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tiff" ContentType="image/tiff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3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68" r:id="rId3"/>
    <p:sldMasterId id="2147483694" r:id="rId4"/>
  </p:sldMasterIdLst>
  <p:notesMasterIdLst>
    <p:notesMasterId r:id="rId34"/>
  </p:notesMasterIdLst>
  <p:sldIdLst>
    <p:sldId id="256" r:id="rId5"/>
    <p:sldId id="258" r:id="rId6"/>
    <p:sldId id="260" r:id="rId7"/>
    <p:sldId id="279" r:id="rId8"/>
    <p:sldId id="278" r:id="rId9"/>
    <p:sldId id="280" r:id="rId10"/>
    <p:sldId id="282" r:id="rId11"/>
    <p:sldId id="281" r:id="rId12"/>
    <p:sldId id="276" r:id="rId13"/>
    <p:sldId id="277" r:id="rId14"/>
    <p:sldId id="275" r:id="rId15"/>
    <p:sldId id="274" r:id="rId16"/>
    <p:sldId id="273" r:id="rId17"/>
    <p:sldId id="259" r:id="rId18"/>
    <p:sldId id="283" r:id="rId19"/>
    <p:sldId id="261" r:id="rId20"/>
    <p:sldId id="284" r:id="rId21"/>
    <p:sldId id="262" r:id="rId22"/>
    <p:sldId id="268" r:id="rId23"/>
    <p:sldId id="269" r:id="rId24"/>
    <p:sldId id="270" r:id="rId25"/>
    <p:sldId id="271" r:id="rId26"/>
    <p:sldId id="272" r:id="rId27"/>
    <p:sldId id="263" r:id="rId28"/>
    <p:sldId id="264" r:id="rId29"/>
    <p:sldId id="265" r:id="rId30"/>
    <p:sldId id="285" r:id="rId31"/>
    <p:sldId id="267" r:id="rId32"/>
    <p:sldId id="257" r:id="rId33"/>
  </p:sldIdLst>
  <p:sldSz cx="12192000" cy="6858000"/>
  <p:notesSz cx="6858000" cy="9144000"/>
  <p:custDataLst>
    <p:tags r:id="rId35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FF66"/>
    <a:srgbClr val="CCFF33"/>
    <a:srgbClr val="CC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574" autoAdjust="0"/>
    <p:restoredTop sz="80537" autoAdjust="0"/>
  </p:normalViewPr>
  <p:slideViewPr>
    <p:cSldViewPr snapToGrid="0">
      <p:cViewPr varScale="1">
        <p:scale>
          <a:sx n="58" d="100"/>
          <a:sy n="58" d="100"/>
        </p:scale>
        <p:origin x="1302" y="4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913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presProps" Target="pres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tags" Target="tags/tag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0D61D72-FD75-450A-AB1B-0D7BFD05CFE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8EDFD99-1F76-4D12-B706-05B28A6F01E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2284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ge57b5fd4a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" name="Google Shape;979;ge57b5fd4a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2204723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080839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947578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882492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086014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869743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14605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tabLst>
                <a:tab pos="1651000" algn="l"/>
              </a:tabLst>
            </a:pP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Chỉnh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font</a:t>
            </a:r>
          </a:p>
          <a:p>
            <a:pPr marL="0" marR="0" indent="14605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tabLst>
                <a:tab pos="1651000" algn="l"/>
              </a:tabLst>
            </a:pPr>
            <a:endParaRPr lang="en-US" sz="12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indent="14605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tabLst>
                <a:tab pos="1651000" algn="l"/>
              </a:tabLs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Present the structure: 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indent="14605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tabLst>
                <a:tab pos="1651000" algn="l"/>
              </a:tabLst>
            </a:pPr>
            <a:r>
              <a:rPr lang="en-US" sz="1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Can … ?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indent="14605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  <a:tabLst>
                <a:tab pos="1651000" algn="l"/>
              </a:tabLst>
            </a:pPr>
            <a:r>
              <a:rPr lang="en-US" sz="1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Yes, … can/ No, …. Can’t                             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080195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Chỉnh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font</a:t>
            </a: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endParaRPr lang="en-US" sz="1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Ask students to point and say the actions in each picture.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Ask students to identify Yes or No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indent="14605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Play the track 6.10 and ask students to listen.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indent="14605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Play the track 6.10 again, ask students to listen and repeat 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 chorus, groups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loa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nghe</a:t>
            </a:r>
            <a:r>
              <a:rPr lang="en-US" baseline="0" dirty="0"/>
              <a:t> </a:t>
            </a:r>
            <a:r>
              <a:rPr lang="en-US" baseline="0" dirty="0" err="1"/>
              <a:t>cả</a:t>
            </a:r>
            <a:r>
              <a:rPr lang="en-US" baseline="0" dirty="0"/>
              <a:t> </a:t>
            </a:r>
            <a:r>
              <a:rPr lang="en-US" baseline="0" dirty="0" err="1"/>
              <a:t>bài</a:t>
            </a:r>
            <a:endParaRPr lang="en-US" baseline="0" dirty="0"/>
          </a:p>
          <a:p>
            <a:r>
              <a:rPr lang="en-US" baseline="0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câu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nghe</a:t>
            </a:r>
            <a:r>
              <a:rPr lang="en-US" baseline="0" dirty="0"/>
              <a:t> </a:t>
            </a:r>
            <a:r>
              <a:rPr lang="en-US" baseline="0" dirty="0" err="1"/>
              <a:t>từng</a:t>
            </a:r>
            <a:r>
              <a:rPr lang="en-US" baseline="0" dirty="0"/>
              <a:t> </a:t>
            </a:r>
            <a:r>
              <a:rPr lang="en-US" baseline="0" dirty="0" err="1"/>
              <a:t>câu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970458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ảnh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xuất</a:t>
            </a:r>
            <a:r>
              <a:rPr lang="en-US" baseline="0" dirty="0"/>
              <a:t> </a:t>
            </a:r>
            <a:r>
              <a:rPr lang="en-US" baseline="0" dirty="0" err="1"/>
              <a:t>hiện</a:t>
            </a:r>
            <a:r>
              <a:rPr lang="en-US" baseline="0" dirty="0"/>
              <a:t> </a:t>
            </a:r>
            <a:r>
              <a:rPr lang="en-US" baseline="0" dirty="0" err="1"/>
              <a:t>câu</a:t>
            </a:r>
            <a:endParaRPr lang="en-US" baseline="0" dirty="0"/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say the questions: </a:t>
            </a:r>
            <a:r>
              <a:rPr lang="en-US" sz="1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and ask students to run, point to the picture related to the question and answer </a:t>
            </a:r>
            <a:r>
              <a:rPr lang="en-US" sz="1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Yes .. can/ No, … can’t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Divide the class into 4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Set the game rules 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Play as a model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Have students play in turns.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Award the best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Point to the pictures and ask students to read again.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19693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23001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endParaRPr lang="en-US" sz="1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Divide class into 8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Give instruction: Look at the pictures and key words, make the question: </a:t>
            </a:r>
            <a:r>
              <a:rPr lang="en-US" sz="1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and then, answer the question.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Show the pictures in task 5 one by one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Ask students to ask and answer the question about actions people can do or can’t do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team gives the correct answer first will get the stars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939222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gdf21ba8bf2_6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2" name="Google Shape;772;gdf21ba8bf2_6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248700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Divide class into 8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Give instruction: Look at the pictures and key words, make the question: </a:t>
            </a:r>
            <a:r>
              <a:rPr lang="en-US" sz="1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and then, answer the question.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Show the pictures in task 5 one by one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Ask students to ask and answer the question about actions people can do or can’t do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team gives the correct answer first will get the stars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680923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Divide class into 8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Give instruction: Look at the pictures and key words, make the question: </a:t>
            </a:r>
            <a:r>
              <a:rPr lang="en-US" sz="1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and then, answer the question.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Show the pictures in task 5 one by one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Ask students to ask and answer the question about actions people can do or can’t do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team gives the correct answer first will get the stars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749259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Divide class into 8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Give instruction: Look at the pictures and key words, make the question: </a:t>
            </a:r>
            <a:r>
              <a:rPr lang="en-US" sz="1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and then, answer the question.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Show the pictures in task 5 one by one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Ask students to ask and answer the question about actions people can do or can’t do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team gives the correct answer first will get the stars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288939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Divide class into 8 groups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Give instruction: Look at the pictures and key words, make the question: </a:t>
            </a:r>
            <a:r>
              <a:rPr lang="en-US" sz="1200" i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Can … ?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and then, answer the question.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Show the pictures in task 5 one by one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Ask students to ask and answer the question about actions people can do or can’t do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 team gives the correct answer first will get the stars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622973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Chỉnh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font, </a:t>
            </a: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nhảy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linh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tinh</a:t>
            </a:r>
            <a:endParaRPr lang="en-US" sz="12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endParaRPr lang="en-US" sz="1200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Have students look at the pictures, point and say in chorus, group, pairs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297062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35431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086945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649742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hỗ dành sẵn cho Hình ảnh của Bản chiế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Chỗ dành sẵn cho Ghi chú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  <a:p>
            <a:r>
              <a:rPr lang="en-US" dirty="0"/>
              <a:t>HOẠT</a:t>
            </a:r>
            <a:r>
              <a:rPr lang="en-US" baseline="0" dirty="0"/>
              <a:t> ĐỘNG TƯƠNG TÁC</a:t>
            </a:r>
            <a:endParaRPr lang="en-US" dirty="0"/>
          </a:p>
        </p:txBody>
      </p:sp>
      <p:sp>
        <p:nvSpPr>
          <p:cNvPr id="4" name="Chỗ dành sẵn cho Số hiệu Bản chiế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809786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70657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0659" name="文本占位符 70658"/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 lvl="0"/>
            <a:endParaRPr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/>
          <a:lstStyle/>
          <a:p>
            <a:fld id="{9A0DB2DC-4C9A-4742-B13C-FB6460FD3503}" type="slidenum">
              <a:rPr lang="en-US" altLang="zh-CN" dirty="0">
                <a:solidFill>
                  <a:prstClr val="black"/>
                </a:solidFill>
              </a:rPr>
              <a:pPr/>
              <a:t>29</a:t>
            </a:fld>
            <a:endParaRPr lang="zh-CN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61380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Divide class into 4 groups. Choose a student from each group. Teacher shows the picture and asks students to say a full sentence, using can/ can’t. Then, teacher closes his/ her eyes and counts 1, 2, 3. While the teacher closes the eyes, the students step forward quickly. When teacher opens the eyes, students must to freeze immediately. If a student does not freeze immediately, he/ she must to back their seat. The students who can go and touch the teacher will be the winner.) 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Set the game rules 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Play as a model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800"/>
              </a:spcAft>
            </a:pPr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Have students play in turns.</a:t>
            </a:r>
            <a:endParaRPr lang="en-US" sz="105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r>
              <a:rPr lang="en-US" sz="1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- Award the best groups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966238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48417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19040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28963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920216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61189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Teacher shows the picture and asks students to say a full sentence, using can/ can’t. 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8EDFD99-1F76-4D12-B706-05B28A6F01E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40540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2939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618590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65502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10" name="Google Shape;10;p2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953467" y="930433"/>
            <a:ext cx="6190800" cy="286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1021300" y="3953633"/>
            <a:ext cx="4368000" cy="9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ife Savers"/>
              <a:buNone/>
              <a:defRPr sz="2533">
                <a:solidFill>
                  <a:schemeClr val="lt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7" name="Google Shape;17;p2"/>
          <p:cNvSpPr/>
          <p:nvPr/>
        </p:nvSpPr>
        <p:spPr>
          <a:xfrm flipH="1">
            <a:off x="102369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" name="Google Shape;18;p2"/>
          <p:cNvSpPr/>
          <p:nvPr/>
        </p:nvSpPr>
        <p:spPr>
          <a:xfrm flipH="1">
            <a:off x="77166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" name="Google Shape;19;p2"/>
          <p:cNvSpPr/>
          <p:nvPr/>
        </p:nvSpPr>
        <p:spPr>
          <a:xfrm>
            <a:off x="-856576" y="-15"/>
            <a:ext cx="2409787" cy="693945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20;p2"/>
          <p:cNvSpPr/>
          <p:nvPr/>
        </p:nvSpPr>
        <p:spPr>
          <a:xfrm flipH="1">
            <a:off x="98419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8880542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2"/>
        </a:solidFill>
        <a:effectLst/>
      </p:bgPr>
    </p:bg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20"/>
          <p:cNvSpPr txBox="1">
            <a:spLocks noGrp="1"/>
          </p:cNvSpPr>
          <p:nvPr>
            <p:ph type="subTitle" idx="1"/>
          </p:nvPr>
        </p:nvSpPr>
        <p:spPr>
          <a:xfrm>
            <a:off x="2881600" y="1426300"/>
            <a:ext cx="6428800" cy="8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20"/>
          <p:cNvSpPr/>
          <p:nvPr/>
        </p:nvSpPr>
        <p:spPr>
          <a:xfrm rot="10800000">
            <a:off x="-33" y="1125213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0" name="Google Shape;400;p20"/>
          <p:cNvSpPr/>
          <p:nvPr/>
        </p:nvSpPr>
        <p:spPr>
          <a:xfrm rot="10800000">
            <a:off x="-33" y="32638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1" name="Google Shape;401;p20"/>
          <p:cNvSpPr/>
          <p:nvPr/>
        </p:nvSpPr>
        <p:spPr>
          <a:xfrm rot="10800000">
            <a:off x="-33" y="2202373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2" name="Google Shape;402;p20"/>
          <p:cNvSpPr/>
          <p:nvPr/>
        </p:nvSpPr>
        <p:spPr>
          <a:xfrm>
            <a:off x="-33" y="5387517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3" name="Google Shape;403;p20"/>
          <p:cNvSpPr/>
          <p:nvPr/>
        </p:nvSpPr>
        <p:spPr>
          <a:xfrm>
            <a:off x="-33" y="4326766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4" name="Google Shape;404;p20"/>
          <p:cNvSpPr txBox="1">
            <a:spLocks noGrp="1"/>
          </p:cNvSpPr>
          <p:nvPr>
            <p:ph type="title"/>
          </p:nvPr>
        </p:nvSpPr>
        <p:spPr>
          <a:xfrm>
            <a:off x="960000" y="62702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2209048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bg>
      <p:bgPr>
        <a:solidFill>
          <a:schemeClr val="accent2"/>
        </a:solidFill>
        <a:effectLst/>
      </p:bgPr>
    </p:bg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21"/>
          <p:cNvSpPr/>
          <p:nvPr/>
        </p:nvSpPr>
        <p:spPr>
          <a:xfrm>
            <a:off x="-33" y="5388660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7" name="Google Shape;407;p21"/>
          <p:cNvSpPr/>
          <p:nvPr/>
        </p:nvSpPr>
        <p:spPr>
          <a:xfrm>
            <a:off x="-33" y="27097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8" name="Google Shape;408;p21"/>
          <p:cNvSpPr/>
          <p:nvPr/>
        </p:nvSpPr>
        <p:spPr>
          <a:xfrm rot="10800000">
            <a:off x="-33" y="4294926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9" name="Google Shape;409;p21"/>
          <p:cNvSpPr/>
          <p:nvPr/>
        </p:nvSpPr>
        <p:spPr>
          <a:xfrm rot="10800000">
            <a:off x="-33" y="1125213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0" name="Google Shape;410;p21"/>
          <p:cNvSpPr/>
          <p:nvPr/>
        </p:nvSpPr>
        <p:spPr>
          <a:xfrm rot="10800000">
            <a:off x="-33" y="1647301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1" name="Google Shape;411;p21"/>
          <p:cNvSpPr txBox="1">
            <a:spLocks noGrp="1"/>
          </p:cNvSpPr>
          <p:nvPr>
            <p:ph type="subTitle" idx="1"/>
          </p:nvPr>
        </p:nvSpPr>
        <p:spPr>
          <a:xfrm>
            <a:off x="1575233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2" name="Google Shape;412;p21"/>
          <p:cNvSpPr txBox="1">
            <a:spLocks noGrp="1"/>
          </p:cNvSpPr>
          <p:nvPr>
            <p:ph type="subTitle" idx="2"/>
          </p:nvPr>
        </p:nvSpPr>
        <p:spPr>
          <a:xfrm>
            <a:off x="6448400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3" name="Google Shape;413;p21"/>
          <p:cNvSpPr txBox="1">
            <a:spLocks noGrp="1"/>
          </p:cNvSpPr>
          <p:nvPr>
            <p:ph type="subTitle" idx="3"/>
          </p:nvPr>
        </p:nvSpPr>
        <p:spPr>
          <a:xfrm>
            <a:off x="1575233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" name="Google Shape;414;p21"/>
          <p:cNvSpPr txBox="1">
            <a:spLocks noGrp="1"/>
          </p:cNvSpPr>
          <p:nvPr>
            <p:ph type="subTitle" idx="4"/>
          </p:nvPr>
        </p:nvSpPr>
        <p:spPr>
          <a:xfrm>
            <a:off x="6448400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354360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accent2"/>
        </a:solidFill>
        <a:effectLst/>
      </p:bgPr>
    </p:bg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" name="Google Shape;899;p36"/>
          <p:cNvGrpSpPr/>
          <p:nvPr/>
        </p:nvGrpSpPr>
        <p:grpSpPr>
          <a:xfrm rot="10800000"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00" name="Google Shape;900;p36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5" name="Google Shape;905;p36"/>
          <p:cNvGrpSpPr/>
          <p:nvPr/>
        </p:nvGrpSpPr>
        <p:grpSpPr>
          <a:xfrm>
            <a:off x="309446" y="5791601"/>
            <a:ext cx="993321" cy="994247"/>
            <a:chOff x="232084" y="4343700"/>
            <a:chExt cx="744991" cy="745685"/>
          </a:xfrm>
        </p:grpSpPr>
        <p:sp>
          <p:nvSpPr>
            <p:cNvPr id="906" name="Google Shape;906;p36"/>
            <p:cNvSpPr/>
            <p:nvPr/>
          </p:nvSpPr>
          <p:spPr>
            <a:xfrm>
              <a:off x="232084" y="4381560"/>
              <a:ext cx="623680" cy="707825"/>
            </a:xfrm>
            <a:custGeom>
              <a:avLst/>
              <a:gdLst/>
              <a:ahLst/>
              <a:cxnLst/>
              <a:rect l="l" t="t" r="r" b="b"/>
              <a:pathLst>
                <a:path w="2483" h="2818" extrusionOk="0">
                  <a:moveTo>
                    <a:pt x="440" y="0"/>
                  </a:moveTo>
                  <a:lnTo>
                    <a:pt x="983" y="1189"/>
                  </a:lnTo>
                  <a:lnTo>
                    <a:pt x="1" y="1836"/>
                  </a:lnTo>
                  <a:lnTo>
                    <a:pt x="983" y="1732"/>
                  </a:lnTo>
                  <a:lnTo>
                    <a:pt x="1086" y="2818"/>
                  </a:lnTo>
                  <a:lnTo>
                    <a:pt x="1422" y="1629"/>
                  </a:lnTo>
                  <a:lnTo>
                    <a:pt x="2482" y="2068"/>
                  </a:lnTo>
                  <a:lnTo>
                    <a:pt x="2482" y="2068"/>
                  </a:lnTo>
                  <a:lnTo>
                    <a:pt x="1733" y="1189"/>
                  </a:lnTo>
                  <a:lnTo>
                    <a:pt x="2275" y="336"/>
                  </a:lnTo>
                  <a:lnTo>
                    <a:pt x="2275" y="336"/>
                  </a:lnTo>
                  <a:lnTo>
                    <a:pt x="1293" y="98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61700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87597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9" name="Google Shape;909;p36"/>
          <p:cNvGrpSpPr/>
          <p:nvPr/>
        </p:nvGrpSpPr>
        <p:grpSpPr>
          <a:xfrm flipH="1">
            <a:off x="359191" y="453727"/>
            <a:ext cx="1072143" cy="935395"/>
            <a:chOff x="8107818" y="3826445"/>
            <a:chExt cx="804107" cy="701546"/>
          </a:xfrm>
        </p:grpSpPr>
        <p:sp>
          <p:nvSpPr>
            <p:cNvPr id="910" name="Google Shape;910;p36"/>
            <p:cNvSpPr/>
            <p:nvPr/>
          </p:nvSpPr>
          <p:spPr>
            <a:xfrm>
              <a:off x="8107818" y="3826445"/>
              <a:ext cx="675674" cy="701546"/>
            </a:xfrm>
            <a:custGeom>
              <a:avLst/>
              <a:gdLst/>
              <a:ahLst/>
              <a:cxnLst/>
              <a:rect l="l" t="t" r="r" b="b"/>
              <a:pathLst>
                <a:path w="2690" h="2793" extrusionOk="0">
                  <a:moveTo>
                    <a:pt x="983" y="0"/>
                  </a:moveTo>
                  <a:lnTo>
                    <a:pt x="1190" y="1293"/>
                  </a:lnTo>
                  <a:lnTo>
                    <a:pt x="1" y="1603"/>
                  </a:lnTo>
                  <a:lnTo>
                    <a:pt x="1086" y="1732"/>
                  </a:lnTo>
                  <a:lnTo>
                    <a:pt x="750" y="2792"/>
                  </a:lnTo>
                  <a:lnTo>
                    <a:pt x="1526" y="1732"/>
                  </a:lnTo>
                  <a:lnTo>
                    <a:pt x="2379" y="2482"/>
                  </a:lnTo>
                  <a:lnTo>
                    <a:pt x="1939" y="1500"/>
                  </a:lnTo>
                  <a:lnTo>
                    <a:pt x="2689" y="854"/>
                  </a:lnTo>
                  <a:lnTo>
                    <a:pt x="2689" y="854"/>
                  </a:lnTo>
                  <a:lnTo>
                    <a:pt x="1629" y="1190"/>
                  </a:lnTo>
                  <a:lnTo>
                    <a:pt x="9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810782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8810825" y="44051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13" name="Google Shape;913;p36"/>
          <p:cNvGrpSpPr/>
          <p:nvPr/>
        </p:nvGrpSpPr>
        <p:grpSpPr>
          <a:xfrm flipH="1">
            <a:off x="10398098" y="5678853"/>
            <a:ext cx="951737" cy="1176355"/>
            <a:chOff x="1191373" y="4259140"/>
            <a:chExt cx="713803" cy="882266"/>
          </a:xfrm>
        </p:grpSpPr>
        <p:sp>
          <p:nvSpPr>
            <p:cNvPr id="914" name="Google Shape;914;p36"/>
            <p:cNvSpPr/>
            <p:nvPr/>
          </p:nvSpPr>
          <p:spPr>
            <a:xfrm rot="-1032883">
              <a:off x="1353515" y="4567384"/>
              <a:ext cx="342785" cy="514206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 rot="-1032883">
              <a:off x="1428108" y="4316812"/>
              <a:ext cx="438868" cy="324594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 rot="-1032883">
              <a:off x="1517746" y="4573606"/>
              <a:ext cx="114380" cy="114386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 rot="-1032883">
              <a:off x="1422164" y="4810247"/>
              <a:ext cx="276579" cy="219401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1191373" y="5011730"/>
              <a:ext cx="559982" cy="129675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9" name="Google Shape;919;p36"/>
          <p:cNvSpPr/>
          <p:nvPr/>
        </p:nvSpPr>
        <p:spPr>
          <a:xfrm flipH="1">
            <a:off x="359214" y="3187581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0" name="Google Shape;920;p36"/>
          <p:cNvSpPr/>
          <p:nvPr/>
        </p:nvSpPr>
        <p:spPr>
          <a:xfrm flipH="1">
            <a:off x="9102480" y="1213214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229714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chemeClr val="accent2"/>
        </a:solidFill>
        <a:effectLst/>
      </p:bgPr>
    </p:bg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" name="Google Shape;922;p37"/>
          <p:cNvGrpSpPr/>
          <p:nvPr/>
        </p:nvGrpSpPr>
        <p:grpSpPr>
          <a:xfrm rot="10800000"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923" name="Google Shape;923;p37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28" name="Google Shape;928;p37"/>
          <p:cNvSpPr/>
          <p:nvPr/>
        </p:nvSpPr>
        <p:spPr>
          <a:xfrm flipH="1">
            <a:off x="31530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9" name="Google Shape;929;p37"/>
          <p:cNvSpPr/>
          <p:nvPr/>
        </p:nvSpPr>
        <p:spPr>
          <a:xfrm flipH="1">
            <a:off x="6327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30" name="Google Shape;930;p37"/>
          <p:cNvSpPr/>
          <p:nvPr/>
        </p:nvSpPr>
        <p:spPr>
          <a:xfrm flipH="1">
            <a:off x="27580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31" name="Google Shape;931;p37"/>
          <p:cNvGrpSpPr/>
          <p:nvPr/>
        </p:nvGrpSpPr>
        <p:grpSpPr>
          <a:xfrm flipH="1">
            <a:off x="9360565" y="5404496"/>
            <a:ext cx="2540223" cy="1450712"/>
            <a:chOff x="-3763673" y="2607529"/>
            <a:chExt cx="2515736" cy="1436728"/>
          </a:xfrm>
        </p:grpSpPr>
        <p:sp>
          <p:nvSpPr>
            <p:cNvPr id="932" name="Google Shape;932;p37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7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7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7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7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7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7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7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7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37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721601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chemeClr val="accent2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38"/>
          <p:cNvGrpSpPr/>
          <p:nvPr/>
        </p:nvGrpSpPr>
        <p:grpSpPr>
          <a:xfrm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44" name="Google Shape;944;p38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8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9" name="Google Shape;949;p38"/>
          <p:cNvGrpSpPr/>
          <p:nvPr/>
        </p:nvGrpSpPr>
        <p:grpSpPr>
          <a:xfrm flipH="1">
            <a:off x="536353" y="2413563"/>
            <a:ext cx="11032447" cy="1191765"/>
            <a:chOff x="-624307" y="1816938"/>
            <a:chExt cx="9603452" cy="1037401"/>
          </a:xfrm>
        </p:grpSpPr>
        <p:sp>
          <p:nvSpPr>
            <p:cNvPr id="950" name="Google Shape;950;p38"/>
            <p:cNvSpPr/>
            <p:nvPr/>
          </p:nvSpPr>
          <p:spPr>
            <a:xfrm>
              <a:off x="7947087" y="2557150"/>
              <a:ext cx="1032058" cy="297188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8"/>
            <p:cNvSpPr/>
            <p:nvPr/>
          </p:nvSpPr>
          <p:spPr>
            <a:xfrm flipH="1">
              <a:off x="6861573" y="1816938"/>
              <a:ext cx="1807340" cy="520459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-624307" y="1942454"/>
              <a:ext cx="2589338" cy="745664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53" name="Google Shape;953;p38"/>
          <p:cNvGrpSpPr/>
          <p:nvPr/>
        </p:nvGrpSpPr>
        <p:grpSpPr>
          <a:xfrm flipH="1">
            <a:off x="336685" y="127193"/>
            <a:ext cx="11573121" cy="1683920"/>
            <a:chOff x="215334" y="102170"/>
            <a:chExt cx="8679841" cy="1262940"/>
          </a:xfrm>
        </p:grpSpPr>
        <p:grpSp>
          <p:nvGrpSpPr>
            <p:cNvPr id="954" name="Google Shape;954;p38"/>
            <p:cNvGrpSpPr/>
            <p:nvPr/>
          </p:nvGrpSpPr>
          <p:grpSpPr>
            <a:xfrm flipH="1">
              <a:off x="215334" y="619425"/>
              <a:ext cx="744991" cy="745685"/>
              <a:chOff x="215334" y="619425"/>
              <a:chExt cx="744991" cy="745685"/>
            </a:xfrm>
          </p:grpSpPr>
          <p:sp>
            <p:nvSpPr>
              <p:cNvPr id="955" name="Google Shape;955;p38"/>
              <p:cNvSpPr/>
              <p:nvPr/>
            </p:nvSpPr>
            <p:spPr>
              <a:xfrm>
                <a:off x="215334" y="657285"/>
                <a:ext cx="623680" cy="707825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2818" extrusionOk="0">
                    <a:moveTo>
                      <a:pt x="440" y="0"/>
                    </a:moveTo>
                    <a:lnTo>
                      <a:pt x="983" y="1189"/>
                    </a:lnTo>
                    <a:lnTo>
                      <a:pt x="1" y="1836"/>
                    </a:lnTo>
                    <a:lnTo>
                      <a:pt x="983" y="1732"/>
                    </a:lnTo>
                    <a:lnTo>
                      <a:pt x="1086" y="2818"/>
                    </a:lnTo>
                    <a:lnTo>
                      <a:pt x="1422" y="1629"/>
                    </a:lnTo>
                    <a:lnTo>
                      <a:pt x="2482" y="2068"/>
                    </a:lnTo>
                    <a:lnTo>
                      <a:pt x="2482" y="2068"/>
                    </a:lnTo>
                    <a:lnTo>
                      <a:pt x="1733" y="1189"/>
                    </a:lnTo>
                    <a:lnTo>
                      <a:pt x="2275" y="336"/>
                    </a:lnTo>
                    <a:lnTo>
                      <a:pt x="2275" y="336"/>
                    </a:lnTo>
                    <a:lnTo>
                      <a:pt x="1293" y="983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38"/>
              <p:cNvSpPr/>
              <p:nvPr/>
            </p:nvSpPr>
            <p:spPr>
              <a:xfrm>
                <a:off x="544950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38"/>
              <p:cNvSpPr/>
              <p:nvPr/>
            </p:nvSpPr>
            <p:spPr>
              <a:xfrm>
                <a:off x="859225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958" name="Google Shape;958;p38"/>
            <p:cNvGrpSpPr/>
            <p:nvPr/>
          </p:nvGrpSpPr>
          <p:grpSpPr>
            <a:xfrm>
              <a:off x="8091068" y="102170"/>
              <a:ext cx="804107" cy="701546"/>
              <a:chOff x="8091068" y="102170"/>
              <a:chExt cx="804107" cy="701546"/>
            </a:xfrm>
          </p:grpSpPr>
          <p:sp>
            <p:nvSpPr>
              <p:cNvPr id="959" name="Google Shape;959;p38"/>
              <p:cNvSpPr/>
              <p:nvPr/>
            </p:nvSpPr>
            <p:spPr>
              <a:xfrm flipH="1">
                <a:off x="8219501" y="102170"/>
                <a:ext cx="675674" cy="701546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2793" extrusionOk="0">
                    <a:moveTo>
                      <a:pt x="983" y="0"/>
                    </a:moveTo>
                    <a:lnTo>
                      <a:pt x="1190" y="1293"/>
                    </a:lnTo>
                    <a:lnTo>
                      <a:pt x="1" y="1603"/>
                    </a:lnTo>
                    <a:lnTo>
                      <a:pt x="1086" y="1732"/>
                    </a:lnTo>
                    <a:lnTo>
                      <a:pt x="750" y="2792"/>
                    </a:lnTo>
                    <a:lnTo>
                      <a:pt x="1526" y="1732"/>
                    </a:lnTo>
                    <a:lnTo>
                      <a:pt x="2379" y="2482"/>
                    </a:lnTo>
                    <a:lnTo>
                      <a:pt x="1939" y="1500"/>
                    </a:lnTo>
                    <a:lnTo>
                      <a:pt x="2689" y="854"/>
                    </a:lnTo>
                    <a:lnTo>
                      <a:pt x="2689" y="854"/>
                    </a:lnTo>
                    <a:lnTo>
                      <a:pt x="1629" y="1190"/>
                    </a:ln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38"/>
              <p:cNvSpPr/>
              <p:nvPr/>
            </p:nvSpPr>
            <p:spPr>
              <a:xfrm flipH="1">
                <a:off x="8794068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38"/>
              <p:cNvSpPr/>
              <p:nvPr/>
            </p:nvSpPr>
            <p:spPr>
              <a:xfrm flipH="1">
                <a:off x="8091068" y="6808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62" name="Google Shape;962;p38"/>
          <p:cNvGrpSpPr/>
          <p:nvPr/>
        </p:nvGrpSpPr>
        <p:grpSpPr>
          <a:xfrm>
            <a:off x="4782479" y="5404496"/>
            <a:ext cx="2540223" cy="1450712"/>
            <a:chOff x="-3763673" y="2607529"/>
            <a:chExt cx="2515736" cy="1436728"/>
          </a:xfrm>
        </p:grpSpPr>
        <p:sp>
          <p:nvSpPr>
            <p:cNvPr id="963" name="Google Shape;963;p38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8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8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8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8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8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38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38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6856892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B1CF2E77-4E87-4338-A6B2-93E833A84A3C}" type="datetimeFigureOut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9/9/2022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796E19DA-92E0-4635-8627-DEB5FDE3EBA8}" type="slidenum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8165068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4;p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" name="Google Shape;15;p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" name="Google Shape;16;p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" name="Google Shape;17;p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" name="Google Shape;18;p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" name="Google Shape;19;p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" name="Google Shape;20;p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" name="Google Shape;21;p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" name="Google Shape;22;p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" name="Google Shape;23;p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4" name="Google Shape;24;p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5" name="Google Shape;25;p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" name="Google Shape;26;p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7" name="Google Shape;27;p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8" name="Google Shape;28;p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" name="Google Shape;29;p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0" name="Google Shape;30;p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1" name="Google Shape;31;p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" name="Google Shape;36;p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" name="Google Shape;37;p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" name="Google Shape;38;p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" name="Google Shape;39;p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" name="Google Shape;40;p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" name="Google Shape;41;p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" name="Google Shape;42;p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3" name="Google Shape;43;p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" name="Google Shape;44;p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" name="Google Shape;45;p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6" name="Google Shape;46;p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" name="Google Shape;47;p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8" name="Google Shape;48;p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9" name="Google Shape;49;p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0" name="Google Shape;50;p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" name="Google Shape;51;p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2" name="Google Shape;52;p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3" name="Google Shape;53;p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4" name="Google Shape;54;p2"/>
          <p:cNvSpPr/>
          <p:nvPr/>
        </p:nvSpPr>
        <p:spPr>
          <a:xfrm rot="-30003" flipH="1">
            <a:off x="1329465" y="868633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" name="Google Shape;55;p2"/>
          <p:cNvSpPr txBox="1">
            <a:spLocks noGrp="1"/>
          </p:cNvSpPr>
          <p:nvPr>
            <p:ph type="ctrTitle"/>
          </p:nvPr>
        </p:nvSpPr>
        <p:spPr>
          <a:xfrm rot="268">
            <a:off x="959999" y="2209867"/>
            <a:ext cx="10272000" cy="2682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7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6" name="Google Shape;56;p2"/>
          <p:cNvSpPr txBox="1">
            <a:spLocks noGrp="1"/>
          </p:cNvSpPr>
          <p:nvPr>
            <p:ph type="subTitle" idx="1"/>
          </p:nvPr>
        </p:nvSpPr>
        <p:spPr>
          <a:xfrm rot="-59909">
            <a:off x="3551470" y="4670432"/>
            <a:ext cx="5486033" cy="60928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grpSp>
        <p:nvGrpSpPr>
          <p:cNvPr id="57" name="Google Shape;57;p2"/>
          <p:cNvGrpSpPr/>
          <p:nvPr/>
        </p:nvGrpSpPr>
        <p:grpSpPr>
          <a:xfrm>
            <a:off x="652370" y="5386378"/>
            <a:ext cx="1782303" cy="841249"/>
            <a:chOff x="157977" y="4219508"/>
            <a:chExt cx="1336727" cy="630937"/>
          </a:xfrm>
        </p:grpSpPr>
        <p:sp>
          <p:nvSpPr>
            <p:cNvPr id="58" name="Google Shape;58;p2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" name="Google Shape;65;p2"/>
          <p:cNvGrpSpPr/>
          <p:nvPr/>
        </p:nvGrpSpPr>
        <p:grpSpPr>
          <a:xfrm rot="500999">
            <a:off x="9674367" y="5350753"/>
            <a:ext cx="1824965" cy="912497"/>
            <a:chOff x="6697867" y="-312822"/>
            <a:chExt cx="786877" cy="390023"/>
          </a:xfrm>
        </p:grpSpPr>
        <p:sp>
          <p:nvSpPr>
            <p:cNvPr id="66" name="Google Shape;66;p2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424614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947679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" name="Google Shape;75;p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" name="Google Shape;76;p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" name="Google Shape;77;p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" name="Google Shape;78;p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" name="Google Shape;79;p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" name="Google Shape;80;p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" name="Google Shape;81;p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" name="Google Shape;82;p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" name="Google Shape;83;p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" name="Google Shape;84;p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" name="Google Shape;85;p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" name="Google Shape;86;p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7" name="Google Shape;87;p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88;p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89;p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90;p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" name="Google Shape;91;p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" name="Google Shape;92;p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" name="Google Shape;93;p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" name="Google Shape;94;p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" name="Google Shape;95;p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" name="Google Shape;96;p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7" name="Google Shape;97;p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" name="Google Shape;98;p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" name="Google Shape;99;p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" name="Google Shape;100;p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" name="Google Shape;101;p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" name="Google Shape;102;p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" name="Google Shape;103;p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" name="Google Shape;105;p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" name="Google Shape;106;p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" name="Google Shape;107;p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" name="Google Shape;108;p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" name="Google Shape;109;p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" name="Google Shape;110;p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" name="Google Shape;111;p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" name="Google Shape;112;p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" name="Google Shape;113;p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" name="Google Shape;114;p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" name="Google Shape;115;p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" name="Google Shape;116;p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" name="Google Shape;117;p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" name="Google Shape;118;p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9" name="Google Shape;119;p3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0" name="Google Shape;120;p3"/>
          <p:cNvSpPr txBox="1">
            <a:spLocks noGrp="1"/>
          </p:cNvSpPr>
          <p:nvPr>
            <p:ph type="title"/>
          </p:nvPr>
        </p:nvSpPr>
        <p:spPr>
          <a:xfrm rot="-1339">
            <a:off x="960001" y="2332361"/>
            <a:ext cx="10272001" cy="18288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3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5120571" y="727829"/>
            <a:ext cx="1950863" cy="195087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2" name="Google Shape;122;p3"/>
          <p:cNvSpPr txBox="1">
            <a:spLocks noGrp="1"/>
          </p:cNvSpPr>
          <p:nvPr>
            <p:ph type="subTitle" idx="1"/>
          </p:nvPr>
        </p:nvSpPr>
        <p:spPr>
          <a:xfrm rot="-29827">
            <a:off x="3352899" y="3894236"/>
            <a:ext cx="5486207" cy="609625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734270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74" name="Google Shape;174;p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5" name="Google Shape;175;p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6" name="Google Shape;176;p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7" name="Google Shape;177;p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8" name="Google Shape;178;p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9" name="Google Shape;179;p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0" name="Google Shape;180;p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1" name="Google Shape;181;p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2" name="Google Shape;182;p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3" name="Google Shape;183;p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4" name="Google Shape;184;p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5" name="Google Shape;185;p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186;p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187;p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188;p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189;p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0" name="Google Shape;190;p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1" name="Google Shape;191;p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" name="Google Shape;192;p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3" name="Google Shape;193;p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4" name="Google Shape;194;p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5" name="Google Shape;195;p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6" name="Google Shape;196;p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7" name="Google Shape;197;p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8" name="Google Shape;198;p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9" name="Google Shape;199;p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0" name="Google Shape;200;p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1" name="Google Shape;201;p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2" name="Google Shape;202;p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3" name="Google Shape;203;p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4" name="Google Shape;204;p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5" name="Google Shape;205;p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6" name="Google Shape;206;p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7" name="Google Shape;207;p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" name="Google Shape;208;p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" name="Google Shape;209;p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0" name="Google Shape;210;p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1" name="Google Shape;211;p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2" name="Google Shape;212;p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3" name="Google Shape;213;p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4" name="Google Shape;214;p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5" name="Google Shape;215;p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6" name="Google Shape;216;p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7" name="Google Shape;217;p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218" name="Google Shape;218;p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9" name="Google Shape;219;p5"/>
          <p:cNvSpPr txBox="1">
            <a:spLocks noGrp="1"/>
          </p:cNvSpPr>
          <p:nvPr>
            <p:ph type="subTitle" idx="1"/>
          </p:nvPr>
        </p:nvSpPr>
        <p:spPr>
          <a:xfrm rot="-59916">
            <a:off x="1708509" y="3429061"/>
            <a:ext cx="3901792" cy="609289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5"/>
          <p:cNvSpPr txBox="1">
            <a:spLocks noGrp="1"/>
          </p:cNvSpPr>
          <p:nvPr>
            <p:ph type="subTitle" idx="2"/>
          </p:nvPr>
        </p:nvSpPr>
        <p:spPr>
          <a:xfrm rot="-59916">
            <a:off x="6581643" y="3395161"/>
            <a:ext cx="3901792" cy="609289"/>
          </a:xfrm>
          <a:prstGeom prst="rect">
            <a:avLst/>
          </a:prstGeom>
          <a:solidFill>
            <a:schemeClr val="accent5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5"/>
          <p:cNvSpPr txBox="1">
            <a:spLocks noGrp="1"/>
          </p:cNvSpPr>
          <p:nvPr>
            <p:ph type="subTitle" idx="3"/>
          </p:nvPr>
        </p:nvSpPr>
        <p:spPr>
          <a:xfrm>
            <a:off x="1708600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5"/>
          <p:cNvSpPr txBox="1">
            <a:spLocks noGrp="1"/>
          </p:cNvSpPr>
          <p:nvPr>
            <p:ph type="subTitle" idx="4"/>
          </p:nvPr>
        </p:nvSpPr>
        <p:spPr>
          <a:xfrm>
            <a:off x="6581767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5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7303188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23" name="Google Shape;323;p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4" name="Google Shape;324;p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5" name="Google Shape;325;p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6" name="Google Shape;326;p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7" name="Google Shape;327;p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8" name="Google Shape;328;p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9" name="Google Shape;329;p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0" name="Google Shape;330;p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1" name="Google Shape;331;p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2" name="Google Shape;332;p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3" name="Google Shape;333;p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4" name="Google Shape;334;p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5" name="Google Shape;335;p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6" name="Google Shape;336;p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7" name="Google Shape;337;p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8" name="Google Shape;338;p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9" name="Google Shape;339;p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0" name="Google Shape;340;p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1" name="Google Shape;341;p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2" name="Google Shape;342;p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3" name="Google Shape;343;p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" name="Google Shape;344;p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5" name="Google Shape;345;p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6" name="Google Shape;346;p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7" name="Google Shape;347;p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8" name="Google Shape;348;p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9" name="Google Shape;349;p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0" name="Google Shape;350;p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1" name="Google Shape;351;p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2" name="Google Shape;352;p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3" name="Google Shape;353;p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4" name="Google Shape;354;p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5" name="Google Shape;355;p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6" name="Google Shape;356;p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7" name="Google Shape;357;p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8" name="Google Shape;358;p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9" name="Google Shape;359;p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0" name="Google Shape;360;p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1" name="Google Shape;361;p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2" name="Google Shape;362;p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3" name="Google Shape;363;p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4" name="Google Shape;364;p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5" name="Google Shape;365;p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" name="Google Shape;366;p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7" name="Google Shape;367;p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8" name="Google Shape;368;p8"/>
          <p:cNvSpPr txBox="1">
            <a:spLocks noGrp="1"/>
          </p:cNvSpPr>
          <p:nvPr>
            <p:ph type="title"/>
          </p:nvPr>
        </p:nvSpPr>
        <p:spPr>
          <a:xfrm rot="-60073">
            <a:off x="487489" y="2209673"/>
            <a:ext cx="11216912" cy="243876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369" name="Google Shape;369;p8"/>
          <p:cNvGrpSpPr/>
          <p:nvPr/>
        </p:nvGrpSpPr>
        <p:grpSpPr>
          <a:xfrm flipH="1">
            <a:off x="5204782" y="5217852"/>
            <a:ext cx="1782303" cy="920160"/>
            <a:chOff x="157977" y="4282239"/>
            <a:chExt cx="1336727" cy="690120"/>
          </a:xfrm>
        </p:grpSpPr>
        <p:sp>
          <p:nvSpPr>
            <p:cNvPr id="370" name="Google Shape;370;p8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8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8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8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8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8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8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213277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" name="Google Shape;378;p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79" name="Google Shape;379;p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0" name="Google Shape;380;p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1" name="Google Shape;381;p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2" name="Google Shape;382;p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3" name="Google Shape;383;p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4" name="Google Shape;384;p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5" name="Google Shape;385;p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6" name="Google Shape;386;p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7" name="Google Shape;387;p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8" name="Google Shape;388;p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9" name="Google Shape;389;p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0" name="Google Shape;390;p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1" name="Google Shape;391;p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2" name="Google Shape;392;p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3" name="Google Shape;393;p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4" name="Google Shape;394;p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5" name="Google Shape;395;p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6" name="Google Shape;396;p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7" name="Google Shape;397;p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8" name="Google Shape;398;p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9" name="Google Shape;399;p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0" name="Google Shape;400;p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1" name="Google Shape;401;p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2" name="Google Shape;402;p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3" name="Google Shape;403;p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4" name="Google Shape;404;p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7" name="Google Shape;407;p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8" name="Google Shape;408;p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9" name="Google Shape;409;p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0" name="Google Shape;410;p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1" name="Google Shape;411;p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2" name="Google Shape;412;p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3" name="Google Shape;413;p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4" name="Google Shape;414;p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5" name="Google Shape;415;p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6" name="Google Shape;416;p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7" name="Google Shape;417;p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" name="Google Shape;418;p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9" name="Google Shape;419;p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0" name="Google Shape;420;p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1" name="Google Shape;421;p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2" name="Google Shape;422;p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23" name="Google Shape;423;p9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4" name="Google Shape;424;p9"/>
          <p:cNvSpPr txBox="1">
            <a:spLocks noGrp="1"/>
          </p:cNvSpPr>
          <p:nvPr>
            <p:ph type="title"/>
          </p:nvPr>
        </p:nvSpPr>
        <p:spPr>
          <a:xfrm rot="-60216">
            <a:off x="957545" y="2018055"/>
            <a:ext cx="10276776" cy="252998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13333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25" name="Google Shape;425;p9"/>
          <p:cNvSpPr txBox="1">
            <a:spLocks noGrp="1"/>
          </p:cNvSpPr>
          <p:nvPr>
            <p:ph type="subTitle" idx="1"/>
          </p:nvPr>
        </p:nvSpPr>
        <p:spPr>
          <a:xfrm rot="-60089">
            <a:off x="2743277" y="4233279"/>
            <a:ext cx="6705424" cy="975352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6" name="Google Shape;426;p9"/>
          <p:cNvGrpSpPr/>
          <p:nvPr/>
        </p:nvGrpSpPr>
        <p:grpSpPr>
          <a:xfrm flipH="1">
            <a:off x="9753031" y="5296745"/>
            <a:ext cx="1782303" cy="841249"/>
            <a:chOff x="157977" y="4219508"/>
            <a:chExt cx="1336727" cy="630937"/>
          </a:xfrm>
        </p:grpSpPr>
        <p:sp>
          <p:nvSpPr>
            <p:cNvPr id="427" name="Google Shape;427;p9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9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9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9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9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9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9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4" name="Google Shape;434;p9"/>
          <p:cNvGrpSpPr/>
          <p:nvPr/>
        </p:nvGrpSpPr>
        <p:grpSpPr>
          <a:xfrm rot="-500985" flipH="1">
            <a:off x="852337" y="747754"/>
            <a:ext cx="1463047" cy="731535"/>
            <a:chOff x="6697867" y="-312822"/>
            <a:chExt cx="786877" cy="390023"/>
          </a:xfrm>
        </p:grpSpPr>
        <p:sp>
          <p:nvSpPr>
            <p:cNvPr id="435" name="Google Shape;435;p9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9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9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9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9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9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9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962951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1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43" name="Google Shape;543;p1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4" name="Google Shape;544;p1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5" name="Google Shape;545;p1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6" name="Google Shape;546;p1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7" name="Google Shape;547;p1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8" name="Google Shape;548;p1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9" name="Google Shape;549;p1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0" name="Google Shape;550;p1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" name="Google Shape;551;p1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2" name="Google Shape;552;p1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3" name="Google Shape;553;p1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4" name="Google Shape;554;p1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5" name="Google Shape;555;p1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6" name="Google Shape;556;p1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7" name="Google Shape;557;p1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8" name="Google Shape;558;p1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" name="Google Shape;559;p1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0" name="Google Shape;560;p1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" name="Google Shape;561;p1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2" name="Google Shape;562;p1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3" name="Google Shape;563;p1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4" name="Google Shape;564;p1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5" name="Google Shape;565;p1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6" name="Google Shape;566;p1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7" name="Google Shape;567;p1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8" name="Google Shape;568;p1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9" name="Google Shape;569;p1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0" name="Google Shape;570;p1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1" name="Google Shape;571;p1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2" name="Google Shape;572;p1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3" name="Google Shape;573;p1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4" name="Google Shape;574;p1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5" name="Google Shape;575;p1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6" name="Google Shape;576;p1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7" name="Google Shape;577;p1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8" name="Google Shape;578;p1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9" name="Google Shape;579;p1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0" name="Google Shape;580;p1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1" name="Google Shape;581;p1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2" name="Google Shape;582;p1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3" name="Google Shape;583;p1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4" name="Google Shape;584;p1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5" name="Google Shape;585;p1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6" name="Google Shape;586;p1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87" name="Google Shape;587;p11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8" name="Google Shape;588;p11"/>
          <p:cNvSpPr txBox="1">
            <a:spLocks noGrp="1"/>
          </p:cNvSpPr>
          <p:nvPr>
            <p:ph type="title" hasCustomPrompt="1"/>
          </p:nvPr>
        </p:nvSpPr>
        <p:spPr>
          <a:xfrm>
            <a:off x="609600" y="2139284"/>
            <a:ext cx="10972800" cy="22556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589" name="Google Shape;589;p11"/>
          <p:cNvSpPr txBox="1">
            <a:spLocks noGrp="1"/>
          </p:cNvSpPr>
          <p:nvPr>
            <p:ph type="subTitle" idx="1"/>
          </p:nvPr>
        </p:nvSpPr>
        <p:spPr>
          <a:xfrm rot="-60089">
            <a:off x="2743299" y="3912030"/>
            <a:ext cx="6705424" cy="95134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066414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" name="Google Shape;592;p1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93" name="Google Shape;593;p1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4" name="Google Shape;594;p1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5" name="Google Shape;595;p1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6" name="Google Shape;596;p1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" name="Google Shape;597;p1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8" name="Google Shape;598;p1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9" name="Google Shape;599;p1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0" name="Google Shape;600;p1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" name="Google Shape;601;p1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2" name="Google Shape;602;p1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" name="Google Shape;603;p1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4" name="Google Shape;604;p1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5" name="Google Shape;605;p1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6" name="Google Shape;606;p1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7" name="Google Shape;607;p1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8" name="Google Shape;608;p1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9" name="Google Shape;609;p1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0" name="Google Shape;610;p1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1" name="Google Shape;611;p1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2" name="Google Shape;612;p1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3" name="Google Shape;613;p1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4" name="Google Shape;614;p1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5" name="Google Shape;615;p1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6" name="Google Shape;616;p1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7" name="Google Shape;617;p1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8" name="Google Shape;618;p1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9" name="Google Shape;619;p1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0" name="Google Shape;620;p1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1" name="Google Shape;621;p1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2" name="Google Shape;622;p1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3" name="Google Shape;623;p1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" name="Google Shape;624;p1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5" name="Google Shape;625;p1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6" name="Google Shape;626;p1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" name="Google Shape;627;p1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" name="Google Shape;628;p1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9" name="Google Shape;629;p1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0" name="Google Shape;630;p1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1" name="Google Shape;631;p1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2" name="Google Shape;632;p1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3" name="Google Shape;633;p1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4" name="Google Shape;634;p1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5" name="Google Shape;635;p1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6" name="Google Shape;636;p1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637" name="Google Shape;637;p1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8" name="Google Shape;638;p13"/>
          <p:cNvSpPr txBox="1">
            <a:spLocks noGrp="1"/>
          </p:cNvSpPr>
          <p:nvPr>
            <p:ph type="subTitle" idx="1"/>
          </p:nvPr>
        </p:nvSpPr>
        <p:spPr>
          <a:xfrm rot="-66132">
            <a:off x="2803936" y="1974958"/>
            <a:ext cx="2682496" cy="1843477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9" name="Google Shape;639;p13"/>
          <p:cNvSpPr txBox="1">
            <a:spLocks noGrp="1"/>
          </p:cNvSpPr>
          <p:nvPr>
            <p:ph type="subTitle" idx="2"/>
          </p:nvPr>
        </p:nvSpPr>
        <p:spPr>
          <a:xfrm rot="-66132">
            <a:off x="6705553" y="4047759"/>
            <a:ext cx="2682496" cy="1843477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40" name="Google Shape;640;p13"/>
          <p:cNvSpPr txBox="1">
            <a:spLocks noGrp="1"/>
          </p:cNvSpPr>
          <p:nvPr>
            <p:ph type="subTitle" idx="3"/>
          </p:nvPr>
        </p:nvSpPr>
        <p:spPr>
          <a:xfrm>
            <a:off x="5502184" y="222249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1" name="Google Shape;641;p13"/>
          <p:cNvSpPr txBox="1">
            <a:spLocks noGrp="1"/>
          </p:cNvSpPr>
          <p:nvPr>
            <p:ph type="subTitle" idx="4"/>
          </p:nvPr>
        </p:nvSpPr>
        <p:spPr>
          <a:xfrm>
            <a:off x="2788200" y="4295297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13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487684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Google Shape;692;p1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693" name="Google Shape;693;p1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4" name="Google Shape;694;p1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1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1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1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1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9" name="Google Shape;699;p1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0" name="Google Shape;700;p1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1" name="Google Shape;701;p1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2" name="Google Shape;702;p1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3" name="Google Shape;703;p1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4" name="Google Shape;704;p1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5" name="Google Shape;705;p1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6" name="Google Shape;706;p1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7" name="Google Shape;707;p1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8" name="Google Shape;708;p1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9" name="Google Shape;709;p1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0" name="Google Shape;710;p1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1" name="Google Shape;711;p1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2" name="Google Shape;712;p1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3" name="Google Shape;713;p1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4" name="Google Shape;714;p1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5" name="Google Shape;715;p1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6" name="Google Shape;716;p1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7" name="Google Shape;717;p1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8" name="Google Shape;718;p1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1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1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1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1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3" name="Google Shape;723;p1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4" name="Google Shape;724;p1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5" name="Google Shape;725;p1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6" name="Google Shape;726;p1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7" name="Google Shape;727;p1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8" name="Google Shape;728;p1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9" name="Google Shape;729;p1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0" name="Google Shape;730;p1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1" name="Google Shape;731;p1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2" name="Google Shape;732;p1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3" name="Google Shape;733;p1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4" name="Google Shape;734;p1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5" name="Google Shape;735;p1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6" name="Google Shape;736;p1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37" name="Google Shape;737;p15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8" name="Google Shape;738;p15"/>
          <p:cNvSpPr txBox="1">
            <a:spLocks noGrp="1"/>
          </p:cNvSpPr>
          <p:nvPr>
            <p:ph type="title"/>
          </p:nvPr>
        </p:nvSpPr>
        <p:spPr>
          <a:xfrm rot="-2406">
            <a:off x="2402349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39" name="Google Shape;739;p15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653903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40" name="Google Shape;740;p15"/>
          <p:cNvSpPr txBox="1">
            <a:spLocks noGrp="1"/>
          </p:cNvSpPr>
          <p:nvPr>
            <p:ph type="subTitle" idx="1"/>
          </p:nvPr>
        </p:nvSpPr>
        <p:spPr>
          <a:xfrm rot="-29710">
            <a:off x="2478595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1" name="Google Shape;741;p15"/>
          <p:cNvGrpSpPr/>
          <p:nvPr/>
        </p:nvGrpSpPr>
        <p:grpSpPr>
          <a:xfrm flipH="1">
            <a:off x="9884449" y="5137419"/>
            <a:ext cx="1782303" cy="920160"/>
            <a:chOff x="157977" y="4282239"/>
            <a:chExt cx="1336727" cy="690120"/>
          </a:xfrm>
        </p:grpSpPr>
        <p:sp>
          <p:nvSpPr>
            <p:cNvPr id="742" name="Google Shape;742;p15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15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15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15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15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15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15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701900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" name="Google Shape;750;p1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1" name="Google Shape;751;p1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2" name="Google Shape;752;p1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3" name="Google Shape;753;p1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4" name="Google Shape;754;p1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5" name="Google Shape;755;p1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6" name="Google Shape;756;p1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7" name="Google Shape;757;p1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8" name="Google Shape;758;p1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9" name="Google Shape;759;p1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0" name="Google Shape;760;p1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1" name="Google Shape;761;p1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2" name="Google Shape;762;p1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3" name="Google Shape;763;p1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4" name="Google Shape;764;p1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5" name="Google Shape;765;p1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" name="Google Shape;766;p1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7" name="Google Shape;767;p1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8" name="Google Shape;768;p1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" name="Google Shape;769;p1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0" name="Google Shape;770;p1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" name="Google Shape;771;p1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" name="Google Shape;772;p1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3" name="Google Shape;773;p1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4" name="Google Shape;774;p1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5" name="Google Shape;775;p1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6" name="Google Shape;776;p1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7" name="Google Shape;777;p1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8" name="Google Shape;778;p1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9" name="Google Shape;779;p1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0" name="Google Shape;780;p1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1" name="Google Shape;781;p1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2" name="Google Shape;782;p1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3" name="Google Shape;783;p1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4" name="Google Shape;784;p1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5" name="Google Shape;785;p1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6" name="Google Shape;786;p1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7" name="Google Shape;787;p1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8" name="Google Shape;788;p1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" name="Google Shape;789;p1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0" name="Google Shape;790;p1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1" name="Google Shape;791;p1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2" name="Google Shape;792;p1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3" name="Google Shape;793;p1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4" name="Google Shape;794;p1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95" name="Google Shape;795;p16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6" name="Google Shape;796;p16"/>
          <p:cNvSpPr txBox="1">
            <a:spLocks noGrp="1"/>
          </p:cNvSpPr>
          <p:nvPr>
            <p:ph type="title"/>
          </p:nvPr>
        </p:nvSpPr>
        <p:spPr>
          <a:xfrm rot="-2406">
            <a:off x="638816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97" name="Google Shape;797;p16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9584737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98" name="Google Shape;798;p16"/>
          <p:cNvSpPr txBox="1">
            <a:spLocks noGrp="1"/>
          </p:cNvSpPr>
          <p:nvPr>
            <p:ph type="subTitle" idx="1"/>
          </p:nvPr>
        </p:nvSpPr>
        <p:spPr>
          <a:xfrm rot="-29710">
            <a:off x="3370072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9" name="Google Shape;799;p16"/>
          <p:cNvGrpSpPr/>
          <p:nvPr/>
        </p:nvGrpSpPr>
        <p:grpSpPr>
          <a:xfrm>
            <a:off x="536134" y="5194012"/>
            <a:ext cx="1782303" cy="920160"/>
            <a:chOff x="157977" y="4282239"/>
            <a:chExt cx="1336727" cy="690120"/>
          </a:xfrm>
        </p:grpSpPr>
        <p:sp>
          <p:nvSpPr>
            <p:cNvPr id="800" name="Google Shape;800;p16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16"/>
            <p:cNvSpPr/>
            <p:nvPr/>
          </p:nvSpPr>
          <p:spPr>
            <a:xfrm>
              <a:off x="1320834" y="44032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16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16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16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16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681949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" name="Google Shape;807;p1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08" name="Google Shape;808;p1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9" name="Google Shape;809;p1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" name="Google Shape;810;p1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1" name="Google Shape;811;p1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2" name="Google Shape;812;p1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3" name="Google Shape;813;p1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" name="Google Shape;814;p1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5" name="Google Shape;815;p1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6" name="Google Shape;816;p1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7" name="Google Shape;817;p1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8" name="Google Shape;818;p1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9" name="Google Shape;819;p1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0" name="Google Shape;820;p1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1" name="Google Shape;821;p1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2" name="Google Shape;822;p1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3" name="Google Shape;823;p1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4" name="Google Shape;824;p1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5" name="Google Shape;825;p1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6" name="Google Shape;826;p1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7" name="Google Shape;827;p1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" name="Google Shape;828;p1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9" name="Google Shape;829;p1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0" name="Google Shape;830;p1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1" name="Google Shape;831;p1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2" name="Google Shape;832;p1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3" name="Google Shape;833;p1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4" name="Google Shape;834;p1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" name="Google Shape;835;p1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6" name="Google Shape;836;p1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7" name="Google Shape;837;p1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8" name="Google Shape;838;p1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9" name="Google Shape;839;p1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0" name="Google Shape;840;p1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1" name="Google Shape;841;p1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2" name="Google Shape;842;p1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3" name="Google Shape;843;p1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4" name="Google Shape;844;p1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5" name="Google Shape;845;p1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6" name="Google Shape;846;p1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7" name="Google Shape;847;p1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8" name="Google Shape;848;p1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9" name="Google Shape;849;p1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0" name="Google Shape;850;p1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1" name="Google Shape;851;p1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52" name="Google Shape;852;p1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3" name="Google Shape;853;p17"/>
          <p:cNvSpPr txBox="1">
            <a:spLocks noGrp="1"/>
          </p:cNvSpPr>
          <p:nvPr>
            <p:ph type="title"/>
          </p:nvPr>
        </p:nvSpPr>
        <p:spPr>
          <a:xfrm>
            <a:off x="9600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4" name="Google Shape;854;p17"/>
          <p:cNvSpPr txBox="1">
            <a:spLocks noGrp="1"/>
          </p:cNvSpPr>
          <p:nvPr>
            <p:ph type="title" idx="2" hasCustomPrompt="1"/>
          </p:nvPr>
        </p:nvSpPr>
        <p:spPr>
          <a:xfrm rot="-121265">
            <a:off x="2030178" y="1630581"/>
            <a:ext cx="975407" cy="975407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" name="Google Shape;855;p17"/>
          <p:cNvSpPr txBox="1">
            <a:spLocks noGrp="1"/>
          </p:cNvSpPr>
          <p:nvPr>
            <p:ph type="subTitle" idx="1"/>
          </p:nvPr>
        </p:nvSpPr>
        <p:spPr>
          <a:xfrm>
            <a:off x="9600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7"/>
          <p:cNvSpPr txBox="1">
            <a:spLocks noGrp="1"/>
          </p:cNvSpPr>
          <p:nvPr>
            <p:ph type="title" idx="3"/>
          </p:nvPr>
        </p:nvSpPr>
        <p:spPr>
          <a:xfrm>
            <a:off x="45384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7" name="Google Shape;857;p17"/>
          <p:cNvSpPr txBox="1">
            <a:spLocks noGrp="1"/>
          </p:cNvSpPr>
          <p:nvPr>
            <p:ph type="title" idx="4" hasCustomPrompt="1"/>
          </p:nvPr>
        </p:nvSpPr>
        <p:spPr>
          <a:xfrm rot="-119856">
            <a:off x="5608385" y="1630785"/>
            <a:ext cx="975393" cy="975393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>
            <a:spLocks noGrp="1"/>
          </p:cNvSpPr>
          <p:nvPr>
            <p:ph type="subTitle" idx="5"/>
          </p:nvPr>
        </p:nvSpPr>
        <p:spPr>
          <a:xfrm>
            <a:off x="45384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9" name="Google Shape;859;p17"/>
          <p:cNvSpPr txBox="1">
            <a:spLocks noGrp="1"/>
          </p:cNvSpPr>
          <p:nvPr>
            <p:ph type="title" idx="6"/>
          </p:nvPr>
        </p:nvSpPr>
        <p:spPr>
          <a:xfrm>
            <a:off x="81168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0" name="Google Shape;860;p17"/>
          <p:cNvSpPr txBox="1">
            <a:spLocks noGrp="1"/>
          </p:cNvSpPr>
          <p:nvPr>
            <p:ph type="title" idx="7" hasCustomPrompt="1"/>
          </p:nvPr>
        </p:nvSpPr>
        <p:spPr>
          <a:xfrm rot="-119856">
            <a:off x="9186785" y="1630785"/>
            <a:ext cx="975393" cy="97539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7"/>
          <p:cNvSpPr txBox="1">
            <a:spLocks noGrp="1"/>
          </p:cNvSpPr>
          <p:nvPr>
            <p:ph type="subTitle" idx="8"/>
          </p:nvPr>
        </p:nvSpPr>
        <p:spPr>
          <a:xfrm>
            <a:off x="81168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17"/>
          <p:cNvSpPr txBox="1">
            <a:spLocks noGrp="1"/>
          </p:cNvSpPr>
          <p:nvPr>
            <p:ph type="title" idx="9"/>
          </p:nvPr>
        </p:nvSpPr>
        <p:spPr>
          <a:xfrm>
            <a:off x="9600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3" name="Google Shape;863;p17"/>
          <p:cNvSpPr txBox="1">
            <a:spLocks noGrp="1"/>
          </p:cNvSpPr>
          <p:nvPr>
            <p:ph type="title" idx="13" hasCustomPrompt="1"/>
          </p:nvPr>
        </p:nvSpPr>
        <p:spPr>
          <a:xfrm rot="-119856">
            <a:off x="2029985" y="4013352"/>
            <a:ext cx="975393" cy="975393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4" name="Google Shape;864;p17"/>
          <p:cNvSpPr txBox="1">
            <a:spLocks noGrp="1"/>
          </p:cNvSpPr>
          <p:nvPr>
            <p:ph type="subTitle" idx="14"/>
          </p:nvPr>
        </p:nvSpPr>
        <p:spPr>
          <a:xfrm>
            <a:off x="9600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17"/>
          <p:cNvSpPr txBox="1">
            <a:spLocks noGrp="1"/>
          </p:cNvSpPr>
          <p:nvPr>
            <p:ph type="title" idx="15"/>
          </p:nvPr>
        </p:nvSpPr>
        <p:spPr>
          <a:xfrm>
            <a:off x="45384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6" name="Google Shape;866;p17"/>
          <p:cNvSpPr txBox="1">
            <a:spLocks noGrp="1"/>
          </p:cNvSpPr>
          <p:nvPr>
            <p:ph type="title" idx="16" hasCustomPrompt="1"/>
          </p:nvPr>
        </p:nvSpPr>
        <p:spPr>
          <a:xfrm rot="-119856">
            <a:off x="5608385" y="4013352"/>
            <a:ext cx="975393" cy="975393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7" name="Google Shape;867;p17"/>
          <p:cNvSpPr txBox="1">
            <a:spLocks noGrp="1"/>
          </p:cNvSpPr>
          <p:nvPr>
            <p:ph type="subTitle" idx="17"/>
          </p:nvPr>
        </p:nvSpPr>
        <p:spPr>
          <a:xfrm>
            <a:off x="45384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17"/>
          <p:cNvSpPr txBox="1">
            <a:spLocks noGrp="1"/>
          </p:cNvSpPr>
          <p:nvPr>
            <p:ph type="title" idx="18"/>
          </p:nvPr>
        </p:nvSpPr>
        <p:spPr>
          <a:xfrm>
            <a:off x="81168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9" name="Google Shape;869;p17"/>
          <p:cNvSpPr txBox="1">
            <a:spLocks noGrp="1"/>
          </p:cNvSpPr>
          <p:nvPr>
            <p:ph type="title" idx="19" hasCustomPrompt="1"/>
          </p:nvPr>
        </p:nvSpPr>
        <p:spPr>
          <a:xfrm rot="-119856">
            <a:off x="9186785" y="4013352"/>
            <a:ext cx="975393" cy="975393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70" name="Google Shape;870;p17"/>
          <p:cNvSpPr txBox="1">
            <a:spLocks noGrp="1"/>
          </p:cNvSpPr>
          <p:nvPr>
            <p:ph type="subTitle" idx="20"/>
          </p:nvPr>
        </p:nvSpPr>
        <p:spPr>
          <a:xfrm>
            <a:off x="81168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p17"/>
          <p:cNvSpPr txBox="1">
            <a:spLocks noGrp="1"/>
          </p:cNvSpPr>
          <p:nvPr>
            <p:ph type="title" idx="21"/>
          </p:nvPr>
        </p:nvSpPr>
        <p:spPr>
          <a:xfrm rot="-30015">
            <a:off x="2957745" y="595317"/>
            <a:ext cx="627663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72" name="Google Shape;872;p17"/>
          <p:cNvGrpSpPr/>
          <p:nvPr/>
        </p:nvGrpSpPr>
        <p:grpSpPr>
          <a:xfrm rot="10800000" flipH="1">
            <a:off x="674177" y="491868"/>
            <a:ext cx="1782303" cy="739649"/>
            <a:chOff x="157977" y="4295708"/>
            <a:chExt cx="1336727" cy="554737"/>
          </a:xfrm>
        </p:grpSpPr>
        <p:sp>
          <p:nvSpPr>
            <p:cNvPr id="873" name="Google Shape;873;p17"/>
            <p:cNvSpPr/>
            <p:nvPr/>
          </p:nvSpPr>
          <p:spPr>
            <a:xfrm rot="10800000" flipH="1"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17"/>
            <p:cNvSpPr/>
            <p:nvPr/>
          </p:nvSpPr>
          <p:spPr>
            <a:xfrm rot="10800000" flipH="1">
              <a:off x="1320834" y="4487026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488008" y="43003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504410" y="42957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17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17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810895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" name="Google Shape;881;p1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82" name="Google Shape;882;p1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3" name="Google Shape;883;p1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4" name="Google Shape;884;p1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5" name="Google Shape;885;p1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6" name="Google Shape;886;p1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7" name="Google Shape;887;p1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8" name="Google Shape;888;p1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9" name="Google Shape;889;p1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0" name="Google Shape;890;p1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1" name="Google Shape;891;p1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2" name="Google Shape;892;p1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3" name="Google Shape;893;p1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4" name="Google Shape;894;p1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5" name="Google Shape;895;p1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6" name="Google Shape;896;p1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7" name="Google Shape;897;p1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8" name="Google Shape;898;p1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9" name="Google Shape;899;p1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" name="Google Shape;900;p1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1" name="Google Shape;901;p1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2" name="Google Shape;902;p1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" name="Google Shape;903;p1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4" name="Google Shape;904;p1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" name="Google Shape;905;p1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6" name="Google Shape;906;p1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7" name="Google Shape;907;p1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8" name="Google Shape;908;p1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9" name="Google Shape;909;p1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0" name="Google Shape;910;p1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1" name="Google Shape;911;p1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2" name="Google Shape;912;p1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3" name="Google Shape;913;p1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4" name="Google Shape;914;p1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5" name="Google Shape;915;p1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6" name="Google Shape;916;p1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7" name="Google Shape;917;p1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8" name="Google Shape;918;p1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9" name="Google Shape;919;p1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0" name="Google Shape;920;p1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1" name="Google Shape;921;p1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2" name="Google Shape;922;p1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3" name="Google Shape;923;p1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4" name="Google Shape;924;p1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5" name="Google Shape;925;p1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926" name="Google Shape;926;p1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7" name="Google Shape;927;p18"/>
          <p:cNvSpPr txBox="1">
            <a:spLocks noGrp="1"/>
          </p:cNvSpPr>
          <p:nvPr>
            <p:ph type="title"/>
          </p:nvPr>
        </p:nvSpPr>
        <p:spPr>
          <a:xfrm rot="-59885">
            <a:off x="3053408" y="4506019"/>
            <a:ext cx="6085323" cy="70890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28" name="Google Shape;928;p18"/>
          <p:cNvSpPr txBox="1">
            <a:spLocks noGrp="1"/>
          </p:cNvSpPr>
          <p:nvPr>
            <p:ph type="subTitle" idx="1"/>
          </p:nvPr>
        </p:nvSpPr>
        <p:spPr>
          <a:xfrm>
            <a:off x="609600" y="1913849"/>
            <a:ext cx="10972800" cy="29260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1569723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585558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2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980" name="Google Shape;980;p2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1" name="Google Shape;981;p2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2" name="Google Shape;982;p2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3" name="Google Shape;983;p2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" name="Google Shape;984;p2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5" name="Google Shape;985;p2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6" name="Google Shape;986;p2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7" name="Google Shape;987;p2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8" name="Google Shape;988;p2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9" name="Google Shape;989;p2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0" name="Google Shape;990;p2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1" name="Google Shape;991;p2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2" name="Google Shape;992;p2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3" name="Google Shape;993;p2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4" name="Google Shape;994;p2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5" name="Google Shape;995;p2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6" name="Google Shape;996;p2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7" name="Google Shape;997;p2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8" name="Google Shape;998;p2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9" name="Google Shape;999;p2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0" name="Google Shape;1000;p2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1" name="Google Shape;1001;p2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" name="Google Shape;1002;p2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3" name="Google Shape;1003;p2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4" name="Google Shape;1004;p2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5" name="Google Shape;1005;p2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6" name="Google Shape;1006;p2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7" name="Google Shape;1007;p2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8" name="Google Shape;1008;p2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9" name="Google Shape;1009;p2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0" name="Google Shape;1010;p2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1" name="Google Shape;1011;p2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2" name="Google Shape;1012;p2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3" name="Google Shape;1013;p2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4" name="Google Shape;1014;p2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5" name="Google Shape;1015;p2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6" name="Google Shape;1016;p2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7" name="Google Shape;1017;p2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8" name="Google Shape;1018;p2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9" name="Google Shape;1019;p2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0" name="Google Shape;1020;p2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1" name="Google Shape;1021;p2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2" name="Google Shape;1022;p2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3" name="Google Shape;1023;p2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24" name="Google Shape;1024;p20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5" name="Google Shape;1025;p20"/>
          <p:cNvSpPr txBox="1">
            <a:spLocks noGrp="1"/>
          </p:cNvSpPr>
          <p:nvPr>
            <p:ph type="subTitle" idx="1"/>
          </p:nvPr>
        </p:nvSpPr>
        <p:spPr>
          <a:xfrm>
            <a:off x="2682200" y="5650400"/>
            <a:ext cx="68276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p20"/>
          <p:cNvSpPr txBox="1">
            <a:spLocks noGrp="1"/>
          </p:cNvSpPr>
          <p:nvPr>
            <p:ph type="title"/>
          </p:nvPr>
        </p:nvSpPr>
        <p:spPr>
          <a:xfrm rot="-30077">
            <a:off x="2621268" y="595658"/>
            <a:ext cx="694946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222050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" name="Google Shape;1028;p2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29" name="Google Shape;1029;p2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0" name="Google Shape;1030;p2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1" name="Google Shape;1031;p2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2" name="Google Shape;1032;p2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3" name="Google Shape;1033;p2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4" name="Google Shape;1034;p2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5" name="Google Shape;1035;p2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6" name="Google Shape;1036;p2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7" name="Google Shape;1037;p2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8" name="Google Shape;1038;p2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9" name="Google Shape;1039;p2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0" name="Google Shape;1040;p2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1" name="Google Shape;1041;p2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2" name="Google Shape;1042;p2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3" name="Google Shape;1043;p2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4" name="Google Shape;1044;p2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5" name="Google Shape;1045;p2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6" name="Google Shape;1046;p2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7" name="Google Shape;1047;p2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8" name="Google Shape;1048;p2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9" name="Google Shape;1049;p2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0" name="Google Shape;1050;p2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1" name="Google Shape;1051;p2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2" name="Google Shape;1052;p2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3" name="Google Shape;1053;p2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" name="Google Shape;1054;p2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5" name="Google Shape;1055;p2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6" name="Google Shape;1056;p2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7" name="Google Shape;1057;p2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8" name="Google Shape;1058;p2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9" name="Google Shape;1059;p2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0" name="Google Shape;1060;p2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1" name="Google Shape;1061;p2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2" name="Google Shape;1062;p2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3" name="Google Shape;1063;p2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4" name="Google Shape;1064;p2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5" name="Google Shape;1065;p2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7" name="Google Shape;1067;p2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8" name="Google Shape;1068;p2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9" name="Google Shape;1069;p2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0" name="Google Shape;1070;p2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1" name="Google Shape;1071;p2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2" name="Google Shape;1072;p2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73" name="Google Shape;1073;p21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74" name="Google Shape;1074;p21"/>
          <p:cNvSpPr txBox="1">
            <a:spLocks noGrp="1"/>
          </p:cNvSpPr>
          <p:nvPr>
            <p:ph type="subTitle" idx="1"/>
          </p:nvPr>
        </p:nvSpPr>
        <p:spPr>
          <a:xfrm>
            <a:off x="960000" y="2664367"/>
            <a:ext cx="35100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" name="Google Shape;1075;p21"/>
          <p:cNvSpPr txBox="1">
            <a:spLocks noGrp="1"/>
          </p:cNvSpPr>
          <p:nvPr>
            <p:ph type="title"/>
          </p:nvPr>
        </p:nvSpPr>
        <p:spPr>
          <a:xfrm rot="-30035">
            <a:off x="943107" y="617815"/>
            <a:ext cx="51277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378011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" name="Google Shape;1077;p2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78" name="Google Shape;1078;p2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9" name="Google Shape;1079;p2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0" name="Google Shape;1080;p2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1" name="Google Shape;1081;p2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2" name="Google Shape;1082;p2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3" name="Google Shape;1083;p2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4" name="Google Shape;1084;p2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5" name="Google Shape;1085;p2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6" name="Google Shape;1086;p2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7" name="Google Shape;1087;p2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8" name="Google Shape;1088;p2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9" name="Google Shape;1089;p2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0" name="Google Shape;1090;p2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1" name="Google Shape;1091;p2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2" name="Google Shape;1092;p2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3" name="Google Shape;1093;p2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4" name="Google Shape;1094;p2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5" name="Google Shape;1095;p2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6" name="Google Shape;1096;p2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7" name="Google Shape;1097;p2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8" name="Google Shape;1098;p2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9" name="Google Shape;1099;p2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0" name="Google Shape;1100;p2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1" name="Google Shape;1101;p2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2" name="Google Shape;1102;p2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3" name="Google Shape;1103;p2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4" name="Google Shape;1104;p2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5" name="Google Shape;1105;p2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6" name="Google Shape;1106;p2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7" name="Google Shape;1107;p2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8" name="Google Shape;1108;p2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9" name="Google Shape;1109;p2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0" name="Google Shape;1110;p2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1" name="Google Shape;1111;p2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2" name="Google Shape;1112;p2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3" name="Google Shape;1113;p2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4" name="Google Shape;1114;p2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5" name="Google Shape;1115;p2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6" name="Google Shape;1116;p2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7" name="Google Shape;1117;p2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8" name="Google Shape;1118;p2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9" name="Google Shape;1119;p2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0" name="Google Shape;1120;p2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1" name="Google Shape;1121;p2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22" name="Google Shape;1122;p22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23" name="Google Shape;1123;p22"/>
          <p:cNvSpPr txBox="1">
            <a:spLocks noGrp="1"/>
          </p:cNvSpPr>
          <p:nvPr>
            <p:ph type="subTitle" idx="1"/>
          </p:nvPr>
        </p:nvSpPr>
        <p:spPr>
          <a:xfrm>
            <a:off x="7943433" y="2666900"/>
            <a:ext cx="32884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p22"/>
          <p:cNvSpPr txBox="1">
            <a:spLocks noGrp="1"/>
          </p:cNvSpPr>
          <p:nvPr>
            <p:ph type="title"/>
          </p:nvPr>
        </p:nvSpPr>
        <p:spPr>
          <a:xfrm rot="-30065">
            <a:off x="6092174" y="572706"/>
            <a:ext cx="51225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033222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27" name="Google Shape;1127;p2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8" name="Google Shape;1128;p2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9" name="Google Shape;1129;p2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0" name="Google Shape;1130;p2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1" name="Google Shape;1131;p2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2" name="Google Shape;1132;p2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3" name="Google Shape;1133;p2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4" name="Google Shape;1134;p2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5" name="Google Shape;1135;p2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6" name="Google Shape;1136;p2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7" name="Google Shape;1137;p2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8" name="Google Shape;1138;p2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9" name="Google Shape;1139;p2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0" name="Google Shape;1140;p2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1" name="Google Shape;1141;p2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2" name="Google Shape;1142;p2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3" name="Google Shape;1143;p2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4" name="Google Shape;1144;p2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5" name="Google Shape;1145;p2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6" name="Google Shape;1146;p2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7" name="Google Shape;1147;p2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8" name="Google Shape;1148;p2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9" name="Google Shape;1149;p2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0" name="Google Shape;1150;p2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1" name="Google Shape;1151;p2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2" name="Google Shape;1152;p2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3" name="Google Shape;1153;p2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4" name="Google Shape;1154;p2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5" name="Google Shape;1155;p2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6" name="Google Shape;1156;p2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7" name="Google Shape;1157;p2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8" name="Google Shape;1158;p2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9" name="Google Shape;1159;p2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0" name="Google Shape;1160;p2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1" name="Google Shape;1161;p2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2" name="Google Shape;1162;p2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3" name="Google Shape;1163;p2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4" name="Google Shape;1164;p2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5" name="Google Shape;1165;p2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6" name="Google Shape;1166;p2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7" name="Google Shape;1167;p2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8" name="Google Shape;1168;p2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9" name="Google Shape;1169;p2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0" name="Google Shape;1170;p2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71" name="Google Shape;1171;p2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72" name="Google Shape;1172;p23"/>
          <p:cNvSpPr txBox="1">
            <a:spLocks noGrp="1"/>
          </p:cNvSpPr>
          <p:nvPr>
            <p:ph type="subTitle" idx="1"/>
          </p:nvPr>
        </p:nvSpPr>
        <p:spPr>
          <a:xfrm>
            <a:off x="8336933" y="2206433"/>
            <a:ext cx="2895200" cy="3108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" name="Google Shape;1173;p23"/>
          <p:cNvSpPr txBox="1">
            <a:spLocks noGrp="1"/>
          </p:cNvSpPr>
          <p:nvPr>
            <p:ph type="title"/>
          </p:nvPr>
        </p:nvSpPr>
        <p:spPr>
          <a:xfrm rot="-30010">
            <a:off x="963085" y="568917"/>
            <a:ext cx="600262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5848100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5" name="Google Shape;1175;p24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76" name="Google Shape;1176;p24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7" name="Google Shape;1177;p24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8" name="Google Shape;1178;p24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9" name="Google Shape;1179;p24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0" name="Google Shape;1180;p24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1" name="Google Shape;1181;p24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2" name="Google Shape;1182;p24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3" name="Google Shape;1183;p24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4" name="Google Shape;1184;p24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5" name="Google Shape;1185;p24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6" name="Google Shape;1186;p24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7" name="Google Shape;1187;p24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8" name="Google Shape;1188;p24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9" name="Google Shape;1189;p24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0" name="Google Shape;1190;p24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1" name="Google Shape;1191;p24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2" name="Google Shape;1192;p24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3" name="Google Shape;1193;p24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4" name="Google Shape;1194;p24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5" name="Google Shape;1195;p24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6" name="Google Shape;1196;p24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7" name="Google Shape;1197;p24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8" name="Google Shape;1198;p24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9" name="Google Shape;1199;p24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0" name="Google Shape;1200;p24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1" name="Google Shape;1201;p24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2" name="Google Shape;1202;p24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3" name="Google Shape;1203;p24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4" name="Google Shape;1204;p24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5" name="Google Shape;1205;p24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6" name="Google Shape;1206;p24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7" name="Google Shape;1207;p24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8" name="Google Shape;1208;p24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9" name="Google Shape;1209;p24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0" name="Google Shape;1210;p24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1" name="Google Shape;1211;p24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2" name="Google Shape;1212;p24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3" name="Google Shape;1213;p24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4" name="Google Shape;1214;p24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5" name="Google Shape;1215;p24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6" name="Google Shape;1216;p24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7" name="Google Shape;1217;p24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8" name="Google Shape;1218;p24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9" name="Google Shape;1219;p24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20" name="Google Shape;1220;p24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1" name="Google Shape;1221;p24"/>
          <p:cNvSpPr txBox="1">
            <a:spLocks noGrp="1"/>
          </p:cNvSpPr>
          <p:nvPr>
            <p:ph type="title"/>
          </p:nvPr>
        </p:nvSpPr>
        <p:spPr>
          <a:xfrm rot="-60034">
            <a:off x="959919" y="4419817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2" name="Google Shape;1222;p24"/>
          <p:cNvSpPr txBox="1">
            <a:spLocks noGrp="1"/>
          </p:cNvSpPr>
          <p:nvPr>
            <p:ph type="subTitle" idx="1"/>
          </p:nvPr>
        </p:nvSpPr>
        <p:spPr>
          <a:xfrm>
            <a:off x="9600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24"/>
          <p:cNvSpPr txBox="1">
            <a:spLocks noGrp="1"/>
          </p:cNvSpPr>
          <p:nvPr>
            <p:ph type="title" idx="2"/>
          </p:nvPr>
        </p:nvSpPr>
        <p:spPr>
          <a:xfrm rot="-60034">
            <a:off x="4538207" y="4419933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4" name="Google Shape;1224;p24"/>
          <p:cNvSpPr txBox="1">
            <a:spLocks noGrp="1"/>
          </p:cNvSpPr>
          <p:nvPr>
            <p:ph type="subTitle" idx="3"/>
          </p:nvPr>
        </p:nvSpPr>
        <p:spPr>
          <a:xfrm>
            <a:off x="45384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" name="Google Shape;1225;p24"/>
          <p:cNvSpPr txBox="1">
            <a:spLocks noGrp="1"/>
          </p:cNvSpPr>
          <p:nvPr>
            <p:ph type="title" idx="4"/>
          </p:nvPr>
        </p:nvSpPr>
        <p:spPr>
          <a:xfrm rot="-60034">
            <a:off x="8116860" y="4419784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6" name="Google Shape;1226;p24"/>
          <p:cNvSpPr txBox="1">
            <a:spLocks noGrp="1"/>
          </p:cNvSpPr>
          <p:nvPr>
            <p:ph type="subTitle" idx="5"/>
          </p:nvPr>
        </p:nvSpPr>
        <p:spPr>
          <a:xfrm>
            <a:off x="81168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7" name="Google Shape;1227;p24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9426956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" name="Google Shape;1229;p2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30" name="Google Shape;1230;p2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1" name="Google Shape;1231;p2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2" name="Google Shape;1232;p2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3" name="Google Shape;1233;p2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4" name="Google Shape;1234;p2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5" name="Google Shape;1235;p2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6" name="Google Shape;1236;p2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7" name="Google Shape;1237;p2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8" name="Google Shape;1238;p2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9" name="Google Shape;1239;p2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0" name="Google Shape;1240;p2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1" name="Google Shape;1241;p2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2" name="Google Shape;1242;p2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3" name="Google Shape;1243;p2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4" name="Google Shape;1244;p2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5" name="Google Shape;1245;p2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6" name="Google Shape;1246;p2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7" name="Google Shape;1247;p2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8" name="Google Shape;1248;p2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9" name="Google Shape;1249;p2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0" name="Google Shape;1250;p2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1" name="Google Shape;1251;p2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2" name="Google Shape;1252;p2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3" name="Google Shape;1253;p2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4" name="Google Shape;1254;p2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5" name="Google Shape;1255;p2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6" name="Google Shape;1256;p2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7" name="Google Shape;1257;p2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8" name="Google Shape;1258;p2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9" name="Google Shape;1259;p2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0" name="Google Shape;1260;p2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1" name="Google Shape;1261;p2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2" name="Google Shape;1262;p2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3" name="Google Shape;1263;p2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4" name="Google Shape;1264;p2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5" name="Google Shape;1265;p2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6" name="Google Shape;1266;p2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7" name="Google Shape;1267;p2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8" name="Google Shape;1268;p2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9" name="Google Shape;1269;p2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0" name="Google Shape;1270;p2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1" name="Google Shape;1271;p2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2" name="Google Shape;1272;p2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3" name="Google Shape;1273;p2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74" name="Google Shape;1274;p2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75" name="Google Shape;1275;p25"/>
          <p:cNvSpPr txBox="1">
            <a:spLocks noGrp="1"/>
          </p:cNvSpPr>
          <p:nvPr>
            <p:ph type="title"/>
          </p:nvPr>
        </p:nvSpPr>
        <p:spPr>
          <a:xfrm rot="-60034">
            <a:off x="2221953" y="2212435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6" name="Google Shape;1276;p25"/>
          <p:cNvSpPr txBox="1">
            <a:spLocks noGrp="1"/>
          </p:cNvSpPr>
          <p:nvPr>
            <p:ph type="subTitle" idx="1"/>
          </p:nvPr>
        </p:nvSpPr>
        <p:spPr>
          <a:xfrm>
            <a:off x="5344400" y="2217497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5"/>
          <p:cNvSpPr txBox="1">
            <a:spLocks noGrp="1"/>
          </p:cNvSpPr>
          <p:nvPr>
            <p:ph type="title" idx="2"/>
          </p:nvPr>
        </p:nvSpPr>
        <p:spPr>
          <a:xfrm rot="-60034">
            <a:off x="6854763" y="3403158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8" name="Google Shape;1278;p25"/>
          <p:cNvSpPr txBox="1">
            <a:spLocks noGrp="1"/>
          </p:cNvSpPr>
          <p:nvPr>
            <p:ph type="subTitle" idx="3"/>
          </p:nvPr>
        </p:nvSpPr>
        <p:spPr>
          <a:xfrm>
            <a:off x="2214791" y="3408220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9" name="Google Shape;1279;p25"/>
          <p:cNvSpPr txBox="1">
            <a:spLocks noGrp="1"/>
          </p:cNvSpPr>
          <p:nvPr>
            <p:ph type="title" idx="4"/>
          </p:nvPr>
        </p:nvSpPr>
        <p:spPr>
          <a:xfrm rot="-60034">
            <a:off x="2221960" y="4593875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80" name="Google Shape;1280;p25"/>
          <p:cNvSpPr txBox="1">
            <a:spLocks noGrp="1"/>
          </p:cNvSpPr>
          <p:nvPr>
            <p:ph type="subTitle" idx="5"/>
          </p:nvPr>
        </p:nvSpPr>
        <p:spPr>
          <a:xfrm>
            <a:off x="5344605" y="4599141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1" name="Google Shape;1281;p25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643753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3" name="Google Shape;1283;p2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84" name="Google Shape;1284;p2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5" name="Google Shape;1285;p2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6" name="Google Shape;1286;p2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7" name="Google Shape;1287;p2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8" name="Google Shape;1288;p2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9" name="Google Shape;1289;p2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0" name="Google Shape;1290;p2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1" name="Google Shape;1291;p2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2" name="Google Shape;1292;p2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3" name="Google Shape;1293;p2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4" name="Google Shape;1294;p2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5" name="Google Shape;1295;p2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6" name="Google Shape;1296;p2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7" name="Google Shape;1297;p2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8" name="Google Shape;1298;p2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9" name="Google Shape;1299;p2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0" name="Google Shape;1300;p2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1" name="Google Shape;1301;p2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2" name="Google Shape;1302;p2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3" name="Google Shape;1303;p2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4" name="Google Shape;1304;p2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5" name="Google Shape;1305;p2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6" name="Google Shape;1306;p2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7" name="Google Shape;1307;p2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8" name="Google Shape;1308;p2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9" name="Google Shape;1309;p2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0" name="Google Shape;1310;p2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1" name="Google Shape;1311;p2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2" name="Google Shape;1312;p2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3" name="Google Shape;1313;p2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4" name="Google Shape;1314;p2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5" name="Google Shape;1315;p2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6" name="Google Shape;1316;p2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7" name="Google Shape;1317;p2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8" name="Google Shape;1318;p2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9" name="Google Shape;1319;p2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0" name="Google Shape;1320;p2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1" name="Google Shape;1321;p2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2" name="Google Shape;1322;p2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3" name="Google Shape;1323;p2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4" name="Google Shape;1324;p2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5" name="Google Shape;1325;p2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6" name="Google Shape;1326;p2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7" name="Google Shape;1327;p2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28" name="Google Shape;1328;p26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29" name="Google Shape;1329;p26"/>
          <p:cNvSpPr txBox="1">
            <a:spLocks noGrp="1"/>
          </p:cNvSpPr>
          <p:nvPr>
            <p:ph type="title"/>
          </p:nvPr>
        </p:nvSpPr>
        <p:spPr>
          <a:xfrm rot="-60151">
            <a:off x="1079277" y="3431074"/>
            <a:ext cx="2194736" cy="616101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0" name="Google Shape;1330;p26"/>
          <p:cNvSpPr txBox="1">
            <a:spLocks noGrp="1"/>
          </p:cNvSpPr>
          <p:nvPr>
            <p:ph type="subTitle" idx="1"/>
          </p:nvPr>
        </p:nvSpPr>
        <p:spPr>
          <a:xfrm>
            <a:off x="957445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p26"/>
          <p:cNvSpPr txBox="1">
            <a:spLocks noGrp="1"/>
          </p:cNvSpPr>
          <p:nvPr>
            <p:ph type="title" idx="2"/>
          </p:nvPr>
        </p:nvSpPr>
        <p:spPr>
          <a:xfrm rot="-60151">
            <a:off x="6301655" y="3431076"/>
            <a:ext cx="2194736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2" name="Google Shape;1332;p26"/>
          <p:cNvSpPr txBox="1">
            <a:spLocks noGrp="1"/>
          </p:cNvSpPr>
          <p:nvPr>
            <p:ph type="subTitle" idx="3"/>
          </p:nvPr>
        </p:nvSpPr>
        <p:spPr>
          <a:xfrm>
            <a:off x="617982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6"/>
          <p:cNvSpPr txBox="1">
            <a:spLocks noGrp="1"/>
          </p:cNvSpPr>
          <p:nvPr>
            <p:ph type="title" idx="4"/>
          </p:nvPr>
        </p:nvSpPr>
        <p:spPr>
          <a:xfrm rot="-60151">
            <a:off x="3690465" y="3431076"/>
            <a:ext cx="2194736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4" name="Google Shape;1334;p26"/>
          <p:cNvSpPr txBox="1">
            <a:spLocks noGrp="1"/>
          </p:cNvSpPr>
          <p:nvPr>
            <p:ph type="subTitle" idx="5"/>
          </p:nvPr>
        </p:nvSpPr>
        <p:spPr>
          <a:xfrm>
            <a:off x="356863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26"/>
          <p:cNvSpPr txBox="1">
            <a:spLocks noGrp="1"/>
          </p:cNvSpPr>
          <p:nvPr>
            <p:ph type="title" idx="6"/>
          </p:nvPr>
        </p:nvSpPr>
        <p:spPr>
          <a:xfrm rot="-60151">
            <a:off x="8915405" y="3433070"/>
            <a:ext cx="2194736" cy="609711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6" name="Google Shape;1336;p26"/>
          <p:cNvSpPr txBox="1">
            <a:spLocks noGrp="1"/>
          </p:cNvSpPr>
          <p:nvPr>
            <p:ph type="subTitle" idx="7"/>
          </p:nvPr>
        </p:nvSpPr>
        <p:spPr>
          <a:xfrm>
            <a:off x="879357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" name="Google Shape;1337;p26"/>
          <p:cNvSpPr txBox="1">
            <a:spLocks noGrp="1"/>
          </p:cNvSpPr>
          <p:nvPr>
            <p:ph type="title" idx="8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235366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9" name="Google Shape;1339;p2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40" name="Google Shape;1340;p2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1" name="Google Shape;1341;p2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2" name="Google Shape;1342;p2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3" name="Google Shape;1343;p2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4" name="Google Shape;1344;p2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5" name="Google Shape;1345;p2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6" name="Google Shape;1346;p2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7" name="Google Shape;1347;p2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8" name="Google Shape;1348;p2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9" name="Google Shape;1349;p2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0" name="Google Shape;1350;p2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1" name="Google Shape;1351;p2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2" name="Google Shape;1352;p2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3" name="Google Shape;1353;p2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4" name="Google Shape;1354;p2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5" name="Google Shape;1355;p2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6" name="Google Shape;1356;p2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7" name="Google Shape;1357;p2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8" name="Google Shape;1358;p2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9" name="Google Shape;1359;p2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0" name="Google Shape;1360;p2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1" name="Google Shape;1361;p2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2" name="Google Shape;1362;p2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3" name="Google Shape;1363;p2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4" name="Google Shape;1364;p2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5" name="Google Shape;1365;p2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6" name="Google Shape;1366;p2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7" name="Google Shape;1367;p2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8" name="Google Shape;1368;p2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9" name="Google Shape;1369;p2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0" name="Google Shape;1370;p2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1" name="Google Shape;1371;p2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2" name="Google Shape;1372;p2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3" name="Google Shape;1373;p2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4" name="Google Shape;1374;p2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5" name="Google Shape;1375;p2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6" name="Google Shape;1376;p2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7" name="Google Shape;1377;p2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8" name="Google Shape;1378;p2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9" name="Google Shape;1379;p2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0" name="Google Shape;1380;p2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1" name="Google Shape;1381;p2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2" name="Google Shape;1382;p2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" name="Google Shape;1383;p2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84" name="Google Shape;1384;p2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5" name="Google Shape;1385;p27"/>
          <p:cNvSpPr txBox="1">
            <a:spLocks noGrp="1"/>
          </p:cNvSpPr>
          <p:nvPr>
            <p:ph type="title"/>
          </p:nvPr>
        </p:nvSpPr>
        <p:spPr>
          <a:xfrm rot="-33422">
            <a:off x="1536047" y="2602294"/>
            <a:ext cx="3949787" cy="616263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6" name="Google Shape;1386;p27"/>
          <p:cNvSpPr txBox="1">
            <a:spLocks noGrp="1"/>
          </p:cNvSpPr>
          <p:nvPr>
            <p:ph type="subTitle" idx="1"/>
          </p:nvPr>
        </p:nvSpPr>
        <p:spPr>
          <a:xfrm>
            <a:off x="1317637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" name="Google Shape;1387;p27"/>
          <p:cNvSpPr txBox="1">
            <a:spLocks noGrp="1"/>
          </p:cNvSpPr>
          <p:nvPr>
            <p:ph type="title" idx="2"/>
          </p:nvPr>
        </p:nvSpPr>
        <p:spPr>
          <a:xfrm rot="-33429">
            <a:off x="6669485" y="2602303"/>
            <a:ext cx="3948987" cy="609843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8" name="Google Shape;1388;p27"/>
          <p:cNvSpPr txBox="1">
            <a:spLocks noGrp="1"/>
          </p:cNvSpPr>
          <p:nvPr>
            <p:ph type="subTitle" idx="3"/>
          </p:nvPr>
        </p:nvSpPr>
        <p:spPr>
          <a:xfrm>
            <a:off x="6451140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9" name="Google Shape;1389;p27"/>
          <p:cNvSpPr txBox="1">
            <a:spLocks noGrp="1"/>
          </p:cNvSpPr>
          <p:nvPr>
            <p:ph type="title" idx="4"/>
          </p:nvPr>
        </p:nvSpPr>
        <p:spPr>
          <a:xfrm rot="-33422">
            <a:off x="1536187" y="4650431"/>
            <a:ext cx="3949787" cy="609855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0" name="Google Shape;1390;p27"/>
          <p:cNvSpPr txBox="1">
            <a:spLocks noGrp="1"/>
          </p:cNvSpPr>
          <p:nvPr>
            <p:ph type="subTitle" idx="5"/>
          </p:nvPr>
        </p:nvSpPr>
        <p:spPr>
          <a:xfrm>
            <a:off x="1317617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1" name="Google Shape;1391;p27"/>
          <p:cNvSpPr txBox="1">
            <a:spLocks noGrp="1"/>
          </p:cNvSpPr>
          <p:nvPr>
            <p:ph type="title" idx="6"/>
          </p:nvPr>
        </p:nvSpPr>
        <p:spPr>
          <a:xfrm rot="-33429">
            <a:off x="6669196" y="4652426"/>
            <a:ext cx="3948987" cy="609865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2" name="Google Shape;1392;p27"/>
          <p:cNvSpPr txBox="1">
            <a:spLocks noGrp="1"/>
          </p:cNvSpPr>
          <p:nvPr>
            <p:ph type="subTitle" idx="7"/>
          </p:nvPr>
        </p:nvSpPr>
        <p:spPr>
          <a:xfrm>
            <a:off x="6451171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" name="Google Shape;1393;p27"/>
          <p:cNvSpPr txBox="1">
            <a:spLocks noGrp="1"/>
          </p:cNvSpPr>
          <p:nvPr>
            <p:ph type="title" idx="8"/>
          </p:nvPr>
        </p:nvSpPr>
        <p:spPr>
          <a:xfrm rot="-30121">
            <a:off x="943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653487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5" name="Google Shape;1395;p2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96" name="Google Shape;1396;p2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7" name="Google Shape;1397;p2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8" name="Google Shape;1398;p2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9" name="Google Shape;1399;p2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1" name="Google Shape;1401;p2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2" name="Google Shape;1402;p2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3" name="Google Shape;1403;p2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4" name="Google Shape;1404;p2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5" name="Google Shape;1405;p2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6" name="Google Shape;1406;p2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7" name="Google Shape;1407;p2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8" name="Google Shape;1408;p2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9" name="Google Shape;1409;p2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0" name="Google Shape;1410;p2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1" name="Google Shape;1411;p2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2" name="Google Shape;1412;p2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3" name="Google Shape;1413;p2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4" name="Google Shape;1414;p2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5" name="Google Shape;1415;p2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6" name="Google Shape;1416;p2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7" name="Google Shape;1417;p2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8" name="Google Shape;1418;p2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9" name="Google Shape;1419;p2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0" name="Google Shape;1420;p2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1" name="Google Shape;1421;p2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2" name="Google Shape;1422;p2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3" name="Google Shape;1423;p2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4" name="Google Shape;1424;p2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5" name="Google Shape;1425;p2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6" name="Google Shape;1426;p2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7" name="Google Shape;1427;p2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8" name="Google Shape;1428;p2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9" name="Google Shape;1429;p2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0" name="Google Shape;1430;p2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1" name="Google Shape;1431;p2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2" name="Google Shape;1432;p2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3" name="Google Shape;1433;p2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4" name="Google Shape;1434;p2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5" name="Google Shape;1435;p2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6" name="Google Shape;1436;p2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7" name="Google Shape;1437;p2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8" name="Google Shape;1438;p2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9" name="Google Shape;1439;p2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440" name="Google Shape;1440;p28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41" name="Google Shape;1441;p28"/>
          <p:cNvSpPr txBox="1">
            <a:spLocks noGrp="1"/>
          </p:cNvSpPr>
          <p:nvPr>
            <p:ph type="title"/>
          </p:nvPr>
        </p:nvSpPr>
        <p:spPr>
          <a:xfrm rot="-60004">
            <a:off x="960080" y="2699629"/>
            <a:ext cx="3048064" cy="609696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2" name="Google Shape;1442;p28"/>
          <p:cNvSpPr txBox="1">
            <a:spLocks noGrp="1"/>
          </p:cNvSpPr>
          <p:nvPr>
            <p:ph type="subTitle" idx="1"/>
          </p:nvPr>
        </p:nvSpPr>
        <p:spPr>
          <a:xfrm>
            <a:off x="960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" name="Google Shape;1443;p28"/>
          <p:cNvSpPr txBox="1">
            <a:spLocks noGrp="1"/>
          </p:cNvSpPr>
          <p:nvPr>
            <p:ph type="title" idx="2"/>
          </p:nvPr>
        </p:nvSpPr>
        <p:spPr>
          <a:xfrm rot="-60004">
            <a:off x="4572080" y="2699629"/>
            <a:ext cx="3048064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4" name="Google Shape;1444;p28"/>
          <p:cNvSpPr txBox="1">
            <a:spLocks noGrp="1"/>
          </p:cNvSpPr>
          <p:nvPr>
            <p:ph type="subTitle" idx="3"/>
          </p:nvPr>
        </p:nvSpPr>
        <p:spPr>
          <a:xfrm>
            <a:off x="4572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" name="Google Shape;1445;p28"/>
          <p:cNvSpPr txBox="1">
            <a:spLocks noGrp="1"/>
          </p:cNvSpPr>
          <p:nvPr>
            <p:ph type="title" idx="4"/>
          </p:nvPr>
        </p:nvSpPr>
        <p:spPr>
          <a:xfrm rot="-60004">
            <a:off x="960080" y="4910365"/>
            <a:ext cx="3048064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6" name="Google Shape;1446;p28"/>
          <p:cNvSpPr txBox="1">
            <a:spLocks noGrp="1"/>
          </p:cNvSpPr>
          <p:nvPr>
            <p:ph type="subTitle" idx="5"/>
          </p:nvPr>
        </p:nvSpPr>
        <p:spPr>
          <a:xfrm>
            <a:off x="960000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" name="Google Shape;1447;p28"/>
          <p:cNvSpPr txBox="1">
            <a:spLocks noGrp="1"/>
          </p:cNvSpPr>
          <p:nvPr>
            <p:ph type="title" idx="6"/>
          </p:nvPr>
        </p:nvSpPr>
        <p:spPr>
          <a:xfrm rot="-60004">
            <a:off x="4572080" y="4910365"/>
            <a:ext cx="3048064" cy="609696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8" name="Google Shape;1448;p28"/>
          <p:cNvSpPr txBox="1">
            <a:spLocks noGrp="1"/>
          </p:cNvSpPr>
          <p:nvPr>
            <p:ph type="subTitle" idx="7"/>
          </p:nvPr>
        </p:nvSpPr>
        <p:spPr>
          <a:xfrm>
            <a:off x="4571997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" name="Google Shape;1449;p28"/>
          <p:cNvSpPr txBox="1">
            <a:spLocks noGrp="1"/>
          </p:cNvSpPr>
          <p:nvPr>
            <p:ph type="title" idx="8"/>
          </p:nvPr>
        </p:nvSpPr>
        <p:spPr>
          <a:xfrm rot="-60004">
            <a:off x="8184075" y="2699629"/>
            <a:ext cx="3048064" cy="60969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0" name="Google Shape;1450;p28"/>
          <p:cNvSpPr txBox="1">
            <a:spLocks noGrp="1"/>
          </p:cNvSpPr>
          <p:nvPr>
            <p:ph type="subTitle" idx="9"/>
          </p:nvPr>
        </p:nvSpPr>
        <p:spPr>
          <a:xfrm>
            <a:off x="8183993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" name="Google Shape;1451;p28"/>
          <p:cNvSpPr txBox="1">
            <a:spLocks noGrp="1"/>
          </p:cNvSpPr>
          <p:nvPr>
            <p:ph type="title" idx="13"/>
          </p:nvPr>
        </p:nvSpPr>
        <p:spPr>
          <a:xfrm rot="-60004">
            <a:off x="8184075" y="4910365"/>
            <a:ext cx="3048064" cy="60969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2" name="Google Shape;1452;p28"/>
          <p:cNvSpPr txBox="1">
            <a:spLocks noGrp="1"/>
          </p:cNvSpPr>
          <p:nvPr>
            <p:ph type="subTitle" idx="14"/>
          </p:nvPr>
        </p:nvSpPr>
        <p:spPr>
          <a:xfrm>
            <a:off x="8183993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" name="Google Shape;1453;p28"/>
          <p:cNvSpPr txBox="1">
            <a:spLocks noGrp="1"/>
          </p:cNvSpPr>
          <p:nvPr>
            <p:ph type="title" idx="15"/>
          </p:nvPr>
        </p:nvSpPr>
        <p:spPr>
          <a:xfrm rot="-30141">
            <a:off x="2560264" y="595381"/>
            <a:ext cx="7071472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685281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" name="Google Shape;1455;p2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456" name="Google Shape;1456;p2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7" name="Google Shape;1457;p2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8" name="Google Shape;1458;p2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9" name="Google Shape;1459;p2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0" name="Google Shape;1460;p2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1" name="Google Shape;1461;p2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2" name="Google Shape;1462;p2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3" name="Google Shape;1463;p2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4" name="Google Shape;1464;p2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5" name="Google Shape;1465;p2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6" name="Google Shape;1466;p2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7" name="Google Shape;1467;p2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8" name="Google Shape;1468;p2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9" name="Google Shape;1469;p2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0" name="Google Shape;1470;p2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1" name="Google Shape;1471;p2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2" name="Google Shape;1472;p2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4" name="Google Shape;1474;p2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5" name="Google Shape;1475;p2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6" name="Google Shape;1476;p2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7" name="Google Shape;1477;p2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8" name="Google Shape;1478;p2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9" name="Google Shape;1479;p2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0" name="Google Shape;1480;p2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2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2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2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4" name="Google Shape;1484;p2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5" name="Google Shape;1485;p2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6" name="Google Shape;1486;p2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7" name="Google Shape;1487;p2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8" name="Google Shape;1488;p2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9" name="Google Shape;1489;p2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0" name="Google Shape;1490;p2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1" name="Google Shape;1491;p2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2" name="Google Shape;1492;p2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3" name="Google Shape;1493;p2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4" name="Google Shape;1494;p2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5" name="Google Shape;1495;p2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6" name="Google Shape;1496;p2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7" name="Google Shape;1497;p2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8" name="Google Shape;1498;p2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9" name="Google Shape;1499;p2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00" name="Google Shape;1500;p29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1" name="Google Shape;1501;p29"/>
          <p:cNvSpPr txBox="1">
            <a:spLocks noGrp="1"/>
          </p:cNvSpPr>
          <p:nvPr>
            <p:ph type="title" hasCustomPrompt="1"/>
          </p:nvPr>
        </p:nvSpPr>
        <p:spPr>
          <a:xfrm>
            <a:off x="2926107" y="720000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2" name="Google Shape;1502;p29"/>
          <p:cNvSpPr txBox="1">
            <a:spLocks noGrp="1"/>
          </p:cNvSpPr>
          <p:nvPr>
            <p:ph type="subTitle" idx="1"/>
          </p:nvPr>
        </p:nvSpPr>
        <p:spPr>
          <a:xfrm rot="-60081">
            <a:off x="2926021" y="1824709"/>
            <a:ext cx="6340168" cy="36565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3" name="Google Shape;1503;p29"/>
          <p:cNvSpPr txBox="1">
            <a:spLocks noGrp="1"/>
          </p:cNvSpPr>
          <p:nvPr>
            <p:ph type="title" idx="2" hasCustomPrompt="1"/>
          </p:nvPr>
        </p:nvSpPr>
        <p:spPr>
          <a:xfrm>
            <a:off x="2926107" y="2693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4" name="Google Shape;1504;p29"/>
          <p:cNvSpPr txBox="1">
            <a:spLocks noGrp="1"/>
          </p:cNvSpPr>
          <p:nvPr>
            <p:ph type="subTitle" idx="3"/>
          </p:nvPr>
        </p:nvSpPr>
        <p:spPr>
          <a:xfrm rot="60081">
            <a:off x="2926021" y="3798381"/>
            <a:ext cx="6340168" cy="36565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" name="Google Shape;1505;p29"/>
          <p:cNvSpPr txBox="1">
            <a:spLocks noGrp="1"/>
          </p:cNvSpPr>
          <p:nvPr>
            <p:ph type="title" idx="4" hasCustomPrompt="1"/>
          </p:nvPr>
        </p:nvSpPr>
        <p:spPr>
          <a:xfrm>
            <a:off x="2926107" y="4667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6" name="Google Shape;1506;p29"/>
          <p:cNvSpPr txBox="1">
            <a:spLocks noGrp="1"/>
          </p:cNvSpPr>
          <p:nvPr>
            <p:ph type="subTitle" idx="5"/>
          </p:nvPr>
        </p:nvSpPr>
        <p:spPr>
          <a:xfrm rot="-60081">
            <a:off x="2926021" y="5772092"/>
            <a:ext cx="6340168" cy="36565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21949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21912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" name="Google Shape;1508;p3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09" name="Google Shape;1509;p3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0" name="Google Shape;1510;p3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1" name="Google Shape;1511;p3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2" name="Google Shape;1512;p3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5" name="Google Shape;1515;p3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6" name="Google Shape;1516;p3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7" name="Google Shape;1517;p3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8" name="Google Shape;1518;p3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9" name="Google Shape;1519;p3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0" name="Google Shape;1520;p3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1" name="Google Shape;1521;p3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2" name="Google Shape;1522;p3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3" name="Google Shape;1523;p3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4" name="Google Shape;1524;p3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5" name="Google Shape;1525;p3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6" name="Google Shape;1526;p3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7" name="Google Shape;1527;p3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8" name="Google Shape;1528;p3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9" name="Google Shape;1529;p3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0" name="Google Shape;1530;p3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1" name="Google Shape;1531;p3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2" name="Google Shape;1532;p3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3" name="Google Shape;1533;p3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4" name="Google Shape;1534;p3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5" name="Google Shape;1535;p3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6" name="Google Shape;1536;p3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7" name="Google Shape;1537;p3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8" name="Google Shape;1538;p3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9" name="Google Shape;1539;p3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0" name="Google Shape;1540;p3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1" name="Google Shape;1541;p3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2" name="Google Shape;1542;p3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3" name="Google Shape;1543;p3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4" name="Google Shape;1544;p3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5" name="Google Shape;1545;p3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6" name="Google Shape;1546;p3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7" name="Google Shape;1547;p3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8" name="Google Shape;1548;p3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9" name="Google Shape;1549;p3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0" name="Google Shape;1550;p3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1" name="Google Shape;1551;p3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2" name="Google Shape;1552;p3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53" name="Google Shape;1553;p30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54" name="Google Shape;1554;p30"/>
          <p:cNvSpPr txBox="1">
            <a:spLocks noGrp="1"/>
          </p:cNvSpPr>
          <p:nvPr>
            <p:ph type="title" hasCustomPrompt="1"/>
          </p:nvPr>
        </p:nvSpPr>
        <p:spPr>
          <a:xfrm>
            <a:off x="1264800" y="2396443"/>
            <a:ext cx="2926000" cy="17068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5" name="Google Shape;1555;p30"/>
          <p:cNvSpPr txBox="1">
            <a:spLocks noGrp="1"/>
          </p:cNvSpPr>
          <p:nvPr>
            <p:ph type="subTitle" idx="1"/>
          </p:nvPr>
        </p:nvSpPr>
        <p:spPr>
          <a:xfrm rot="-59781">
            <a:off x="1508698" y="3900121"/>
            <a:ext cx="2438369" cy="13410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p30"/>
          <p:cNvSpPr txBox="1">
            <a:spLocks noGrp="1"/>
          </p:cNvSpPr>
          <p:nvPr>
            <p:ph type="title" idx="2" hasCustomPrompt="1"/>
          </p:nvPr>
        </p:nvSpPr>
        <p:spPr>
          <a:xfrm>
            <a:off x="4633000" y="2396417"/>
            <a:ext cx="2926000" cy="17068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7" name="Google Shape;1557;p30"/>
          <p:cNvSpPr txBox="1">
            <a:spLocks noGrp="1"/>
          </p:cNvSpPr>
          <p:nvPr>
            <p:ph type="subTitle" idx="3"/>
          </p:nvPr>
        </p:nvSpPr>
        <p:spPr>
          <a:xfrm rot="-59771">
            <a:off x="48768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8" name="Google Shape;1558;p30"/>
          <p:cNvSpPr txBox="1">
            <a:spLocks noGrp="1"/>
          </p:cNvSpPr>
          <p:nvPr>
            <p:ph type="title" idx="4" hasCustomPrompt="1"/>
          </p:nvPr>
        </p:nvSpPr>
        <p:spPr>
          <a:xfrm>
            <a:off x="8001200" y="2396417"/>
            <a:ext cx="2926000" cy="1706800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9" name="Google Shape;1559;p30"/>
          <p:cNvSpPr txBox="1">
            <a:spLocks noGrp="1"/>
          </p:cNvSpPr>
          <p:nvPr>
            <p:ph type="subTitle" idx="5"/>
          </p:nvPr>
        </p:nvSpPr>
        <p:spPr>
          <a:xfrm rot="-59771">
            <a:off x="82450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99294822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" name="Google Shape;1561;p3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62" name="Google Shape;1562;p3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3" name="Google Shape;1563;p3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4" name="Google Shape;1564;p3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5" name="Google Shape;1565;p3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6" name="Google Shape;1566;p3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7" name="Google Shape;1567;p3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8" name="Google Shape;1568;p3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9" name="Google Shape;1569;p3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0" name="Google Shape;1570;p3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1" name="Google Shape;1571;p3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2" name="Google Shape;1572;p3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3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3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3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6" name="Google Shape;1576;p3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7" name="Google Shape;1577;p3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8" name="Google Shape;1578;p3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9" name="Google Shape;1579;p3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0" name="Google Shape;1580;p3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1" name="Google Shape;1581;p3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2" name="Google Shape;1582;p3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3" name="Google Shape;1583;p3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4" name="Google Shape;1584;p3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3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3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3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3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3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3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3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3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3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3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3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8" name="Google Shape;1598;p3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9" name="Google Shape;1599;p3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0" name="Google Shape;1600;p3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1" name="Google Shape;1601;p3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2" name="Google Shape;1602;p3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3" name="Google Shape;1603;p3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4" name="Google Shape;1604;p3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5" name="Google Shape;1605;p3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606" name="Google Shape;1606;p31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07" name="Google Shape;1607;p31"/>
          <p:cNvSpPr txBox="1">
            <a:spLocks noGrp="1"/>
          </p:cNvSpPr>
          <p:nvPr>
            <p:ph type="ctrTitle"/>
          </p:nvPr>
        </p:nvSpPr>
        <p:spPr>
          <a:xfrm>
            <a:off x="3168917" y="720000"/>
            <a:ext cx="5852000" cy="2194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608" name="Google Shape;1608;p31"/>
          <p:cNvSpPr txBox="1">
            <a:spLocks noGrp="1"/>
          </p:cNvSpPr>
          <p:nvPr>
            <p:ph type="subTitle" idx="1"/>
          </p:nvPr>
        </p:nvSpPr>
        <p:spPr>
          <a:xfrm rot="-59779">
            <a:off x="1927353" y="2769421"/>
            <a:ext cx="8534491" cy="97535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609" name="Google Shape;1609;p31"/>
          <p:cNvSpPr txBox="1"/>
          <p:nvPr/>
        </p:nvSpPr>
        <p:spPr>
          <a:xfrm>
            <a:off x="2948267" y="5039800"/>
            <a:ext cx="6295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infographics &amp; images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43434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10" name="Google Shape;1610;p31"/>
          <p:cNvGrpSpPr/>
          <p:nvPr/>
        </p:nvGrpSpPr>
        <p:grpSpPr>
          <a:xfrm flipH="1">
            <a:off x="10107798" y="5727612"/>
            <a:ext cx="1782303" cy="841249"/>
            <a:chOff x="157977" y="4219508"/>
            <a:chExt cx="1336727" cy="630937"/>
          </a:xfrm>
        </p:grpSpPr>
        <p:sp>
          <p:nvSpPr>
            <p:cNvPr id="1611" name="Google Shape;1611;p31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31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31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31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31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31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31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18" name="Google Shape;1618;p31"/>
          <p:cNvGrpSpPr/>
          <p:nvPr/>
        </p:nvGrpSpPr>
        <p:grpSpPr>
          <a:xfrm rot="-500985" flipH="1">
            <a:off x="256003" y="354238"/>
            <a:ext cx="1463047" cy="731535"/>
            <a:chOff x="6697867" y="-312822"/>
            <a:chExt cx="786877" cy="390023"/>
          </a:xfrm>
        </p:grpSpPr>
        <p:sp>
          <p:nvSpPr>
            <p:cNvPr id="1619" name="Google Shape;1619;p31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31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31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31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31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31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31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382400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" name="Google Shape;1627;p3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628" name="Google Shape;1628;p3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29" name="Google Shape;1629;p3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0" name="Google Shape;1630;p3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1" name="Google Shape;1631;p3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2" name="Google Shape;1632;p3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3" name="Google Shape;1633;p3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4" name="Google Shape;1634;p3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5" name="Google Shape;1635;p3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3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3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3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3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0" name="Google Shape;1640;p3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1" name="Google Shape;1641;p3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2" name="Google Shape;1642;p3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3" name="Google Shape;1643;p3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4" name="Google Shape;1644;p3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5" name="Google Shape;1645;p3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6" name="Google Shape;1646;p3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7" name="Google Shape;1647;p3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8" name="Google Shape;1648;p3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9" name="Google Shape;1649;p3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0" name="Google Shape;1650;p3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1" name="Google Shape;1651;p3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2" name="Google Shape;1652;p3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3" name="Google Shape;1653;p3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4" name="Google Shape;1654;p3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5" name="Google Shape;1655;p3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6" name="Google Shape;1656;p3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7" name="Google Shape;1657;p3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8" name="Google Shape;1658;p3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9" name="Google Shape;1659;p3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0" name="Google Shape;1660;p3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1" name="Google Shape;1661;p3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2" name="Google Shape;1662;p3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3" name="Google Shape;1663;p3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4" name="Google Shape;1664;p3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5" name="Google Shape;1665;p3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6" name="Google Shape;1666;p3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7" name="Google Shape;1667;p3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8" name="Google Shape;1668;p3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9" name="Google Shape;1669;p3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0" name="Google Shape;1670;p3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1" name="Google Shape;1671;p3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72593771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B1CF2E77-4E87-4338-A6B2-93E833A84A3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9/9/2022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796E19DA-92E0-4635-8627-DEB5FDE3EBA8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551740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rot="487433">
            <a:off x="8997437" y="456468"/>
            <a:ext cx="2298195" cy="1258413"/>
          </a:xfrm>
          <a:custGeom>
            <a:avLst/>
            <a:gdLst/>
            <a:ahLst/>
            <a:cxnLst/>
            <a:rect l="l" t="t" r="r" b="b"/>
            <a:pathLst>
              <a:path w="44086" h="24140" extrusionOk="0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" name="Google Shape;11;p2"/>
          <p:cNvSpPr/>
          <p:nvPr/>
        </p:nvSpPr>
        <p:spPr>
          <a:xfrm>
            <a:off x="1" y="51377"/>
            <a:ext cx="2488471" cy="2068585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" name="Google Shape;12;p2"/>
          <p:cNvGrpSpPr/>
          <p:nvPr/>
        </p:nvGrpSpPr>
        <p:grpSpPr>
          <a:xfrm>
            <a:off x="-189362" y="120785"/>
            <a:ext cx="1694132" cy="1404828"/>
            <a:chOff x="-142022" y="90588"/>
            <a:chExt cx="1270599" cy="1053621"/>
          </a:xfrm>
        </p:grpSpPr>
        <p:sp>
          <p:nvSpPr>
            <p:cNvPr id="13" name="Google Shape;13;p2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7" name="Google Shape;27;p2"/>
          <p:cNvSpPr/>
          <p:nvPr/>
        </p:nvSpPr>
        <p:spPr>
          <a:xfrm rot="-3030967">
            <a:off x="-353343" y="5101748"/>
            <a:ext cx="2601608" cy="151753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8" name="Google Shape;28;p2"/>
          <p:cNvGrpSpPr/>
          <p:nvPr/>
        </p:nvGrpSpPr>
        <p:grpSpPr>
          <a:xfrm>
            <a:off x="969717" y="5321568"/>
            <a:ext cx="1626656" cy="1650531"/>
            <a:chOff x="727288" y="3991176"/>
            <a:chExt cx="1219992" cy="1237898"/>
          </a:xfrm>
        </p:grpSpPr>
        <p:sp>
          <p:nvSpPr>
            <p:cNvPr id="29" name="Google Shape;29;p2"/>
            <p:cNvSpPr/>
            <p:nvPr/>
          </p:nvSpPr>
          <p:spPr>
            <a:xfrm>
              <a:off x="727287" y="4086500"/>
              <a:ext cx="228805" cy="1142574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034666" y="4018585"/>
              <a:ext cx="272880" cy="117951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400430" y="4009056"/>
              <a:ext cx="238294" cy="117594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693496" y="3991176"/>
              <a:ext cx="253783" cy="114782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3" name="Google Shape;33;p2"/>
          <p:cNvSpPr/>
          <p:nvPr/>
        </p:nvSpPr>
        <p:spPr>
          <a:xfrm>
            <a:off x="4447100" y="6172201"/>
            <a:ext cx="1182571" cy="108749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4" name="Google Shape;34;p2"/>
          <p:cNvGrpSpPr/>
          <p:nvPr/>
        </p:nvGrpSpPr>
        <p:grpSpPr>
          <a:xfrm>
            <a:off x="11002267" y="-190004"/>
            <a:ext cx="763208" cy="909813"/>
            <a:chOff x="8251700" y="-142503"/>
            <a:chExt cx="572406" cy="682360"/>
          </a:xfrm>
        </p:grpSpPr>
        <p:sp>
          <p:nvSpPr>
            <p:cNvPr id="35" name="Google Shape;35;p2"/>
            <p:cNvSpPr/>
            <p:nvPr/>
          </p:nvSpPr>
          <p:spPr>
            <a:xfrm>
              <a:off x="8397875" y="34884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574952" y="23740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8430810" y="4179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251700" y="15916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8657290" y="-142503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0" name="Google Shape;40;p2"/>
          <p:cNvSpPr/>
          <p:nvPr/>
        </p:nvSpPr>
        <p:spPr>
          <a:xfrm rot="-341310">
            <a:off x="11011826" y="1491110"/>
            <a:ext cx="420853" cy="455511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" name="Google Shape;41;p2"/>
          <p:cNvSpPr/>
          <p:nvPr/>
        </p:nvSpPr>
        <p:spPr>
          <a:xfrm>
            <a:off x="8177601" y="395845"/>
            <a:ext cx="365044" cy="421620"/>
          </a:xfrm>
          <a:custGeom>
            <a:avLst/>
            <a:gdLst/>
            <a:ahLst/>
            <a:cxnLst/>
            <a:rect l="l" t="t" r="r" b="b"/>
            <a:pathLst>
              <a:path w="8454" h="9765" extrusionOk="0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" name="Google Shape;42;p2"/>
          <p:cNvSpPr/>
          <p:nvPr/>
        </p:nvSpPr>
        <p:spPr>
          <a:xfrm>
            <a:off x="11193893" y="3561020"/>
            <a:ext cx="1542856" cy="142226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3" name="Google Shape;43;p2"/>
          <p:cNvSpPr/>
          <p:nvPr/>
        </p:nvSpPr>
        <p:spPr>
          <a:xfrm>
            <a:off x="10646701" y="3199800"/>
            <a:ext cx="983847" cy="1042240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" name="Google Shape;44;p2"/>
          <p:cNvSpPr/>
          <p:nvPr/>
        </p:nvSpPr>
        <p:spPr>
          <a:xfrm rot="-2048291">
            <a:off x="3817900" y="270218"/>
            <a:ext cx="515541" cy="781813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5" name="Google Shape;45;p2"/>
          <p:cNvSpPr/>
          <p:nvPr/>
        </p:nvSpPr>
        <p:spPr>
          <a:xfrm>
            <a:off x="9195784" y="6409655"/>
            <a:ext cx="502307" cy="510231"/>
          </a:xfrm>
          <a:custGeom>
            <a:avLst/>
            <a:gdLst/>
            <a:ahLst/>
            <a:cxnLst/>
            <a:rect l="l" t="t" r="r" b="b"/>
            <a:pathLst>
              <a:path w="9572" h="9723" extrusionOk="0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6" name="Google Shape;46;p2"/>
          <p:cNvSpPr/>
          <p:nvPr/>
        </p:nvSpPr>
        <p:spPr>
          <a:xfrm>
            <a:off x="8762118" y="6006267"/>
            <a:ext cx="1380767" cy="916820"/>
          </a:xfrm>
          <a:custGeom>
            <a:avLst/>
            <a:gdLst/>
            <a:ahLst/>
            <a:cxnLst/>
            <a:rect l="l" t="t" r="r" b="b"/>
            <a:pathLst>
              <a:path w="26312" h="17471" extrusionOk="0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7" name="Google Shape;47;p2"/>
          <p:cNvSpPr/>
          <p:nvPr/>
        </p:nvSpPr>
        <p:spPr>
          <a:xfrm>
            <a:off x="791434" y="1816701"/>
            <a:ext cx="410268" cy="1071471"/>
          </a:xfrm>
          <a:custGeom>
            <a:avLst/>
            <a:gdLst/>
            <a:ahLst/>
            <a:cxnLst/>
            <a:rect l="l" t="t" r="r" b="b"/>
            <a:pathLst>
              <a:path w="7614" h="19885" extrusionOk="0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8" name="Google Shape;48;p2"/>
          <p:cNvGrpSpPr/>
          <p:nvPr/>
        </p:nvGrpSpPr>
        <p:grpSpPr>
          <a:xfrm>
            <a:off x="4401017" y="6278318"/>
            <a:ext cx="336267" cy="372733"/>
            <a:chOff x="4295963" y="4660625"/>
            <a:chExt cx="252200" cy="279550"/>
          </a:xfrm>
        </p:grpSpPr>
        <p:sp>
          <p:nvSpPr>
            <p:cNvPr id="49" name="Google Shape;49;p2"/>
            <p:cNvSpPr/>
            <p:nvPr/>
          </p:nvSpPr>
          <p:spPr>
            <a:xfrm>
              <a:off x="4411413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415988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326363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295963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" name="Google Shape;53;p2"/>
          <p:cNvSpPr txBox="1">
            <a:spLocks noGrp="1"/>
          </p:cNvSpPr>
          <p:nvPr>
            <p:ph type="subTitle" idx="1"/>
          </p:nvPr>
        </p:nvSpPr>
        <p:spPr>
          <a:xfrm>
            <a:off x="4508400" y="4562267"/>
            <a:ext cx="3175200" cy="51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4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54" name="Google Shape;54;p2"/>
          <p:cNvSpPr txBox="1">
            <a:spLocks noGrp="1"/>
          </p:cNvSpPr>
          <p:nvPr>
            <p:ph type="ctrTitle"/>
          </p:nvPr>
        </p:nvSpPr>
        <p:spPr>
          <a:xfrm>
            <a:off x="2360200" y="1671500"/>
            <a:ext cx="7471600" cy="25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499657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3"/>
          <p:cNvSpPr/>
          <p:nvPr/>
        </p:nvSpPr>
        <p:spPr>
          <a:xfrm>
            <a:off x="7317236" y="-258625"/>
            <a:ext cx="1168707" cy="1238009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7" name="Google Shape;57;p3"/>
          <p:cNvGrpSpPr/>
          <p:nvPr/>
        </p:nvGrpSpPr>
        <p:grpSpPr>
          <a:xfrm>
            <a:off x="9124277" y="5695727"/>
            <a:ext cx="2097975" cy="1237991"/>
            <a:chOff x="7926850" y="4421175"/>
            <a:chExt cx="1320588" cy="779330"/>
          </a:xfrm>
        </p:grpSpPr>
        <p:sp>
          <p:nvSpPr>
            <p:cNvPr id="58" name="Google Shape;58;p3"/>
            <p:cNvSpPr/>
            <p:nvPr/>
          </p:nvSpPr>
          <p:spPr>
            <a:xfrm>
              <a:off x="8468093" y="4914954"/>
              <a:ext cx="253371" cy="257368"/>
            </a:xfrm>
            <a:custGeom>
              <a:avLst/>
              <a:gdLst/>
              <a:ahLst/>
              <a:cxnLst/>
              <a:rect l="l" t="t" r="r" b="b"/>
              <a:pathLst>
                <a:path w="9572" h="9723" extrusionOk="0">
                  <a:moveTo>
                    <a:pt x="4285" y="0"/>
                  </a:moveTo>
                  <a:cubicBezTo>
                    <a:pt x="4163" y="31"/>
                    <a:pt x="4072" y="31"/>
                    <a:pt x="3950" y="31"/>
                  </a:cubicBezTo>
                  <a:lnTo>
                    <a:pt x="3798" y="91"/>
                  </a:lnTo>
                  <a:cubicBezTo>
                    <a:pt x="3677" y="91"/>
                    <a:pt x="3586" y="122"/>
                    <a:pt x="3495" y="152"/>
                  </a:cubicBezTo>
                  <a:cubicBezTo>
                    <a:pt x="3312" y="213"/>
                    <a:pt x="3130" y="274"/>
                    <a:pt x="2948" y="365"/>
                  </a:cubicBezTo>
                  <a:cubicBezTo>
                    <a:pt x="2674" y="486"/>
                    <a:pt x="2431" y="608"/>
                    <a:pt x="2219" y="790"/>
                  </a:cubicBezTo>
                  <a:cubicBezTo>
                    <a:pt x="2036" y="942"/>
                    <a:pt x="1854" y="1125"/>
                    <a:pt x="1702" y="1337"/>
                  </a:cubicBezTo>
                  <a:cubicBezTo>
                    <a:pt x="1550" y="1519"/>
                    <a:pt x="1429" y="1763"/>
                    <a:pt x="1307" y="1975"/>
                  </a:cubicBezTo>
                  <a:cubicBezTo>
                    <a:pt x="1185" y="2279"/>
                    <a:pt x="1064" y="2613"/>
                    <a:pt x="973" y="2917"/>
                  </a:cubicBezTo>
                  <a:cubicBezTo>
                    <a:pt x="942" y="3039"/>
                    <a:pt x="912" y="3130"/>
                    <a:pt x="851" y="3221"/>
                  </a:cubicBezTo>
                  <a:cubicBezTo>
                    <a:pt x="699" y="3677"/>
                    <a:pt x="578" y="4132"/>
                    <a:pt x="426" y="4619"/>
                  </a:cubicBezTo>
                  <a:cubicBezTo>
                    <a:pt x="335" y="5013"/>
                    <a:pt x="213" y="5469"/>
                    <a:pt x="122" y="5925"/>
                  </a:cubicBezTo>
                  <a:lnTo>
                    <a:pt x="92" y="6077"/>
                  </a:lnTo>
                  <a:cubicBezTo>
                    <a:pt x="61" y="6198"/>
                    <a:pt x="31" y="6350"/>
                    <a:pt x="31" y="6472"/>
                  </a:cubicBezTo>
                  <a:cubicBezTo>
                    <a:pt x="1" y="6624"/>
                    <a:pt x="1" y="6745"/>
                    <a:pt x="1" y="6897"/>
                  </a:cubicBezTo>
                  <a:cubicBezTo>
                    <a:pt x="1" y="6988"/>
                    <a:pt x="1" y="7110"/>
                    <a:pt x="31" y="7201"/>
                  </a:cubicBezTo>
                  <a:cubicBezTo>
                    <a:pt x="61" y="7353"/>
                    <a:pt x="92" y="7505"/>
                    <a:pt x="122" y="7657"/>
                  </a:cubicBezTo>
                  <a:cubicBezTo>
                    <a:pt x="152" y="7748"/>
                    <a:pt x="183" y="7839"/>
                    <a:pt x="244" y="7930"/>
                  </a:cubicBezTo>
                  <a:lnTo>
                    <a:pt x="244" y="7961"/>
                  </a:lnTo>
                  <a:cubicBezTo>
                    <a:pt x="274" y="8082"/>
                    <a:pt x="365" y="8234"/>
                    <a:pt x="456" y="8325"/>
                  </a:cubicBezTo>
                  <a:cubicBezTo>
                    <a:pt x="547" y="8447"/>
                    <a:pt x="639" y="8568"/>
                    <a:pt x="760" y="8659"/>
                  </a:cubicBezTo>
                  <a:cubicBezTo>
                    <a:pt x="912" y="8811"/>
                    <a:pt x="1064" y="8933"/>
                    <a:pt x="1277" y="9054"/>
                  </a:cubicBezTo>
                  <a:cubicBezTo>
                    <a:pt x="1489" y="9206"/>
                    <a:pt x="1732" y="9328"/>
                    <a:pt x="1975" y="9419"/>
                  </a:cubicBezTo>
                  <a:cubicBezTo>
                    <a:pt x="2188" y="9480"/>
                    <a:pt x="2401" y="9541"/>
                    <a:pt x="2644" y="9601"/>
                  </a:cubicBezTo>
                  <a:cubicBezTo>
                    <a:pt x="2887" y="9632"/>
                    <a:pt x="3130" y="9632"/>
                    <a:pt x="3312" y="9662"/>
                  </a:cubicBezTo>
                  <a:cubicBezTo>
                    <a:pt x="3555" y="9692"/>
                    <a:pt x="3829" y="9723"/>
                    <a:pt x="4102" y="9723"/>
                  </a:cubicBezTo>
                  <a:lnTo>
                    <a:pt x="4771" y="9723"/>
                  </a:lnTo>
                  <a:cubicBezTo>
                    <a:pt x="4923" y="9723"/>
                    <a:pt x="5105" y="9692"/>
                    <a:pt x="5257" y="9692"/>
                  </a:cubicBezTo>
                  <a:cubicBezTo>
                    <a:pt x="5409" y="9662"/>
                    <a:pt x="5591" y="9632"/>
                    <a:pt x="5743" y="9601"/>
                  </a:cubicBezTo>
                  <a:lnTo>
                    <a:pt x="5895" y="9571"/>
                  </a:lnTo>
                  <a:lnTo>
                    <a:pt x="6229" y="9510"/>
                  </a:lnTo>
                  <a:lnTo>
                    <a:pt x="6563" y="9449"/>
                  </a:lnTo>
                  <a:cubicBezTo>
                    <a:pt x="6685" y="9419"/>
                    <a:pt x="6806" y="9389"/>
                    <a:pt x="6989" y="9358"/>
                  </a:cubicBezTo>
                  <a:lnTo>
                    <a:pt x="7232" y="9297"/>
                  </a:lnTo>
                  <a:lnTo>
                    <a:pt x="7292" y="9297"/>
                  </a:lnTo>
                  <a:lnTo>
                    <a:pt x="7444" y="9267"/>
                  </a:lnTo>
                  <a:cubicBezTo>
                    <a:pt x="7839" y="9176"/>
                    <a:pt x="8174" y="9024"/>
                    <a:pt x="8508" y="8811"/>
                  </a:cubicBezTo>
                  <a:cubicBezTo>
                    <a:pt x="8690" y="8690"/>
                    <a:pt x="8842" y="8508"/>
                    <a:pt x="8994" y="8325"/>
                  </a:cubicBezTo>
                  <a:cubicBezTo>
                    <a:pt x="9085" y="8173"/>
                    <a:pt x="9207" y="7991"/>
                    <a:pt x="9298" y="7809"/>
                  </a:cubicBezTo>
                  <a:cubicBezTo>
                    <a:pt x="9450" y="7626"/>
                    <a:pt x="9541" y="7383"/>
                    <a:pt x="9541" y="7140"/>
                  </a:cubicBezTo>
                  <a:cubicBezTo>
                    <a:pt x="9571" y="6958"/>
                    <a:pt x="9541" y="6806"/>
                    <a:pt x="9510" y="6654"/>
                  </a:cubicBezTo>
                  <a:lnTo>
                    <a:pt x="9510" y="6563"/>
                  </a:lnTo>
                  <a:cubicBezTo>
                    <a:pt x="9480" y="6441"/>
                    <a:pt x="9450" y="6320"/>
                    <a:pt x="9419" y="6198"/>
                  </a:cubicBezTo>
                  <a:cubicBezTo>
                    <a:pt x="9328" y="5955"/>
                    <a:pt x="9237" y="5712"/>
                    <a:pt x="9146" y="5439"/>
                  </a:cubicBezTo>
                  <a:cubicBezTo>
                    <a:pt x="9085" y="5257"/>
                    <a:pt x="8994" y="5105"/>
                    <a:pt x="8933" y="4922"/>
                  </a:cubicBezTo>
                  <a:cubicBezTo>
                    <a:pt x="8903" y="4862"/>
                    <a:pt x="8872" y="4801"/>
                    <a:pt x="8842" y="4710"/>
                  </a:cubicBezTo>
                  <a:cubicBezTo>
                    <a:pt x="8781" y="4619"/>
                    <a:pt x="8720" y="4527"/>
                    <a:pt x="8629" y="4467"/>
                  </a:cubicBezTo>
                  <a:cubicBezTo>
                    <a:pt x="8508" y="4041"/>
                    <a:pt x="8325" y="3646"/>
                    <a:pt x="8143" y="3282"/>
                  </a:cubicBezTo>
                  <a:cubicBezTo>
                    <a:pt x="8022" y="3039"/>
                    <a:pt x="7900" y="2796"/>
                    <a:pt x="7718" y="2552"/>
                  </a:cubicBezTo>
                  <a:lnTo>
                    <a:pt x="7657" y="2431"/>
                  </a:lnTo>
                  <a:cubicBezTo>
                    <a:pt x="7566" y="2279"/>
                    <a:pt x="7475" y="2097"/>
                    <a:pt x="7353" y="1945"/>
                  </a:cubicBezTo>
                  <a:cubicBezTo>
                    <a:pt x="7232" y="1793"/>
                    <a:pt x="7080" y="1611"/>
                    <a:pt x="6958" y="1459"/>
                  </a:cubicBezTo>
                  <a:lnTo>
                    <a:pt x="6928" y="1428"/>
                  </a:lnTo>
                  <a:cubicBezTo>
                    <a:pt x="6776" y="1246"/>
                    <a:pt x="6594" y="1064"/>
                    <a:pt x="6442" y="912"/>
                  </a:cubicBezTo>
                  <a:cubicBezTo>
                    <a:pt x="6229" y="730"/>
                    <a:pt x="6016" y="578"/>
                    <a:pt x="5804" y="456"/>
                  </a:cubicBezTo>
                  <a:cubicBezTo>
                    <a:pt x="5621" y="365"/>
                    <a:pt x="5439" y="274"/>
                    <a:pt x="5226" y="213"/>
                  </a:cubicBezTo>
                  <a:cubicBezTo>
                    <a:pt x="4923" y="91"/>
                    <a:pt x="4619" y="0"/>
                    <a:pt x="42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8249351" y="4711487"/>
              <a:ext cx="696479" cy="462457"/>
            </a:xfrm>
            <a:custGeom>
              <a:avLst/>
              <a:gdLst/>
              <a:ahLst/>
              <a:cxnLst/>
              <a:rect l="l" t="t" r="r" b="b"/>
              <a:pathLst>
                <a:path w="26312" h="17471" extrusionOk="0">
                  <a:moveTo>
                    <a:pt x="11424" y="0"/>
                  </a:moveTo>
                  <a:cubicBezTo>
                    <a:pt x="10969" y="0"/>
                    <a:pt x="10483" y="31"/>
                    <a:pt x="10027" y="92"/>
                  </a:cubicBezTo>
                  <a:cubicBezTo>
                    <a:pt x="9662" y="122"/>
                    <a:pt x="9328" y="183"/>
                    <a:pt x="8994" y="274"/>
                  </a:cubicBezTo>
                  <a:cubicBezTo>
                    <a:pt x="8811" y="304"/>
                    <a:pt x="8660" y="365"/>
                    <a:pt x="8508" y="395"/>
                  </a:cubicBezTo>
                  <a:cubicBezTo>
                    <a:pt x="8113" y="517"/>
                    <a:pt x="7687" y="699"/>
                    <a:pt x="7171" y="912"/>
                  </a:cubicBezTo>
                  <a:cubicBezTo>
                    <a:pt x="6290" y="1277"/>
                    <a:pt x="5439" y="1763"/>
                    <a:pt x="4710" y="2431"/>
                  </a:cubicBezTo>
                  <a:cubicBezTo>
                    <a:pt x="4345" y="2765"/>
                    <a:pt x="3981" y="3130"/>
                    <a:pt x="3646" y="3495"/>
                  </a:cubicBezTo>
                  <a:cubicBezTo>
                    <a:pt x="3464" y="3707"/>
                    <a:pt x="3312" y="3889"/>
                    <a:pt x="3191" y="4041"/>
                  </a:cubicBezTo>
                  <a:lnTo>
                    <a:pt x="3160" y="4102"/>
                  </a:lnTo>
                  <a:cubicBezTo>
                    <a:pt x="3039" y="4254"/>
                    <a:pt x="2917" y="4406"/>
                    <a:pt x="2796" y="4588"/>
                  </a:cubicBezTo>
                  <a:cubicBezTo>
                    <a:pt x="2522" y="5044"/>
                    <a:pt x="2279" y="5500"/>
                    <a:pt x="2036" y="5956"/>
                  </a:cubicBezTo>
                  <a:cubicBezTo>
                    <a:pt x="1854" y="6350"/>
                    <a:pt x="1671" y="6776"/>
                    <a:pt x="1520" y="7201"/>
                  </a:cubicBezTo>
                  <a:cubicBezTo>
                    <a:pt x="1428" y="7444"/>
                    <a:pt x="1337" y="7687"/>
                    <a:pt x="1277" y="7961"/>
                  </a:cubicBezTo>
                  <a:lnTo>
                    <a:pt x="1277" y="7991"/>
                  </a:lnTo>
                  <a:lnTo>
                    <a:pt x="1246" y="8113"/>
                  </a:lnTo>
                  <a:cubicBezTo>
                    <a:pt x="1185" y="8265"/>
                    <a:pt x="1125" y="8477"/>
                    <a:pt x="1094" y="8660"/>
                  </a:cubicBezTo>
                  <a:cubicBezTo>
                    <a:pt x="1033" y="8903"/>
                    <a:pt x="973" y="9176"/>
                    <a:pt x="882" y="9450"/>
                  </a:cubicBezTo>
                  <a:cubicBezTo>
                    <a:pt x="851" y="9601"/>
                    <a:pt x="790" y="9814"/>
                    <a:pt x="760" y="9996"/>
                  </a:cubicBezTo>
                  <a:cubicBezTo>
                    <a:pt x="730" y="10027"/>
                    <a:pt x="699" y="10088"/>
                    <a:pt x="699" y="10148"/>
                  </a:cubicBezTo>
                  <a:cubicBezTo>
                    <a:pt x="669" y="10300"/>
                    <a:pt x="638" y="10422"/>
                    <a:pt x="608" y="10634"/>
                  </a:cubicBezTo>
                  <a:cubicBezTo>
                    <a:pt x="547" y="10847"/>
                    <a:pt x="517" y="11090"/>
                    <a:pt x="487" y="11333"/>
                  </a:cubicBezTo>
                  <a:cubicBezTo>
                    <a:pt x="456" y="11485"/>
                    <a:pt x="426" y="11637"/>
                    <a:pt x="395" y="11789"/>
                  </a:cubicBezTo>
                  <a:cubicBezTo>
                    <a:pt x="335" y="12093"/>
                    <a:pt x="304" y="12397"/>
                    <a:pt x="274" y="12670"/>
                  </a:cubicBezTo>
                  <a:cubicBezTo>
                    <a:pt x="244" y="12913"/>
                    <a:pt x="183" y="13156"/>
                    <a:pt x="152" y="13339"/>
                  </a:cubicBezTo>
                  <a:cubicBezTo>
                    <a:pt x="152" y="13521"/>
                    <a:pt x="92" y="13764"/>
                    <a:pt x="92" y="13885"/>
                  </a:cubicBezTo>
                  <a:cubicBezTo>
                    <a:pt x="92" y="14007"/>
                    <a:pt x="61" y="14128"/>
                    <a:pt x="61" y="14250"/>
                  </a:cubicBezTo>
                  <a:lnTo>
                    <a:pt x="61" y="14432"/>
                  </a:lnTo>
                  <a:lnTo>
                    <a:pt x="61" y="14523"/>
                  </a:lnTo>
                  <a:cubicBezTo>
                    <a:pt x="31" y="14706"/>
                    <a:pt x="31" y="14858"/>
                    <a:pt x="31" y="15010"/>
                  </a:cubicBezTo>
                  <a:cubicBezTo>
                    <a:pt x="0" y="15253"/>
                    <a:pt x="0" y="15526"/>
                    <a:pt x="31" y="15769"/>
                  </a:cubicBezTo>
                  <a:cubicBezTo>
                    <a:pt x="92" y="15891"/>
                    <a:pt x="122" y="16043"/>
                    <a:pt x="183" y="16164"/>
                  </a:cubicBezTo>
                  <a:cubicBezTo>
                    <a:pt x="244" y="16286"/>
                    <a:pt x="304" y="16407"/>
                    <a:pt x="365" y="16498"/>
                  </a:cubicBezTo>
                  <a:lnTo>
                    <a:pt x="395" y="16559"/>
                  </a:lnTo>
                  <a:cubicBezTo>
                    <a:pt x="426" y="16650"/>
                    <a:pt x="487" y="16741"/>
                    <a:pt x="578" y="16802"/>
                  </a:cubicBezTo>
                  <a:cubicBezTo>
                    <a:pt x="638" y="16893"/>
                    <a:pt x="699" y="16954"/>
                    <a:pt x="790" y="17045"/>
                  </a:cubicBezTo>
                  <a:cubicBezTo>
                    <a:pt x="882" y="17106"/>
                    <a:pt x="973" y="17167"/>
                    <a:pt x="1064" y="17228"/>
                  </a:cubicBezTo>
                  <a:cubicBezTo>
                    <a:pt x="1185" y="17288"/>
                    <a:pt x="1307" y="17349"/>
                    <a:pt x="1459" y="17379"/>
                  </a:cubicBezTo>
                  <a:lnTo>
                    <a:pt x="1489" y="17379"/>
                  </a:lnTo>
                  <a:cubicBezTo>
                    <a:pt x="1580" y="17410"/>
                    <a:pt x="1671" y="17410"/>
                    <a:pt x="1763" y="17440"/>
                  </a:cubicBezTo>
                  <a:cubicBezTo>
                    <a:pt x="2036" y="17471"/>
                    <a:pt x="2279" y="17471"/>
                    <a:pt x="2522" y="17471"/>
                  </a:cubicBezTo>
                  <a:cubicBezTo>
                    <a:pt x="2644" y="17440"/>
                    <a:pt x="2765" y="17440"/>
                    <a:pt x="2856" y="17410"/>
                  </a:cubicBezTo>
                  <a:lnTo>
                    <a:pt x="2948" y="17410"/>
                  </a:lnTo>
                  <a:lnTo>
                    <a:pt x="3130" y="17379"/>
                  </a:lnTo>
                  <a:cubicBezTo>
                    <a:pt x="3191" y="17349"/>
                    <a:pt x="3251" y="17349"/>
                    <a:pt x="3312" y="17319"/>
                  </a:cubicBezTo>
                  <a:cubicBezTo>
                    <a:pt x="3494" y="17258"/>
                    <a:pt x="3707" y="17197"/>
                    <a:pt x="3889" y="17106"/>
                  </a:cubicBezTo>
                  <a:lnTo>
                    <a:pt x="3920" y="17106"/>
                  </a:lnTo>
                  <a:cubicBezTo>
                    <a:pt x="4133" y="17015"/>
                    <a:pt x="4345" y="16863"/>
                    <a:pt x="4527" y="16711"/>
                  </a:cubicBezTo>
                  <a:lnTo>
                    <a:pt x="4588" y="16681"/>
                  </a:lnTo>
                  <a:cubicBezTo>
                    <a:pt x="4679" y="16589"/>
                    <a:pt x="4771" y="16529"/>
                    <a:pt x="4831" y="16407"/>
                  </a:cubicBezTo>
                  <a:cubicBezTo>
                    <a:pt x="4922" y="16316"/>
                    <a:pt x="4983" y="16195"/>
                    <a:pt x="5044" y="16073"/>
                  </a:cubicBezTo>
                  <a:cubicBezTo>
                    <a:pt x="5166" y="15830"/>
                    <a:pt x="5226" y="15587"/>
                    <a:pt x="5257" y="15313"/>
                  </a:cubicBezTo>
                  <a:lnTo>
                    <a:pt x="5257" y="15253"/>
                  </a:lnTo>
                  <a:cubicBezTo>
                    <a:pt x="5317" y="14918"/>
                    <a:pt x="5378" y="14554"/>
                    <a:pt x="5439" y="14220"/>
                  </a:cubicBezTo>
                  <a:cubicBezTo>
                    <a:pt x="5500" y="13855"/>
                    <a:pt x="5591" y="13460"/>
                    <a:pt x="5712" y="12974"/>
                  </a:cubicBezTo>
                  <a:cubicBezTo>
                    <a:pt x="5773" y="12761"/>
                    <a:pt x="5804" y="12579"/>
                    <a:pt x="5864" y="12366"/>
                  </a:cubicBezTo>
                  <a:cubicBezTo>
                    <a:pt x="5895" y="12154"/>
                    <a:pt x="5925" y="11941"/>
                    <a:pt x="5986" y="11728"/>
                  </a:cubicBezTo>
                  <a:cubicBezTo>
                    <a:pt x="6138" y="11273"/>
                    <a:pt x="6290" y="10817"/>
                    <a:pt x="6442" y="10391"/>
                  </a:cubicBezTo>
                  <a:cubicBezTo>
                    <a:pt x="6472" y="10300"/>
                    <a:pt x="6502" y="10270"/>
                    <a:pt x="6533" y="10118"/>
                  </a:cubicBezTo>
                  <a:cubicBezTo>
                    <a:pt x="6594" y="9966"/>
                    <a:pt x="6654" y="9814"/>
                    <a:pt x="6715" y="9662"/>
                  </a:cubicBezTo>
                  <a:cubicBezTo>
                    <a:pt x="6806" y="9450"/>
                    <a:pt x="6897" y="9237"/>
                    <a:pt x="7019" y="9055"/>
                  </a:cubicBezTo>
                  <a:cubicBezTo>
                    <a:pt x="7171" y="8812"/>
                    <a:pt x="7353" y="8568"/>
                    <a:pt x="7505" y="8356"/>
                  </a:cubicBezTo>
                  <a:cubicBezTo>
                    <a:pt x="7657" y="8113"/>
                    <a:pt x="7839" y="7900"/>
                    <a:pt x="8052" y="7718"/>
                  </a:cubicBezTo>
                  <a:cubicBezTo>
                    <a:pt x="8477" y="7323"/>
                    <a:pt x="8933" y="6989"/>
                    <a:pt x="9449" y="6715"/>
                  </a:cubicBezTo>
                  <a:cubicBezTo>
                    <a:pt x="9723" y="6533"/>
                    <a:pt x="9966" y="6411"/>
                    <a:pt x="10239" y="6290"/>
                  </a:cubicBezTo>
                  <a:cubicBezTo>
                    <a:pt x="10513" y="6168"/>
                    <a:pt x="10786" y="6077"/>
                    <a:pt x="11090" y="6016"/>
                  </a:cubicBezTo>
                  <a:cubicBezTo>
                    <a:pt x="11394" y="5956"/>
                    <a:pt x="11698" y="5956"/>
                    <a:pt x="12002" y="5956"/>
                  </a:cubicBezTo>
                  <a:cubicBezTo>
                    <a:pt x="12488" y="5986"/>
                    <a:pt x="12944" y="6077"/>
                    <a:pt x="13399" y="6199"/>
                  </a:cubicBezTo>
                  <a:cubicBezTo>
                    <a:pt x="13673" y="6290"/>
                    <a:pt x="13916" y="6381"/>
                    <a:pt x="14159" y="6502"/>
                  </a:cubicBezTo>
                  <a:cubicBezTo>
                    <a:pt x="14432" y="6624"/>
                    <a:pt x="14675" y="6745"/>
                    <a:pt x="14918" y="6897"/>
                  </a:cubicBezTo>
                  <a:lnTo>
                    <a:pt x="15161" y="7049"/>
                  </a:lnTo>
                  <a:cubicBezTo>
                    <a:pt x="15313" y="7140"/>
                    <a:pt x="15465" y="7232"/>
                    <a:pt x="15617" y="7323"/>
                  </a:cubicBezTo>
                  <a:cubicBezTo>
                    <a:pt x="15799" y="7444"/>
                    <a:pt x="15982" y="7566"/>
                    <a:pt x="16164" y="7687"/>
                  </a:cubicBezTo>
                  <a:cubicBezTo>
                    <a:pt x="16346" y="7839"/>
                    <a:pt x="16498" y="7961"/>
                    <a:pt x="16650" y="8143"/>
                  </a:cubicBezTo>
                  <a:cubicBezTo>
                    <a:pt x="16863" y="8356"/>
                    <a:pt x="17076" y="8599"/>
                    <a:pt x="17288" y="8812"/>
                  </a:cubicBezTo>
                  <a:lnTo>
                    <a:pt x="17349" y="8903"/>
                  </a:lnTo>
                  <a:cubicBezTo>
                    <a:pt x="17622" y="9206"/>
                    <a:pt x="17866" y="9510"/>
                    <a:pt x="18109" y="9784"/>
                  </a:cubicBezTo>
                  <a:cubicBezTo>
                    <a:pt x="18321" y="10057"/>
                    <a:pt x="18564" y="10422"/>
                    <a:pt x="18777" y="10726"/>
                  </a:cubicBezTo>
                  <a:cubicBezTo>
                    <a:pt x="19020" y="11060"/>
                    <a:pt x="19202" y="11303"/>
                    <a:pt x="19324" y="11607"/>
                  </a:cubicBezTo>
                  <a:cubicBezTo>
                    <a:pt x="19476" y="11880"/>
                    <a:pt x="19597" y="12184"/>
                    <a:pt x="19719" y="12397"/>
                  </a:cubicBezTo>
                  <a:lnTo>
                    <a:pt x="19749" y="12488"/>
                  </a:lnTo>
                  <a:cubicBezTo>
                    <a:pt x="19871" y="12731"/>
                    <a:pt x="19992" y="13004"/>
                    <a:pt x="20114" y="13278"/>
                  </a:cubicBezTo>
                  <a:cubicBezTo>
                    <a:pt x="20144" y="13369"/>
                    <a:pt x="20175" y="13430"/>
                    <a:pt x="20205" y="13521"/>
                  </a:cubicBezTo>
                  <a:cubicBezTo>
                    <a:pt x="20144" y="13612"/>
                    <a:pt x="20144" y="13734"/>
                    <a:pt x="20144" y="13855"/>
                  </a:cubicBezTo>
                  <a:cubicBezTo>
                    <a:pt x="20175" y="13916"/>
                    <a:pt x="20175" y="13977"/>
                    <a:pt x="20175" y="14007"/>
                  </a:cubicBezTo>
                  <a:lnTo>
                    <a:pt x="20266" y="14280"/>
                  </a:lnTo>
                  <a:cubicBezTo>
                    <a:pt x="20266" y="14372"/>
                    <a:pt x="20296" y="14432"/>
                    <a:pt x="20296" y="14523"/>
                  </a:cubicBezTo>
                  <a:cubicBezTo>
                    <a:pt x="20387" y="15131"/>
                    <a:pt x="20661" y="15708"/>
                    <a:pt x="21025" y="16225"/>
                  </a:cubicBezTo>
                  <a:cubicBezTo>
                    <a:pt x="21177" y="16407"/>
                    <a:pt x="21329" y="16559"/>
                    <a:pt x="21511" y="16681"/>
                  </a:cubicBezTo>
                  <a:cubicBezTo>
                    <a:pt x="21663" y="16802"/>
                    <a:pt x="21846" y="16893"/>
                    <a:pt x="22058" y="16924"/>
                  </a:cubicBezTo>
                  <a:cubicBezTo>
                    <a:pt x="22119" y="16939"/>
                    <a:pt x="22187" y="16946"/>
                    <a:pt x="22260" y="16946"/>
                  </a:cubicBezTo>
                  <a:cubicBezTo>
                    <a:pt x="22332" y="16946"/>
                    <a:pt x="22408" y="16939"/>
                    <a:pt x="22484" y="16924"/>
                  </a:cubicBezTo>
                  <a:lnTo>
                    <a:pt x="22848" y="16833"/>
                  </a:lnTo>
                  <a:cubicBezTo>
                    <a:pt x="22970" y="16802"/>
                    <a:pt x="23091" y="16772"/>
                    <a:pt x="23182" y="16741"/>
                  </a:cubicBezTo>
                  <a:cubicBezTo>
                    <a:pt x="23638" y="16620"/>
                    <a:pt x="24033" y="16438"/>
                    <a:pt x="24428" y="16195"/>
                  </a:cubicBezTo>
                  <a:lnTo>
                    <a:pt x="24428" y="16195"/>
                  </a:lnTo>
                  <a:lnTo>
                    <a:pt x="24398" y="16225"/>
                  </a:lnTo>
                  <a:lnTo>
                    <a:pt x="24489" y="16164"/>
                  </a:lnTo>
                  <a:cubicBezTo>
                    <a:pt x="24702" y="16073"/>
                    <a:pt x="24884" y="15951"/>
                    <a:pt x="25097" y="15800"/>
                  </a:cubicBezTo>
                  <a:cubicBezTo>
                    <a:pt x="25279" y="15648"/>
                    <a:pt x="25431" y="15496"/>
                    <a:pt x="25583" y="15344"/>
                  </a:cubicBezTo>
                  <a:cubicBezTo>
                    <a:pt x="25644" y="15253"/>
                    <a:pt x="25704" y="15162"/>
                    <a:pt x="25765" y="15070"/>
                  </a:cubicBezTo>
                  <a:cubicBezTo>
                    <a:pt x="25856" y="14949"/>
                    <a:pt x="25917" y="14797"/>
                    <a:pt x="26008" y="14675"/>
                  </a:cubicBezTo>
                  <a:cubicBezTo>
                    <a:pt x="26099" y="14432"/>
                    <a:pt x="26190" y="14189"/>
                    <a:pt x="26221" y="13946"/>
                  </a:cubicBezTo>
                  <a:cubicBezTo>
                    <a:pt x="26282" y="13673"/>
                    <a:pt x="26312" y="13399"/>
                    <a:pt x="26312" y="13156"/>
                  </a:cubicBezTo>
                  <a:cubicBezTo>
                    <a:pt x="26312" y="12944"/>
                    <a:pt x="26282" y="12731"/>
                    <a:pt x="26251" y="12518"/>
                  </a:cubicBezTo>
                  <a:cubicBezTo>
                    <a:pt x="26190" y="12245"/>
                    <a:pt x="26130" y="12002"/>
                    <a:pt x="26038" y="11759"/>
                  </a:cubicBezTo>
                  <a:cubicBezTo>
                    <a:pt x="25947" y="11576"/>
                    <a:pt x="25856" y="11364"/>
                    <a:pt x="25765" y="11181"/>
                  </a:cubicBezTo>
                  <a:cubicBezTo>
                    <a:pt x="25583" y="10756"/>
                    <a:pt x="25340" y="10331"/>
                    <a:pt x="25157" y="9966"/>
                  </a:cubicBezTo>
                  <a:cubicBezTo>
                    <a:pt x="24884" y="9480"/>
                    <a:pt x="24610" y="8994"/>
                    <a:pt x="24367" y="8629"/>
                  </a:cubicBezTo>
                  <a:cubicBezTo>
                    <a:pt x="24124" y="8234"/>
                    <a:pt x="23881" y="7870"/>
                    <a:pt x="23577" y="7475"/>
                  </a:cubicBezTo>
                  <a:cubicBezTo>
                    <a:pt x="23274" y="7080"/>
                    <a:pt x="22970" y="6685"/>
                    <a:pt x="22696" y="6411"/>
                  </a:cubicBezTo>
                  <a:lnTo>
                    <a:pt x="22544" y="6229"/>
                  </a:lnTo>
                  <a:lnTo>
                    <a:pt x="22210" y="5834"/>
                  </a:lnTo>
                  <a:cubicBezTo>
                    <a:pt x="22058" y="5682"/>
                    <a:pt x="21906" y="5530"/>
                    <a:pt x="21755" y="5378"/>
                  </a:cubicBezTo>
                  <a:lnTo>
                    <a:pt x="21603" y="5226"/>
                  </a:lnTo>
                  <a:cubicBezTo>
                    <a:pt x="21238" y="4862"/>
                    <a:pt x="20904" y="4558"/>
                    <a:pt x="20539" y="4254"/>
                  </a:cubicBezTo>
                  <a:lnTo>
                    <a:pt x="19871" y="3707"/>
                  </a:lnTo>
                  <a:lnTo>
                    <a:pt x="19445" y="3373"/>
                  </a:lnTo>
                  <a:cubicBezTo>
                    <a:pt x="19111" y="3100"/>
                    <a:pt x="18716" y="2765"/>
                    <a:pt x="18321" y="2492"/>
                  </a:cubicBezTo>
                  <a:cubicBezTo>
                    <a:pt x="17896" y="2158"/>
                    <a:pt x="17471" y="1884"/>
                    <a:pt x="17045" y="1641"/>
                  </a:cubicBezTo>
                  <a:cubicBezTo>
                    <a:pt x="16620" y="1368"/>
                    <a:pt x="16194" y="1125"/>
                    <a:pt x="15739" y="942"/>
                  </a:cubicBezTo>
                  <a:cubicBezTo>
                    <a:pt x="15344" y="730"/>
                    <a:pt x="14918" y="578"/>
                    <a:pt x="14463" y="456"/>
                  </a:cubicBezTo>
                  <a:cubicBezTo>
                    <a:pt x="13977" y="304"/>
                    <a:pt x="13460" y="183"/>
                    <a:pt x="12944" y="122"/>
                  </a:cubicBezTo>
                  <a:cubicBezTo>
                    <a:pt x="12457" y="31"/>
                    <a:pt x="11941" y="0"/>
                    <a:pt x="11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7926850" y="4421175"/>
              <a:ext cx="1320588" cy="779330"/>
            </a:xfrm>
            <a:custGeom>
              <a:avLst/>
              <a:gdLst/>
              <a:ahLst/>
              <a:cxnLst/>
              <a:rect l="l" t="t" r="r" b="b"/>
              <a:pathLst>
                <a:path w="49890" h="29442" extrusionOk="0">
                  <a:moveTo>
                    <a:pt x="20357" y="0"/>
                  </a:moveTo>
                  <a:cubicBezTo>
                    <a:pt x="20114" y="0"/>
                    <a:pt x="19871" y="31"/>
                    <a:pt x="19659" y="31"/>
                  </a:cubicBezTo>
                  <a:cubicBezTo>
                    <a:pt x="19385" y="31"/>
                    <a:pt x="19142" y="61"/>
                    <a:pt x="18899" y="91"/>
                  </a:cubicBezTo>
                  <a:cubicBezTo>
                    <a:pt x="18565" y="152"/>
                    <a:pt x="18261" y="213"/>
                    <a:pt x="17927" y="304"/>
                  </a:cubicBezTo>
                  <a:cubicBezTo>
                    <a:pt x="17714" y="365"/>
                    <a:pt x="17471" y="426"/>
                    <a:pt x="17198" y="486"/>
                  </a:cubicBezTo>
                  <a:cubicBezTo>
                    <a:pt x="16833" y="608"/>
                    <a:pt x="16438" y="760"/>
                    <a:pt x="16073" y="912"/>
                  </a:cubicBezTo>
                  <a:lnTo>
                    <a:pt x="15830" y="1003"/>
                  </a:lnTo>
                  <a:cubicBezTo>
                    <a:pt x="15375" y="1185"/>
                    <a:pt x="14949" y="1398"/>
                    <a:pt x="14524" y="1611"/>
                  </a:cubicBezTo>
                  <a:lnTo>
                    <a:pt x="14494" y="1611"/>
                  </a:lnTo>
                  <a:cubicBezTo>
                    <a:pt x="14038" y="1823"/>
                    <a:pt x="13552" y="2097"/>
                    <a:pt x="13035" y="2401"/>
                  </a:cubicBezTo>
                  <a:cubicBezTo>
                    <a:pt x="12154" y="2917"/>
                    <a:pt x="11334" y="3464"/>
                    <a:pt x="10544" y="4102"/>
                  </a:cubicBezTo>
                  <a:lnTo>
                    <a:pt x="10210" y="4345"/>
                  </a:lnTo>
                  <a:cubicBezTo>
                    <a:pt x="9936" y="4558"/>
                    <a:pt x="9632" y="4770"/>
                    <a:pt x="9359" y="5013"/>
                  </a:cubicBezTo>
                  <a:cubicBezTo>
                    <a:pt x="8933" y="5348"/>
                    <a:pt x="8508" y="5743"/>
                    <a:pt x="8113" y="6138"/>
                  </a:cubicBezTo>
                  <a:lnTo>
                    <a:pt x="8022" y="6229"/>
                  </a:lnTo>
                  <a:lnTo>
                    <a:pt x="7627" y="6654"/>
                  </a:lnTo>
                  <a:lnTo>
                    <a:pt x="7566" y="6715"/>
                  </a:lnTo>
                  <a:cubicBezTo>
                    <a:pt x="7414" y="6867"/>
                    <a:pt x="7262" y="7019"/>
                    <a:pt x="7141" y="7171"/>
                  </a:cubicBezTo>
                  <a:lnTo>
                    <a:pt x="6655" y="7748"/>
                  </a:lnTo>
                  <a:lnTo>
                    <a:pt x="6503" y="7930"/>
                  </a:lnTo>
                  <a:cubicBezTo>
                    <a:pt x="6412" y="8052"/>
                    <a:pt x="6290" y="8204"/>
                    <a:pt x="6199" y="8325"/>
                  </a:cubicBezTo>
                  <a:cubicBezTo>
                    <a:pt x="5895" y="8720"/>
                    <a:pt x="5622" y="9115"/>
                    <a:pt x="5379" y="9480"/>
                  </a:cubicBezTo>
                  <a:cubicBezTo>
                    <a:pt x="5227" y="9723"/>
                    <a:pt x="5075" y="9996"/>
                    <a:pt x="4923" y="10239"/>
                  </a:cubicBezTo>
                  <a:cubicBezTo>
                    <a:pt x="4832" y="10391"/>
                    <a:pt x="4771" y="10513"/>
                    <a:pt x="4710" y="10634"/>
                  </a:cubicBezTo>
                  <a:lnTo>
                    <a:pt x="4558" y="10908"/>
                  </a:lnTo>
                  <a:lnTo>
                    <a:pt x="4346" y="11303"/>
                  </a:lnTo>
                  <a:cubicBezTo>
                    <a:pt x="4163" y="11576"/>
                    <a:pt x="4011" y="11880"/>
                    <a:pt x="3860" y="12153"/>
                  </a:cubicBezTo>
                  <a:cubicBezTo>
                    <a:pt x="3677" y="12548"/>
                    <a:pt x="3465" y="12943"/>
                    <a:pt x="3252" y="13490"/>
                  </a:cubicBezTo>
                  <a:cubicBezTo>
                    <a:pt x="3161" y="13673"/>
                    <a:pt x="3070" y="13855"/>
                    <a:pt x="2978" y="14037"/>
                  </a:cubicBezTo>
                  <a:cubicBezTo>
                    <a:pt x="2887" y="14280"/>
                    <a:pt x="2766" y="14554"/>
                    <a:pt x="2644" y="14797"/>
                  </a:cubicBezTo>
                  <a:cubicBezTo>
                    <a:pt x="2462" y="15252"/>
                    <a:pt x="2280" y="15708"/>
                    <a:pt x="2128" y="16225"/>
                  </a:cubicBezTo>
                  <a:cubicBezTo>
                    <a:pt x="1976" y="16620"/>
                    <a:pt x="1824" y="17015"/>
                    <a:pt x="1702" y="17410"/>
                  </a:cubicBezTo>
                  <a:cubicBezTo>
                    <a:pt x="1520" y="17896"/>
                    <a:pt x="1307" y="18473"/>
                    <a:pt x="1125" y="18990"/>
                  </a:cubicBezTo>
                  <a:cubicBezTo>
                    <a:pt x="973" y="19476"/>
                    <a:pt x="821" y="19992"/>
                    <a:pt x="669" y="20569"/>
                  </a:cubicBezTo>
                  <a:cubicBezTo>
                    <a:pt x="609" y="20782"/>
                    <a:pt x="548" y="21025"/>
                    <a:pt x="487" y="21268"/>
                  </a:cubicBezTo>
                  <a:cubicBezTo>
                    <a:pt x="426" y="21451"/>
                    <a:pt x="396" y="21633"/>
                    <a:pt x="366" y="21785"/>
                  </a:cubicBezTo>
                  <a:lnTo>
                    <a:pt x="335" y="21967"/>
                  </a:lnTo>
                  <a:cubicBezTo>
                    <a:pt x="92" y="22939"/>
                    <a:pt x="1" y="23972"/>
                    <a:pt x="62" y="25005"/>
                  </a:cubicBezTo>
                  <a:cubicBezTo>
                    <a:pt x="122" y="25431"/>
                    <a:pt x="183" y="25826"/>
                    <a:pt x="305" y="26251"/>
                  </a:cubicBezTo>
                  <a:cubicBezTo>
                    <a:pt x="366" y="26494"/>
                    <a:pt x="457" y="26768"/>
                    <a:pt x="548" y="27011"/>
                  </a:cubicBezTo>
                  <a:cubicBezTo>
                    <a:pt x="669" y="27284"/>
                    <a:pt x="791" y="27557"/>
                    <a:pt x="973" y="27801"/>
                  </a:cubicBezTo>
                  <a:cubicBezTo>
                    <a:pt x="1186" y="28226"/>
                    <a:pt x="1490" y="28621"/>
                    <a:pt x="1885" y="28925"/>
                  </a:cubicBezTo>
                  <a:cubicBezTo>
                    <a:pt x="2006" y="29046"/>
                    <a:pt x="2158" y="29137"/>
                    <a:pt x="2310" y="29198"/>
                  </a:cubicBezTo>
                  <a:cubicBezTo>
                    <a:pt x="2462" y="29289"/>
                    <a:pt x="2614" y="29320"/>
                    <a:pt x="2766" y="29380"/>
                  </a:cubicBezTo>
                  <a:cubicBezTo>
                    <a:pt x="3039" y="29441"/>
                    <a:pt x="3313" y="29441"/>
                    <a:pt x="3586" y="29441"/>
                  </a:cubicBezTo>
                  <a:cubicBezTo>
                    <a:pt x="3951" y="29441"/>
                    <a:pt x="4285" y="29380"/>
                    <a:pt x="4619" y="29350"/>
                  </a:cubicBezTo>
                  <a:lnTo>
                    <a:pt x="5014" y="29289"/>
                  </a:lnTo>
                  <a:lnTo>
                    <a:pt x="5318" y="29259"/>
                  </a:lnTo>
                  <a:lnTo>
                    <a:pt x="5683" y="29229"/>
                  </a:lnTo>
                  <a:cubicBezTo>
                    <a:pt x="5895" y="29198"/>
                    <a:pt x="6108" y="29168"/>
                    <a:pt x="6351" y="29107"/>
                  </a:cubicBezTo>
                  <a:lnTo>
                    <a:pt x="6442" y="29107"/>
                  </a:lnTo>
                  <a:lnTo>
                    <a:pt x="6503" y="29077"/>
                  </a:lnTo>
                  <a:cubicBezTo>
                    <a:pt x="7019" y="28955"/>
                    <a:pt x="7475" y="28742"/>
                    <a:pt x="7900" y="28469"/>
                  </a:cubicBezTo>
                  <a:cubicBezTo>
                    <a:pt x="8052" y="28378"/>
                    <a:pt x="8174" y="28256"/>
                    <a:pt x="8295" y="28135"/>
                  </a:cubicBezTo>
                  <a:cubicBezTo>
                    <a:pt x="8387" y="28044"/>
                    <a:pt x="8478" y="27892"/>
                    <a:pt x="8569" y="27770"/>
                  </a:cubicBezTo>
                  <a:cubicBezTo>
                    <a:pt x="8690" y="27527"/>
                    <a:pt x="8782" y="27284"/>
                    <a:pt x="8842" y="27041"/>
                  </a:cubicBezTo>
                  <a:lnTo>
                    <a:pt x="8842" y="27011"/>
                  </a:lnTo>
                  <a:cubicBezTo>
                    <a:pt x="8873" y="26889"/>
                    <a:pt x="8933" y="26768"/>
                    <a:pt x="8964" y="26646"/>
                  </a:cubicBezTo>
                  <a:lnTo>
                    <a:pt x="8994" y="26494"/>
                  </a:lnTo>
                  <a:cubicBezTo>
                    <a:pt x="9025" y="26403"/>
                    <a:pt x="9025" y="26342"/>
                    <a:pt x="9055" y="26251"/>
                  </a:cubicBezTo>
                  <a:lnTo>
                    <a:pt x="9146" y="25978"/>
                  </a:lnTo>
                  <a:cubicBezTo>
                    <a:pt x="9177" y="25765"/>
                    <a:pt x="9237" y="25522"/>
                    <a:pt x="9268" y="25340"/>
                  </a:cubicBezTo>
                  <a:cubicBezTo>
                    <a:pt x="9328" y="25157"/>
                    <a:pt x="9359" y="24945"/>
                    <a:pt x="9389" y="24823"/>
                  </a:cubicBezTo>
                  <a:cubicBezTo>
                    <a:pt x="9420" y="24702"/>
                    <a:pt x="9450" y="24580"/>
                    <a:pt x="9480" y="24458"/>
                  </a:cubicBezTo>
                  <a:cubicBezTo>
                    <a:pt x="9572" y="24155"/>
                    <a:pt x="9632" y="23851"/>
                    <a:pt x="9693" y="23547"/>
                  </a:cubicBezTo>
                  <a:cubicBezTo>
                    <a:pt x="9754" y="23304"/>
                    <a:pt x="9815" y="23030"/>
                    <a:pt x="9845" y="22848"/>
                  </a:cubicBezTo>
                  <a:cubicBezTo>
                    <a:pt x="9906" y="22635"/>
                    <a:pt x="9936" y="22453"/>
                    <a:pt x="9967" y="22271"/>
                  </a:cubicBezTo>
                  <a:lnTo>
                    <a:pt x="10027" y="21937"/>
                  </a:lnTo>
                  <a:cubicBezTo>
                    <a:pt x="10058" y="21785"/>
                    <a:pt x="10088" y="21633"/>
                    <a:pt x="10118" y="21511"/>
                  </a:cubicBezTo>
                  <a:cubicBezTo>
                    <a:pt x="10149" y="21359"/>
                    <a:pt x="10179" y="21238"/>
                    <a:pt x="10210" y="21116"/>
                  </a:cubicBezTo>
                  <a:cubicBezTo>
                    <a:pt x="10240" y="20995"/>
                    <a:pt x="10270" y="20904"/>
                    <a:pt x="10301" y="20782"/>
                  </a:cubicBezTo>
                  <a:cubicBezTo>
                    <a:pt x="10301" y="20691"/>
                    <a:pt x="10331" y="20630"/>
                    <a:pt x="10331" y="20509"/>
                  </a:cubicBezTo>
                  <a:cubicBezTo>
                    <a:pt x="10361" y="20387"/>
                    <a:pt x="10392" y="20235"/>
                    <a:pt x="10422" y="20114"/>
                  </a:cubicBezTo>
                  <a:cubicBezTo>
                    <a:pt x="10483" y="19901"/>
                    <a:pt x="10513" y="19658"/>
                    <a:pt x="10574" y="19415"/>
                  </a:cubicBezTo>
                  <a:cubicBezTo>
                    <a:pt x="10635" y="19111"/>
                    <a:pt x="10726" y="18807"/>
                    <a:pt x="10787" y="18503"/>
                  </a:cubicBezTo>
                  <a:cubicBezTo>
                    <a:pt x="10817" y="18321"/>
                    <a:pt x="10878" y="18139"/>
                    <a:pt x="10908" y="17957"/>
                  </a:cubicBezTo>
                  <a:cubicBezTo>
                    <a:pt x="10939" y="17865"/>
                    <a:pt x="10969" y="17713"/>
                    <a:pt x="11000" y="17622"/>
                  </a:cubicBezTo>
                  <a:cubicBezTo>
                    <a:pt x="11030" y="17531"/>
                    <a:pt x="11060" y="17410"/>
                    <a:pt x="11060" y="17318"/>
                  </a:cubicBezTo>
                  <a:lnTo>
                    <a:pt x="11091" y="17197"/>
                  </a:lnTo>
                  <a:cubicBezTo>
                    <a:pt x="11151" y="17015"/>
                    <a:pt x="11182" y="16832"/>
                    <a:pt x="11243" y="16650"/>
                  </a:cubicBezTo>
                  <a:cubicBezTo>
                    <a:pt x="11364" y="16225"/>
                    <a:pt x="11516" y="15799"/>
                    <a:pt x="11698" y="15374"/>
                  </a:cubicBezTo>
                  <a:cubicBezTo>
                    <a:pt x="11881" y="14949"/>
                    <a:pt x="12063" y="14554"/>
                    <a:pt x="12336" y="14128"/>
                  </a:cubicBezTo>
                  <a:cubicBezTo>
                    <a:pt x="12579" y="13673"/>
                    <a:pt x="12914" y="13247"/>
                    <a:pt x="13187" y="12852"/>
                  </a:cubicBezTo>
                  <a:lnTo>
                    <a:pt x="13400" y="12579"/>
                  </a:lnTo>
                  <a:cubicBezTo>
                    <a:pt x="13582" y="12275"/>
                    <a:pt x="13795" y="12032"/>
                    <a:pt x="14038" y="11758"/>
                  </a:cubicBezTo>
                  <a:cubicBezTo>
                    <a:pt x="14190" y="11546"/>
                    <a:pt x="14402" y="11333"/>
                    <a:pt x="14645" y="11120"/>
                  </a:cubicBezTo>
                  <a:cubicBezTo>
                    <a:pt x="14889" y="10877"/>
                    <a:pt x="15132" y="10665"/>
                    <a:pt x="15405" y="10452"/>
                  </a:cubicBezTo>
                  <a:cubicBezTo>
                    <a:pt x="15648" y="10270"/>
                    <a:pt x="15922" y="10087"/>
                    <a:pt x="16195" y="9935"/>
                  </a:cubicBezTo>
                  <a:cubicBezTo>
                    <a:pt x="16499" y="9784"/>
                    <a:pt x="16803" y="9632"/>
                    <a:pt x="17137" y="9510"/>
                  </a:cubicBezTo>
                  <a:cubicBezTo>
                    <a:pt x="17562" y="9358"/>
                    <a:pt x="17896" y="9237"/>
                    <a:pt x="18231" y="9176"/>
                  </a:cubicBezTo>
                  <a:cubicBezTo>
                    <a:pt x="18565" y="9085"/>
                    <a:pt x="18929" y="9024"/>
                    <a:pt x="19294" y="8933"/>
                  </a:cubicBezTo>
                  <a:cubicBezTo>
                    <a:pt x="19689" y="8872"/>
                    <a:pt x="20084" y="8811"/>
                    <a:pt x="20479" y="8811"/>
                  </a:cubicBezTo>
                  <a:lnTo>
                    <a:pt x="21117" y="8781"/>
                  </a:lnTo>
                  <a:lnTo>
                    <a:pt x="21816" y="8781"/>
                  </a:lnTo>
                  <a:cubicBezTo>
                    <a:pt x="22150" y="8751"/>
                    <a:pt x="22423" y="8751"/>
                    <a:pt x="22788" y="8751"/>
                  </a:cubicBezTo>
                  <a:cubicBezTo>
                    <a:pt x="23183" y="8781"/>
                    <a:pt x="23517" y="8811"/>
                    <a:pt x="23943" y="8842"/>
                  </a:cubicBezTo>
                  <a:cubicBezTo>
                    <a:pt x="24368" y="8872"/>
                    <a:pt x="24763" y="8933"/>
                    <a:pt x="25219" y="8994"/>
                  </a:cubicBezTo>
                  <a:cubicBezTo>
                    <a:pt x="25674" y="9085"/>
                    <a:pt x="26100" y="9176"/>
                    <a:pt x="26555" y="9267"/>
                  </a:cubicBezTo>
                  <a:cubicBezTo>
                    <a:pt x="26920" y="9358"/>
                    <a:pt x="27254" y="9449"/>
                    <a:pt x="27589" y="9541"/>
                  </a:cubicBezTo>
                  <a:lnTo>
                    <a:pt x="27619" y="9541"/>
                  </a:lnTo>
                  <a:cubicBezTo>
                    <a:pt x="28044" y="9692"/>
                    <a:pt x="28500" y="9844"/>
                    <a:pt x="28925" y="9996"/>
                  </a:cubicBezTo>
                  <a:lnTo>
                    <a:pt x="29776" y="10300"/>
                  </a:lnTo>
                  <a:cubicBezTo>
                    <a:pt x="30110" y="10422"/>
                    <a:pt x="30475" y="10574"/>
                    <a:pt x="30870" y="10725"/>
                  </a:cubicBezTo>
                  <a:cubicBezTo>
                    <a:pt x="31174" y="10877"/>
                    <a:pt x="31508" y="11029"/>
                    <a:pt x="31812" y="11212"/>
                  </a:cubicBezTo>
                  <a:cubicBezTo>
                    <a:pt x="32298" y="11515"/>
                    <a:pt x="32723" y="11789"/>
                    <a:pt x="33057" y="12062"/>
                  </a:cubicBezTo>
                  <a:cubicBezTo>
                    <a:pt x="33513" y="12396"/>
                    <a:pt x="33939" y="12761"/>
                    <a:pt x="34333" y="13156"/>
                  </a:cubicBezTo>
                  <a:cubicBezTo>
                    <a:pt x="34607" y="13430"/>
                    <a:pt x="34850" y="13733"/>
                    <a:pt x="35154" y="14068"/>
                  </a:cubicBezTo>
                  <a:lnTo>
                    <a:pt x="35184" y="14098"/>
                  </a:lnTo>
                  <a:cubicBezTo>
                    <a:pt x="35427" y="14432"/>
                    <a:pt x="35701" y="14766"/>
                    <a:pt x="35944" y="15101"/>
                  </a:cubicBezTo>
                  <a:cubicBezTo>
                    <a:pt x="36460" y="15769"/>
                    <a:pt x="36916" y="16437"/>
                    <a:pt x="37311" y="17167"/>
                  </a:cubicBezTo>
                  <a:cubicBezTo>
                    <a:pt x="37433" y="17349"/>
                    <a:pt x="37524" y="17531"/>
                    <a:pt x="37615" y="17744"/>
                  </a:cubicBezTo>
                  <a:cubicBezTo>
                    <a:pt x="37736" y="17926"/>
                    <a:pt x="37828" y="18139"/>
                    <a:pt x="37949" y="18352"/>
                  </a:cubicBezTo>
                  <a:lnTo>
                    <a:pt x="38040" y="18473"/>
                  </a:lnTo>
                  <a:cubicBezTo>
                    <a:pt x="38162" y="18746"/>
                    <a:pt x="38314" y="18990"/>
                    <a:pt x="38466" y="19233"/>
                  </a:cubicBezTo>
                  <a:cubicBezTo>
                    <a:pt x="38526" y="19385"/>
                    <a:pt x="38617" y="19506"/>
                    <a:pt x="38709" y="19658"/>
                  </a:cubicBezTo>
                  <a:cubicBezTo>
                    <a:pt x="38921" y="20053"/>
                    <a:pt x="39134" y="20478"/>
                    <a:pt x="39347" y="20964"/>
                  </a:cubicBezTo>
                  <a:cubicBezTo>
                    <a:pt x="39499" y="21299"/>
                    <a:pt x="39681" y="21633"/>
                    <a:pt x="39863" y="21937"/>
                  </a:cubicBezTo>
                  <a:cubicBezTo>
                    <a:pt x="39954" y="22028"/>
                    <a:pt x="40015" y="22180"/>
                    <a:pt x="40106" y="22301"/>
                  </a:cubicBezTo>
                  <a:lnTo>
                    <a:pt x="40197" y="22453"/>
                  </a:lnTo>
                  <a:cubicBezTo>
                    <a:pt x="40319" y="22696"/>
                    <a:pt x="40440" y="22939"/>
                    <a:pt x="40562" y="23152"/>
                  </a:cubicBezTo>
                  <a:cubicBezTo>
                    <a:pt x="40714" y="23395"/>
                    <a:pt x="40866" y="23608"/>
                    <a:pt x="41048" y="23851"/>
                  </a:cubicBezTo>
                  <a:cubicBezTo>
                    <a:pt x="41230" y="24094"/>
                    <a:pt x="41443" y="24307"/>
                    <a:pt x="41656" y="24519"/>
                  </a:cubicBezTo>
                  <a:cubicBezTo>
                    <a:pt x="41868" y="24762"/>
                    <a:pt x="42081" y="25005"/>
                    <a:pt x="42324" y="25188"/>
                  </a:cubicBezTo>
                  <a:cubicBezTo>
                    <a:pt x="42537" y="25370"/>
                    <a:pt x="42780" y="25522"/>
                    <a:pt x="42993" y="25643"/>
                  </a:cubicBezTo>
                  <a:cubicBezTo>
                    <a:pt x="43266" y="25765"/>
                    <a:pt x="43509" y="25856"/>
                    <a:pt x="43783" y="25917"/>
                  </a:cubicBezTo>
                  <a:cubicBezTo>
                    <a:pt x="44056" y="25978"/>
                    <a:pt x="44360" y="26008"/>
                    <a:pt x="44633" y="26008"/>
                  </a:cubicBezTo>
                  <a:cubicBezTo>
                    <a:pt x="44816" y="26008"/>
                    <a:pt x="45028" y="25978"/>
                    <a:pt x="45241" y="25947"/>
                  </a:cubicBezTo>
                  <a:lnTo>
                    <a:pt x="46000" y="25795"/>
                  </a:lnTo>
                  <a:lnTo>
                    <a:pt x="46608" y="25704"/>
                  </a:lnTo>
                  <a:lnTo>
                    <a:pt x="46821" y="25643"/>
                  </a:lnTo>
                  <a:cubicBezTo>
                    <a:pt x="46973" y="25613"/>
                    <a:pt x="47155" y="25613"/>
                    <a:pt x="47307" y="25552"/>
                  </a:cubicBezTo>
                  <a:lnTo>
                    <a:pt x="47489" y="25522"/>
                  </a:lnTo>
                  <a:cubicBezTo>
                    <a:pt x="47611" y="25491"/>
                    <a:pt x="47732" y="25461"/>
                    <a:pt x="47823" y="25400"/>
                  </a:cubicBezTo>
                  <a:cubicBezTo>
                    <a:pt x="47975" y="25309"/>
                    <a:pt x="48127" y="25248"/>
                    <a:pt x="48279" y="25157"/>
                  </a:cubicBezTo>
                  <a:cubicBezTo>
                    <a:pt x="48401" y="25066"/>
                    <a:pt x="48461" y="24975"/>
                    <a:pt x="48492" y="24853"/>
                  </a:cubicBezTo>
                  <a:lnTo>
                    <a:pt x="48765" y="24732"/>
                  </a:lnTo>
                  <a:cubicBezTo>
                    <a:pt x="48856" y="24671"/>
                    <a:pt x="48978" y="24580"/>
                    <a:pt x="49069" y="24489"/>
                  </a:cubicBezTo>
                  <a:cubicBezTo>
                    <a:pt x="49191" y="24367"/>
                    <a:pt x="49282" y="24215"/>
                    <a:pt x="49403" y="24094"/>
                  </a:cubicBezTo>
                  <a:cubicBezTo>
                    <a:pt x="49555" y="23942"/>
                    <a:pt x="49646" y="23760"/>
                    <a:pt x="49738" y="23547"/>
                  </a:cubicBezTo>
                  <a:cubicBezTo>
                    <a:pt x="49829" y="23243"/>
                    <a:pt x="49889" y="22939"/>
                    <a:pt x="49859" y="22605"/>
                  </a:cubicBezTo>
                  <a:cubicBezTo>
                    <a:pt x="49768" y="22149"/>
                    <a:pt x="49616" y="21694"/>
                    <a:pt x="49403" y="21268"/>
                  </a:cubicBezTo>
                  <a:cubicBezTo>
                    <a:pt x="49160" y="20782"/>
                    <a:pt x="48917" y="20296"/>
                    <a:pt x="48705" y="19962"/>
                  </a:cubicBezTo>
                  <a:cubicBezTo>
                    <a:pt x="48492" y="19536"/>
                    <a:pt x="48218" y="19111"/>
                    <a:pt x="48006" y="18777"/>
                  </a:cubicBezTo>
                  <a:cubicBezTo>
                    <a:pt x="47763" y="18473"/>
                    <a:pt x="47550" y="18139"/>
                    <a:pt x="47307" y="17835"/>
                  </a:cubicBezTo>
                  <a:lnTo>
                    <a:pt x="47185" y="17683"/>
                  </a:lnTo>
                  <a:cubicBezTo>
                    <a:pt x="46578" y="16863"/>
                    <a:pt x="45909" y="16042"/>
                    <a:pt x="45362" y="15374"/>
                  </a:cubicBezTo>
                  <a:lnTo>
                    <a:pt x="45241" y="15222"/>
                  </a:lnTo>
                  <a:cubicBezTo>
                    <a:pt x="44967" y="14888"/>
                    <a:pt x="44694" y="14554"/>
                    <a:pt x="44421" y="14219"/>
                  </a:cubicBezTo>
                  <a:cubicBezTo>
                    <a:pt x="44117" y="13855"/>
                    <a:pt x="43783" y="13490"/>
                    <a:pt x="43509" y="13095"/>
                  </a:cubicBezTo>
                  <a:cubicBezTo>
                    <a:pt x="42841" y="12275"/>
                    <a:pt x="42172" y="11485"/>
                    <a:pt x="41625" y="10908"/>
                  </a:cubicBezTo>
                  <a:cubicBezTo>
                    <a:pt x="40927" y="10148"/>
                    <a:pt x="40137" y="9389"/>
                    <a:pt x="39468" y="8751"/>
                  </a:cubicBezTo>
                  <a:lnTo>
                    <a:pt x="39316" y="8599"/>
                  </a:lnTo>
                  <a:cubicBezTo>
                    <a:pt x="39012" y="8325"/>
                    <a:pt x="38709" y="8021"/>
                    <a:pt x="38374" y="7718"/>
                  </a:cubicBezTo>
                  <a:cubicBezTo>
                    <a:pt x="37979" y="7383"/>
                    <a:pt x="37554" y="7019"/>
                    <a:pt x="37189" y="6745"/>
                  </a:cubicBezTo>
                  <a:cubicBezTo>
                    <a:pt x="36825" y="6472"/>
                    <a:pt x="36430" y="6168"/>
                    <a:pt x="35974" y="5834"/>
                  </a:cubicBezTo>
                  <a:lnTo>
                    <a:pt x="35610" y="5591"/>
                  </a:lnTo>
                  <a:lnTo>
                    <a:pt x="35366" y="5439"/>
                  </a:lnTo>
                  <a:lnTo>
                    <a:pt x="35306" y="5378"/>
                  </a:lnTo>
                  <a:cubicBezTo>
                    <a:pt x="35123" y="5257"/>
                    <a:pt x="34941" y="5135"/>
                    <a:pt x="34759" y="5013"/>
                  </a:cubicBezTo>
                  <a:cubicBezTo>
                    <a:pt x="34364" y="4740"/>
                    <a:pt x="33908" y="4497"/>
                    <a:pt x="33331" y="4163"/>
                  </a:cubicBezTo>
                  <a:cubicBezTo>
                    <a:pt x="32966" y="3980"/>
                    <a:pt x="32571" y="3737"/>
                    <a:pt x="32146" y="3494"/>
                  </a:cubicBezTo>
                  <a:cubicBezTo>
                    <a:pt x="31781" y="3282"/>
                    <a:pt x="31447" y="3069"/>
                    <a:pt x="31083" y="2887"/>
                  </a:cubicBezTo>
                  <a:cubicBezTo>
                    <a:pt x="30748" y="2735"/>
                    <a:pt x="30414" y="2613"/>
                    <a:pt x="30110" y="2461"/>
                  </a:cubicBezTo>
                  <a:lnTo>
                    <a:pt x="29958" y="2401"/>
                  </a:lnTo>
                  <a:lnTo>
                    <a:pt x="29411" y="2188"/>
                  </a:lnTo>
                  <a:lnTo>
                    <a:pt x="28925" y="1975"/>
                  </a:lnTo>
                  <a:cubicBezTo>
                    <a:pt x="28530" y="1823"/>
                    <a:pt x="28196" y="1671"/>
                    <a:pt x="27771" y="1519"/>
                  </a:cubicBezTo>
                  <a:cubicBezTo>
                    <a:pt x="27376" y="1398"/>
                    <a:pt x="26950" y="1246"/>
                    <a:pt x="26555" y="1124"/>
                  </a:cubicBezTo>
                  <a:lnTo>
                    <a:pt x="26404" y="1064"/>
                  </a:lnTo>
                  <a:lnTo>
                    <a:pt x="26130" y="973"/>
                  </a:lnTo>
                  <a:cubicBezTo>
                    <a:pt x="25978" y="912"/>
                    <a:pt x="25826" y="881"/>
                    <a:pt x="25674" y="821"/>
                  </a:cubicBezTo>
                  <a:cubicBezTo>
                    <a:pt x="25431" y="730"/>
                    <a:pt x="25158" y="669"/>
                    <a:pt x="24884" y="608"/>
                  </a:cubicBezTo>
                  <a:lnTo>
                    <a:pt x="24854" y="608"/>
                  </a:lnTo>
                  <a:cubicBezTo>
                    <a:pt x="24368" y="486"/>
                    <a:pt x="23912" y="395"/>
                    <a:pt x="23396" y="304"/>
                  </a:cubicBezTo>
                  <a:lnTo>
                    <a:pt x="23274" y="274"/>
                  </a:lnTo>
                  <a:cubicBezTo>
                    <a:pt x="22818" y="213"/>
                    <a:pt x="22363" y="122"/>
                    <a:pt x="21907" y="61"/>
                  </a:cubicBezTo>
                  <a:cubicBezTo>
                    <a:pt x="21390" y="31"/>
                    <a:pt x="20874" y="0"/>
                    <a:pt x="20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" name="Google Shape;61;p3"/>
          <p:cNvGrpSpPr/>
          <p:nvPr/>
        </p:nvGrpSpPr>
        <p:grpSpPr>
          <a:xfrm>
            <a:off x="394063" y="5687256"/>
            <a:ext cx="644115" cy="573069"/>
            <a:chOff x="295547" y="4265442"/>
            <a:chExt cx="483086" cy="429802"/>
          </a:xfrm>
        </p:grpSpPr>
        <p:sp>
          <p:nvSpPr>
            <p:cNvPr id="62" name="Google Shape;62;p3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3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4" name="Google Shape;64;p3"/>
          <p:cNvSpPr/>
          <p:nvPr/>
        </p:nvSpPr>
        <p:spPr>
          <a:xfrm rot="-341310">
            <a:off x="7651959" y="5910443"/>
            <a:ext cx="420853" cy="455511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5" name="Google Shape;65;p3"/>
          <p:cNvGrpSpPr/>
          <p:nvPr/>
        </p:nvGrpSpPr>
        <p:grpSpPr>
          <a:xfrm>
            <a:off x="6906939" y="-258601"/>
            <a:ext cx="644472" cy="714357"/>
            <a:chOff x="4846427" y="-66500"/>
            <a:chExt cx="315649" cy="349878"/>
          </a:xfrm>
        </p:grpSpPr>
        <p:sp>
          <p:nvSpPr>
            <p:cNvPr id="66" name="Google Shape;66;p3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0" name="Google Shape;70;p3"/>
          <p:cNvSpPr txBox="1">
            <a:spLocks noGrp="1"/>
          </p:cNvSpPr>
          <p:nvPr>
            <p:ph type="title"/>
          </p:nvPr>
        </p:nvSpPr>
        <p:spPr>
          <a:xfrm>
            <a:off x="5441567" y="3129900"/>
            <a:ext cx="54856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1" name="Google Shape;71;p3"/>
          <p:cNvSpPr txBox="1">
            <a:spLocks noGrp="1"/>
          </p:cNvSpPr>
          <p:nvPr>
            <p:ph type="title" idx="2" hasCustomPrompt="1"/>
          </p:nvPr>
        </p:nvSpPr>
        <p:spPr>
          <a:xfrm>
            <a:off x="5441567" y="2046067"/>
            <a:ext cx="17096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667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2" name="Google Shape;72;p3"/>
          <p:cNvSpPr txBox="1">
            <a:spLocks noGrp="1"/>
          </p:cNvSpPr>
          <p:nvPr>
            <p:ph type="subTitle" idx="1"/>
          </p:nvPr>
        </p:nvSpPr>
        <p:spPr>
          <a:xfrm>
            <a:off x="5441567" y="4094333"/>
            <a:ext cx="5680800" cy="71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216784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4"/>
          <p:cNvSpPr/>
          <p:nvPr/>
        </p:nvSpPr>
        <p:spPr>
          <a:xfrm>
            <a:off x="10853193" y="5590187"/>
            <a:ext cx="1542856" cy="142226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5" name="Google Shape;75;p4"/>
          <p:cNvSpPr/>
          <p:nvPr/>
        </p:nvSpPr>
        <p:spPr>
          <a:xfrm>
            <a:off x="11222134" y="356767"/>
            <a:ext cx="983847" cy="1042240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6" name="Google Shape;76;p4"/>
          <p:cNvSpPr/>
          <p:nvPr/>
        </p:nvSpPr>
        <p:spPr>
          <a:xfrm rot="613861">
            <a:off x="158732" y="5113439"/>
            <a:ext cx="498064" cy="171394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7" name="Google Shape;77;p4"/>
          <p:cNvSpPr/>
          <p:nvPr/>
        </p:nvSpPr>
        <p:spPr>
          <a:xfrm rot="613861">
            <a:off x="-204622" y="5373805"/>
            <a:ext cx="414283" cy="1401395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8" name="Google Shape;78;p4"/>
          <p:cNvGrpSpPr/>
          <p:nvPr/>
        </p:nvGrpSpPr>
        <p:grpSpPr>
          <a:xfrm>
            <a:off x="10904600" y="119363"/>
            <a:ext cx="763208" cy="909813"/>
            <a:chOff x="8178450" y="89522"/>
            <a:chExt cx="572406" cy="682360"/>
          </a:xfrm>
        </p:grpSpPr>
        <p:sp>
          <p:nvSpPr>
            <p:cNvPr id="79" name="Google Shape;79;p4"/>
            <p:cNvSpPr/>
            <p:nvPr/>
          </p:nvSpPr>
          <p:spPr>
            <a:xfrm>
              <a:off x="8324625" y="580872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8501702" y="469428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8357560" y="273816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8178450" y="391190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8584040" y="89522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4" name="Google Shape;84;p4"/>
          <p:cNvSpPr/>
          <p:nvPr/>
        </p:nvSpPr>
        <p:spPr>
          <a:xfrm rot="535568">
            <a:off x="11185722" y="5466843"/>
            <a:ext cx="335535" cy="571592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" name="Google Shape;85;p4"/>
          <p:cNvSpPr/>
          <p:nvPr/>
        </p:nvSpPr>
        <p:spPr>
          <a:xfrm>
            <a:off x="330834" y="274825"/>
            <a:ext cx="521719" cy="438763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6" name="Google Shape;86;p4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87" name="Google Shape;87;p4"/>
          <p:cNvSpPr txBox="1">
            <a:spLocks noGrp="1"/>
          </p:cNvSpPr>
          <p:nvPr>
            <p:ph type="body" idx="1"/>
          </p:nvPr>
        </p:nvSpPr>
        <p:spPr>
          <a:xfrm>
            <a:off x="969733" y="1573433"/>
            <a:ext cx="10252400" cy="45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Raleway"/>
              <a:buChar char="●"/>
              <a:defRPr sz="1600"/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Raleway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832367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5"/>
          <p:cNvSpPr/>
          <p:nvPr/>
        </p:nvSpPr>
        <p:spPr>
          <a:xfrm rot="8760841">
            <a:off x="10516325" y="5094349"/>
            <a:ext cx="2254203" cy="1873847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0" name="Google Shape;90;p5"/>
          <p:cNvGrpSpPr/>
          <p:nvPr/>
        </p:nvGrpSpPr>
        <p:grpSpPr>
          <a:xfrm>
            <a:off x="-171307" y="5210386"/>
            <a:ext cx="1023821" cy="1106919"/>
            <a:chOff x="-128480" y="3907789"/>
            <a:chExt cx="767866" cy="830189"/>
          </a:xfrm>
        </p:grpSpPr>
        <p:sp>
          <p:nvSpPr>
            <p:cNvPr id="91" name="Google Shape;91;p5"/>
            <p:cNvSpPr/>
            <p:nvPr/>
          </p:nvSpPr>
          <p:spPr>
            <a:xfrm rot="930232">
              <a:off x="-33776" y="3914032"/>
              <a:ext cx="145873" cy="728441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" name="Google Shape;92;p5"/>
            <p:cNvSpPr/>
            <p:nvPr/>
          </p:nvSpPr>
          <p:spPr>
            <a:xfrm rot="930232">
              <a:off x="162983" y="3928021"/>
              <a:ext cx="173973" cy="751990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" name="Google Shape;93;p5"/>
            <p:cNvSpPr/>
            <p:nvPr/>
          </p:nvSpPr>
          <p:spPr>
            <a:xfrm rot="930232">
              <a:off x="390026" y="3981598"/>
              <a:ext cx="151923" cy="749715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4" name="Google Shape;94;p5"/>
          <p:cNvSpPr/>
          <p:nvPr/>
        </p:nvSpPr>
        <p:spPr>
          <a:xfrm rot="-1443878">
            <a:off x="-167549" y="35052"/>
            <a:ext cx="1426965" cy="1315496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5" name="Google Shape;95;p5"/>
          <p:cNvSpPr/>
          <p:nvPr/>
        </p:nvSpPr>
        <p:spPr>
          <a:xfrm>
            <a:off x="852501" y="-88682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6" name="Google Shape;96;p5"/>
          <p:cNvGrpSpPr/>
          <p:nvPr/>
        </p:nvGrpSpPr>
        <p:grpSpPr>
          <a:xfrm>
            <a:off x="11261833" y="4461663"/>
            <a:ext cx="763208" cy="909813"/>
            <a:chOff x="8446375" y="3346247"/>
            <a:chExt cx="572406" cy="682360"/>
          </a:xfrm>
        </p:grpSpPr>
        <p:sp>
          <p:nvSpPr>
            <p:cNvPr id="97" name="Google Shape;97;p5"/>
            <p:cNvSpPr/>
            <p:nvPr/>
          </p:nvSpPr>
          <p:spPr>
            <a:xfrm>
              <a:off x="8592550" y="383759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5"/>
            <p:cNvSpPr/>
            <p:nvPr/>
          </p:nvSpPr>
          <p:spPr>
            <a:xfrm>
              <a:off x="8769627" y="372615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5"/>
            <p:cNvSpPr/>
            <p:nvPr/>
          </p:nvSpPr>
          <p:spPr>
            <a:xfrm>
              <a:off x="8625485" y="353054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" name="Google Shape;100;p5"/>
            <p:cNvSpPr/>
            <p:nvPr/>
          </p:nvSpPr>
          <p:spPr>
            <a:xfrm>
              <a:off x="8446375" y="364791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" name="Google Shape;101;p5"/>
            <p:cNvSpPr/>
            <p:nvPr/>
          </p:nvSpPr>
          <p:spPr>
            <a:xfrm>
              <a:off x="8851965" y="334624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02" name="Google Shape;102;p5"/>
          <p:cNvSpPr/>
          <p:nvPr/>
        </p:nvSpPr>
        <p:spPr>
          <a:xfrm rot="6689635">
            <a:off x="11410045" y="-358524"/>
            <a:ext cx="498088" cy="1714024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03" name="Google Shape;103;p5"/>
          <p:cNvGrpSpPr/>
          <p:nvPr/>
        </p:nvGrpSpPr>
        <p:grpSpPr>
          <a:xfrm>
            <a:off x="10554386" y="145028"/>
            <a:ext cx="794575" cy="706931"/>
            <a:chOff x="7915789" y="108771"/>
            <a:chExt cx="595931" cy="530198"/>
          </a:xfrm>
        </p:grpSpPr>
        <p:sp>
          <p:nvSpPr>
            <p:cNvPr id="104" name="Google Shape;104;p5"/>
            <p:cNvSpPr/>
            <p:nvPr/>
          </p:nvSpPr>
          <p:spPr>
            <a:xfrm rot="1520042">
              <a:off x="8076449" y="166765"/>
              <a:ext cx="364162" cy="414210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5"/>
            <p:cNvSpPr/>
            <p:nvPr/>
          </p:nvSpPr>
          <p:spPr>
            <a:xfrm rot="1520042">
              <a:off x="7998035" y="142242"/>
              <a:ext cx="181668" cy="425257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06" name="Google Shape;106;p5"/>
          <p:cNvSpPr txBox="1">
            <a:spLocks noGrp="1"/>
          </p:cNvSpPr>
          <p:nvPr>
            <p:ph type="subTitle" idx="1"/>
          </p:nvPr>
        </p:nvSpPr>
        <p:spPr>
          <a:xfrm>
            <a:off x="1855533" y="3375500"/>
            <a:ext cx="3594400" cy="62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7" name="Google Shape;107;p5"/>
          <p:cNvSpPr txBox="1">
            <a:spLocks noGrp="1"/>
          </p:cNvSpPr>
          <p:nvPr>
            <p:ph type="subTitle" idx="2"/>
          </p:nvPr>
        </p:nvSpPr>
        <p:spPr>
          <a:xfrm>
            <a:off x="6742116" y="3375500"/>
            <a:ext cx="3594400" cy="62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Clr>
                <a:schemeClr val="dk1"/>
              </a:buClr>
              <a:buSzPts val="2000"/>
              <a:buFont typeface="Bebas Neue"/>
              <a:buNone/>
              <a:defRPr sz="2667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8" name="Google Shape;108;p5"/>
          <p:cNvSpPr txBox="1">
            <a:spLocks noGrp="1"/>
          </p:cNvSpPr>
          <p:nvPr>
            <p:ph type="subTitle" idx="3"/>
          </p:nvPr>
        </p:nvSpPr>
        <p:spPr>
          <a:xfrm>
            <a:off x="1855533" y="3991000"/>
            <a:ext cx="3594400" cy="155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" name="Google Shape;109;p5"/>
          <p:cNvSpPr txBox="1">
            <a:spLocks noGrp="1"/>
          </p:cNvSpPr>
          <p:nvPr>
            <p:ph type="subTitle" idx="4"/>
          </p:nvPr>
        </p:nvSpPr>
        <p:spPr>
          <a:xfrm>
            <a:off x="6742116" y="3991000"/>
            <a:ext cx="3594400" cy="155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" name="Google Shape;110;p5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48487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6"/>
          <p:cNvSpPr/>
          <p:nvPr/>
        </p:nvSpPr>
        <p:spPr>
          <a:xfrm rot="1563590">
            <a:off x="515049" y="5926586"/>
            <a:ext cx="1426945" cy="1315533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3" name="Google Shape;113;p6"/>
          <p:cNvSpPr/>
          <p:nvPr/>
        </p:nvSpPr>
        <p:spPr>
          <a:xfrm>
            <a:off x="10778867" y="-454700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4" name="Google Shape;114;p6"/>
          <p:cNvSpPr/>
          <p:nvPr/>
        </p:nvSpPr>
        <p:spPr>
          <a:xfrm>
            <a:off x="10499070" y="219866"/>
            <a:ext cx="581361" cy="615929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5" name="Google Shape;115;p6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grpSp>
        <p:nvGrpSpPr>
          <p:cNvPr id="116" name="Google Shape;116;p6"/>
          <p:cNvGrpSpPr/>
          <p:nvPr/>
        </p:nvGrpSpPr>
        <p:grpSpPr>
          <a:xfrm>
            <a:off x="298567" y="72930"/>
            <a:ext cx="763208" cy="909813"/>
            <a:chOff x="223925" y="54697"/>
            <a:chExt cx="572406" cy="682360"/>
          </a:xfrm>
        </p:grpSpPr>
        <p:sp>
          <p:nvSpPr>
            <p:cNvPr id="117" name="Google Shape;117;p6"/>
            <p:cNvSpPr/>
            <p:nvPr/>
          </p:nvSpPr>
          <p:spPr>
            <a:xfrm>
              <a:off x="370100" y="54604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6"/>
            <p:cNvSpPr/>
            <p:nvPr/>
          </p:nvSpPr>
          <p:spPr>
            <a:xfrm>
              <a:off x="547177" y="43460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6"/>
            <p:cNvSpPr/>
            <p:nvPr/>
          </p:nvSpPr>
          <p:spPr>
            <a:xfrm>
              <a:off x="403035" y="23899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6"/>
            <p:cNvSpPr/>
            <p:nvPr/>
          </p:nvSpPr>
          <p:spPr>
            <a:xfrm>
              <a:off x="223925" y="35636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6"/>
            <p:cNvSpPr/>
            <p:nvPr/>
          </p:nvSpPr>
          <p:spPr>
            <a:xfrm>
              <a:off x="629515" y="5469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2" name="Google Shape;122;p6"/>
          <p:cNvSpPr/>
          <p:nvPr/>
        </p:nvSpPr>
        <p:spPr>
          <a:xfrm rot="-584325">
            <a:off x="11387911" y="6435643"/>
            <a:ext cx="502303" cy="510227"/>
          </a:xfrm>
          <a:custGeom>
            <a:avLst/>
            <a:gdLst/>
            <a:ahLst/>
            <a:cxnLst/>
            <a:rect l="l" t="t" r="r" b="b"/>
            <a:pathLst>
              <a:path w="9572" h="9723" extrusionOk="0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3" name="Google Shape;123;p6"/>
          <p:cNvSpPr/>
          <p:nvPr/>
        </p:nvSpPr>
        <p:spPr>
          <a:xfrm rot="-584325">
            <a:off x="10920321" y="6034191"/>
            <a:ext cx="1380755" cy="916812"/>
          </a:xfrm>
          <a:custGeom>
            <a:avLst/>
            <a:gdLst/>
            <a:ahLst/>
            <a:cxnLst/>
            <a:rect l="l" t="t" r="r" b="b"/>
            <a:pathLst>
              <a:path w="26312" h="17471" extrusionOk="0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4" name="Google Shape;124;p6"/>
          <p:cNvGrpSpPr/>
          <p:nvPr/>
        </p:nvGrpSpPr>
        <p:grpSpPr>
          <a:xfrm>
            <a:off x="-110066" y="5560419"/>
            <a:ext cx="1171821" cy="1457923"/>
            <a:chOff x="-82550" y="4170314"/>
            <a:chExt cx="878866" cy="1093442"/>
          </a:xfrm>
        </p:grpSpPr>
        <p:sp>
          <p:nvSpPr>
            <p:cNvPr id="125" name="Google Shape;125;p6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6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6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253836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7"/>
          <p:cNvSpPr/>
          <p:nvPr/>
        </p:nvSpPr>
        <p:spPr>
          <a:xfrm>
            <a:off x="-701933" y="-675300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30" name="Google Shape;130;p7"/>
          <p:cNvGrpSpPr/>
          <p:nvPr/>
        </p:nvGrpSpPr>
        <p:grpSpPr>
          <a:xfrm rot="-10546643">
            <a:off x="728883" y="128679"/>
            <a:ext cx="734925" cy="876165"/>
            <a:chOff x="2636175" y="248775"/>
            <a:chExt cx="422325" cy="503450"/>
          </a:xfrm>
        </p:grpSpPr>
        <p:sp>
          <p:nvSpPr>
            <p:cNvPr id="131" name="Google Shape;131;p7"/>
            <p:cNvSpPr/>
            <p:nvPr/>
          </p:nvSpPr>
          <p:spPr>
            <a:xfrm>
              <a:off x="2744025" y="611300"/>
              <a:ext cx="76750" cy="140925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7"/>
            <p:cNvSpPr/>
            <p:nvPr/>
          </p:nvSpPr>
          <p:spPr>
            <a:xfrm>
              <a:off x="2874675" y="529075"/>
              <a:ext cx="79025" cy="129900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7"/>
            <p:cNvSpPr/>
            <p:nvPr/>
          </p:nvSpPr>
          <p:spPr>
            <a:xfrm>
              <a:off x="2768325" y="384750"/>
              <a:ext cx="101050" cy="161050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7"/>
            <p:cNvSpPr/>
            <p:nvPr/>
          </p:nvSpPr>
          <p:spPr>
            <a:xfrm>
              <a:off x="2636175" y="471350"/>
              <a:ext cx="85075" cy="160275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7"/>
            <p:cNvSpPr/>
            <p:nvPr/>
          </p:nvSpPr>
          <p:spPr>
            <a:xfrm>
              <a:off x="2935425" y="248775"/>
              <a:ext cx="123075" cy="212725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36" name="Google Shape;136;p7"/>
          <p:cNvSpPr/>
          <p:nvPr/>
        </p:nvSpPr>
        <p:spPr>
          <a:xfrm rot="6865797">
            <a:off x="2338215" y="5649721"/>
            <a:ext cx="498059" cy="1713924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7" name="Google Shape;137;p7"/>
          <p:cNvSpPr/>
          <p:nvPr/>
        </p:nvSpPr>
        <p:spPr>
          <a:xfrm rot="-492515">
            <a:off x="2465795" y="5886534"/>
            <a:ext cx="393751" cy="704620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" name="Google Shape;138;p7"/>
          <p:cNvSpPr txBox="1">
            <a:spLocks noGrp="1"/>
          </p:cNvSpPr>
          <p:nvPr>
            <p:ph type="title"/>
          </p:nvPr>
        </p:nvSpPr>
        <p:spPr>
          <a:xfrm>
            <a:off x="969800" y="1396451"/>
            <a:ext cx="5948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7"/>
          <p:cNvSpPr txBox="1">
            <a:spLocks noGrp="1"/>
          </p:cNvSpPr>
          <p:nvPr>
            <p:ph type="body" idx="1"/>
          </p:nvPr>
        </p:nvSpPr>
        <p:spPr>
          <a:xfrm>
            <a:off x="969733" y="2074767"/>
            <a:ext cx="6143200" cy="33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0" name="Google Shape;140;p7"/>
          <p:cNvSpPr/>
          <p:nvPr/>
        </p:nvSpPr>
        <p:spPr>
          <a:xfrm rot="-399774" flipH="1">
            <a:off x="2324019" y="345334"/>
            <a:ext cx="526591" cy="442860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1" name="Google Shape;141;p7"/>
          <p:cNvGrpSpPr/>
          <p:nvPr/>
        </p:nvGrpSpPr>
        <p:grpSpPr>
          <a:xfrm rot="457519" flipH="1">
            <a:off x="10636341" y="-9186"/>
            <a:ext cx="1171872" cy="1457985"/>
            <a:chOff x="-82550" y="4170314"/>
            <a:chExt cx="878866" cy="1093442"/>
          </a:xfrm>
        </p:grpSpPr>
        <p:sp>
          <p:nvSpPr>
            <p:cNvPr id="142" name="Google Shape;142;p7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7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" name="Google Shape;144;p7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5" name="Google Shape;145;p7"/>
          <p:cNvSpPr/>
          <p:nvPr/>
        </p:nvSpPr>
        <p:spPr>
          <a:xfrm rot="-1820385">
            <a:off x="10900025" y="6030988"/>
            <a:ext cx="1686212" cy="1239401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0200373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101036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accent2"/>
        </a:solidFill>
        <a:effectLst/>
      </p:bgPr>
    </p:bg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p8"/>
          <p:cNvSpPr/>
          <p:nvPr/>
        </p:nvSpPr>
        <p:spPr>
          <a:xfrm>
            <a:off x="10713134" y="4621834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" name="Google Shape;148;p8"/>
          <p:cNvSpPr/>
          <p:nvPr/>
        </p:nvSpPr>
        <p:spPr>
          <a:xfrm rot="613861">
            <a:off x="14099" y="5185773"/>
            <a:ext cx="498064" cy="171394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9" name="Google Shape;149;p8"/>
          <p:cNvGrpSpPr/>
          <p:nvPr/>
        </p:nvGrpSpPr>
        <p:grpSpPr>
          <a:xfrm rot="44495">
            <a:off x="249351" y="5558326"/>
            <a:ext cx="961188" cy="1066404"/>
            <a:chOff x="134059" y="4302869"/>
            <a:chExt cx="572406" cy="682360"/>
          </a:xfrm>
        </p:grpSpPr>
        <p:sp>
          <p:nvSpPr>
            <p:cNvPr id="150" name="Google Shape;150;p8"/>
            <p:cNvSpPr/>
            <p:nvPr/>
          </p:nvSpPr>
          <p:spPr>
            <a:xfrm>
              <a:off x="280234" y="4794219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51;p8"/>
            <p:cNvSpPr/>
            <p:nvPr/>
          </p:nvSpPr>
          <p:spPr>
            <a:xfrm>
              <a:off x="457311" y="4682775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52;p8"/>
            <p:cNvSpPr/>
            <p:nvPr/>
          </p:nvSpPr>
          <p:spPr>
            <a:xfrm>
              <a:off x="313169" y="4487163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134059" y="4604537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539649" y="4302869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rgbClr val="FFCD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5" name="Google Shape;155;p8"/>
          <p:cNvSpPr/>
          <p:nvPr/>
        </p:nvSpPr>
        <p:spPr>
          <a:xfrm rot="-3837907">
            <a:off x="5484285" y="4922140"/>
            <a:ext cx="1223416" cy="2578677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6" name="Google Shape;156;p8"/>
          <p:cNvSpPr/>
          <p:nvPr/>
        </p:nvSpPr>
        <p:spPr>
          <a:xfrm rot="3185757">
            <a:off x="9291186" y="-344081"/>
            <a:ext cx="1925669" cy="1775164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57" name="Google Shape;157;p8"/>
          <p:cNvGrpSpPr/>
          <p:nvPr/>
        </p:nvGrpSpPr>
        <p:grpSpPr>
          <a:xfrm>
            <a:off x="5727951" y="6214167"/>
            <a:ext cx="336267" cy="372733"/>
            <a:chOff x="4295963" y="4660625"/>
            <a:chExt cx="252200" cy="279550"/>
          </a:xfrm>
        </p:grpSpPr>
        <p:sp>
          <p:nvSpPr>
            <p:cNvPr id="158" name="Google Shape;158;p8"/>
            <p:cNvSpPr/>
            <p:nvPr/>
          </p:nvSpPr>
          <p:spPr>
            <a:xfrm>
              <a:off x="4411413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59;p8"/>
            <p:cNvSpPr/>
            <p:nvPr/>
          </p:nvSpPr>
          <p:spPr>
            <a:xfrm>
              <a:off x="4415988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4326363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4295963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2" name="Google Shape;162;p8"/>
          <p:cNvGrpSpPr/>
          <p:nvPr/>
        </p:nvGrpSpPr>
        <p:grpSpPr>
          <a:xfrm>
            <a:off x="10338638" y="5283169"/>
            <a:ext cx="1723207" cy="1526679"/>
            <a:chOff x="7753978" y="3962376"/>
            <a:chExt cx="1292405" cy="1145009"/>
          </a:xfrm>
        </p:grpSpPr>
        <p:sp>
          <p:nvSpPr>
            <p:cNvPr id="163" name="Google Shape;163;p8"/>
            <p:cNvSpPr/>
            <p:nvPr/>
          </p:nvSpPr>
          <p:spPr>
            <a:xfrm rot="-775894" flipH="1">
              <a:off x="8734532" y="3972164"/>
              <a:ext cx="201682" cy="1007216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8"/>
            <p:cNvSpPr/>
            <p:nvPr/>
          </p:nvSpPr>
          <p:spPr>
            <a:xfrm rot="-775894" flipH="1">
              <a:off x="8422334" y="3978406"/>
              <a:ext cx="240532" cy="1039779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8"/>
            <p:cNvSpPr/>
            <p:nvPr/>
          </p:nvSpPr>
          <p:spPr>
            <a:xfrm rot="-775894" flipH="1">
              <a:off x="8135956" y="4039029"/>
              <a:ext cx="210046" cy="1036633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8"/>
            <p:cNvSpPr/>
            <p:nvPr/>
          </p:nvSpPr>
          <p:spPr>
            <a:xfrm rot="-775894" flipH="1">
              <a:off x="7864388" y="4083343"/>
              <a:ext cx="223699" cy="101184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67" name="Google Shape;167;p8"/>
          <p:cNvSpPr/>
          <p:nvPr/>
        </p:nvSpPr>
        <p:spPr>
          <a:xfrm>
            <a:off x="-199334" y="-112436"/>
            <a:ext cx="2544511" cy="1484231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68" name="Google Shape;168;p8"/>
          <p:cNvGrpSpPr/>
          <p:nvPr/>
        </p:nvGrpSpPr>
        <p:grpSpPr>
          <a:xfrm>
            <a:off x="405777" y="190546"/>
            <a:ext cx="1001843" cy="1324932"/>
            <a:chOff x="304333" y="142909"/>
            <a:chExt cx="751382" cy="993699"/>
          </a:xfrm>
        </p:grpSpPr>
        <p:sp>
          <p:nvSpPr>
            <p:cNvPr id="169" name="Google Shape;169;p8"/>
            <p:cNvSpPr/>
            <p:nvPr/>
          </p:nvSpPr>
          <p:spPr>
            <a:xfrm>
              <a:off x="304333" y="165476"/>
              <a:ext cx="224671" cy="971133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70;p8"/>
            <p:cNvSpPr/>
            <p:nvPr/>
          </p:nvSpPr>
          <p:spPr>
            <a:xfrm>
              <a:off x="605477" y="157631"/>
              <a:ext cx="196196" cy="968195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71;p8"/>
            <p:cNvSpPr/>
            <p:nvPr/>
          </p:nvSpPr>
          <p:spPr>
            <a:xfrm>
              <a:off x="846767" y="142909"/>
              <a:ext cx="208949" cy="945047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72" name="Google Shape;172;p8"/>
          <p:cNvSpPr/>
          <p:nvPr/>
        </p:nvSpPr>
        <p:spPr>
          <a:xfrm>
            <a:off x="4201151" y="-57143"/>
            <a:ext cx="733396" cy="77692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73" name="Google Shape;173;p8"/>
          <p:cNvSpPr txBox="1">
            <a:spLocks noGrp="1"/>
          </p:cNvSpPr>
          <p:nvPr>
            <p:ph type="title"/>
          </p:nvPr>
        </p:nvSpPr>
        <p:spPr>
          <a:xfrm>
            <a:off x="1861033" y="1846400"/>
            <a:ext cx="6270000" cy="316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8666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sp>
        <p:nvSpPr>
          <p:cNvPr id="174" name="Google Shape;174;p8"/>
          <p:cNvSpPr/>
          <p:nvPr/>
        </p:nvSpPr>
        <p:spPr>
          <a:xfrm>
            <a:off x="11632534" y="2298152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75" name="Google Shape;175;p8"/>
          <p:cNvSpPr/>
          <p:nvPr/>
        </p:nvSpPr>
        <p:spPr>
          <a:xfrm rot="399578">
            <a:off x="6830803" y="364403"/>
            <a:ext cx="393752" cy="704616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76" name="Google Shape;176;p8"/>
          <p:cNvSpPr/>
          <p:nvPr/>
        </p:nvSpPr>
        <p:spPr>
          <a:xfrm rot="399578">
            <a:off x="536469" y="2611269"/>
            <a:ext cx="393752" cy="704616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4544339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9"/>
          <p:cNvSpPr/>
          <p:nvPr/>
        </p:nvSpPr>
        <p:spPr>
          <a:xfrm rot="9482715">
            <a:off x="-1041750" y="3982"/>
            <a:ext cx="2488491" cy="2068601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79" name="Google Shape;179;p9"/>
          <p:cNvGrpSpPr/>
          <p:nvPr/>
        </p:nvGrpSpPr>
        <p:grpSpPr>
          <a:xfrm>
            <a:off x="210117" y="-386199"/>
            <a:ext cx="1626656" cy="1650531"/>
            <a:chOff x="157588" y="-289649"/>
            <a:chExt cx="1219992" cy="1237898"/>
          </a:xfrm>
        </p:grpSpPr>
        <p:sp>
          <p:nvSpPr>
            <p:cNvPr id="180" name="Google Shape;180;p9"/>
            <p:cNvSpPr/>
            <p:nvPr/>
          </p:nvSpPr>
          <p:spPr>
            <a:xfrm>
              <a:off x="157588" y="-194325"/>
              <a:ext cx="228805" cy="1142574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464966" y="-262240"/>
              <a:ext cx="272880" cy="117951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9"/>
            <p:cNvSpPr/>
            <p:nvPr/>
          </p:nvSpPr>
          <p:spPr>
            <a:xfrm>
              <a:off x="830730" y="-271769"/>
              <a:ext cx="238294" cy="117594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9"/>
            <p:cNvSpPr/>
            <p:nvPr/>
          </p:nvSpPr>
          <p:spPr>
            <a:xfrm>
              <a:off x="1123796" y="-289649"/>
              <a:ext cx="253783" cy="114782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4" name="Google Shape;184;p9"/>
          <p:cNvSpPr/>
          <p:nvPr/>
        </p:nvSpPr>
        <p:spPr>
          <a:xfrm rot="410715">
            <a:off x="768384" y="5785643"/>
            <a:ext cx="293123" cy="524567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5" name="Google Shape;185;p9"/>
          <p:cNvSpPr/>
          <p:nvPr/>
        </p:nvSpPr>
        <p:spPr>
          <a:xfrm rot="448387">
            <a:off x="11146334" y="727333"/>
            <a:ext cx="365049" cy="621911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6" name="Google Shape;186;p9"/>
          <p:cNvSpPr txBox="1">
            <a:spLocks noGrp="1"/>
          </p:cNvSpPr>
          <p:nvPr>
            <p:ph type="title"/>
          </p:nvPr>
        </p:nvSpPr>
        <p:spPr>
          <a:xfrm>
            <a:off x="1034800" y="1670900"/>
            <a:ext cx="506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87" name="Google Shape;187;p9"/>
          <p:cNvSpPr txBox="1">
            <a:spLocks noGrp="1"/>
          </p:cNvSpPr>
          <p:nvPr>
            <p:ph type="subTitle" idx="1"/>
          </p:nvPr>
        </p:nvSpPr>
        <p:spPr>
          <a:xfrm>
            <a:off x="1034800" y="2860000"/>
            <a:ext cx="5108000" cy="23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" name="Google Shape;188;p9"/>
          <p:cNvSpPr/>
          <p:nvPr/>
        </p:nvSpPr>
        <p:spPr>
          <a:xfrm>
            <a:off x="10705569" y="5309286"/>
            <a:ext cx="1798308" cy="1657820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622561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2"/>
        </a:solidFill>
        <a:effectLst/>
      </p:bgPr>
    </p:bg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10"/>
          <p:cNvSpPr/>
          <p:nvPr/>
        </p:nvSpPr>
        <p:spPr>
          <a:xfrm rot="1086392" flipH="1">
            <a:off x="-426812" y="5642295"/>
            <a:ext cx="2601581" cy="1517520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91" name="Google Shape;191;p10"/>
          <p:cNvGrpSpPr/>
          <p:nvPr/>
        </p:nvGrpSpPr>
        <p:grpSpPr>
          <a:xfrm>
            <a:off x="1218001" y="5601532"/>
            <a:ext cx="1844881" cy="1924985"/>
            <a:chOff x="8085825" y="1477998"/>
            <a:chExt cx="1383661" cy="1443739"/>
          </a:xfrm>
        </p:grpSpPr>
        <p:sp>
          <p:nvSpPr>
            <p:cNvPr id="192" name="Google Shape;192;p10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10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10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10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96" name="Google Shape;196;p10"/>
          <p:cNvSpPr/>
          <p:nvPr/>
        </p:nvSpPr>
        <p:spPr>
          <a:xfrm>
            <a:off x="5057867" y="508601"/>
            <a:ext cx="555536" cy="467167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7" name="Google Shape;197;p10"/>
          <p:cNvSpPr/>
          <p:nvPr/>
        </p:nvSpPr>
        <p:spPr>
          <a:xfrm rot="292123">
            <a:off x="383611" y="508598"/>
            <a:ext cx="410276" cy="1071492"/>
          </a:xfrm>
          <a:custGeom>
            <a:avLst/>
            <a:gdLst/>
            <a:ahLst/>
            <a:cxnLst/>
            <a:rect l="l" t="t" r="r" b="b"/>
            <a:pathLst>
              <a:path w="7614" h="19885" extrusionOk="0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98" name="Google Shape;198;p10"/>
          <p:cNvGrpSpPr/>
          <p:nvPr/>
        </p:nvGrpSpPr>
        <p:grpSpPr>
          <a:xfrm>
            <a:off x="11222407" y="-162653"/>
            <a:ext cx="691656" cy="824517"/>
            <a:chOff x="2636175" y="248775"/>
            <a:chExt cx="422325" cy="503450"/>
          </a:xfrm>
        </p:grpSpPr>
        <p:sp>
          <p:nvSpPr>
            <p:cNvPr id="199" name="Google Shape;199;p10"/>
            <p:cNvSpPr/>
            <p:nvPr/>
          </p:nvSpPr>
          <p:spPr>
            <a:xfrm>
              <a:off x="2744025" y="611300"/>
              <a:ext cx="76750" cy="140925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" name="Google Shape;200;p10"/>
            <p:cNvSpPr/>
            <p:nvPr/>
          </p:nvSpPr>
          <p:spPr>
            <a:xfrm>
              <a:off x="2874675" y="529075"/>
              <a:ext cx="79025" cy="129900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10"/>
            <p:cNvSpPr/>
            <p:nvPr/>
          </p:nvSpPr>
          <p:spPr>
            <a:xfrm>
              <a:off x="2768325" y="384750"/>
              <a:ext cx="101050" cy="161050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10"/>
            <p:cNvSpPr/>
            <p:nvPr/>
          </p:nvSpPr>
          <p:spPr>
            <a:xfrm>
              <a:off x="2636175" y="471350"/>
              <a:ext cx="85075" cy="160275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10"/>
            <p:cNvSpPr/>
            <p:nvPr/>
          </p:nvSpPr>
          <p:spPr>
            <a:xfrm>
              <a:off x="2935425" y="248775"/>
              <a:ext cx="123075" cy="212725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4" name="Google Shape;204;p10"/>
          <p:cNvSpPr/>
          <p:nvPr/>
        </p:nvSpPr>
        <p:spPr>
          <a:xfrm rot="-1251821">
            <a:off x="11155857" y="5397657"/>
            <a:ext cx="544531" cy="589372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5" name="Google Shape;205;p10"/>
          <p:cNvSpPr txBox="1">
            <a:spLocks noGrp="1"/>
          </p:cNvSpPr>
          <p:nvPr>
            <p:ph type="title"/>
          </p:nvPr>
        </p:nvSpPr>
        <p:spPr>
          <a:xfrm>
            <a:off x="6172267" y="719800"/>
            <a:ext cx="5050000" cy="146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0792180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chemeClr val="accent2"/>
        </a:solidFill>
        <a:effectLst/>
      </p:bgPr>
    </p:bg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11"/>
          <p:cNvSpPr/>
          <p:nvPr/>
        </p:nvSpPr>
        <p:spPr>
          <a:xfrm rot="-3883519">
            <a:off x="-223642" y="4129671"/>
            <a:ext cx="1621980" cy="1495296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8" name="Google Shape;208;p11"/>
          <p:cNvGrpSpPr/>
          <p:nvPr/>
        </p:nvGrpSpPr>
        <p:grpSpPr>
          <a:xfrm>
            <a:off x="651170" y="3863967"/>
            <a:ext cx="420865" cy="466504"/>
            <a:chOff x="488377" y="2897975"/>
            <a:chExt cx="315649" cy="349878"/>
          </a:xfrm>
        </p:grpSpPr>
        <p:sp>
          <p:nvSpPr>
            <p:cNvPr id="209" name="Google Shape;209;p11"/>
            <p:cNvSpPr/>
            <p:nvPr/>
          </p:nvSpPr>
          <p:spPr>
            <a:xfrm>
              <a:off x="632870" y="3068125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11"/>
            <p:cNvSpPr/>
            <p:nvPr/>
          </p:nvSpPr>
          <p:spPr>
            <a:xfrm>
              <a:off x="638596" y="2897975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526425" y="3140122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11"/>
            <p:cNvSpPr/>
            <p:nvPr/>
          </p:nvSpPr>
          <p:spPr>
            <a:xfrm>
              <a:off x="488377" y="2966404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3" name="Google Shape;213;p11"/>
          <p:cNvSpPr/>
          <p:nvPr/>
        </p:nvSpPr>
        <p:spPr>
          <a:xfrm rot="7898116">
            <a:off x="10470209" y="4767186"/>
            <a:ext cx="1860959" cy="1367844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4" name="Google Shape;214;p11"/>
          <p:cNvSpPr/>
          <p:nvPr/>
        </p:nvSpPr>
        <p:spPr>
          <a:xfrm rot="504363">
            <a:off x="9230511" y="-38965"/>
            <a:ext cx="2601603" cy="1517533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5" name="Google Shape;215;p11"/>
          <p:cNvSpPr/>
          <p:nvPr/>
        </p:nvSpPr>
        <p:spPr>
          <a:xfrm>
            <a:off x="11292867" y="75651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16" name="Google Shape;216;p11"/>
          <p:cNvGrpSpPr/>
          <p:nvPr/>
        </p:nvGrpSpPr>
        <p:grpSpPr>
          <a:xfrm>
            <a:off x="5" y="38251"/>
            <a:ext cx="1723207" cy="1526679"/>
            <a:chOff x="3" y="28688"/>
            <a:chExt cx="1292405" cy="1145009"/>
          </a:xfrm>
        </p:grpSpPr>
        <p:sp>
          <p:nvSpPr>
            <p:cNvPr id="217" name="Google Shape;217;p11"/>
            <p:cNvSpPr/>
            <p:nvPr/>
          </p:nvSpPr>
          <p:spPr>
            <a:xfrm rot="-775894" flipH="1">
              <a:off x="980557" y="38476"/>
              <a:ext cx="201682" cy="1007216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" name="Google Shape;218;p11"/>
            <p:cNvSpPr/>
            <p:nvPr/>
          </p:nvSpPr>
          <p:spPr>
            <a:xfrm rot="-775894" flipH="1">
              <a:off x="668359" y="44718"/>
              <a:ext cx="240532" cy="1039779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" name="Google Shape;219;p11"/>
            <p:cNvSpPr/>
            <p:nvPr/>
          </p:nvSpPr>
          <p:spPr>
            <a:xfrm rot="-775894" flipH="1">
              <a:off x="381981" y="105342"/>
              <a:ext cx="210046" cy="1036633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" name="Google Shape;220;p11"/>
            <p:cNvSpPr/>
            <p:nvPr/>
          </p:nvSpPr>
          <p:spPr>
            <a:xfrm rot="-775894" flipH="1">
              <a:off x="110413" y="149656"/>
              <a:ext cx="223699" cy="101184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21" name="Google Shape;221;p11"/>
          <p:cNvSpPr/>
          <p:nvPr/>
        </p:nvSpPr>
        <p:spPr>
          <a:xfrm rot="4784323">
            <a:off x="2922241" y="5793944"/>
            <a:ext cx="498111" cy="1714105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22" name="Google Shape;222;p11"/>
          <p:cNvSpPr/>
          <p:nvPr/>
        </p:nvSpPr>
        <p:spPr>
          <a:xfrm rot="3814763">
            <a:off x="2638764" y="5687271"/>
            <a:ext cx="414307" cy="1401477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23" name="Google Shape;223;p11"/>
          <p:cNvSpPr txBox="1">
            <a:spLocks noGrp="1"/>
          </p:cNvSpPr>
          <p:nvPr>
            <p:ph type="title" hasCustomPrompt="1"/>
          </p:nvPr>
        </p:nvSpPr>
        <p:spPr>
          <a:xfrm>
            <a:off x="2126200" y="2090800"/>
            <a:ext cx="7939600" cy="20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666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24" name="Google Shape;224;p11"/>
          <p:cNvSpPr txBox="1">
            <a:spLocks noGrp="1"/>
          </p:cNvSpPr>
          <p:nvPr>
            <p:ph type="subTitle" idx="1"/>
          </p:nvPr>
        </p:nvSpPr>
        <p:spPr>
          <a:xfrm>
            <a:off x="2690000" y="4105600"/>
            <a:ext cx="6812000" cy="6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25" name="Google Shape;225;p11"/>
          <p:cNvSpPr/>
          <p:nvPr/>
        </p:nvSpPr>
        <p:spPr>
          <a:xfrm rot="-341310">
            <a:off x="7651959" y="5910443"/>
            <a:ext cx="420853" cy="455511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26" name="Google Shape;226;p11"/>
          <p:cNvSpPr/>
          <p:nvPr/>
        </p:nvSpPr>
        <p:spPr>
          <a:xfrm rot="-470258">
            <a:off x="3642467" y="646278"/>
            <a:ext cx="568317" cy="466503"/>
          </a:xfrm>
          <a:custGeom>
            <a:avLst/>
            <a:gdLst/>
            <a:ahLst/>
            <a:cxnLst/>
            <a:rect l="l" t="t" r="r" b="b"/>
            <a:pathLst>
              <a:path w="12308" h="10103" extrusionOk="0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833504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12"/>
          <p:cNvSpPr/>
          <p:nvPr/>
        </p:nvSpPr>
        <p:spPr>
          <a:xfrm>
            <a:off x="0" y="-12033"/>
            <a:ext cx="12192000" cy="6870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4809509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Google Shape;230;p13"/>
          <p:cNvSpPr/>
          <p:nvPr/>
        </p:nvSpPr>
        <p:spPr>
          <a:xfrm rot="-780553">
            <a:off x="-314907" y="-88839"/>
            <a:ext cx="1608211" cy="1336853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31" name="Google Shape;231;p13"/>
          <p:cNvGrpSpPr/>
          <p:nvPr/>
        </p:nvGrpSpPr>
        <p:grpSpPr>
          <a:xfrm>
            <a:off x="107600" y="634696"/>
            <a:ext cx="763208" cy="909813"/>
            <a:chOff x="80700" y="476022"/>
            <a:chExt cx="572406" cy="682360"/>
          </a:xfrm>
        </p:grpSpPr>
        <p:sp>
          <p:nvSpPr>
            <p:cNvPr id="232" name="Google Shape;232;p13"/>
            <p:cNvSpPr/>
            <p:nvPr/>
          </p:nvSpPr>
          <p:spPr>
            <a:xfrm>
              <a:off x="226875" y="967372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13"/>
            <p:cNvSpPr/>
            <p:nvPr/>
          </p:nvSpPr>
          <p:spPr>
            <a:xfrm>
              <a:off x="403952" y="855928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13"/>
            <p:cNvSpPr/>
            <p:nvPr/>
          </p:nvSpPr>
          <p:spPr>
            <a:xfrm>
              <a:off x="259810" y="660316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13"/>
            <p:cNvSpPr/>
            <p:nvPr/>
          </p:nvSpPr>
          <p:spPr>
            <a:xfrm>
              <a:off x="80700" y="777690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13"/>
            <p:cNvSpPr/>
            <p:nvPr/>
          </p:nvSpPr>
          <p:spPr>
            <a:xfrm>
              <a:off x="486290" y="476022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37" name="Google Shape;237;p13"/>
          <p:cNvSpPr/>
          <p:nvPr/>
        </p:nvSpPr>
        <p:spPr>
          <a:xfrm rot="-5030280">
            <a:off x="-255101" y="5497753"/>
            <a:ext cx="1595465" cy="1416313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8" name="Google Shape;238;p13"/>
          <p:cNvSpPr/>
          <p:nvPr/>
        </p:nvSpPr>
        <p:spPr>
          <a:xfrm rot="448387">
            <a:off x="2327968" y="151999"/>
            <a:ext cx="365049" cy="621911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39" name="Google Shape;239;p13"/>
          <p:cNvGrpSpPr/>
          <p:nvPr/>
        </p:nvGrpSpPr>
        <p:grpSpPr>
          <a:xfrm>
            <a:off x="11302894" y="39786"/>
            <a:ext cx="1023821" cy="1106919"/>
            <a:chOff x="8477170" y="29839"/>
            <a:chExt cx="767866" cy="830189"/>
          </a:xfrm>
        </p:grpSpPr>
        <p:sp>
          <p:nvSpPr>
            <p:cNvPr id="240" name="Google Shape;240;p13"/>
            <p:cNvSpPr/>
            <p:nvPr/>
          </p:nvSpPr>
          <p:spPr>
            <a:xfrm rot="930232">
              <a:off x="8571874" y="36082"/>
              <a:ext cx="145873" cy="728441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13"/>
            <p:cNvSpPr/>
            <p:nvPr/>
          </p:nvSpPr>
          <p:spPr>
            <a:xfrm rot="930232">
              <a:off x="8768633" y="50071"/>
              <a:ext cx="173973" cy="751990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13"/>
            <p:cNvSpPr/>
            <p:nvPr/>
          </p:nvSpPr>
          <p:spPr>
            <a:xfrm rot="930232">
              <a:off x="8995676" y="103648"/>
              <a:ext cx="151923" cy="749715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43" name="Google Shape;243;p13"/>
          <p:cNvSpPr/>
          <p:nvPr/>
        </p:nvSpPr>
        <p:spPr>
          <a:xfrm>
            <a:off x="11017134" y="795001"/>
            <a:ext cx="410268" cy="1071471"/>
          </a:xfrm>
          <a:custGeom>
            <a:avLst/>
            <a:gdLst/>
            <a:ahLst/>
            <a:cxnLst/>
            <a:rect l="l" t="t" r="r" b="b"/>
            <a:pathLst>
              <a:path w="7614" h="19885" extrusionOk="0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44" name="Google Shape;244;p13"/>
          <p:cNvSpPr/>
          <p:nvPr/>
        </p:nvSpPr>
        <p:spPr>
          <a:xfrm>
            <a:off x="11694734" y="5133752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45" name="Google Shape;245;p13"/>
          <p:cNvSpPr txBox="1">
            <a:spLocks noGrp="1"/>
          </p:cNvSpPr>
          <p:nvPr>
            <p:ph type="title"/>
          </p:nvPr>
        </p:nvSpPr>
        <p:spPr>
          <a:xfrm>
            <a:off x="1862605" y="2403400"/>
            <a:ext cx="37808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46" name="Google Shape;246;p13"/>
          <p:cNvSpPr txBox="1">
            <a:spLocks noGrp="1"/>
          </p:cNvSpPr>
          <p:nvPr>
            <p:ph type="title" idx="2" hasCustomPrompt="1"/>
          </p:nvPr>
        </p:nvSpPr>
        <p:spPr>
          <a:xfrm>
            <a:off x="965172" y="2365997"/>
            <a:ext cx="91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47" name="Google Shape;247;p13"/>
          <p:cNvSpPr txBox="1">
            <a:spLocks noGrp="1"/>
          </p:cNvSpPr>
          <p:nvPr>
            <p:ph type="subTitle" idx="1"/>
          </p:nvPr>
        </p:nvSpPr>
        <p:spPr>
          <a:xfrm>
            <a:off x="1862605" y="2975500"/>
            <a:ext cx="34968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8" name="Google Shape;248;p13"/>
          <p:cNvSpPr txBox="1">
            <a:spLocks noGrp="1"/>
          </p:cNvSpPr>
          <p:nvPr>
            <p:ph type="title" idx="3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249" name="Google Shape;249;p13"/>
          <p:cNvSpPr txBox="1">
            <a:spLocks noGrp="1"/>
          </p:cNvSpPr>
          <p:nvPr>
            <p:ph type="title" idx="4"/>
          </p:nvPr>
        </p:nvSpPr>
        <p:spPr>
          <a:xfrm>
            <a:off x="7446028" y="2403400"/>
            <a:ext cx="37808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50" name="Google Shape;250;p13"/>
          <p:cNvSpPr txBox="1">
            <a:spLocks noGrp="1"/>
          </p:cNvSpPr>
          <p:nvPr>
            <p:ph type="title" idx="5" hasCustomPrompt="1"/>
          </p:nvPr>
        </p:nvSpPr>
        <p:spPr>
          <a:xfrm>
            <a:off x="6548595" y="2365997"/>
            <a:ext cx="91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1" name="Google Shape;251;p13"/>
          <p:cNvSpPr txBox="1">
            <a:spLocks noGrp="1"/>
          </p:cNvSpPr>
          <p:nvPr>
            <p:ph type="subTitle" idx="6"/>
          </p:nvPr>
        </p:nvSpPr>
        <p:spPr>
          <a:xfrm>
            <a:off x="7470133" y="2975500"/>
            <a:ext cx="34968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" name="Google Shape;252;p13"/>
          <p:cNvSpPr txBox="1">
            <a:spLocks noGrp="1"/>
          </p:cNvSpPr>
          <p:nvPr>
            <p:ph type="title" idx="7"/>
          </p:nvPr>
        </p:nvSpPr>
        <p:spPr>
          <a:xfrm>
            <a:off x="1862605" y="4456067"/>
            <a:ext cx="37808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53" name="Google Shape;253;p13"/>
          <p:cNvSpPr txBox="1">
            <a:spLocks noGrp="1"/>
          </p:cNvSpPr>
          <p:nvPr>
            <p:ph type="title" idx="8" hasCustomPrompt="1"/>
          </p:nvPr>
        </p:nvSpPr>
        <p:spPr>
          <a:xfrm>
            <a:off x="965172" y="4418664"/>
            <a:ext cx="91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4" name="Google Shape;254;p13"/>
          <p:cNvSpPr txBox="1">
            <a:spLocks noGrp="1"/>
          </p:cNvSpPr>
          <p:nvPr>
            <p:ph type="subTitle" idx="9"/>
          </p:nvPr>
        </p:nvSpPr>
        <p:spPr>
          <a:xfrm>
            <a:off x="1862605" y="5028167"/>
            <a:ext cx="34968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13"/>
          <p:cNvSpPr txBox="1">
            <a:spLocks noGrp="1"/>
          </p:cNvSpPr>
          <p:nvPr>
            <p:ph type="title" idx="13"/>
          </p:nvPr>
        </p:nvSpPr>
        <p:spPr>
          <a:xfrm>
            <a:off x="7446028" y="4456067"/>
            <a:ext cx="37808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56" name="Google Shape;256;p13"/>
          <p:cNvSpPr txBox="1">
            <a:spLocks noGrp="1"/>
          </p:cNvSpPr>
          <p:nvPr>
            <p:ph type="title" idx="14" hasCustomPrompt="1"/>
          </p:nvPr>
        </p:nvSpPr>
        <p:spPr>
          <a:xfrm>
            <a:off x="6548595" y="4418664"/>
            <a:ext cx="91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57" name="Google Shape;257;p13"/>
          <p:cNvSpPr txBox="1">
            <a:spLocks noGrp="1"/>
          </p:cNvSpPr>
          <p:nvPr>
            <p:ph type="subTitle" idx="15"/>
          </p:nvPr>
        </p:nvSpPr>
        <p:spPr>
          <a:xfrm>
            <a:off x="7446028" y="5028167"/>
            <a:ext cx="34968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" name="Google Shape;258;p13"/>
          <p:cNvSpPr/>
          <p:nvPr/>
        </p:nvSpPr>
        <p:spPr>
          <a:xfrm rot="532356">
            <a:off x="11425606" y="6163817"/>
            <a:ext cx="365044" cy="421616"/>
          </a:xfrm>
          <a:custGeom>
            <a:avLst/>
            <a:gdLst/>
            <a:ahLst/>
            <a:cxnLst/>
            <a:rect l="l" t="t" r="r" b="b"/>
            <a:pathLst>
              <a:path w="8454" h="9765" extrusionOk="0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295325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chemeClr val="accent2"/>
        </a:solidFill>
        <a:effectLst/>
      </p:bgPr>
    </p:bg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14"/>
          <p:cNvSpPr/>
          <p:nvPr/>
        </p:nvSpPr>
        <p:spPr>
          <a:xfrm rot="-3030967">
            <a:off x="10164957" y="1705281"/>
            <a:ext cx="2601608" cy="151753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61" name="Google Shape;261;p14"/>
          <p:cNvGrpSpPr/>
          <p:nvPr/>
        </p:nvGrpSpPr>
        <p:grpSpPr>
          <a:xfrm>
            <a:off x="10781101" y="1970665"/>
            <a:ext cx="1844881" cy="1924985"/>
            <a:chOff x="8085825" y="1477998"/>
            <a:chExt cx="1383661" cy="1443739"/>
          </a:xfrm>
        </p:grpSpPr>
        <p:sp>
          <p:nvSpPr>
            <p:cNvPr id="262" name="Google Shape;262;p14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" name="Google Shape;263;p14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" name="Google Shape;264;p14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" name="Google Shape;265;p14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6" name="Google Shape;266;p14"/>
          <p:cNvSpPr/>
          <p:nvPr/>
        </p:nvSpPr>
        <p:spPr>
          <a:xfrm>
            <a:off x="10781085" y="456527"/>
            <a:ext cx="365044" cy="421620"/>
          </a:xfrm>
          <a:custGeom>
            <a:avLst/>
            <a:gdLst/>
            <a:ahLst/>
            <a:cxnLst/>
            <a:rect l="l" t="t" r="r" b="b"/>
            <a:pathLst>
              <a:path w="8454" h="9765" extrusionOk="0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67" name="Google Shape;267;p14"/>
          <p:cNvSpPr/>
          <p:nvPr/>
        </p:nvSpPr>
        <p:spPr>
          <a:xfrm>
            <a:off x="764601" y="5397601"/>
            <a:ext cx="410268" cy="1071471"/>
          </a:xfrm>
          <a:custGeom>
            <a:avLst/>
            <a:gdLst/>
            <a:ahLst/>
            <a:cxnLst/>
            <a:rect l="l" t="t" r="r" b="b"/>
            <a:pathLst>
              <a:path w="7614" h="19885" extrusionOk="0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68" name="Google Shape;268;p14"/>
          <p:cNvSpPr/>
          <p:nvPr/>
        </p:nvSpPr>
        <p:spPr>
          <a:xfrm>
            <a:off x="3579701" y="-106799"/>
            <a:ext cx="1338900" cy="136623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69" name="Google Shape;269;p14"/>
          <p:cNvGrpSpPr/>
          <p:nvPr/>
        </p:nvGrpSpPr>
        <p:grpSpPr>
          <a:xfrm>
            <a:off x="3514901" y="331700"/>
            <a:ext cx="563100" cy="671267"/>
            <a:chOff x="2636175" y="248775"/>
            <a:chExt cx="422325" cy="503450"/>
          </a:xfrm>
        </p:grpSpPr>
        <p:sp>
          <p:nvSpPr>
            <p:cNvPr id="270" name="Google Shape;270;p14"/>
            <p:cNvSpPr/>
            <p:nvPr/>
          </p:nvSpPr>
          <p:spPr>
            <a:xfrm>
              <a:off x="2744025" y="611300"/>
              <a:ext cx="76750" cy="140925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14"/>
            <p:cNvSpPr/>
            <p:nvPr/>
          </p:nvSpPr>
          <p:spPr>
            <a:xfrm>
              <a:off x="2874675" y="529075"/>
              <a:ext cx="79025" cy="129900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14"/>
            <p:cNvSpPr/>
            <p:nvPr/>
          </p:nvSpPr>
          <p:spPr>
            <a:xfrm>
              <a:off x="2768325" y="384750"/>
              <a:ext cx="101050" cy="161050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14"/>
            <p:cNvSpPr/>
            <p:nvPr/>
          </p:nvSpPr>
          <p:spPr>
            <a:xfrm>
              <a:off x="2636175" y="471350"/>
              <a:ext cx="85075" cy="160275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14"/>
            <p:cNvSpPr/>
            <p:nvPr/>
          </p:nvSpPr>
          <p:spPr>
            <a:xfrm>
              <a:off x="2935425" y="248775"/>
              <a:ext cx="123075" cy="212725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75" name="Google Shape;275;p14"/>
          <p:cNvSpPr/>
          <p:nvPr/>
        </p:nvSpPr>
        <p:spPr>
          <a:xfrm>
            <a:off x="3984801" y="586934"/>
            <a:ext cx="33" cy="33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F29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6" name="Google Shape;276;p14"/>
          <p:cNvSpPr/>
          <p:nvPr/>
        </p:nvSpPr>
        <p:spPr>
          <a:xfrm>
            <a:off x="3875700" y="5753895"/>
            <a:ext cx="1338915" cy="1234333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7" name="Google Shape;277;p14"/>
          <p:cNvSpPr/>
          <p:nvPr/>
        </p:nvSpPr>
        <p:spPr>
          <a:xfrm>
            <a:off x="3429751" y="5749724"/>
            <a:ext cx="733396" cy="77692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8" name="Google Shape;278;p14"/>
          <p:cNvSpPr/>
          <p:nvPr/>
        </p:nvSpPr>
        <p:spPr>
          <a:xfrm rot="4943404">
            <a:off x="-429701" y="2714483"/>
            <a:ext cx="1491455" cy="416479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9" name="Google Shape;279;p14"/>
          <p:cNvSpPr/>
          <p:nvPr/>
        </p:nvSpPr>
        <p:spPr>
          <a:xfrm rot="4315122">
            <a:off x="-649730" y="3297500"/>
            <a:ext cx="1491491" cy="416491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80" name="Google Shape;280;p14"/>
          <p:cNvSpPr txBox="1">
            <a:spLocks noGrp="1"/>
          </p:cNvSpPr>
          <p:nvPr>
            <p:ph type="title"/>
          </p:nvPr>
        </p:nvSpPr>
        <p:spPr>
          <a:xfrm>
            <a:off x="3053400" y="4182051"/>
            <a:ext cx="6085200" cy="62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81" name="Google Shape;281;p14"/>
          <p:cNvSpPr txBox="1">
            <a:spLocks noGrp="1"/>
          </p:cNvSpPr>
          <p:nvPr>
            <p:ph type="subTitle" idx="1"/>
          </p:nvPr>
        </p:nvSpPr>
        <p:spPr>
          <a:xfrm>
            <a:off x="2139000" y="2055951"/>
            <a:ext cx="7914000" cy="212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596683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16"/>
          <p:cNvSpPr/>
          <p:nvPr/>
        </p:nvSpPr>
        <p:spPr>
          <a:xfrm flipH="1">
            <a:off x="-295156" y="482918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5" name="Google Shape;305;p16"/>
          <p:cNvGrpSpPr/>
          <p:nvPr/>
        </p:nvGrpSpPr>
        <p:grpSpPr>
          <a:xfrm rot="-9323888" flipH="1">
            <a:off x="122664" y="-510906"/>
            <a:ext cx="1694091" cy="1404793"/>
            <a:chOff x="-142022" y="90588"/>
            <a:chExt cx="1270599" cy="1053621"/>
          </a:xfrm>
        </p:grpSpPr>
        <p:sp>
          <p:nvSpPr>
            <p:cNvPr id="306" name="Google Shape;306;p16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16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16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16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16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16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16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16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16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16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16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16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16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16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20" name="Google Shape;320;p16"/>
          <p:cNvSpPr/>
          <p:nvPr/>
        </p:nvSpPr>
        <p:spPr>
          <a:xfrm rot="5102664" flipH="1">
            <a:off x="10616473" y="5503598"/>
            <a:ext cx="1621985" cy="149527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21" name="Google Shape;321;p16"/>
          <p:cNvGrpSpPr/>
          <p:nvPr/>
        </p:nvGrpSpPr>
        <p:grpSpPr>
          <a:xfrm flipH="1">
            <a:off x="10668676" y="6195300"/>
            <a:ext cx="420865" cy="466504"/>
            <a:chOff x="488377" y="2897975"/>
            <a:chExt cx="315649" cy="349878"/>
          </a:xfrm>
        </p:grpSpPr>
        <p:sp>
          <p:nvSpPr>
            <p:cNvPr id="322" name="Google Shape;322;p16"/>
            <p:cNvSpPr/>
            <p:nvPr/>
          </p:nvSpPr>
          <p:spPr>
            <a:xfrm>
              <a:off x="632870" y="3068125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16"/>
            <p:cNvSpPr/>
            <p:nvPr/>
          </p:nvSpPr>
          <p:spPr>
            <a:xfrm>
              <a:off x="638596" y="2897975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16"/>
            <p:cNvSpPr/>
            <p:nvPr/>
          </p:nvSpPr>
          <p:spPr>
            <a:xfrm>
              <a:off x="526425" y="3140122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16"/>
            <p:cNvSpPr/>
            <p:nvPr/>
          </p:nvSpPr>
          <p:spPr>
            <a:xfrm>
              <a:off x="488377" y="2966404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26" name="Google Shape;326;p16"/>
          <p:cNvSpPr/>
          <p:nvPr/>
        </p:nvSpPr>
        <p:spPr>
          <a:xfrm>
            <a:off x="-610133" y="5535751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27" name="Google Shape;327;p16"/>
          <p:cNvSpPr/>
          <p:nvPr/>
        </p:nvSpPr>
        <p:spPr>
          <a:xfrm rot="5665102">
            <a:off x="11119678" y="-542680"/>
            <a:ext cx="498087" cy="1714021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28" name="Google Shape;328;p16"/>
          <p:cNvSpPr/>
          <p:nvPr/>
        </p:nvSpPr>
        <p:spPr>
          <a:xfrm rot="4497319">
            <a:off x="10973227" y="-93895"/>
            <a:ext cx="498080" cy="1714000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29" name="Google Shape;329;p16"/>
          <p:cNvGrpSpPr/>
          <p:nvPr/>
        </p:nvGrpSpPr>
        <p:grpSpPr>
          <a:xfrm rot="457519" flipH="1">
            <a:off x="881775" y="6042381"/>
            <a:ext cx="1171872" cy="1457985"/>
            <a:chOff x="-82550" y="4170314"/>
            <a:chExt cx="878866" cy="1093442"/>
          </a:xfrm>
        </p:grpSpPr>
        <p:sp>
          <p:nvSpPr>
            <p:cNvPr id="330" name="Google Shape;330;p16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16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16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33" name="Google Shape;333;p16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16"/>
          <p:cNvSpPr txBox="1">
            <a:spLocks noGrp="1"/>
          </p:cNvSpPr>
          <p:nvPr>
            <p:ph type="title" idx="2"/>
          </p:nvPr>
        </p:nvSpPr>
        <p:spPr>
          <a:xfrm>
            <a:off x="1464533" y="4465100"/>
            <a:ext cx="29500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35" name="Google Shape;335;p16"/>
          <p:cNvSpPr txBox="1">
            <a:spLocks noGrp="1"/>
          </p:cNvSpPr>
          <p:nvPr>
            <p:ph type="title" idx="3" hasCustomPrompt="1"/>
          </p:nvPr>
        </p:nvSpPr>
        <p:spPr>
          <a:xfrm>
            <a:off x="2050733" y="3313188"/>
            <a:ext cx="1777600" cy="7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3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36" name="Google Shape;336;p16"/>
          <p:cNvSpPr txBox="1">
            <a:spLocks noGrp="1"/>
          </p:cNvSpPr>
          <p:nvPr>
            <p:ph type="subTitle" idx="1"/>
          </p:nvPr>
        </p:nvSpPr>
        <p:spPr>
          <a:xfrm>
            <a:off x="1464533" y="5037200"/>
            <a:ext cx="2950000" cy="7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7" name="Google Shape;337;p16"/>
          <p:cNvSpPr txBox="1">
            <a:spLocks noGrp="1"/>
          </p:cNvSpPr>
          <p:nvPr>
            <p:ph type="title" idx="4"/>
          </p:nvPr>
        </p:nvSpPr>
        <p:spPr>
          <a:xfrm>
            <a:off x="4620992" y="4465100"/>
            <a:ext cx="29500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38" name="Google Shape;338;p16"/>
          <p:cNvSpPr txBox="1">
            <a:spLocks noGrp="1"/>
          </p:cNvSpPr>
          <p:nvPr>
            <p:ph type="title" idx="5" hasCustomPrompt="1"/>
          </p:nvPr>
        </p:nvSpPr>
        <p:spPr>
          <a:xfrm>
            <a:off x="5207192" y="3365200"/>
            <a:ext cx="1777600" cy="6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3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39" name="Google Shape;339;p16"/>
          <p:cNvSpPr txBox="1">
            <a:spLocks noGrp="1"/>
          </p:cNvSpPr>
          <p:nvPr>
            <p:ph type="subTitle" idx="6"/>
          </p:nvPr>
        </p:nvSpPr>
        <p:spPr>
          <a:xfrm>
            <a:off x="4620992" y="5037200"/>
            <a:ext cx="2950000" cy="7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0" name="Google Shape;340;p16"/>
          <p:cNvSpPr txBox="1">
            <a:spLocks noGrp="1"/>
          </p:cNvSpPr>
          <p:nvPr>
            <p:ph type="title" idx="7"/>
          </p:nvPr>
        </p:nvSpPr>
        <p:spPr>
          <a:xfrm>
            <a:off x="7916867" y="4465100"/>
            <a:ext cx="29500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41" name="Google Shape;341;p16"/>
          <p:cNvSpPr txBox="1">
            <a:spLocks noGrp="1"/>
          </p:cNvSpPr>
          <p:nvPr>
            <p:ph type="title" idx="8" hasCustomPrompt="1"/>
          </p:nvPr>
        </p:nvSpPr>
        <p:spPr>
          <a:xfrm>
            <a:off x="8503067" y="3365200"/>
            <a:ext cx="1777600" cy="6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333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342" name="Google Shape;342;p16"/>
          <p:cNvSpPr txBox="1">
            <a:spLocks noGrp="1"/>
          </p:cNvSpPr>
          <p:nvPr>
            <p:ph type="subTitle" idx="9"/>
          </p:nvPr>
        </p:nvSpPr>
        <p:spPr>
          <a:xfrm>
            <a:off x="7916867" y="5037200"/>
            <a:ext cx="2950000" cy="7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958272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bg>
      <p:bgPr>
        <a:solidFill>
          <a:schemeClr val="accent2"/>
        </a:solidFill>
        <a:effectLst/>
      </p:bgPr>
    </p:bg>
    <p:spTree>
      <p:nvGrpSpPr>
        <p:cNvPr id="1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4" name="Google Shape;344;p17"/>
          <p:cNvGrpSpPr/>
          <p:nvPr/>
        </p:nvGrpSpPr>
        <p:grpSpPr>
          <a:xfrm>
            <a:off x="69933" y="5792468"/>
            <a:ext cx="1626656" cy="1650531"/>
            <a:chOff x="727288" y="3991176"/>
            <a:chExt cx="1219992" cy="1237898"/>
          </a:xfrm>
        </p:grpSpPr>
        <p:sp>
          <p:nvSpPr>
            <p:cNvPr id="345" name="Google Shape;345;p17"/>
            <p:cNvSpPr/>
            <p:nvPr/>
          </p:nvSpPr>
          <p:spPr>
            <a:xfrm>
              <a:off x="727287" y="4086500"/>
              <a:ext cx="228805" cy="1142574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17"/>
            <p:cNvSpPr/>
            <p:nvPr/>
          </p:nvSpPr>
          <p:spPr>
            <a:xfrm>
              <a:off x="1034666" y="4018585"/>
              <a:ext cx="272880" cy="117951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17"/>
            <p:cNvSpPr/>
            <p:nvPr/>
          </p:nvSpPr>
          <p:spPr>
            <a:xfrm>
              <a:off x="1400430" y="4009056"/>
              <a:ext cx="238294" cy="117594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17"/>
            <p:cNvSpPr/>
            <p:nvPr/>
          </p:nvSpPr>
          <p:spPr>
            <a:xfrm>
              <a:off x="1693496" y="3991176"/>
              <a:ext cx="253783" cy="114782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9" name="Google Shape;349;p17"/>
          <p:cNvSpPr/>
          <p:nvPr/>
        </p:nvSpPr>
        <p:spPr>
          <a:xfrm rot="-5665102" flipH="1">
            <a:off x="424658" y="-362464"/>
            <a:ext cx="498087" cy="1714021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0" name="Google Shape;350;p17"/>
          <p:cNvSpPr/>
          <p:nvPr/>
        </p:nvSpPr>
        <p:spPr>
          <a:xfrm rot="7898116">
            <a:off x="10423642" y="5337719"/>
            <a:ext cx="1860959" cy="1367844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1" name="Google Shape;351;p17"/>
          <p:cNvSpPr/>
          <p:nvPr/>
        </p:nvSpPr>
        <p:spPr>
          <a:xfrm rot="8586844">
            <a:off x="11046106" y="4948312"/>
            <a:ext cx="515513" cy="781769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2" name="Google Shape;352;p17"/>
          <p:cNvSpPr/>
          <p:nvPr/>
        </p:nvSpPr>
        <p:spPr>
          <a:xfrm rot="-8506666">
            <a:off x="2146286" y="-352899"/>
            <a:ext cx="1338871" cy="1366204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53" name="Google Shape;353;p17"/>
          <p:cNvGrpSpPr/>
          <p:nvPr/>
        </p:nvGrpSpPr>
        <p:grpSpPr>
          <a:xfrm rot="-9849415">
            <a:off x="10708886" y="1705709"/>
            <a:ext cx="1694109" cy="1404809"/>
            <a:chOff x="-142022" y="90588"/>
            <a:chExt cx="1270599" cy="1053621"/>
          </a:xfrm>
        </p:grpSpPr>
        <p:sp>
          <p:nvSpPr>
            <p:cNvPr id="354" name="Google Shape;354;p17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17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17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17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17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17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17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17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17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17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17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17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17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17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68" name="Google Shape;368;p17"/>
          <p:cNvSpPr/>
          <p:nvPr/>
        </p:nvSpPr>
        <p:spPr>
          <a:xfrm rot="-3975368" flipH="1">
            <a:off x="517971" y="-59698"/>
            <a:ext cx="498077" cy="1713988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9" name="Google Shape;369;p17"/>
          <p:cNvSpPr/>
          <p:nvPr/>
        </p:nvSpPr>
        <p:spPr>
          <a:xfrm rot="-466267">
            <a:off x="9499858" y="-264188"/>
            <a:ext cx="2601500" cy="1517472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0" name="Google Shape;370;p17"/>
          <p:cNvSpPr/>
          <p:nvPr/>
        </p:nvSpPr>
        <p:spPr>
          <a:xfrm rot="-5400000" flipH="1">
            <a:off x="5646378" y="5931473"/>
            <a:ext cx="498077" cy="1713988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1" name="Google Shape;371;p17"/>
          <p:cNvSpPr/>
          <p:nvPr/>
        </p:nvSpPr>
        <p:spPr>
          <a:xfrm>
            <a:off x="6857200" y="6138200"/>
            <a:ext cx="593448" cy="628608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72" name="Google Shape;372;p17"/>
          <p:cNvSpPr txBox="1">
            <a:spLocks noGrp="1"/>
          </p:cNvSpPr>
          <p:nvPr>
            <p:ph type="title"/>
          </p:nvPr>
        </p:nvSpPr>
        <p:spPr>
          <a:xfrm>
            <a:off x="2201600" y="2146033"/>
            <a:ext cx="7788800" cy="148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333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sp>
        <p:nvSpPr>
          <p:cNvPr id="373" name="Google Shape;373;p17"/>
          <p:cNvSpPr txBox="1">
            <a:spLocks noGrp="1"/>
          </p:cNvSpPr>
          <p:nvPr>
            <p:ph type="subTitle" idx="1"/>
          </p:nvPr>
        </p:nvSpPr>
        <p:spPr>
          <a:xfrm>
            <a:off x="3200800" y="3867967"/>
            <a:ext cx="57904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0527997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Google Shape;375;p18"/>
          <p:cNvSpPr/>
          <p:nvPr/>
        </p:nvSpPr>
        <p:spPr>
          <a:xfrm>
            <a:off x="90200" y="5588267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76" name="Google Shape;376;p18"/>
          <p:cNvGrpSpPr/>
          <p:nvPr/>
        </p:nvGrpSpPr>
        <p:grpSpPr>
          <a:xfrm>
            <a:off x="0" y="-308548"/>
            <a:ext cx="1171821" cy="1457923"/>
            <a:chOff x="-82550" y="4170314"/>
            <a:chExt cx="878866" cy="1093442"/>
          </a:xfrm>
        </p:grpSpPr>
        <p:sp>
          <p:nvSpPr>
            <p:cNvPr id="377" name="Google Shape;377;p18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18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18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80" name="Google Shape;380;p18"/>
          <p:cNvSpPr/>
          <p:nvPr/>
        </p:nvSpPr>
        <p:spPr>
          <a:xfrm rot="5665102">
            <a:off x="11162445" y="5433054"/>
            <a:ext cx="498087" cy="1714021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81" name="Google Shape;381;p18"/>
          <p:cNvSpPr/>
          <p:nvPr/>
        </p:nvSpPr>
        <p:spPr>
          <a:xfrm rot="3975368">
            <a:off x="11069140" y="5735819"/>
            <a:ext cx="498077" cy="1713988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82" name="Google Shape;382;p18"/>
          <p:cNvGrpSpPr/>
          <p:nvPr/>
        </p:nvGrpSpPr>
        <p:grpSpPr>
          <a:xfrm>
            <a:off x="1657370" y="5975717"/>
            <a:ext cx="420865" cy="466504"/>
            <a:chOff x="4846427" y="-66500"/>
            <a:chExt cx="315649" cy="349878"/>
          </a:xfrm>
        </p:grpSpPr>
        <p:sp>
          <p:nvSpPr>
            <p:cNvPr id="383" name="Google Shape;383;p18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18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18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18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87" name="Google Shape;387;p18"/>
          <p:cNvSpPr/>
          <p:nvPr/>
        </p:nvSpPr>
        <p:spPr>
          <a:xfrm rot="650906">
            <a:off x="11039755" y="5298989"/>
            <a:ext cx="365029" cy="421604"/>
          </a:xfrm>
          <a:custGeom>
            <a:avLst/>
            <a:gdLst/>
            <a:ahLst/>
            <a:cxnLst/>
            <a:rect l="l" t="t" r="r" b="b"/>
            <a:pathLst>
              <a:path w="8454" h="9765" extrusionOk="0">
                <a:moveTo>
                  <a:pt x="8454" y="1"/>
                </a:moveTo>
                <a:lnTo>
                  <a:pt x="8454" y="1"/>
                </a:lnTo>
                <a:cubicBezTo>
                  <a:pt x="7613" y="71"/>
                  <a:pt x="6796" y="71"/>
                  <a:pt x="5955" y="164"/>
                </a:cubicBezTo>
                <a:cubicBezTo>
                  <a:pt x="4694" y="304"/>
                  <a:pt x="4694" y="327"/>
                  <a:pt x="4904" y="1425"/>
                </a:cubicBezTo>
                <a:cubicBezTo>
                  <a:pt x="5044" y="1612"/>
                  <a:pt x="5138" y="1822"/>
                  <a:pt x="5208" y="2056"/>
                </a:cubicBezTo>
                <a:cubicBezTo>
                  <a:pt x="5301" y="2943"/>
                  <a:pt x="5371" y="3854"/>
                  <a:pt x="5371" y="4765"/>
                </a:cubicBezTo>
                <a:cubicBezTo>
                  <a:pt x="5348" y="5465"/>
                  <a:pt x="5278" y="6166"/>
                  <a:pt x="5184" y="6843"/>
                </a:cubicBezTo>
                <a:cubicBezTo>
                  <a:pt x="4227" y="6820"/>
                  <a:pt x="3456" y="6820"/>
                  <a:pt x="2662" y="6796"/>
                </a:cubicBezTo>
                <a:cubicBezTo>
                  <a:pt x="2546" y="6773"/>
                  <a:pt x="2452" y="6726"/>
                  <a:pt x="2359" y="6680"/>
                </a:cubicBezTo>
                <a:cubicBezTo>
                  <a:pt x="1775" y="6936"/>
                  <a:pt x="1214" y="7263"/>
                  <a:pt x="677" y="7637"/>
                </a:cubicBezTo>
                <a:cubicBezTo>
                  <a:pt x="374" y="7847"/>
                  <a:pt x="0" y="8408"/>
                  <a:pt x="93" y="8665"/>
                </a:cubicBezTo>
                <a:cubicBezTo>
                  <a:pt x="304" y="9062"/>
                  <a:pt x="654" y="9365"/>
                  <a:pt x="1098" y="9505"/>
                </a:cubicBezTo>
                <a:cubicBezTo>
                  <a:pt x="1536" y="9679"/>
                  <a:pt x="1995" y="9765"/>
                  <a:pt x="2449" y="9765"/>
                </a:cubicBezTo>
                <a:cubicBezTo>
                  <a:pt x="3278" y="9765"/>
                  <a:pt x="4092" y="9479"/>
                  <a:pt x="4741" y="8921"/>
                </a:cubicBezTo>
                <a:cubicBezTo>
                  <a:pt x="5535" y="8478"/>
                  <a:pt x="6025" y="7660"/>
                  <a:pt x="6049" y="6773"/>
                </a:cubicBezTo>
                <a:cubicBezTo>
                  <a:pt x="6119" y="5395"/>
                  <a:pt x="6072" y="4041"/>
                  <a:pt x="6049" y="2663"/>
                </a:cubicBezTo>
                <a:cubicBezTo>
                  <a:pt x="6049" y="2149"/>
                  <a:pt x="5955" y="1612"/>
                  <a:pt x="5908" y="1051"/>
                </a:cubicBezTo>
                <a:cubicBezTo>
                  <a:pt x="6539" y="1005"/>
                  <a:pt x="7193" y="911"/>
                  <a:pt x="7823" y="771"/>
                </a:cubicBezTo>
                <a:cubicBezTo>
                  <a:pt x="8080" y="678"/>
                  <a:pt x="8244" y="281"/>
                  <a:pt x="845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88" name="Google Shape;388;p18"/>
          <p:cNvSpPr/>
          <p:nvPr/>
        </p:nvSpPr>
        <p:spPr>
          <a:xfrm rot="3048824">
            <a:off x="10546742" y="-290728"/>
            <a:ext cx="1542857" cy="1422271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89" name="Google Shape;389;p18"/>
          <p:cNvGrpSpPr/>
          <p:nvPr/>
        </p:nvGrpSpPr>
        <p:grpSpPr>
          <a:xfrm>
            <a:off x="9983469" y="66961"/>
            <a:ext cx="794575" cy="706931"/>
            <a:chOff x="5927389" y="663096"/>
            <a:chExt cx="595931" cy="530198"/>
          </a:xfrm>
        </p:grpSpPr>
        <p:sp>
          <p:nvSpPr>
            <p:cNvPr id="390" name="Google Shape;390;p18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18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2" name="Google Shape;392;p18"/>
          <p:cNvGrpSpPr/>
          <p:nvPr/>
        </p:nvGrpSpPr>
        <p:grpSpPr>
          <a:xfrm rot="-2349600">
            <a:off x="5329589" y="-762726"/>
            <a:ext cx="1694164" cy="1404855"/>
            <a:chOff x="-142022" y="90588"/>
            <a:chExt cx="1270599" cy="1053621"/>
          </a:xfrm>
        </p:grpSpPr>
        <p:sp>
          <p:nvSpPr>
            <p:cNvPr id="393" name="Google Shape;393;p18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18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18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18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18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18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18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18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18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18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18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18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18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18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07" name="Google Shape;407;p18"/>
          <p:cNvSpPr txBox="1">
            <a:spLocks noGrp="1"/>
          </p:cNvSpPr>
          <p:nvPr>
            <p:ph type="title"/>
          </p:nvPr>
        </p:nvSpPr>
        <p:spPr>
          <a:xfrm>
            <a:off x="2549384" y="2183233"/>
            <a:ext cx="2220400" cy="10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08" name="Google Shape;408;p18"/>
          <p:cNvSpPr txBox="1">
            <a:spLocks noGrp="1"/>
          </p:cNvSpPr>
          <p:nvPr>
            <p:ph type="subTitle" idx="1"/>
          </p:nvPr>
        </p:nvSpPr>
        <p:spPr>
          <a:xfrm>
            <a:off x="1128584" y="3190767"/>
            <a:ext cx="3641200" cy="148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68347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856848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19"/>
          <p:cNvSpPr/>
          <p:nvPr/>
        </p:nvSpPr>
        <p:spPr>
          <a:xfrm rot="-5102664">
            <a:off x="-142146" y="5503598"/>
            <a:ext cx="1621985" cy="149527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11" name="Google Shape;411;p19"/>
          <p:cNvGrpSpPr/>
          <p:nvPr/>
        </p:nvGrpSpPr>
        <p:grpSpPr>
          <a:xfrm>
            <a:off x="548870" y="5322100"/>
            <a:ext cx="420865" cy="466504"/>
            <a:chOff x="488377" y="2897975"/>
            <a:chExt cx="315649" cy="349878"/>
          </a:xfrm>
        </p:grpSpPr>
        <p:sp>
          <p:nvSpPr>
            <p:cNvPr id="412" name="Google Shape;412;p19"/>
            <p:cNvSpPr/>
            <p:nvPr/>
          </p:nvSpPr>
          <p:spPr>
            <a:xfrm>
              <a:off x="632870" y="3068125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19"/>
            <p:cNvSpPr/>
            <p:nvPr/>
          </p:nvSpPr>
          <p:spPr>
            <a:xfrm>
              <a:off x="638596" y="2897975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19"/>
            <p:cNvSpPr/>
            <p:nvPr/>
          </p:nvSpPr>
          <p:spPr>
            <a:xfrm>
              <a:off x="526425" y="3140122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19"/>
            <p:cNvSpPr/>
            <p:nvPr/>
          </p:nvSpPr>
          <p:spPr>
            <a:xfrm>
              <a:off x="488377" y="2966404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16" name="Google Shape;416;p19"/>
          <p:cNvSpPr/>
          <p:nvPr/>
        </p:nvSpPr>
        <p:spPr>
          <a:xfrm rot="8749359">
            <a:off x="10614331" y="-800255"/>
            <a:ext cx="1925563" cy="1964985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7" name="Google Shape;417;p19"/>
          <p:cNvSpPr/>
          <p:nvPr/>
        </p:nvSpPr>
        <p:spPr>
          <a:xfrm rot="7898116">
            <a:off x="10505142" y="5454269"/>
            <a:ext cx="1860959" cy="1367844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8" name="Google Shape;418;p19"/>
          <p:cNvSpPr/>
          <p:nvPr/>
        </p:nvSpPr>
        <p:spPr>
          <a:xfrm>
            <a:off x="11479167" y="638352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9" name="Google Shape;419;p19"/>
          <p:cNvSpPr/>
          <p:nvPr/>
        </p:nvSpPr>
        <p:spPr>
          <a:xfrm rot="-5641596" flipH="1">
            <a:off x="567121" y="-529496"/>
            <a:ext cx="453159" cy="155941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0" name="Google Shape;420;p19"/>
          <p:cNvSpPr/>
          <p:nvPr/>
        </p:nvSpPr>
        <p:spPr>
          <a:xfrm rot="-4974102" flipH="1">
            <a:off x="638760" y="-325860"/>
            <a:ext cx="498061" cy="1713936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1" name="Google Shape;421;p19"/>
          <p:cNvSpPr/>
          <p:nvPr/>
        </p:nvSpPr>
        <p:spPr>
          <a:xfrm rot="-1310044">
            <a:off x="583271" y="631921"/>
            <a:ext cx="420853" cy="455511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2" name="Google Shape;422;p19"/>
          <p:cNvSpPr txBox="1">
            <a:spLocks noGrp="1"/>
          </p:cNvSpPr>
          <p:nvPr>
            <p:ph type="title"/>
          </p:nvPr>
        </p:nvSpPr>
        <p:spPr>
          <a:xfrm>
            <a:off x="7326184" y="2154033"/>
            <a:ext cx="2572400" cy="103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3" name="Google Shape;423;p19"/>
          <p:cNvSpPr txBox="1">
            <a:spLocks noGrp="1"/>
          </p:cNvSpPr>
          <p:nvPr>
            <p:ph type="subTitle" idx="1"/>
          </p:nvPr>
        </p:nvSpPr>
        <p:spPr>
          <a:xfrm>
            <a:off x="7326184" y="3190767"/>
            <a:ext cx="3641200" cy="148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5742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20"/>
          <p:cNvSpPr txBox="1">
            <a:spLocks noGrp="1"/>
          </p:cNvSpPr>
          <p:nvPr>
            <p:ph type="title"/>
          </p:nvPr>
        </p:nvSpPr>
        <p:spPr>
          <a:xfrm>
            <a:off x="3439884" y="2130768"/>
            <a:ext cx="2220400" cy="10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6" name="Google Shape;426;p20"/>
          <p:cNvSpPr txBox="1">
            <a:spLocks noGrp="1"/>
          </p:cNvSpPr>
          <p:nvPr>
            <p:ph type="subTitle" idx="1"/>
          </p:nvPr>
        </p:nvSpPr>
        <p:spPr>
          <a:xfrm>
            <a:off x="2019084" y="3190751"/>
            <a:ext cx="3641200" cy="148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" name="Google Shape;427;p20"/>
          <p:cNvSpPr/>
          <p:nvPr/>
        </p:nvSpPr>
        <p:spPr>
          <a:xfrm rot="-8933533">
            <a:off x="-101388" y="5656964"/>
            <a:ext cx="2526639" cy="1383501"/>
          </a:xfrm>
          <a:custGeom>
            <a:avLst/>
            <a:gdLst/>
            <a:ahLst/>
            <a:cxnLst/>
            <a:rect l="l" t="t" r="r" b="b"/>
            <a:pathLst>
              <a:path w="44086" h="24140" extrusionOk="0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28" name="Google Shape;428;p20"/>
          <p:cNvGrpSpPr/>
          <p:nvPr/>
        </p:nvGrpSpPr>
        <p:grpSpPr>
          <a:xfrm>
            <a:off x="1785437" y="6010684"/>
            <a:ext cx="420865" cy="466504"/>
            <a:chOff x="4846427" y="-66500"/>
            <a:chExt cx="315649" cy="349878"/>
          </a:xfrm>
        </p:grpSpPr>
        <p:sp>
          <p:nvSpPr>
            <p:cNvPr id="429" name="Google Shape;429;p20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20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20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20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3" name="Google Shape;433;p20"/>
          <p:cNvGrpSpPr/>
          <p:nvPr/>
        </p:nvGrpSpPr>
        <p:grpSpPr>
          <a:xfrm rot="-1308085" flipH="1">
            <a:off x="-117251" y="-209966"/>
            <a:ext cx="1171851" cy="1457959"/>
            <a:chOff x="-82550" y="4170314"/>
            <a:chExt cx="878866" cy="1093442"/>
          </a:xfrm>
        </p:grpSpPr>
        <p:sp>
          <p:nvSpPr>
            <p:cNvPr id="434" name="Google Shape;434;p20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20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20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37" name="Google Shape;437;p20"/>
          <p:cNvSpPr/>
          <p:nvPr/>
        </p:nvSpPr>
        <p:spPr>
          <a:xfrm rot="487906">
            <a:off x="837615" y="1233061"/>
            <a:ext cx="359005" cy="642479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38" name="Google Shape;438;p20"/>
          <p:cNvSpPr/>
          <p:nvPr/>
        </p:nvSpPr>
        <p:spPr>
          <a:xfrm rot="10800000" flipH="1">
            <a:off x="10608109" y="5891321"/>
            <a:ext cx="1686132" cy="1239343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39" name="Google Shape;439;p20"/>
          <p:cNvSpPr/>
          <p:nvPr/>
        </p:nvSpPr>
        <p:spPr>
          <a:xfrm rot="399774">
            <a:off x="10870319" y="4552167"/>
            <a:ext cx="526591" cy="442860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0" name="Google Shape;440;p20"/>
          <p:cNvSpPr/>
          <p:nvPr/>
        </p:nvSpPr>
        <p:spPr>
          <a:xfrm rot="-7290801">
            <a:off x="10679744" y="-213348"/>
            <a:ext cx="1542875" cy="1422288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41" name="Google Shape;441;p20"/>
          <p:cNvGrpSpPr/>
          <p:nvPr/>
        </p:nvGrpSpPr>
        <p:grpSpPr>
          <a:xfrm>
            <a:off x="11129129" y="996523"/>
            <a:ext cx="644115" cy="573069"/>
            <a:chOff x="1101247" y="2686592"/>
            <a:chExt cx="483086" cy="429802"/>
          </a:xfrm>
        </p:grpSpPr>
        <p:sp>
          <p:nvSpPr>
            <p:cNvPr id="442" name="Google Shape;442;p20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20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44" name="Google Shape;444;p20"/>
          <p:cNvSpPr/>
          <p:nvPr/>
        </p:nvSpPr>
        <p:spPr>
          <a:xfrm rot="10800000">
            <a:off x="5912409" y="-116416"/>
            <a:ext cx="502307" cy="510231"/>
          </a:xfrm>
          <a:custGeom>
            <a:avLst/>
            <a:gdLst/>
            <a:ahLst/>
            <a:cxnLst/>
            <a:rect l="l" t="t" r="r" b="b"/>
            <a:pathLst>
              <a:path w="9572" h="9723" extrusionOk="0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5" name="Google Shape;445;p20"/>
          <p:cNvSpPr/>
          <p:nvPr/>
        </p:nvSpPr>
        <p:spPr>
          <a:xfrm rot="10800000">
            <a:off x="5467618" y="-119615"/>
            <a:ext cx="1380767" cy="916820"/>
          </a:xfrm>
          <a:custGeom>
            <a:avLst/>
            <a:gdLst/>
            <a:ahLst/>
            <a:cxnLst/>
            <a:rect l="l" t="t" r="r" b="b"/>
            <a:pathLst>
              <a:path w="26312" h="17471" extrusionOk="0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06298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p21"/>
          <p:cNvSpPr/>
          <p:nvPr/>
        </p:nvSpPr>
        <p:spPr>
          <a:xfrm rot="-8506666">
            <a:off x="10788637" y="6008185"/>
            <a:ext cx="1338871" cy="1366204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8" name="Google Shape;448;p21"/>
          <p:cNvSpPr/>
          <p:nvPr/>
        </p:nvSpPr>
        <p:spPr>
          <a:xfrm rot="-6067523" flipH="1">
            <a:off x="502295" y="5644441"/>
            <a:ext cx="453157" cy="1559412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49" name="Google Shape;449;p21"/>
          <p:cNvGrpSpPr/>
          <p:nvPr/>
        </p:nvGrpSpPr>
        <p:grpSpPr>
          <a:xfrm rot="3918966">
            <a:off x="10872187" y="-133253"/>
            <a:ext cx="1171788" cy="1457881"/>
            <a:chOff x="-82550" y="4170314"/>
            <a:chExt cx="878866" cy="1093442"/>
          </a:xfrm>
        </p:grpSpPr>
        <p:sp>
          <p:nvSpPr>
            <p:cNvPr id="450" name="Google Shape;450;p21"/>
            <p:cNvSpPr/>
            <p:nvPr/>
          </p:nvSpPr>
          <p:spPr>
            <a:xfrm rot="-507344">
              <a:off x="-12368" y="4281354"/>
              <a:ext cx="224678" cy="97116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21"/>
            <p:cNvSpPr/>
            <p:nvPr/>
          </p:nvSpPr>
          <p:spPr>
            <a:xfrm rot="-507344">
              <a:off x="284285" y="4231407"/>
              <a:ext cx="196202" cy="96822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21"/>
            <p:cNvSpPr/>
            <p:nvPr/>
          </p:nvSpPr>
          <p:spPr>
            <a:xfrm rot="-507344">
              <a:off x="519013" y="4180541"/>
              <a:ext cx="208955" cy="945075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3" name="Google Shape;453;p21"/>
          <p:cNvSpPr/>
          <p:nvPr/>
        </p:nvSpPr>
        <p:spPr>
          <a:xfrm rot="-5400000" flipH="1">
            <a:off x="607942" y="5834286"/>
            <a:ext cx="498077" cy="1713988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54" name="Google Shape;454;p21"/>
          <p:cNvGrpSpPr/>
          <p:nvPr/>
        </p:nvGrpSpPr>
        <p:grpSpPr>
          <a:xfrm>
            <a:off x="376570" y="5847651"/>
            <a:ext cx="420865" cy="466504"/>
            <a:chOff x="4846427" y="-66500"/>
            <a:chExt cx="315649" cy="349878"/>
          </a:xfrm>
        </p:grpSpPr>
        <p:sp>
          <p:nvSpPr>
            <p:cNvPr id="455" name="Google Shape;455;p21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21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21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21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59" name="Google Shape;459;p21"/>
          <p:cNvSpPr/>
          <p:nvPr/>
        </p:nvSpPr>
        <p:spPr>
          <a:xfrm rot="-244539">
            <a:off x="-99272" y="28039"/>
            <a:ext cx="2526639" cy="1383503"/>
          </a:xfrm>
          <a:custGeom>
            <a:avLst/>
            <a:gdLst/>
            <a:ahLst/>
            <a:cxnLst/>
            <a:rect l="l" t="t" r="r" b="b"/>
            <a:pathLst>
              <a:path w="44086" h="24140" extrusionOk="0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60" name="Google Shape;460;p21"/>
          <p:cNvSpPr/>
          <p:nvPr/>
        </p:nvSpPr>
        <p:spPr>
          <a:xfrm>
            <a:off x="11601901" y="5505685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61" name="Google Shape;461;p21"/>
          <p:cNvGrpSpPr/>
          <p:nvPr/>
        </p:nvGrpSpPr>
        <p:grpSpPr>
          <a:xfrm rot="3550083">
            <a:off x="11749898" y="534215"/>
            <a:ext cx="790873" cy="942792"/>
            <a:chOff x="8446375" y="3346247"/>
            <a:chExt cx="572406" cy="682360"/>
          </a:xfrm>
        </p:grpSpPr>
        <p:sp>
          <p:nvSpPr>
            <p:cNvPr id="462" name="Google Shape;462;p21"/>
            <p:cNvSpPr/>
            <p:nvPr/>
          </p:nvSpPr>
          <p:spPr>
            <a:xfrm>
              <a:off x="8592550" y="383759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21"/>
            <p:cNvSpPr/>
            <p:nvPr/>
          </p:nvSpPr>
          <p:spPr>
            <a:xfrm>
              <a:off x="8769627" y="372615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21"/>
            <p:cNvSpPr/>
            <p:nvPr/>
          </p:nvSpPr>
          <p:spPr>
            <a:xfrm>
              <a:off x="8625485" y="353054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21"/>
            <p:cNvSpPr/>
            <p:nvPr/>
          </p:nvSpPr>
          <p:spPr>
            <a:xfrm>
              <a:off x="8446375" y="364791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21"/>
            <p:cNvSpPr/>
            <p:nvPr/>
          </p:nvSpPr>
          <p:spPr>
            <a:xfrm>
              <a:off x="8851965" y="334624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67" name="Google Shape;467;p21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468" name="Google Shape;468;p21"/>
          <p:cNvSpPr txBox="1">
            <a:spLocks noGrp="1"/>
          </p:cNvSpPr>
          <p:nvPr>
            <p:ph type="title" idx="2"/>
          </p:nvPr>
        </p:nvSpPr>
        <p:spPr>
          <a:xfrm>
            <a:off x="2063017" y="426666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69" name="Google Shape;469;p21"/>
          <p:cNvSpPr txBox="1">
            <a:spLocks noGrp="1"/>
          </p:cNvSpPr>
          <p:nvPr>
            <p:ph type="subTitle" idx="1"/>
          </p:nvPr>
        </p:nvSpPr>
        <p:spPr>
          <a:xfrm>
            <a:off x="2063017" y="4788388"/>
            <a:ext cx="31152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" name="Google Shape;470;p21"/>
          <p:cNvSpPr txBox="1">
            <a:spLocks noGrp="1"/>
          </p:cNvSpPr>
          <p:nvPr>
            <p:ph type="title" idx="3"/>
          </p:nvPr>
        </p:nvSpPr>
        <p:spPr>
          <a:xfrm>
            <a:off x="7013784" y="477246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71" name="Google Shape;471;p21"/>
          <p:cNvSpPr txBox="1">
            <a:spLocks noGrp="1"/>
          </p:cNvSpPr>
          <p:nvPr>
            <p:ph type="subTitle" idx="4"/>
          </p:nvPr>
        </p:nvSpPr>
        <p:spPr>
          <a:xfrm>
            <a:off x="7013784" y="5294187"/>
            <a:ext cx="31152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69326272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22"/>
          <p:cNvSpPr/>
          <p:nvPr/>
        </p:nvSpPr>
        <p:spPr>
          <a:xfrm>
            <a:off x="11783751" y="5954991"/>
            <a:ext cx="733396" cy="77692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74" name="Google Shape;474;p22"/>
          <p:cNvSpPr/>
          <p:nvPr/>
        </p:nvSpPr>
        <p:spPr>
          <a:xfrm flipH="1">
            <a:off x="-142125" y="270151"/>
            <a:ext cx="2238437" cy="130569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75" name="Google Shape;475;p22"/>
          <p:cNvGrpSpPr/>
          <p:nvPr/>
        </p:nvGrpSpPr>
        <p:grpSpPr>
          <a:xfrm>
            <a:off x="334467" y="920496"/>
            <a:ext cx="763208" cy="909813"/>
            <a:chOff x="98450" y="537972"/>
            <a:chExt cx="572406" cy="682360"/>
          </a:xfrm>
        </p:grpSpPr>
        <p:sp>
          <p:nvSpPr>
            <p:cNvPr id="476" name="Google Shape;476;p22"/>
            <p:cNvSpPr/>
            <p:nvPr/>
          </p:nvSpPr>
          <p:spPr>
            <a:xfrm>
              <a:off x="244625" y="1029322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22"/>
            <p:cNvSpPr/>
            <p:nvPr/>
          </p:nvSpPr>
          <p:spPr>
            <a:xfrm>
              <a:off x="421702" y="917878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22"/>
            <p:cNvSpPr/>
            <p:nvPr/>
          </p:nvSpPr>
          <p:spPr>
            <a:xfrm>
              <a:off x="277560" y="722266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22"/>
            <p:cNvSpPr/>
            <p:nvPr/>
          </p:nvSpPr>
          <p:spPr>
            <a:xfrm>
              <a:off x="98450" y="839640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22"/>
            <p:cNvSpPr/>
            <p:nvPr/>
          </p:nvSpPr>
          <p:spPr>
            <a:xfrm>
              <a:off x="504040" y="537972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481" name="Google Shape;481;p22"/>
          <p:cNvSpPr/>
          <p:nvPr/>
        </p:nvSpPr>
        <p:spPr>
          <a:xfrm rot="10149192" flipH="1">
            <a:off x="11044559" y="57335"/>
            <a:ext cx="1521468" cy="1402680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82" name="Google Shape;482;p22"/>
          <p:cNvSpPr/>
          <p:nvPr/>
        </p:nvSpPr>
        <p:spPr>
          <a:xfrm>
            <a:off x="3089034" y="409001"/>
            <a:ext cx="502287" cy="422384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174451"/>
              </a:solidFill>
              <a:cs typeface="Arial"/>
              <a:sym typeface="Arial"/>
            </a:endParaRPr>
          </a:p>
        </p:txBody>
      </p:sp>
      <p:sp>
        <p:nvSpPr>
          <p:cNvPr id="483" name="Google Shape;483;p22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484" name="Google Shape;484;p22"/>
          <p:cNvSpPr txBox="1">
            <a:spLocks noGrp="1"/>
          </p:cNvSpPr>
          <p:nvPr>
            <p:ph type="body" idx="1"/>
          </p:nvPr>
        </p:nvSpPr>
        <p:spPr>
          <a:xfrm>
            <a:off x="969733" y="1692100"/>
            <a:ext cx="5059200" cy="444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Raleway"/>
              <a:buChar char="■"/>
              <a:defRPr/>
            </a:lvl9pPr>
          </a:lstStyle>
          <a:p>
            <a:endParaRPr/>
          </a:p>
        </p:txBody>
      </p:sp>
      <p:sp>
        <p:nvSpPr>
          <p:cNvPr id="485" name="Google Shape;485;p22"/>
          <p:cNvSpPr txBox="1">
            <a:spLocks noGrp="1"/>
          </p:cNvSpPr>
          <p:nvPr>
            <p:ph type="body" idx="2"/>
          </p:nvPr>
        </p:nvSpPr>
        <p:spPr>
          <a:xfrm>
            <a:off x="6163067" y="1692100"/>
            <a:ext cx="5059200" cy="444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Raleway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Raleway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2836732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p23"/>
          <p:cNvSpPr txBox="1">
            <a:spLocks noGrp="1"/>
          </p:cNvSpPr>
          <p:nvPr>
            <p:ph type="title"/>
          </p:nvPr>
        </p:nvSpPr>
        <p:spPr>
          <a:xfrm>
            <a:off x="960000" y="25207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88" name="Google Shape;488;p23"/>
          <p:cNvSpPr txBox="1">
            <a:spLocks noGrp="1"/>
          </p:cNvSpPr>
          <p:nvPr>
            <p:ph type="subTitle" idx="1"/>
          </p:nvPr>
        </p:nvSpPr>
        <p:spPr>
          <a:xfrm>
            <a:off x="960000" y="3144021"/>
            <a:ext cx="31152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9" name="Google Shape;489;p23"/>
          <p:cNvSpPr txBox="1">
            <a:spLocks noGrp="1"/>
          </p:cNvSpPr>
          <p:nvPr>
            <p:ph type="title" idx="2"/>
          </p:nvPr>
        </p:nvSpPr>
        <p:spPr>
          <a:xfrm>
            <a:off x="4538400" y="25207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90" name="Google Shape;490;p23"/>
          <p:cNvSpPr txBox="1">
            <a:spLocks noGrp="1"/>
          </p:cNvSpPr>
          <p:nvPr>
            <p:ph type="subTitle" idx="3"/>
          </p:nvPr>
        </p:nvSpPr>
        <p:spPr>
          <a:xfrm>
            <a:off x="4538400" y="3144020"/>
            <a:ext cx="31152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1" name="Google Shape;491;p23"/>
          <p:cNvSpPr txBox="1">
            <a:spLocks noGrp="1"/>
          </p:cNvSpPr>
          <p:nvPr>
            <p:ph type="title" idx="4"/>
          </p:nvPr>
        </p:nvSpPr>
        <p:spPr>
          <a:xfrm>
            <a:off x="8116800" y="25207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92" name="Google Shape;492;p23"/>
          <p:cNvSpPr txBox="1">
            <a:spLocks noGrp="1"/>
          </p:cNvSpPr>
          <p:nvPr>
            <p:ph type="subTitle" idx="5"/>
          </p:nvPr>
        </p:nvSpPr>
        <p:spPr>
          <a:xfrm>
            <a:off x="8116800" y="3144020"/>
            <a:ext cx="3115200" cy="84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3" name="Google Shape;493;p23"/>
          <p:cNvSpPr txBox="1">
            <a:spLocks noGrp="1"/>
          </p:cNvSpPr>
          <p:nvPr>
            <p:ph type="title" idx="6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494" name="Google Shape;494;p23"/>
          <p:cNvSpPr/>
          <p:nvPr/>
        </p:nvSpPr>
        <p:spPr>
          <a:xfrm>
            <a:off x="10314142" y="-100467"/>
            <a:ext cx="2238437" cy="130569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95" name="Google Shape;495;p23"/>
          <p:cNvSpPr/>
          <p:nvPr/>
        </p:nvSpPr>
        <p:spPr>
          <a:xfrm>
            <a:off x="10832767" y="6382334"/>
            <a:ext cx="920077" cy="970959"/>
          </a:xfrm>
          <a:custGeom>
            <a:avLst/>
            <a:gdLst/>
            <a:ahLst/>
            <a:cxnLst/>
            <a:rect l="l" t="t" r="r" b="b"/>
            <a:pathLst>
              <a:path w="14828" h="15648" extrusionOk="0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96" name="Google Shape;496;p23"/>
          <p:cNvSpPr/>
          <p:nvPr/>
        </p:nvSpPr>
        <p:spPr>
          <a:xfrm>
            <a:off x="-340333" y="100067"/>
            <a:ext cx="1686300" cy="1239467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97" name="Google Shape;497;p23"/>
          <p:cNvGrpSpPr/>
          <p:nvPr/>
        </p:nvGrpSpPr>
        <p:grpSpPr>
          <a:xfrm>
            <a:off x="10888068" y="-100467"/>
            <a:ext cx="1090555" cy="1146944"/>
            <a:chOff x="8166051" y="-75350"/>
            <a:chExt cx="817916" cy="860208"/>
          </a:xfrm>
        </p:grpSpPr>
        <p:sp>
          <p:nvSpPr>
            <p:cNvPr id="498" name="Google Shape;498;p23"/>
            <p:cNvSpPr/>
            <p:nvPr/>
          </p:nvSpPr>
          <p:spPr>
            <a:xfrm rot="1238432">
              <a:off x="8289700" y="-72880"/>
              <a:ext cx="146623" cy="728242"/>
            </a:xfrm>
            <a:custGeom>
              <a:avLst/>
              <a:gdLst/>
              <a:ahLst/>
              <a:cxnLst/>
              <a:rect l="l" t="t" r="r" b="b"/>
              <a:pathLst>
                <a:path w="5865" h="29130" extrusionOk="0">
                  <a:moveTo>
                    <a:pt x="3708" y="0"/>
                  </a:moveTo>
                  <a:cubicBezTo>
                    <a:pt x="3495" y="0"/>
                    <a:pt x="3252" y="31"/>
                    <a:pt x="3039" y="31"/>
                  </a:cubicBezTo>
                  <a:cubicBezTo>
                    <a:pt x="2766" y="61"/>
                    <a:pt x="2523" y="122"/>
                    <a:pt x="2249" y="183"/>
                  </a:cubicBezTo>
                  <a:cubicBezTo>
                    <a:pt x="2128" y="213"/>
                    <a:pt x="1976" y="274"/>
                    <a:pt x="1854" y="335"/>
                  </a:cubicBezTo>
                  <a:cubicBezTo>
                    <a:pt x="1611" y="486"/>
                    <a:pt x="1429" y="669"/>
                    <a:pt x="1307" y="912"/>
                  </a:cubicBezTo>
                  <a:cubicBezTo>
                    <a:pt x="1095" y="1368"/>
                    <a:pt x="943" y="1854"/>
                    <a:pt x="912" y="2370"/>
                  </a:cubicBezTo>
                  <a:cubicBezTo>
                    <a:pt x="852" y="2917"/>
                    <a:pt x="791" y="3434"/>
                    <a:pt x="73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426" y="6806"/>
                  </a:cubicBezTo>
                  <a:cubicBezTo>
                    <a:pt x="365" y="7353"/>
                    <a:pt x="305" y="7900"/>
                    <a:pt x="244" y="8447"/>
                  </a:cubicBezTo>
                  <a:cubicBezTo>
                    <a:pt x="183" y="8842"/>
                    <a:pt x="153" y="9267"/>
                    <a:pt x="92" y="9692"/>
                  </a:cubicBezTo>
                  <a:cubicBezTo>
                    <a:pt x="62" y="10179"/>
                    <a:pt x="3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8473"/>
                  </a:lnTo>
                  <a:lnTo>
                    <a:pt x="1" y="19385"/>
                  </a:lnTo>
                  <a:lnTo>
                    <a:pt x="1" y="21390"/>
                  </a:lnTo>
                  <a:cubicBezTo>
                    <a:pt x="1" y="21694"/>
                    <a:pt x="1" y="21998"/>
                    <a:pt x="31" y="22301"/>
                  </a:cubicBezTo>
                  <a:lnTo>
                    <a:pt x="31" y="22909"/>
                  </a:lnTo>
                  <a:lnTo>
                    <a:pt x="31" y="23547"/>
                  </a:lnTo>
                  <a:lnTo>
                    <a:pt x="31" y="24307"/>
                  </a:lnTo>
                  <a:cubicBezTo>
                    <a:pt x="31" y="24428"/>
                    <a:pt x="31" y="24580"/>
                    <a:pt x="62" y="24702"/>
                  </a:cubicBezTo>
                  <a:lnTo>
                    <a:pt x="62" y="25005"/>
                  </a:lnTo>
                  <a:lnTo>
                    <a:pt x="62" y="25613"/>
                  </a:lnTo>
                  <a:lnTo>
                    <a:pt x="62" y="25674"/>
                  </a:lnTo>
                  <a:cubicBezTo>
                    <a:pt x="62" y="26130"/>
                    <a:pt x="92" y="26616"/>
                    <a:pt x="153" y="27071"/>
                  </a:cubicBezTo>
                  <a:cubicBezTo>
                    <a:pt x="213" y="27740"/>
                    <a:pt x="305" y="28560"/>
                    <a:pt x="1003" y="28894"/>
                  </a:cubicBezTo>
                  <a:cubicBezTo>
                    <a:pt x="1277" y="29016"/>
                    <a:pt x="1581" y="29107"/>
                    <a:pt x="1915" y="29107"/>
                  </a:cubicBezTo>
                  <a:cubicBezTo>
                    <a:pt x="1961" y="29122"/>
                    <a:pt x="2006" y="29130"/>
                    <a:pt x="2055" y="29130"/>
                  </a:cubicBezTo>
                  <a:cubicBezTo>
                    <a:pt x="2105" y="29130"/>
                    <a:pt x="2158" y="29122"/>
                    <a:pt x="2219" y="29107"/>
                  </a:cubicBezTo>
                  <a:lnTo>
                    <a:pt x="2583" y="29107"/>
                  </a:lnTo>
                  <a:cubicBezTo>
                    <a:pt x="2735" y="29107"/>
                    <a:pt x="2887" y="29077"/>
                    <a:pt x="3009" y="29077"/>
                  </a:cubicBezTo>
                  <a:cubicBezTo>
                    <a:pt x="3191" y="29016"/>
                    <a:pt x="3343" y="28955"/>
                    <a:pt x="3495" y="28894"/>
                  </a:cubicBezTo>
                  <a:cubicBezTo>
                    <a:pt x="3677" y="28803"/>
                    <a:pt x="3859" y="28651"/>
                    <a:pt x="3981" y="28439"/>
                  </a:cubicBezTo>
                  <a:cubicBezTo>
                    <a:pt x="4072" y="28287"/>
                    <a:pt x="4163" y="28104"/>
                    <a:pt x="4224" y="27922"/>
                  </a:cubicBezTo>
                  <a:cubicBezTo>
                    <a:pt x="4376" y="27466"/>
                    <a:pt x="4467" y="26980"/>
                    <a:pt x="4497" y="26494"/>
                  </a:cubicBezTo>
                  <a:lnTo>
                    <a:pt x="4497" y="26464"/>
                  </a:lnTo>
                  <a:cubicBezTo>
                    <a:pt x="4619" y="25552"/>
                    <a:pt x="4710" y="24610"/>
                    <a:pt x="4771" y="23669"/>
                  </a:cubicBezTo>
                  <a:cubicBezTo>
                    <a:pt x="4771" y="23365"/>
                    <a:pt x="4801" y="23091"/>
                    <a:pt x="4832" y="22787"/>
                  </a:cubicBezTo>
                  <a:cubicBezTo>
                    <a:pt x="4862" y="22575"/>
                    <a:pt x="4862" y="22392"/>
                    <a:pt x="4892" y="22180"/>
                  </a:cubicBezTo>
                  <a:cubicBezTo>
                    <a:pt x="4923" y="21876"/>
                    <a:pt x="4923" y="21572"/>
                    <a:pt x="4953" y="21299"/>
                  </a:cubicBezTo>
                  <a:lnTo>
                    <a:pt x="4984" y="20752"/>
                  </a:lnTo>
                  <a:cubicBezTo>
                    <a:pt x="5014" y="20387"/>
                    <a:pt x="5044" y="20023"/>
                    <a:pt x="5075" y="19688"/>
                  </a:cubicBezTo>
                  <a:lnTo>
                    <a:pt x="5105" y="19293"/>
                  </a:lnTo>
                  <a:lnTo>
                    <a:pt x="5105" y="19111"/>
                  </a:lnTo>
                  <a:cubicBezTo>
                    <a:pt x="5136" y="18929"/>
                    <a:pt x="5136" y="18747"/>
                    <a:pt x="5166" y="18564"/>
                  </a:cubicBezTo>
                  <a:cubicBezTo>
                    <a:pt x="5166" y="18412"/>
                    <a:pt x="5166" y="18291"/>
                    <a:pt x="5166" y="18169"/>
                  </a:cubicBezTo>
                  <a:cubicBezTo>
                    <a:pt x="5196" y="18078"/>
                    <a:pt x="5166" y="17987"/>
                    <a:pt x="5166" y="17896"/>
                  </a:cubicBezTo>
                  <a:cubicBezTo>
                    <a:pt x="5166" y="17653"/>
                    <a:pt x="5196" y="17410"/>
                    <a:pt x="5227" y="17167"/>
                  </a:cubicBezTo>
                  <a:cubicBezTo>
                    <a:pt x="5227" y="16954"/>
                    <a:pt x="5227" y="16681"/>
                    <a:pt x="5257" y="16407"/>
                  </a:cubicBezTo>
                  <a:cubicBezTo>
                    <a:pt x="5257" y="16286"/>
                    <a:pt x="5257" y="16134"/>
                    <a:pt x="5287" y="15982"/>
                  </a:cubicBezTo>
                  <a:cubicBezTo>
                    <a:pt x="5318" y="15617"/>
                    <a:pt x="5318" y="15253"/>
                    <a:pt x="5348" y="14888"/>
                  </a:cubicBezTo>
                  <a:cubicBezTo>
                    <a:pt x="5348" y="14554"/>
                    <a:pt x="5379" y="14128"/>
                    <a:pt x="5379" y="13764"/>
                  </a:cubicBezTo>
                  <a:lnTo>
                    <a:pt x="5379" y="13399"/>
                  </a:lnTo>
                  <a:cubicBezTo>
                    <a:pt x="5379" y="12913"/>
                    <a:pt x="5470" y="12397"/>
                    <a:pt x="5530" y="11941"/>
                  </a:cubicBezTo>
                  <a:lnTo>
                    <a:pt x="5530" y="11910"/>
                  </a:lnTo>
                  <a:cubicBezTo>
                    <a:pt x="5591" y="11455"/>
                    <a:pt x="5652" y="10999"/>
                    <a:pt x="5652" y="10543"/>
                  </a:cubicBezTo>
                  <a:cubicBezTo>
                    <a:pt x="5682" y="10087"/>
                    <a:pt x="5682" y="9510"/>
                    <a:pt x="5682" y="9024"/>
                  </a:cubicBezTo>
                  <a:cubicBezTo>
                    <a:pt x="5713" y="8538"/>
                    <a:pt x="5682" y="8082"/>
                    <a:pt x="5713" y="7596"/>
                  </a:cubicBezTo>
                  <a:cubicBezTo>
                    <a:pt x="5743" y="7140"/>
                    <a:pt x="5743" y="6624"/>
                    <a:pt x="5743" y="6168"/>
                  </a:cubicBezTo>
                  <a:lnTo>
                    <a:pt x="5743" y="3889"/>
                  </a:lnTo>
                  <a:lnTo>
                    <a:pt x="5865" y="3373"/>
                  </a:lnTo>
                  <a:lnTo>
                    <a:pt x="5865" y="2127"/>
                  </a:lnTo>
                  <a:cubicBezTo>
                    <a:pt x="5865" y="1884"/>
                    <a:pt x="5834" y="1641"/>
                    <a:pt x="5804" y="1368"/>
                  </a:cubicBezTo>
                  <a:cubicBezTo>
                    <a:pt x="5774" y="1276"/>
                    <a:pt x="5774" y="1185"/>
                    <a:pt x="5743" y="1094"/>
                  </a:cubicBezTo>
                  <a:cubicBezTo>
                    <a:pt x="5713" y="973"/>
                    <a:pt x="5652" y="851"/>
                    <a:pt x="5591" y="730"/>
                  </a:cubicBezTo>
                  <a:cubicBezTo>
                    <a:pt x="5561" y="669"/>
                    <a:pt x="5530" y="638"/>
                    <a:pt x="5470" y="578"/>
                  </a:cubicBezTo>
                  <a:lnTo>
                    <a:pt x="5470" y="547"/>
                  </a:lnTo>
                  <a:lnTo>
                    <a:pt x="5379" y="426"/>
                  </a:lnTo>
                  <a:lnTo>
                    <a:pt x="5348" y="426"/>
                  </a:lnTo>
                  <a:cubicBezTo>
                    <a:pt x="5287" y="335"/>
                    <a:pt x="5166" y="274"/>
                    <a:pt x="5075" y="243"/>
                  </a:cubicBezTo>
                  <a:cubicBezTo>
                    <a:pt x="5014" y="213"/>
                    <a:pt x="4953" y="213"/>
                    <a:pt x="4892" y="213"/>
                  </a:cubicBezTo>
                  <a:lnTo>
                    <a:pt x="4801" y="213"/>
                  </a:lnTo>
                  <a:lnTo>
                    <a:pt x="4741" y="152"/>
                  </a:lnTo>
                  <a:cubicBezTo>
                    <a:pt x="4619" y="92"/>
                    <a:pt x="4497" y="61"/>
                    <a:pt x="4406" y="61"/>
                  </a:cubicBezTo>
                  <a:cubicBezTo>
                    <a:pt x="4163" y="31"/>
                    <a:pt x="3920" y="0"/>
                    <a:pt x="37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23"/>
            <p:cNvSpPr/>
            <p:nvPr/>
          </p:nvSpPr>
          <p:spPr>
            <a:xfrm rot="1238432">
              <a:off x="8485173" y="-40678"/>
              <a:ext cx="172448" cy="751217"/>
            </a:xfrm>
            <a:custGeom>
              <a:avLst/>
              <a:gdLst/>
              <a:ahLst/>
              <a:cxnLst/>
              <a:rect l="l" t="t" r="r" b="b"/>
              <a:pathLst>
                <a:path w="6898" h="30049" extrusionOk="0">
                  <a:moveTo>
                    <a:pt x="3099" y="0"/>
                  </a:moveTo>
                  <a:lnTo>
                    <a:pt x="2735" y="31"/>
                  </a:lnTo>
                  <a:lnTo>
                    <a:pt x="2401" y="61"/>
                  </a:lnTo>
                  <a:cubicBezTo>
                    <a:pt x="2279" y="91"/>
                    <a:pt x="2127" y="152"/>
                    <a:pt x="2006" y="213"/>
                  </a:cubicBezTo>
                  <a:cubicBezTo>
                    <a:pt x="1945" y="243"/>
                    <a:pt x="1884" y="274"/>
                    <a:pt x="1854" y="334"/>
                  </a:cubicBezTo>
                  <a:cubicBezTo>
                    <a:pt x="1763" y="395"/>
                    <a:pt x="1671" y="456"/>
                    <a:pt x="1580" y="547"/>
                  </a:cubicBezTo>
                  <a:cubicBezTo>
                    <a:pt x="1459" y="669"/>
                    <a:pt x="1337" y="821"/>
                    <a:pt x="1246" y="972"/>
                  </a:cubicBezTo>
                  <a:cubicBezTo>
                    <a:pt x="1185" y="1124"/>
                    <a:pt x="1124" y="1276"/>
                    <a:pt x="1094" y="1428"/>
                  </a:cubicBezTo>
                  <a:cubicBezTo>
                    <a:pt x="1064" y="1610"/>
                    <a:pt x="1033" y="1793"/>
                    <a:pt x="1033" y="1975"/>
                  </a:cubicBezTo>
                  <a:lnTo>
                    <a:pt x="1033" y="2188"/>
                  </a:lnTo>
                  <a:cubicBezTo>
                    <a:pt x="1033" y="2309"/>
                    <a:pt x="1033" y="2431"/>
                    <a:pt x="1064" y="2552"/>
                  </a:cubicBezTo>
                  <a:cubicBezTo>
                    <a:pt x="1094" y="2674"/>
                    <a:pt x="1124" y="2826"/>
                    <a:pt x="1155" y="2947"/>
                  </a:cubicBezTo>
                  <a:lnTo>
                    <a:pt x="1155" y="3190"/>
                  </a:lnTo>
                  <a:lnTo>
                    <a:pt x="1155" y="3403"/>
                  </a:lnTo>
                  <a:cubicBezTo>
                    <a:pt x="1155" y="3585"/>
                    <a:pt x="1185" y="3798"/>
                    <a:pt x="1185" y="3950"/>
                  </a:cubicBezTo>
                  <a:lnTo>
                    <a:pt x="1185" y="5196"/>
                  </a:lnTo>
                  <a:lnTo>
                    <a:pt x="1185" y="5378"/>
                  </a:lnTo>
                  <a:cubicBezTo>
                    <a:pt x="1185" y="5834"/>
                    <a:pt x="1155" y="6320"/>
                    <a:pt x="1124" y="6806"/>
                  </a:cubicBezTo>
                  <a:cubicBezTo>
                    <a:pt x="1094" y="7262"/>
                    <a:pt x="1094" y="7748"/>
                    <a:pt x="1064" y="8204"/>
                  </a:cubicBezTo>
                  <a:cubicBezTo>
                    <a:pt x="1064" y="8447"/>
                    <a:pt x="1064" y="8690"/>
                    <a:pt x="1033" y="8933"/>
                  </a:cubicBezTo>
                  <a:cubicBezTo>
                    <a:pt x="1003" y="9176"/>
                    <a:pt x="1033" y="9449"/>
                    <a:pt x="1003" y="9723"/>
                  </a:cubicBezTo>
                  <a:lnTo>
                    <a:pt x="1003" y="10270"/>
                  </a:lnTo>
                  <a:cubicBezTo>
                    <a:pt x="1003" y="10573"/>
                    <a:pt x="1003" y="10877"/>
                    <a:pt x="973" y="11181"/>
                  </a:cubicBezTo>
                  <a:cubicBezTo>
                    <a:pt x="973" y="11637"/>
                    <a:pt x="942" y="12123"/>
                    <a:pt x="912" y="12579"/>
                  </a:cubicBezTo>
                  <a:cubicBezTo>
                    <a:pt x="881" y="13034"/>
                    <a:pt x="851" y="13490"/>
                    <a:pt x="790" y="14098"/>
                  </a:cubicBezTo>
                  <a:cubicBezTo>
                    <a:pt x="760" y="14280"/>
                    <a:pt x="730" y="14462"/>
                    <a:pt x="730" y="14675"/>
                  </a:cubicBezTo>
                  <a:cubicBezTo>
                    <a:pt x="699" y="14948"/>
                    <a:pt x="669" y="15222"/>
                    <a:pt x="638" y="15495"/>
                  </a:cubicBezTo>
                  <a:lnTo>
                    <a:pt x="578" y="16042"/>
                  </a:lnTo>
                  <a:cubicBezTo>
                    <a:pt x="578" y="16346"/>
                    <a:pt x="547" y="16620"/>
                    <a:pt x="517" y="16923"/>
                  </a:cubicBezTo>
                  <a:cubicBezTo>
                    <a:pt x="486" y="17379"/>
                    <a:pt x="426" y="17865"/>
                    <a:pt x="395" y="18351"/>
                  </a:cubicBezTo>
                  <a:lnTo>
                    <a:pt x="395" y="18716"/>
                  </a:lnTo>
                  <a:lnTo>
                    <a:pt x="395" y="19050"/>
                  </a:lnTo>
                  <a:lnTo>
                    <a:pt x="395" y="19202"/>
                  </a:lnTo>
                  <a:cubicBezTo>
                    <a:pt x="395" y="19384"/>
                    <a:pt x="395" y="19567"/>
                    <a:pt x="365" y="19749"/>
                  </a:cubicBezTo>
                  <a:cubicBezTo>
                    <a:pt x="365" y="20205"/>
                    <a:pt x="365" y="20660"/>
                    <a:pt x="365" y="21177"/>
                  </a:cubicBezTo>
                  <a:lnTo>
                    <a:pt x="365" y="21329"/>
                  </a:lnTo>
                  <a:lnTo>
                    <a:pt x="365" y="21906"/>
                  </a:lnTo>
                  <a:lnTo>
                    <a:pt x="365" y="22180"/>
                  </a:lnTo>
                  <a:lnTo>
                    <a:pt x="365" y="22605"/>
                  </a:lnTo>
                  <a:lnTo>
                    <a:pt x="365" y="23182"/>
                  </a:lnTo>
                  <a:cubicBezTo>
                    <a:pt x="365" y="23456"/>
                    <a:pt x="365" y="23760"/>
                    <a:pt x="335" y="24063"/>
                  </a:cubicBezTo>
                  <a:cubicBezTo>
                    <a:pt x="304" y="24489"/>
                    <a:pt x="274" y="24914"/>
                    <a:pt x="243" y="25400"/>
                  </a:cubicBezTo>
                  <a:cubicBezTo>
                    <a:pt x="183" y="25917"/>
                    <a:pt x="152" y="26281"/>
                    <a:pt x="91" y="26798"/>
                  </a:cubicBezTo>
                  <a:cubicBezTo>
                    <a:pt x="61" y="27010"/>
                    <a:pt x="31" y="27223"/>
                    <a:pt x="31" y="27436"/>
                  </a:cubicBezTo>
                  <a:cubicBezTo>
                    <a:pt x="0" y="27618"/>
                    <a:pt x="0" y="27800"/>
                    <a:pt x="31" y="28013"/>
                  </a:cubicBezTo>
                  <a:cubicBezTo>
                    <a:pt x="31" y="28256"/>
                    <a:pt x="91" y="28530"/>
                    <a:pt x="152" y="28773"/>
                  </a:cubicBezTo>
                  <a:cubicBezTo>
                    <a:pt x="274" y="29046"/>
                    <a:pt x="426" y="29320"/>
                    <a:pt x="638" y="29532"/>
                  </a:cubicBezTo>
                  <a:lnTo>
                    <a:pt x="760" y="29654"/>
                  </a:lnTo>
                  <a:cubicBezTo>
                    <a:pt x="851" y="29715"/>
                    <a:pt x="912" y="29775"/>
                    <a:pt x="1003" y="29806"/>
                  </a:cubicBezTo>
                  <a:cubicBezTo>
                    <a:pt x="1064" y="29836"/>
                    <a:pt x="1124" y="29866"/>
                    <a:pt x="1185" y="29897"/>
                  </a:cubicBezTo>
                  <a:lnTo>
                    <a:pt x="1276" y="29927"/>
                  </a:lnTo>
                  <a:cubicBezTo>
                    <a:pt x="1368" y="29958"/>
                    <a:pt x="1428" y="29988"/>
                    <a:pt x="1550" y="29988"/>
                  </a:cubicBezTo>
                  <a:cubicBezTo>
                    <a:pt x="1702" y="30018"/>
                    <a:pt x="1854" y="30049"/>
                    <a:pt x="1975" y="30049"/>
                  </a:cubicBezTo>
                  <a:lnTo>
                    <a:pt x="2796" y="30049"/>
                  </a:lnTo>
                  <a:cubicBezTo>
                    <a:pt x="3069" y="30018"/>
                    <a:pt x="3312" y="29988"/>
                    <a:pt x="3555" y="29927"/>
                  </a:cubicBezTo>
                  <a:cubicBezTo>
                    <a:pt x="3798" y="29866"/>
                    <a:pt x="4011" y="29806"/>
                    <a:pt x="4254" y="29715"/>
                  </a:cubicBezTo>
                  <a:cubicBezTo>
                    <a:pt x="4375" y="29623"/>
                    <a:pt x="4497" y="29532"/>
                    <a:pt x="4619" y="29441"/>
                  </a:cubicBezTo>
                  <a:cubicBezTo>
                    <a:pt x="4831" y="29289"/>
                    <a:pt x="4953" y="29046"/>
                    <a:pt x="5044" y="28833"/>
                  </a:cubicBezTo>
                  <a:cubicBezTo>
                    <a:pt x="5105" y="28590"/>
                    <a:pt x="5165" y="28347"/>
                    <a:pt x="5196" y="28104"/>
                  </a:cubicBezTo>
                  <a:cubicBezTo>
                    <a:pt x="5257" y="27831"/>
                    <a:pt x="5287" y="27557"/>
                    <a:pt x="5317" y="27284"/>
                  </a:cubicBezTo>
                  <a:lnTo>
                    <a:pt x="5317" y="27223"/>
                  </a:lnTo>
                  <a:cubicBezTo>
                    <a:pt x="5348" y="26828"/>
                    <a:pt x="5408" y="26403"/>
                    <a:pt x="5439" y="25917"/>
                  </a:cubicBezTo>
                  <a:cubicBezTo>
                    <a:pt x="5469" y="25643"/>
                    <a:pt x="5500" y="25370"/>
                    <a:pt x="5530" y="25096"/>
                  </a:cubicBezTo>
                  <a:cubicBezTo>
                    <a:pt x="5560" y="24914"/>
                    <a:pt x="5591" y="24732"/>
                    <a:pt x="5591" y="24549"/>
                  </a:cubicBezTo>
                  <a:cubicBezTo>
                    <a:pt x="5621" y="24367"/>
                    <a:pt x="5621" y="24094"/>
                    <a:pt x="5652" y="23881"/>
                  </a:cubicBezTo>
                  <a:cubicBezTo>
                    <a:pt x="5682" y="23668"/>
                    <a:pt x="5712" y="23425"/>
                    <a:pt x="5712" y="23182"/>
                  </a:cubicBezTo>
                  <a:cubicBezTo>
                    <a:pt x="5743" y="22970"/>
                    <a:pt x="5773" y="22666"/>
                    <a:pt x="5803" y="22392"/>
                  </a:cubicBezTo>
                  <a:cubicBezTo>
                    <a:pt x="5834" y="22180"/>
                    <a:pt x="5864" y="21967"/>
                    <a:pt x="5895" y="21754"/>
                  </a:cubicBezTo>
                  <a:cubicBezTo>
                    <a:pt x="5925" y="21420"/>
                    <a:pt x="5955" y="21055"/>
                    <a:pt x="5986" y="20691"/>
                  </a:cubicBezTo>
                  <a:lnTo>
                    <a:pt x="6016" y="20357"/>
                  </a:lnTo>
                  <a:cubicBezTo>
                    <a:pt x="6047" y="20114"/>
                    <a:pt x="6047" y="19840"/>
                    <a:pt x="6077" y="19567"/>
                  </a:cubicBezTo>
                  <a:cubicBezTo>
                    <a:pt x="6107" y="19324"/>
                    <a:pt x="6107" y="19141"/>
                    <a:pt x="6138" y="18929"/>
                  </a:cubicBezTo>
                  <a:lnTo>
                    <a:pt x="6138" y="18655"/>
                  </a:lnTo>
                  <a:cubicBezTo>
                    <a:pt x="6138" y="18503"/>
                    <a:pt x="6168" y="18351"/>
                    <a:pt x="6198" y="18199"/>
                  </a:cubicBezTo>
                  <a:cubicBezTo>
                    <a:pt x="6198" y="18048"/>
                    <a:pt x="6229" y="17926"/>
                    <a:pt x="6229" y="17774"/>
                  </a:cubicBezTo>
                  <a:lnTo>
                    <a:pt x="6259" y="17501"/>
                  </a:lnTo>
                  <a:cubicBezTo>
                    <a:pt x="6320" y="17075"/>
                    <a:pt x="6350" y="16589"/>
                    <a:pt x="6411" y="16012"/>
                  </a:cubicBezTo>
                  <a:cubicBezTo>
                    <a:pt x="6441" y="15495"/>
                    <a:pt x="6502" y="15009"/>
                    <a:pt x="6533" y="14523"/>
                  </a:cubicBezTo>
                  <a:cubicBezTo>
                    <a:pt x="6563" y="14250"/>
                    <a:pt x="6593" y="13976"/>
                    <a:pt x="6624" y="13703"/>
                  </a:cubicBezTo>
                  <a:cubicBezTo>
                    <a:pt x="6654" y="13521"/>
                    <a:pt x="6685" y="13338"/>
                    <a:pt x="6715" y="13095"/>
                  </a:cubicBezTo>
                  <a:cubicBezTo>
                    <a:pt x="6776" y="12609"/>
                    <a:pt x="6806" y="12123"/>
                    <a:pt x="6806" y="11698"/>
                  </a:cubicBezTo>
                  <a:lnTo>
                    <a:pt x="6806" y="11394"/>
                  </a:lnTo>
                  <a:lnTo>
                    <a:pt x="6806" y="11029"/>
                  </a:lnTo>
                  <a:lnTo>
                    <a:pt x="6806" y="10786"/>
                  </a:lnTo>
                  <a:lnTo>
                    <a:pt x="6836" y="10300"/>
                  </a:lnTo>
                  <a:cubicBezTo>
                    <a:pt x="6836" y="9875"/>
                    <a:pt x="6867" y="9419"/>
                    <a:pt x="6867" y="8842"/>
                  </a:cubicBezTo>
                  <a:lnTo>
                    <a:pt x="6867" y="6624"/>
                  </a:lnTo>
                  <a:cubicBezTo>
                    <a:pt x="6897" y="6350"/>
                    <a:pt x="6897" y="6107"/>
                    <a:pt x="6867" y="5864"/>
                  </a:cubicBezTo>
                  <a:cubicBezTo>
                    <a:pt x="6867" y="5773"/>
                    <a:pt x="6867" y="5651"/>
                    <a:pt x="6867" y="5530"/>
                  </a:cubicBezTo>
                  <a:cubicBezTo>
                    <a:pt x="6836" y="5104"/>
                    <a:pt x="6806" y="4710"/>
                    <a:pt x="6745" y="4315"/>
                  </a:cubicBezTo>
                  <a:lnTo>
                    <a:pt x="6685" y="3950"/>
                  </a:lnTo>
                  <a:lnTo>
                    <a:pt x="6654" y="3707"/>
                  </a:lnTo>
                  <a:lnTo>
                    <a:pt x="6654" y="3737"/>
                  </a:lnTo>
                  <a:cubicBezTo>
                    <a:pt x="6654" y="3646"/>
                    <a:pt x="6624" y="3555"/>
                    <a:pt x="6624" y="3464"/>
                  </a:cubicBezTo>
                  <a:lnTo>
                    <a:pt x="6624" y="3373"/>
                  </a:lnTo>
                  <a:cubicBezTo>
                    <a:pt x="6593" y="3160"/>
                    <a:pt x="6563" y="2947"/>
                    <a:pt x="6502" y="2735"/>
                  </a:cubicBezTo>
                  <a:cubicBezTo>
                    <a:pt x="6502" y="2643"/>
                    <a:pt x="6472" y="2522"/>
                    <a:pt x="6441" y="2431"/>
                  </a:cubicBezTo>
                  <a:lnTo>
                    <a:pt x="6381" y="2036"/>
                  </a:lnTo>
                  <a:cubicBezTo>
                    <a:pt x="6381" y="1945"/>
                    <a:pt x="6350" y="1823"/>
                    <a:pt x="6320" y="1732"/>
                  </a:cubicBezTo>
                  <a:cubicBezTo>
                    <a:pt x="6259" y="1580"/>
                    <a:pt x="6198" y="1428"/>
                    <a:pt x="6107" y="1307"/>
                  </a:cubicBezTo>
                  <a:cubicBezTo>
                    <a:pt x="6016" y="1155"/>
                    <a:pt x="5925" y="1033"/>
                    <a:pt x="5834" y="912"/>
                  </a:cubicBezTo>
                  <a:cubicBezTo>
                    <a:pt x="5773" y="851"/>
                    <a:pt x="5712" y="760"/>
                    <a:pt x="5621" y="699"/>
                  </a:cubicBezTo>
                  <a:cubicBezTo>
                    <a:pt x="5530" y="608"/>
                    <a:pt x="5408" y="547"/>
                    <a:pt x="5317" y="456"/>
                  </a:cubicBezTo>
                  <a:cubicBezTo>
                    <a:pt x="5196" y="395"/>
                    <a:pt x="5074" y="334"/>
                    <a:pt x="4922" y="304"/>
                  </a:cubicBezTo>
                  <a:cubicBezTo>
                    <a:pt x="4740" y="213"/>
                    <a:pt x="4558" y="152"/>
                    <a:pt x="4345" y="91"/>
                  </a:cubicBezTo>
                  <a:cubicBezTo>
                    <a:pt x="4132" y="61"/>
                    <a:pt x="3920" y="31"/>
                    <a:pt x="3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23"/>
            <p:cNvSpPr/>
            <p:nvPr/>
          </p:nvSpPr>
          <p:spPr>
            <a:xfrm rot="1238432">
              <a:off x="8705506" y="32559"/>
              <a:ext cx="151173" cy="749717"/>
            </a:xfrm>
            <a:custGeom>
              <a:avLst/>
              <a:gdLst/>
              <a:ahLst/>
              <a:cxnLst/>
              <a:rect l="l" t="t" r="r" b="b"/>
              <a:pathLst>
                <a:path w="6047" h="29989" extrusionOk="0">
                  <a:moveTo>
                    <a:pt x="3889" y="0"/>
                  </a:moveTo>
                  <a:cubicBezTo>
                    <a:pt x="3677" y="0"/>
                    <a:pt x="3494" y="31"/>
                    <a:pt x="3282" y="61"/>
                  </a:cubicBezTo>
                  <a:cubicBezTo>
                    <a:pt x="3130" y="92"/>
                    <a:pt x="2948" y="92"/>
                    <a:pt x="2796" y="152"/>
                  </a:cubicBezTo>
                  <a:cubicBezTo>
                    <a:pt x="2674" y="183"/>
                    <a:pt x="2553" y="213"/>
                    <a:pt x="2431" y="274"/>
                  </a:cubicBezTo>
                  <a:cubicBezTo>
                    <a:pt x="2249" y="335"/>
                    <a:pt x="2097" y="395"/>
                    <a:pt x="1945" y="487"/>
                  </a:cubicBezTo>
                  <a:cubicBezTo>
                    <a:pt x="1823" y="578"/>
                    <a:pt x="1702" y="669"/>
                    <a:pt x="1580" y="790"/>
                  </a:cubicBezTo>
                  <a:cubicBezTo>
                    <a:pt x="1489" y="912"/>
                    <a:pt x="1398" y="1034"/>
                    <a:pt x="1337" y="1155"/>
                  </a:cubicBezTo>
                  <a:cubicBezTo>
                    <a:pt x="1246" y="1307"/>
                    <a:pt x="1185" y="1489"/>
                    <a:pt x="1125" y="1641"/>
                  </a:cubicBezTo>
                  <a:cubicBezTo>
                    <a:pt x="1064" y="1823"/>
                    <a:pt x="1033" y="2036"/>
                    <a:pt x="1033" y="2218"/>
                  </a:cubicBezTo>
                  <a:cubicBezTo>
                    <a:pt x="1003" y="2340"/>
                    <a:pt x="942" y="2461"/>
                    <a:pt x="912" y="2553"/>
                  </a:cubicBezTo>
                  <a:cubicBezTo>
                    <a:pt x="851" y="2735"/>
                    <a:pt x="821" y="2917"/>
                    <a:pt x="790" y="3069"/>
                  </a:cubicBezTo>
                  <a:lnTo>
                    <a:pt x="760" y="3191"/>
                  </a:lnTo>
                  <a:cubicBezTo>
                    <a:pt x="547" y="4041"/>
                    <a:pt x="456" y="4892"/>
                    <a:pt x="395" y="5743"/>
                  </a:cubicBezTo>
                  <a:cubicBezTo>
                    <a:pt x="395" y="5864"/>
                    <a:pt x="365" y="5986"/>
                    <a:pt x="365" y="6107"/>
                  </a:cubicBezTo>
                  <a:cubicBezTo>
                    <a:pt x="335" y="6350"/>
                    <a:pt x="304" y="6594"/>
                    <a:pt x="304" y="6837"/>
                  </a:cubicBezTo>
                  <a:cubicBezTo>
                    <a:pt x="274" y="7080"/>
                    <a:pt x="274" y="7292"/>
                    <a:pt x="244" y="7505"/>
                  </a:cubicBezTo>
                  <a:cubicBezTo>
                    <a:pt x="244" y="7718"/>
                    <a:pt x="213" y="7991"/>
                    <a:pt x="213" y="8265"/>
                  </a:cubicBezTo>
                  <a:lnTo>
                    <a:pt x="213" y="8538"/>
                  </a:lnTo>
                  <a:lnTo>
                    <a:pt x="213" y="8963"/>
                  </a:lnTo>
                  <a:lnTo>
                    <a:pt x="213" y="9146"/>
                  </a:lnTo>
                  <a:cubicBezTo>
                    <a:pt x="183" y="9541"/>
                    <a:pt x="152" y="9966"/>
                    <a:pt x="122" y="10391"/>
                  </a:cubicBezTo>
                  <a:cubicBezTo>
                    <a:pt x="61" y="10878"/>
                    <a:pt x="61" y="11364"/>
                    <a:pt x="31" y="11850"/>
                  </a:cubicBezTo>
                  <a:lnTo>
                    <a:pt x="31" y="1400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31" y="16650"/>
                    <a:pt x="0" y="17136"/>
                    <a:pt x="0" y="17623"/>
                  </a:cubicBezTo>
                  <a:lnTo>
                    <a:pt x="0" y="19719"/>
                  </a:lnTo>
                  <a:lnTo>
                    <a:pt x="0" y="20448"/>
                  </a:lnTo>
                  <a:lnTo>
                    <a:pt x="0" y="20873"/>
                  </a:lnTo>
                  <a:lnTo>
                    <a:pt x="0" y="21876"/>
                  </a:lnTo>
                  <a:cubicBezTo>
                    <a:pt x="0" y="22028"/>
                    <a:pt x="0" y="22150"/>
                    <a:pt x="31" y="22271"/>
                  </a:cubicBezTo>
                  <a:lnTo>
                    <a:pt x="31" y="22575"/>
                  </a:lnTo>
                  <a:lnTo>
                    <a:pt x="31" y="22848"/>
                  </a:lnTo>
                  <a:lnTo>
                    <a:pt x="31" y="23274"/>
                  </a:lnTo>
                  <a:cubicBezTo>
                    <a:pt x="31" y="23669"/>
                    <a:pt x="61" y="24155"/>
                    <a:pt x="61" y="24671"/>
                  </a:cubicBezTo>
                  <a:cubicBezTo>
                    <a:pt x="61" y="24884"/>
                    <a:pt x="61" y="25097"/>
                    <a:pt x="92" y="25279"/>
                  </a:cubicBezTo>
                  <a:lnTo>
                    <a:pt x="92" y="25340"/>
                  </a:lnTo>
                  <a:lnTo>
                    <a:pt x="92" y="25583"/>
                  </a:lnTo>
                  <a:cubicBezTo>
                    <a:pt x="92" y="25704"/>
                    <a:pt x="92" y="25856"/>
                    <a:pt x="122" y="26008"/>
                  </a:cubicBezTo>
                  <a:lnTo>
                    <a:pt x="152" y="26312"/>
                  </a:lnTo>
                  <a:cubicBezTo>
                    <a:pt x="183" y="26646"/>
                    <a:pt x="213" y="26980"/>
                    <a:pt x="244" y="27315"/>
                  </a:cubicBezTo>
                  <a:lnTo>
                    <a:pt x="244" y="27345"/>
                  </a:lnTo>
                  <a:cubicBezTo>
                    <a:pt x="274" y="27831"/>
                    <a:pt x="365" y="28287"/>
                    <a:pt x="487" y="28743"/>
                  </a:cubicBezTo>
                  <a:cubicBezTo>
                    <a:pt x="517" y="28834"/>
                    <a:pt x="547" y="28925"/>
                    <a:pt x="578" y="29016"/>
                  </a:cubicBezTo>
                  <a:cubicBezTo>
                    <a:pt x="608" y="29077"/>
                    <a:pt x="638" y="29168"/>
                    <a:pt x="669" y="29259"/>
                  </a:cubicBezTo>
                  <a:cubicBezTo>
                    <a:pt x="730" y="29320"/>
                    <a:pt x="760" y="29381"/>
                    <a:pt x="821" y="29441"/>
                  </a:cubicBezTo>
                  <a:lnTo>
                    <a:pt x="851" y="29472"/>
                  </a:lnTo>
                  <a:cubicBezTo>
                    <a:pt x="1033" y="29684"/>
                    <a:pt x="1277" y="29806"/>
                    <a:pt x="1520" y="29897"/>
                  </a:cubicBezTo>
                  <a:cubicBezTo>
                    <a:pt x="1641" y="29928"/>
                    <a:pt x="1732" y="29958"/>
                    <a:pt x="1854" y="29958"/>
                  </a:cubicBezTo>
                  <a:lnTo>
                    <a:pt x="1915" y="29958"/>
                  </a:lnTo>
                  <a:cubicBezTo>
                    <a:pt x="2036" y="29958"/>
                    <a:pt x="2127" y="29988"/>
                    <a:pt x="2249" y="29988"/>
                  </a:cubicBezTo>
                  <a:cubicBezTo>
                    <a:pt x="2522" y="29958"/>
                    <a:pt x="2765" y="29897"/>
                    <a:pt x="3008" y="29745"/>
                  </a:cubicBezTo>
                  <a:lnTo>
                    <a:pt x="3221" y="29654"/>
                  </a:lnTo>
                  <a:lnTo>
                    <a:pt x="3251" y="29624"/>
                  </a:lnTo>
                  <a:cubicBezTo>
                    <a:pt x="3403" y="29563"/>
                    <a:pt x="3586" y="29502"/>
                    <a:pt x="3707" y="29411"/>
                  </a:cubicBezTo>
                  <a:cubicBezTo>
                    <a:pt x="3829" y="29350"/>
                    <a:pt x="3950" y="29259"/>
                    <a:pt x="4072" y="29168"/>
                  </a:cubicBezTo>
                  <a:cubicBezTo>
                    <a:pt x="4193" y="29046"/>
                    <a:pt x="4315" y="28955"/>
                    <a:pt x="4406" y="28834"/>
                  </a:cubicBezTo>
                  <a:cubicBezTo>
                    <a:pt x="4497" y="28743"/>
                    <a:pt x="4588" y="28621"/>
                    <a:pt x="4649" y="28500"/>
                  </a:cubicBezTo>
                  <a:cubicBezTo>
                    <a:pt x="4710" y="28348"/>
                    <a:pt x="4740" y="28196"/>
                    <a:pt x="4771" y="28074"/>
                  </a:cubicBezTo>
                  <a:cubicBezTo>
                    <a:pt x="4831" y="27649"/>
                    <a:pt x="4862" y="27223"/>
                    <a:pt x="4862" y="26828"/>
                  </a:cubicBezTo>
                  <a:lnTo>
                    <a:pt x="4862" y="26616"/>
                  </a:lnTo>
                  <a:lnTo>
                    <a:pt x="4862" y="25279"/>
                  </a:lnTo>
                  <a:lnTo>
                    <a:pt x="4862" y="24823"/>
                  </a:lnTo>
                  <a:lnTo>
                    <a:pt x="4862" y="24580"/>
                  </a:lnTo>
                  <a:cubicBezTo>
                    <a:pt x="4862" y="24307"/>
                    <a:pt x="4862" y="24064"/>
                    <a:pt x="4831" y="23881"/>
                  </a:cubicBezTo>
                  <a:lnTo>
                    <a:pt x="4831" y="21755"/>
                  </a:lnTo>
                  <a:lnTo>
                    <a:pt x="4831" y="21086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31" y="19901"/>
                  </a:lnTo>
                  <a:lnTo>
                    <a:pt x="4831" y="19689"/>
                  </a:lnTo>
                  <a:cubicBezTo>
                    <a:pt x="4831" y="19263"/>
                    <a:pt x="4892" y="18838"/>
                    <a:pt x="4953" y="18443"/>
                  </a:cubicBezTo>
                  <a:lnTo>
                    <a:pt x="4953" y="18230"/>
                  </a:lnTo>
                  <a:cubicBezTo>
                    <a:pt x="4983" y="17805"/>
                    <a:pt x="5014" y="17319"/>
                    <a:pt x="5044" y="16833"/>
                  </a:cubicBezTo>
                  <a:cubicBezTo>
                    <a:pt x="5044" y="16468"/>
                    <a:pt x="5074" y="16073"/>
                    <a:pt x="5074" y="15708"/>
                  </a:cubicBezTo>
                  <a:lnTo>
                    <a:pt x="5074" y="15405"/>
                  </a:lnTo>
                  <a:cubicBezTo>
                    <a:pt x="5074" y="14979"/>
                    <a:pt x="5105" y="14554"/>
                    <a:pt x="5135" y="14128"/>
                  </a:cubicBezTo>
                  <a:lnTo>
                    <a:pt x="5135" y="13946"/>
                  </a:lnTo>
                  <a:cubicBezTo>
                    <a:pt x="5135" y="13703"/>
                    <a:pt x="5135" y="13460"/>
                    <a:pt x="5166" y="13187"/>
                  </a:cubicBezTo>
                  <a:cubicBezTo>
                    <a:pt x="5166" y="12913"/>
                    <a:pt x="5166" y="12731"/>
                    <a:pt x="5196" y="12518"/>
                  </a:cubicBezTo>
                  <a:cubicBezTo>
                    <a:pt x="5196" y="12093"/>
                    <a:pt x="5257" y="11667"/>
                    <a:pt x="5287" y="11242"/>
                  </a:cubicBezTo>
                  <a:cubicBezTo>
                    <a:pt x="5287" y="11060"/>
                    <a:pt x="5317" y="10878"/>
                    <a:pt x="5348" y="10695"/>
                  </a:cubicBezTo>
                  <a:cubicBezTo>
                    <a:pt x="5409" y="10088"/>
                    <a:pt x="5469" y="9510"/>
                    <a:pt x="5530" y="8933"/>
                  </a:cubicBezTo>
                  <a:cubicBezTo>
                    <a:pt x="5561" y="8720"/>
                    <a:pt x="5591" y="8508"/>
                    <a:pt x="5621" y="8295"/>
                  </a:cubicBezTo>
                  <a:cubicBezTo>
                    <a:pt x="5712" y="7839"/>
                    <a:pt x="5773" y="7384"/>
                    <a:pt x="5834" y="6897"/>
                  </a:cubicBezTo>
                  <a:lnTo>
                    <a:pt x="5834" y="6745"/>
                  </a:lnTo>
                  <a:cubicBezTo>
                    <a:pt x="5895" y="6381"/>
                    <a:pt x="5955" y="5925"/>
                    <a:pt x="5986" y="5469"/>
                  </a:cubicBezTo>
                  <a:cubicBezTo>
                    <a:pt x="6016" y="5014"/>
                    <a:pt x="6016" y="4558"/>
                    <a:pt x="6016" y="4133"/>
                  </a:cubicBezTo>
                  <a:lnTo>
                    <a:pt x="6016" y="3130"/>
                  </a:lnTo>
                  <a:lnTo>
                    <a:pt x="6016" y="2826"/>
                  </a:lnTo>
                  <a:cubicBezTo>
                    <a:pt x="6047" y="2583"/>
                    <a:pt x="6047" y="2310"/>
                    <a:pt x="6016" y="2067"/>
                  </a:cubicBezTo>
                  <a:cubicBezTo>
                    <a:pt x="5986" y="1915"/>
                    <a:pt x="5925" y="1793"/>
                    <a:pt x="5864" y="1672"/>
                  </a:cubicBezTo>
                  <a:cubicBezTo>
                    <a:pt x="5834" y="1641"/>
                    <a:pt x="5834" y="1580"/>
                    <a:pt x="5804" y="1520"/>
                  </a:cubicBezTo>
                  <a:cubicBezTo>
                    <a:pt x="5712" y="1398"/>
                    <a:pt x="5591" y="1277"/>
                    <a:pt x="5439" y="1216"/>
                  </a:cubicBezTo>
                  <a:cubicBezTo>
                    <a:pt x="5409" y="1125"/>
                    <a:pt x="5348" y="1034"/>
                    <a:pt x="5317" y="912"/>
                  </a:cubicBezTo>
                  <a:cubicBezTo>
                    <a:pt x="5287" y="851"/>
                    <a:pt x="5257" y="790"/>
                    <a:pt x="5196" y="730"/>
                  </a:cubicBezTo>
                  <a:cubicBezTo>
                    <a:pt x="5074" y="547"/>
                    <a:pt x="4922" y="365"/>
                    <a:pt x="4740" y="244"/>
                  </a:cubicBezTo>
                  <a:cubicBezTo>
                    <a:pt x="4497" y="92"/>
                    <a:pt x="4224" y="0"/>
                    <a:pt x="39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01" name="Google Shape;501;p23"/>
          <p:cNvSpPr/>
          <p:nvPr/>
        </p:nvSpPr>
        <p:spPr>
          <a:xfrm rot="-900035">
            <a:off x="320286" y="1538892"/>
            <a:ext cx="365041" cy="621896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02" name="Google Shape;502;p23"/>
          <p:cNvSpPr/>
          <p:nvPr/>
        </p:nvSpPr>
        <p:spPr>
          <a:xfrm rot="7589800">
            <a:off x="98468" y="5372022"/>
            <a:ext cx="498061" cy="171393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03" name="Google Shape;503;p23"/>
          <p:cNvGrpSpPr/>
          <p:nvPr/>
        </p:nvGrpSpPr>
        <p:grpSpPr>
          <a:xfrm>
            <a:off x="801584" y="6214167"/>
            <a:ext cx="336267" cy="372733"/>
            <a:chOff x="601188" y="4660625"/>
            <a:chExt cx="252200" cy="279550"/>
          </a:xfrm>
        </p:grpSpPr>
        <p:sp>
          <p:nvSpPr>
            <p:cNvPr id="504" name="Google Shape;504;p23"/>
            <p:cNvSpPr/>
            <p:nvPr/>
          </p:nvSpPr>
          <p:spPr>
            <a:xfrm>
              <a:off x="716638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23"/>
            <p:cNvSpPr/>
            <p:nvPr/>
          </p:nvSpPr>
          <p:spPr>
            <a:xfrm>
              <a:off x="721213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23"/>
            <p:cNvSpPr/>
            <p:nvPr/>
          </p:nvSpPr>
          <p:spPr>
            <a:xfrm>
              <a:off x="631588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23"/>
            <p:cNvSpPr/>
            <p:nvPr/>
          </p:nvSpPr>
          <p:spPr>
            <a:xfrm>
              <a:off x="601188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15082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p24"/>
          <p:cNvSpPr/>
          <p:nvPr/>
        </p:nvSpPr>
        <p:spPr>
          <a:xfrm rot="-7290801">
            <a:off x="-267890" y="5734236"/>
            <a:ext cx="1542875" cy="1422288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10" name="Google Shape;510;p24"/>
          <p:cNvSpPr/>
          <p:nvPr/>
        </p:nvSpPr>
        <p:spPr>
          <a:xfrm rot="-7770583">
            <a:off x="10649199" y="-558855"/>
            <a:ext cx="1925615" cy="1965012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11" name="Google Shape;511;p24"/>
          <p:cNvSpPr/>
          <p:nvPr/>
        </p:nvSpPr>
        <p:spPr>
          <a:xfrm rot="-6865797" flipH="1">
            <a:off x="11295299" y="5659387"/>
            <a:ext cx="498059" cy="1713924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12" name="Google Shape;512;p24"/>
          <p:cNvSpPr/>
          <p:nvPr/>
        </p:nvSpPr>
        <p:spPr>
          <a:xfrm rot="-1820385">
            <a:off x="-232042" y="22954"/>
            <a:ext cx="1686212" cy="1239401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13" name="Google Shape;513;p24"/>
          <p:cNvSpPr/>
          <p:nvPr/>
        </p:nvSpPr>
        <p:spPr>
          <a:xfrm rot="849156">
            <a:off x="1177836" y="142250"/>
            <a:ext cx="393745" cy="704603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14" name="Google Shape;514;p24"/>
          <p:cNvSpPr/>
          <p:nvPr/>
        </p:nvSpPr>
        <p:spPr>
          <a:xfrm>
            <a:off x="11428134" y="5713708"/>
            <a:ext cx="554047" cy="586931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15" name="Google Shape;515;p24"/>
          <p:cNvGrpSpPr/>
          <p:nvPr/>
        </p:nvGrpSpPr>
        <p:grpSpPr>
          <a:xfrm rot="3550083">
            <a:off x="-33135" y="5666815"/>
            <a:ext cx="790873" cy="942792"/>
            <a:chOff x="8446375" y="3346247"/>
            <a:chExt cx="572406" cy="682360"/>
          </a:xfrm>
        </p:grpSpPr>
        <p:sp>
          <p:nvSpPr>
            <p:cNvPr id="516" name="Google Shape;516;p24"/>
            <p:cNvSpPr/>
            <p:nvPr/>
          </p:nvSpPr>
          <p:spPr>
            <a:xfrm>
              <a:off x="8592550" y="383759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24"/>
            <p:cNvSpPr/>
            <p:nvPr/>
          </p:nvSpPr>
          <p:spPr>
            <a:xfrm>
              <a:off x="8769627" y="372615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24"/>
            <p:cNvSpPr/>
            <p:nvPr/>
          </p:nvSpPr>
          <p:spPr>
            <a:xfrm>
              <a:off x="8625485" y="353054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24"/>
            <p:cNvSpPr/>
            <p:nvPr/>
          </p:nvSpPr>
          <p:spPr>
            <a:xfrm>
              <a:off x="8446375" y="364791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24"/>
            <p:cNvSpPr/>
            <p:nvPr/>
          </p:nvSpPr>
          <p:spPr>
            <a:xfrm>
              <a:off x="8851965" y="334624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21" name="Google Shape;521;p24"/>
          <p:cNvGrpSpPr/>
          <p:nvPr/>
        </p:nvGrpSpPr>
        <p:grpSpPr>
          <a:xfrm>
            <a:off x="11222280" y="1030290"/>
            <a:ext cx="644115" cy="573069"/>
            <a:chOff x="1101247" y="2686592"/>
            <a:chExt cx="483086" cy="429802"/>
          </a:xfrm>
        </p:grpSpPr>
        <p:sp>
          <p:nvSpPr>
            <p:cNvPr id="522" name="Google Shape;522;p24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24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24" name="Google Shape;524;p24"/>
          <p:cNvSpPr txBox="1">
            <a:spLocks noGrp="1"/>
          </p:cNvSpPr>
          <p:nvPr>
            <p:ph type="title"/>
          </p:nvPr>
        </p:nvSpPr>
        <p:spPr>
          <a:xfrm>
            <a:off x="1172767" y="2404351"/>
            <a:ext cx="28392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25" name="Google Shape;525;p24"/>
          <p:cNvSpPr txBox="1">
            <a:spLocks noGrp="1"/>
          </p:cNvSpPr>
          <p:nvPr>
            <p:ph type="subTitle" idx="1"/>
          </p:nvPr>
        </p:nvSpPr>
        <p:spPr>
          <a:xfrm>
            <a:off x="1172767" y="2952784"/>
            <a:ext cx="2839200" cy="8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6" name="Google Shape;526;p24"/>
          <p:cNvSpPr txBox="1">
            <a:spLocks noGrp="1"/>
          </p:cNvSpPr>
          <p:nvPr>
            <p:ph type="title" idx="2"/>
          </p:nvPr>
        </p:nvSpPr>
        <p:spPr>
          <a:xfrm>
            <a:off x="8179567" y="2404351"/>
            <a:ext cx="28392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27" name="Google Shape;527;p24"/>
          <p:cNvSpPr txBox="1">
            <a:spLocks noGrp="1"/>
          </p:cNvSpPr>
          <p:nvPr>
            <p:ph type="subTitle" idx="3"/>
          </p:nvPr>
        </p:nvSpPr>
        <p:spPr>
          <a:xfrm>
            <a:off x="8179867" y="2952784"/>
            <a:ext cx="2839200" cy="8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" name="Google Shape;528;p24"/>
          <p:cNvSpPr txBox="1">
            <a:spLocks noGrp="1"/>
          </p:cNvSpPr>
          <p:nvPr>
            <p:ph type="title" idx="4"/>
          </p:nvPr>
        </p:nvSpPr>
        <p:spPr>
          <a:xfrm>
            <a:off x="1172767" y="4315551"/>
            <a:ext cx="28392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29" name="Google Shape;529;p24"/>
          <p:cNvSpPr txBox="1">
            <a:spLocks noGrp="1"/>
          </p:cNvSpPr>
          <p:nvPr>
            <p:ph type="subTitle" idx="5"/>
          </p:nvPr>
        </p:nvSpPr>
        <p:spPr>
          <a:xfrm>
            <a:off x="1172767" y="4863984"/>
            <a:ext cx="2839200" cy="9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0" name="Google Shape;530;p24"/>
          <p:cNvSpPr txBox="1">
            <a:spLocks noGrp="1"/>
          </p:cNvSpPr>
          <p:nvPr>
            <p:ph type="title" idx="6"/>
          </p:nvPr>
        </p:nvSpPr>
        <p:spPr>
          <a:xfrm>
            <a:off x="8179567" y="4315551"/>
            <a:ext cx="28392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31" name="Google Shape;531;p24"/>
          <p:cNvSpPr txBox="1">
            <a:spLocks noGrp="1"/>
          </p:cNvSpPr>
          <p:nvPr>
            <p:ph type="subTitle" idx="7"/>
          </p:nvPr>
        </p:nvSpPr>
        <p:spPr>
          <a:xfrm>
            <a:off x="8179867" y="4863984"/>
            <a:ext cx="2839200" cy="9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" name="Google Shape;532;p24"/>
          <p:cNvSpPr txBox="1">
            <a:spLocks noGrp="1"/>
          </p:cNvSpPr>
          <p:nvPr>
            <p:ph type="title" idx="8"/>
          </p:nvPr>
        </p:nvSpPr>
        <p:spPr>
          <a:xfrm>
            <a:off x="1433800" y="719800"/>
            <a:ext cx="9324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538020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4" name="Google Shape;534;p25"/>
          <p:cNvGrpSpPr/>
          <p:nvPr/>
        </p:nvGrpSpPr>
        <p:grpSpPr>
          <a:xfrm rot="-625890">
            <a:off x="457" y="-347859"/>
            <a:ext cx="1494052" cy="1515980"/>
            <a:chOff x="727288" y="3991176"/>
            <a:chExt cx="1219992" cy="1237898"/>
          </a:xfrm>
        </p:grpSpPr>
        <p:sp>
          <p:nvSpPr>
            <p:cNvPr id="535" name="Google Shape;535;p25"/>
            <p:cNvSpPr/>
            <p:nvPr/>
          </p:nvSpPr>
          <p:spPr>
            <a:xfrm>
              <a:off x="727287" y="4086500"/>
              <a:ext cx="228805" cy="1142574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25"/>
            <p:cNvSpPr/>
            <p:nvPr/>
          </p:nvSpPr>
          <p:spPr>
            <a:xfrm>
              <a:off x="1034666" y="4018585"/>
              <a:ext cx="272880" cy="1179512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25"/>
            <p:cNvSpPr/>
            <p:nvPr/>
          </p:nvSpPr>
          <p:spPr>
            <a:xfrm>
              <a:off x="1400430" y="4009056"/>
              <a:ext cx="238294" cy="1175944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25"/>
            <p:cNvSpPr/>
            <p:nvPr/>
          </p:nvSpPr>
          <p:spPr>
            <a:xfrm>
              <a:off x="1693496" y="3991176"/>
              <a:ext cx="253783" cy="1147828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39" name="Google Shape;539;p25"/>
          <p:cNvSpPr/>
          <p:nvPr/>
        </p:nvSpPr>
        <p:spPr>
          <a:xfrm>
            <a:off x="1475567" y="-322433"/>
            <a:ext cx="748743" cy="793183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40" name="Google Shape;540;p25"/>
          <p:cNvGrpSpPr/>
          <p:nvPr/>
        </p:nvGrpSpPr>
        <p:grpSpPr>
          <a:xfrm rot="-742780">
            <a:off x="11031005" y="5997027"/>
            <a:ext cx="1380839" cy="916868"/>
            <a:chOff x="6571588" y="4504700"/>
            <a:chExt cx="1035575" cy="687615"/>
          </a:xfrm>
        </p:grpSpPr>
        <p:sp>
          <p:nvSpPr>
            <p:cNvPr id="541" name="Google Shape;541;p25"/>
            <p:cNvSpPr/>
            <p:nvPr/>
          </p:nvSpPr>
          <p:spPr>
            <a:xfrm>
              <a:off x="6896838" y="4807241"/>
              <a:ext cx="376730" cy="382673"/>
            </a:xfrm>
            <a:custGeom>
              <a:avLst/>
              <a:gdLst/>
              <a:ahLst/>
              <a:cxnLst/>
              <a:rect l="l" t="t" r="r" b="b"/>
              <a:pathLst>
                <a:path w="9572" h="9723" extrusionOk="0">
                  <a:moveTo>
                    <a:pt x="4285" y="0"/>
                  </a:moveTo>
                  <a:cubicBezTo>
                    <a:pt x="4163" y="31"/>
                    <a:pt x="4072" y="31"/>
                    <a:pt x="3950" y="31"/>
                  </a:cubicBezTo>
                  <a:lnTo>
                    <a:pt x="3798" y="91"/>
                  </a:lnTo>
                  <a:cubicBezTo>
                    <a:pt x="3677" y="91"/>
                    <a:pt x="3586" y="122"/>
                    <a:pt x="3495" y="152"/>
                  </a:cubicBezTo>
                  <a:cubicBezTo>
                    <a:pt x="3312" y="213"/>
                    <a:pt x="3130" y="274"/>
                    <a:pt x="2948" y="365"/>
                  </a:cubicBezTo>
                  <a:cubicBezTo>
                    <a:pt x="2674" y="486"/>
                    <a:pt x="2431" y="608"/>
                    <a:pt x="2219" y="790"/>
                  </a:cubicBezTo>
                  <a:cubicBezTo>
                    <a:pt x="2036" y="942"/>
                    <a:pt x="1854" y="1125"/>
                    <a:pt x="1702" y="1337"/>
                  </a:cubicBezTo>
                  <a:cubicBezTo>
                    <a:pt x="1550" y="1519"/>
                    <a:pt x="1429" y="1763"/>
                    <a:pt x="1307" y="1975"/>
                  </a:cubicBezTo>
                  <a:cubicBezTo>
                    <a:pt x="1185" y="2279"/>
                    <a:pt x="1064" y="2613"/>
                    <a:pt x="973" y="2917"/>
                  </a:cubicBezTo>
                  <a:cubicBezTo>
                    <a:pt x="942" y="3039"/>
                    <a:pt x="912" y="3130"/>
                    <a:pt x="851" y="3221"/>
                  </a:cubicBezTo>
                  <a:cubicBezTo>
                    <a:pt x="699" y="3677"/>
                    <a:pt x="578" y="4132"/>
                    <a:pt x="426" y="4619"/>
                  </a:cubicBezTo>
                  <a:cubicBezTo>
                    <a:pt x="335" y="5013"/>
                    <a:pt x="213" y="5469"/>
                    <a:pt x="122" y="5925"/>
                  </a:cubicBezTo>
                  <a:lnTo>
                    <a:pt x="92" y="6077"/>
                  </a:lnTo>
                  <a:cubicBezTo>
                    <a:pt x="61" y="6198"/>
                    <a:pt x="31" y="6350"/>
                    <a:pt x="31" y="6472"/>
                  </a:cubicBezTo>
                  <a:cubicBezTo>
                    <a:pt x="1" y="6624"/>
                    <a:pt x="1" y="6745"/>
                    <a:pt x="1" y="6897"/>
                  </a:cubicBezTo>
                  <a:cubicBezTo>
                    <a:pt x="1" y="6988"/>
                    <a:pt x="1" y="7110"/>
                    <a:pt x="31" y="7201"/>
                  </a:cubicBezTo>
                  <a:cubicBezTo>
                    <a:pt x="61" y="7353"/>
                    <a:pt x="92" y="7505"/>
                    <a:pt x="122" y="7657"/>
                  </a:cubicBezTo>
                  <a:cubicBezTo>
                    <a:pt x="152" y="7748"/>
                    <a:pt x="183" y="7839"/>
                    <a:pt x="244" y="7930"/>
                  </a:cubicBezTo>
                  <a:lnTo>
                    <a:pt x="244" y="7961"/>
                  </a:lnTo>
                  <a:cubicBezTo>
                    <a:pt x="274" y="8082"/>
                    <a:pt x="365" y="8234"/>
                    <a:pt x="456" y="8325"/>
                  </a:cubicBezTo>
                  <a:cubicBezTo>
                    <a:pt x="547" y="8447"/>
                    <a:pt x="639" y="8568"/>
                    <a:pt x="760" y="8659"/>
                  </a:cubicBezTo>
                  <a:cubicBezTo>
                    <a:pt x="912" y="8811"/>
                    <a:pt x="1064" y="8933"/>
                    <a:pt x="1277" y="9054"/>
                  </a:cubicBezTo>
                  <a:cubicBezTo>
                    <a:pt x="1489" y="9206"/>
                    <a:pt x="1732" y="9328"/>
                    <a:pt x="1975" y="9419"/>
                  </a:cubicBezTo>
                  <a:cubicBezTo>
                    <a:pt x="2188" y="9480"/>
                    <a:pt x="2401" y="9541"/>
                    <a:pt x="2644" y="9601"/>
                  </a:cubicBezTo>
                  <a:cubicBezTo>
                    <a:pt x="2887" y="9632"/>
                    <a:pt x="3130" y="9632"/>
                    <a:pt x="3312" y="9662"/>
                  </a:cubicBezTo>
                  <a:cubicBezTo>
                    <a:pt x="3555" y="9692"/>
                    <a:pt x="3829" y="9723"/>
                    <a:pt x="4102" y="9723"/>
                  </a:cubicBezTo>
                  <a:lnTo>
                    <a:pt x="4771" y="9723"/>
                  </a:lnTo>
                  <a:cubicBezTo>
                    <a:pt x="4923" y="9723"/>
                    <a:pt x="5105" y="9692"/>
                    <a:pt x="5257" y="9692"/>
                  </a:cubicBezTo>
                  <a:cubicBezTo>
                    <a:pt x="5409" y="9662"/>
                    <a:pt x="5591" y="9632"/>
                    <a:pt x="5743" y="9601"/>
                  </a:cubicBezTo>
                  <a:lnTo>
                    <a:pt x="5895" y="9571"/>
                  </a:lnTo>
                  <a:lnTo>
                    <a:pt x="6229" y="9510"/>
                  </a:lnTo>
                  <a:lnTo>
                    <a:pt x="6563" y="9449"/>
                  </a:lnTo>
                  <a:cubicBezTo>
                    <a:pt x="6685" y="9419"/>
                    <a:pt x="6806" y="9389"/>
                    <a:pt x="6989" y="9358"/>
                  </a:cubicBezTo>
                  <a:lnTo>
                    <a:pt x="7232" y="9297"/>
                  </a:lnTo>
                  <a:lnTo>
                    <a:pt x="7292" y="9297"/>
                  </a:lnTo>
                  <a:lnTo>
                    <a:pt x="7444" y="9267"/>
                  </a:lnTo>
                  <a:cubicBezTo>
                    <a:pt x="7839" y="9176"/>
                    <a:pt x="8174" y="9024"/>
                    <a:pt x="8508" y="8811"/>
                  </a:cubicBezTo>
                  <a:cubicBezTo>
                    <a:pt x="8690" y="8690"/>
                    <a:pt x="8842" y="8508"/>
                    <a:pt x="8994" y="8325"/>
                  </a:cubicBezTo>
                  <a:cubicBezTo>
                    <a:pt x="9085" y="8173"/>
                    <a:pt x="9207" y="7991"/>
                    <a:pt x="9298" y="7809"/>
                  </a:cubicBezTo>
                  <a:cubicBezTo>
                    <a:pt x="9450" y="7626"/>
                    <a:pt x="9541" y="7383"/>
                    <a:pt x="9541" y="7140"/>
                  </a:cubicBezTo>
                  <a:cubicBezTo>
                    <a:pt x="9571" y="6958"/>
                    <a:pt x="9541" y="6806"/>
                    <a:pt x="9510" y="6654"/>
                  </a:cubicBezTo>
                  <a:lnTo>
                    <a:pt x="9510" y="6563"/>
                  </a:lnTo>
                  <a:cubicBezTo>
                    <a:pt x="9480" y="6441"/>
                    <a:pt x="9450" y="6320"/>
                    <a:pt x="9419" y="6198"/>
                  </a:cubicBezTo>
                  <a:cubicBezTo>
                    <a:pt x="9328" y="5955"/>
                    <a:pt x="9237" y="5712"/>
                    <a:pt x="9146" y="5439"/>
                  </a:cubicBezTo>
                  <a:cubicBezTo>
                    <a:pt x="9085" y="5257"/>
                    <a:pt x="8994" y="5105"/>
                    <a:pt x="8933" y="4922"/>
                  </a:cubicBezTo>
                  <a:cubicBezTo>
                    <a:pt x="8903" y="4862"/>
                    <a:pt x="8872" y="4801"/>
                    <a:pt x="8842" y="4710"/>
                  </a:cubicBezTo>
                  <a:cubicBezTo>
                    <a:pt x="8781" y="4619"/>
                    <a:pt x="8720" y="4527"/>
                    <a:pt x="8629" y="4467"/>
                  </a:cubicBezTo>
                  <a:cubicBezTo>
                    <a:pt x="8508" y="4041"/>
                    <a:pt x="8325" y="3646"/>
                    <a:pt x="8143" y="3282"/>
                  </a:cubicBezTo>
                  <a:cubicBezTo>
                    <a:pt x="8022" y="3039"/>
                    <a:pt x="7900" y="2796"/>
                    <a:pt x="7718" y="2552"/>
                  </a:cubicBezTo>
                  <a:lnTo>
                    <a:pt x="7657" y="2431"/>
                  </a:lnTo>
                  <a:cubicBezTo>
                    <a:pt x="7566" y="2279"/>
                    <a:pt x="7475" y="2097"/>
                    <a:pt x="7353" y="1945"/>
                  </a:cubicBezTo>
                  <a:cubicBezTo>
                    <a:pt x="7232" y="1793"/>
                    <a:pt x="7080" y="1611"/>
                    <a:pt x="6958" y="1459"/>
                  </a:cubicBezTo>
                  <a:lnTo>
                    <a:pt x="6928" y="1428"/>
                  </a:lnTo>
                  <a:cubicBezTo>
                    <a:pt x="6776" y="1246"/>
                    <a:pt x="6594" y="1064"/>
                    <a:pt x="6442" y="912"/>
                  </a:cubicBezTo>
                  <a:cubicBezTo>
                    <a:pt x="6229" y="730"/>
                    <a:pt x="6016" y="578"/>
                    <a:pt x="5804" y="456"/>
                  </a:cubicBezTo>
                  <a:cubicBezTo>
                    <a:pt x="5621" y="365"/>
                    <a:pt x="5439" y="274"/>
                    <a:pt x="5226" y="213"/>
                  </a:cubicBezTo>
                  <a:cubicBezTo>
                    <a:pt x="4923" y="91"/>
                    <a:pt x="4619" y="0"/>
                    <a:pt x="4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25"/>
            <p:cNvSpPr/>
            <p:nvPr/>
          </p:nvSpPr>
          <p:spPr>
            <a:xfrm>
              <a:off x="6571588" y="4504700"/>
              <a:ext cx="1035575" cy="687615"/>
            </a:xfrm>
            <a:custGeom>
              <a:avLst/>
              <a:gdLst/>
              <a:ahLst/>
              <a:cxnLst/>
              <a:rect l="l" t="t" r="r" b="b"/>
              <a:pathLst>
                <a:path w="26312" h="17471" extrusionOk="0">
                  <a:moveTo>
                    <a:pt x="11424" y="0"/>
                  </a:moveTo>
                  <a:cubicBezTo>
                    <a:pt x="10969" y="0"/>
                    <a:pt x="10483" y="31"/>
                    <a:pt x="10027" y="92"/>
                  </a:cubicBezTo>
                  <a:cubicBezTo>
                    <a:pt x="9662" y="122"/>
                    <a:pt x="9328" y="183"/>
                    <a:pt x="8994" y="274"/>
                  </a:cubicBezTo>
                  <a:cubicBezTo>
                    <a:pt x="8811" y="304"/>
                    <a:pt x="8660" y="365"/>
                    <a:pt x="8508" y="395"/>
                  </a:cubicBezTo>
                  <a:cubicBezTo>
                    <a:pt x="8113" y="517"/>
                    <a:pt x="7687" y="699"/>
                    <a:pt x="7171" y="912"/>
                  </a:cubicBezTo>
                  <a:cubicBezTo>
                    <a:pt x="6290" y="1277"/>
                    <a:pt x="5439" y="1763"/>
                    <a:pt x="4710" y="2431"/>
                  </a:cubicBezTo>
                  <a:cubicBezTo>
                    <a:pt x="4345" y="2765"/>
                    <a:pt x="3981" y="3130"/>
                    <a:pt x="3646" y="3495"/>
                  </a:cubicBezTo>
                  <a:cubicBezTo>
                    <a:pt x="3464" y="3707"/>
                    <a:pt x="3312" y="3889"/>
                    <a:pt x="3191" y="4041"/>
                  </a:cubicBezTo>
                  <a:lnTo>
                    <a:pt x="3160" y="4102"/>
                  </a:lnTo>
                  <a:cubicBezTo>
                    <a:pt x="3039" y="4254"/>
                    <a:pt x="2917" y="4406"/>
                    <a:pt x="2796" y="4588"/>
                  </a:cubicBezTo>
                  <a:cubicBezTo>
                    <a:pt x="2522" y="5044"/>
                    <a:pt x="2279" y="5500"/>
                    <a:pt x="2036" y="5956"/>
                  </a:cubicBezTo>
                  <a:cubicBezTo>
                    <a:pt x="1854" y="6350"/>
                    <a:pt x="1671" y="6776"/>
                    <a:pt x="1520" y="7201"/>
                  </a:cubicBezTo>
                  <a:cubicBezTo>
                    <a:pt x="1428" y="7444"/>
                    <a:pt x="1337" y="7687"/>
                    <a:pt x="1277" y="7961"/>
                  </a:cubicBezTo>
                  <a:lnTo>
                    <a:pt x="1277" y="7991"/>
                  </a:lnTo>
                  <a:lnTo>
                    <a:pt x="1246" y="8113"/>
                  </a:lnTo>
                  <a:cubicBezTo>
                    <a:pt x="1185" y="8265"/>
                    <a:pt x="1125" y="8477"/>
                    <a:pt x="1094" y="8660"/>
                  </a:cubicBezTo>
                  <a:cubicBezTo>
                    <a:pt x="1033" y="8903"/>
                    <a:pt x="973" y="9176"/>
                    <a:pt x="882" y="9450"/>
                  </a:cubicBezTo>
                  <a:cubicBezTo>
                    <a:pt x="851" y="9601"/>
                    <a:pt x="790" y="9814"/>
                    <a:pt x="760" y="9996"/>
                  </a:cubicBezTo>
                  <a:cubicBezTo>
                    <a:pt x="730" y="10027"/>
                    <a:pt x="699" y="10088"/>
                    <a:pt x="699" y="10148"/>
                  </a:cubicBezTo>
                  <a:cubicBezTo>
                    <a:pt x="669" y="10300"/>
                    <a:pt x="638" y="10422"/>
                    <a:pt x="608" y="10634"/>
                  </a:cubicBezTo>
                  <a:cubicBezTo>
                    <a:pt x="547" y="10847"/>
                    <a:pt x="517" y="11090"/>
                    <a:pt x="487" y="11333"/>
                  </a:cubicBezTo>
                  <a:cubicBezTo>
                    <a:pt x="456" y="11485"/>
                    <a:pt x="426" y="11637"/>
                    <a:pt x="395" y="11789"/>
                  </a:cubicBezTo>
                  <a:cubicBezTo>
                    <a:pt x="335" y="12093"/>
                    <a:pt x="304" y="12397"/>
                    <a:pt x="274" y="12670"/>
                  </a:cubicBezTo>
                  <a:cubicBezTo>
                    <a:pt x="244" y="12913"/>
                    <a:pt x="183" y="13156"/>
                    <a:pt x="152" y="13339"/>
                  </a:cubicBezTo>
                  <a:cubicBezTo>
                    <a:pt x="152" y="13521"/>
                    <a:pt x="92" y="13764"/>
                    <a:pt x="92" y="13885"/>
                  </a:cubicBezTo>
                  <a:cubicBezTo>
                    <a:pt x="92" y="14007"/>
                    <a:pt x="61" y="14128"/>
                    <a:pt x="61" y="14250"/>
                  </a:cubicBezTo>
                  <a:lnTo>
                    <a:pt x="61" y="14432"/>
                  </a:lnTo>
                  <a:lnTo>
                    <a:pt x="61" y="14523"/>
                  </a:lnTo>
                  <a:cubicBezTo>
                    <a:pt x="31" y="14706"/>
                    <a:pt x="31" y="14858"/>
                    <a:pt x="31" y="15010"/>
                  </a:cubicBezTo>
                  <a:cubicBezTo>
                    <a:pt x="0" y="15253"/>
                    <a:pt x="0" y="15526"/>
                    <a:pt x="31" y="15769"/>
                  </a:cubicBezTo>
                  <a:cubicBezTo>
                    <a:pt x="92" y="15891"/>
                    <a:pt x="122" y="16043"/>
                    <a:pt x="183" y="16164"/>
                  </a:cubicBezTo>
                  <a:cubicBezTo>
                    <a:pt x="244" y="16286"/>
                    <a:pt x="304" y="16407"/>
                    <a:pt x="365" y="16498"/>
                  </a:cubicBezTo>
                  <a:lnTo>
                    <a:pt x="395" y="16559"/>
                  </a:lnTo>
                  <a:cubicBezTo>
                    <a:pt x="426" y="16650"/>
                    <a:pt x="487" y="16741"/>
                    <a:pt x="578" y="16802"/>
                  </a:cubicBezTo>
                  <a:cubicBezTo>
                    <a:pt x="638" y="16893"/>
                    <a:pt x="699" y="16954"/>
                    <a:pt x="790" y="17045"/>
                  </a:cubicBezTo>
                  <a:cubicBezTo>
                    <a:pt x="882" y="17106"/>
                    <a:pt x="973" y="17167"/>
                    <a:pt x="1064" y="17228"/>
                  </a:cubicBezTo>
                  <a:cubicBezTo>
                    <a:pt x="1185" y="17288"/>
                    <a:pt x="1307" y="17349"/>
                    <a:pt x="1459" y="17379"/>
                  </a:cubicBezTo>
                  <a:lnTo>
                    <a:pt x="1489" y="17379"/>
                  </a:lnTo>
                  <a:cubicBezTo>
                    <a:pt x="1580" y="17410"/>
                    <a:pt x="1671" y="17410"/>
                    <a:pt x="1763" y="17440"/>
                  </a:cubicBezTo>
                  <a:cubicBezTo>
                    <a:pt x="2036" y="17471"/>
                    <a:pt x="2279" y="17471"/>
                    <a:pt x="2522" y="17471"/>
                  </a:cubicBezTo>
                  <a:cubicBezTo>
                    <a:pt x="2644" y="17440"/>
                    <a:pt x="2765" y="17440"/>
                    <a:pt x="2856" y="17410"/>
                  </a:cubicBezTo>
                  <a:lnTo>
                    <a:pt x="2948" y="17410"/>
                  </a:lnTo>
                  <a:lnTo>
                    <a:pt x="3130" y="17379"/>
                  </a:lnTo>
                  <a:cubicBezTo>
                    <a:pt x="3191" y="17349"/>
                    <a:pt x="3251" y="17349"/>
                    <a:pt x="3312" y="17319"/>
                  </a:cubicBezTo>
                  <a:cubicBezTo>
                    <a:pt x="3494" y="17258"/>
                    <a:pt x="3707" y="17197"/>
                    <a:pt x="3889" y="17106"/>
                  </a:cubicBezTo>
                  <a:lnTo>
                    <a:pt x="3920" y="17106"/>
                  </a:lnTo>
                  <a:cubicBezTo>
                    <a:pt x="4133" y="17015"/>
                    <a:pt x="4345" y="16863"/>
                    <a:pt x="4527" y="16711"/>
                  </a:cubicBezTo>
                  <a:lnTo>
                    <a:pt x="4588" y="16681"/>
                  </a:lnTo>
                  <a:cubicBezTo>
                    <a:pt x="4679" y="16589"/>
                    <a:pt x="4771" y="16529"/>
                    <a:pt x="4831" y="16407"/>
                  </a:cubicBezTo>
                  <a:cubicBezTo>
                    <a:pt x="4922" y="16316"/>
                    <a:pt x="4983" y="16195"/>
                    <a:pt x="5044" y="16073"/>
                  </a:cubicBezTo>
                  <a:cubicBezTo>
                    <a:pt x="5166" y="15830"/>
                    <a:pt x="5226" y="15587"/>
                    <a:pt x="5257" y="15313"/>
                  </a:cubicBezTo>
                  <a:lnTo>
                    <a:pt x="5257" y="15253"/>
                  </a:lnTo>
                  <a:cubicBezTo>
                    <a:pt x="5317" y="14918"/>
                    <a:pt x="5378" y="14554"/>
                    <a:pt x="5439" y="14220"/>
                  </a:cubicBezTo>
                  <a:cubicBezTo>
                    <a:pt x="5500" y="13855"/>
                    <a:pt x="5591" y="13460"/>
                    <a:pt x="5712" y="12974"/>
                  </a:cubicBezTo>
                  <a:cubicBezTo>
                    <a:pt x="5773" y="12761"/>
                    <a:pt x="5804" y="12579"/>
                    <a:pt x="5864" y="12366"/>
                  </a:cubicBezTo>
                  <a:cubicBezTo>
                    <a:pt x="5895" y="12154"/>
                    <a:pt x="5925" y="11941"/>
                    <a:pt x="5986" y="11728"/>
                  </a:cubicBezTo>
                  <a:cubicBezTo>
                    <a:pt x="6138" y="11273"/>
                    <a:pt x="6290" y="10817"/>
                    <a:pt x="6442" y="10391"/>
                  </a:cubicBezTo>
                  <a:cubicBezTo>
                    <a:pt x="6472" y="10300"/>
                    <a:pt x="6502" y="10270"/>
                    <a:pt x="6533" y="10118"/>
                  </a:cubicBezTo>
                  <a:cubicBezTo>
                    <a:pt x="6594" y="9966"/>
                    <a:pt x="6654" y="9814"/>
                    <a:pt x="6715" y="9662"/>
                  </a:cubicBezTo>
                  <a:cubicBezTo>
                    <a:pt x="6806" y="9450"/>
                    <a:pt x="6897" y="9237"/>
                    <a:pt x="7019" y="9055"/>
                  </a:cubicBezTo>
                  <a:cubicBezTo>
                    <a:pt x="7171" y="8812"/>
                    <a:pt x="7353" y="8568"/>
                    <a:pt x="7505" y="8356"/>
                  </a:cubicBezTo>
                  <a:cubicBezTo>
                    <a:pt x="7657" y="8113"/>
                    <a:pt x="7839" y="7900"/>
                    <a:pt x="8052" y="7718"/>
                  </a:cubicBezTo>
                  <a:cubicBezTo>
                    <a:pt x="8477" y="7323"/>
                    <a:pt x="8933" y="6989"/>
                    <a:pt x="9449" y="6715"/>
                  </a:cubicBezTo>
                  <a:cubicBezTo>
                    <a:pt x="9723" y="6533"/>
                    <a:pt x="9966" y="6411"/>
                    <a:pt x="10239" y="6290"/>
                  </a:cubicBezTo>
                  <a:cubicBezTo>
                    <a:pt x="10513" y="6168"/>
                    <a:pt x="10786" y="6077"/>
                    <a:pt x="11090" y="6016"/>
                  </a:cubicBezTo>
                  <a:cubicBezTo>
                    <a:pt x="11394" y="5956"/>
                    <a:pt x="11698" y="5956"/>
                    <a:pt x="12002" y="5956"/>
                  </a:cubicBezTo>
                  <a:cubicBezTo>
                    <a:pt x="12488" y="5986"/>
                    <a:pt x="12944" y="6077"/>
                    <a:pt x="13399" y="6199"/>
                  </a:cubicBezTo>
                  <a:cubicBezTo>
                    <a:pt x="13673" y="6290"/>
                    <a:pt x="13916" y="6381"/>
                    <a:pt x="14159" y="6502"/>
                  </a:cubicBezTo>
                  <a:cubicBezTo>
                    <a:pt x="14432" y="6624"/>
                    <a:pt x="14675" y="6745"/>
                    <a:pt x="14918" y="6897"/>
                  </a:cubicBezTo>
                  <a:lnTo>
                    <a:pt x="15161" y="7049"/>
                  </a:lnTo>
                  <a:cubicBezTo>
                    <a:pt x="15313" y="7140"/>
                    <a:pt x="15465" y="7232"/>
                    <a:pt x="15617" y="7323"/>
                  </a:cubicBezTo>
                  <a:cubicBezTo>
                    <a:pt x="15799" y="7444"/>
                    <a:pt x="15982" y="7566"/>
                    <a:pt x="16164" y="7687"/>
                  </a:cubicBezTo>
                  <a:cubicBezTo>
                    <a:pt x="16346" y="7839"/>
                    <a:pt x="16498" y="7961"/>
                    <a:pt x="16650" y="8143"/>
                  </a:cubicBezTo>
                  <a:cubicBezTo>
                    <a:pt x="16863" y="8356"/>
                    <a:pt x="17076" y="8599"/>
                    <a:pt x="17288" y="8812"/>
                  </a:cubicBezTo>
                  <a:lnTo>
                    <a:pt x="17349" y="8903"/>
                  </a:lnTo>
                  <a:cubicBezTo>
                    <a:pt x="17622" y="9206"/>
                    <a:pt x="17866" y="9510"/>
                    <a:pt x="18109" y="9784"/>
                  </a:cubicBezTo>
                  <a:cubicBezTo>
                    <a:pt x="18321" y="10057"/>
                    <a:pt x="18564" y="10422"/>
                    <a:pt x="18777" y="10726"/>
                  </a:cubicBezTo>
                  <a:cubicBezTo>
                    <a:pt x="19020" y="11060"/>
                    <a:pt x="19202" y="11303"/>
                    <a:pt x="19324" y="11607"/>
                  </a:cubicBezTo>
                  <a:cubicBezTo>
                    <a:pt x="19476" y="11880"/>
                    <a:pt x="19597" y="12184"/>
                    <a:pt x="19719" y="12397"/>
                  </a:cubicBezTo>
                  <a:lnTo>
                    <a:pt x="19749" y="12488"/>
                  </a:lnTo>
                  <a:cubicBezTo>
                    <a:pt x="19871" y="12731"/>
                    <a:pt x="19992" y="13004"/>
                    <a:pt x="20114" y="13278"/>
                  </a:cubicBezTo>
                  <a:cubicBezTo>
                    <a:pt x="20144" y="13369"/>
                    <a:pt x="20175" y="13430"/>
                    <a:pt x="20205" y="13521"/>
                  </a:cubicBezTo>
                  <a:cubicBezTo>
                    <a:pt x="20144" y="13612"/>
                    <a:pt x="20144" y="13734"/>
                    <a:pt x="20144" y="13855"/>
                  </a:cubicBezTo>
                  <a:cubicBezTo>
                    <a:pt x="20175" y="13916"/>
                    <a:pt x="20175" y="13977"/>
                    <a:pt x="20175" y="14007"/>
                  </a:cubicBezTo>
                  <a:lnTo>
                    <a:pt x="20266" y="14280"/>
                  </a:lnTo>
                  <a:cubicBezTo>
                    <a:pt x="20266" y="14372"/>
                    <a:pt x="20296" y="14432"/>
                    <a:pt x="20296" y="14523"/>
                  </a:cubicBezTo>
                  <a:cubicBezTo>
                    <a:pt x="20387" y="15131"/>
                    <a:pt x="20661" y="15708"/>
                    <a:pt x="21025" y="16225"/>
                  </a:cubicBezTo>
                  <a:cubicBezTo>
                    <a:pt x="21177" y="16407"/>
                    <a:pt x="21329" y="16559"/>
                    <a:pt x="21511" y="16681"/>
                  </a:cubicBezTo>
                  <a:cubicBezTo>
                    <a:pt x="21663" y="16802"/>
                    <a:pt x="21846" y="16893"/>
                    <a:pt x="22058" y="16924"/>
                  </a:cubicBezTo>
                  <a:cubicBezTo>
                    <a:pt x="22119" y="16939"/>
                    <a:pt x="22187" y="16946"/>
                    <a:pt x="22260" y="16946"/>
                  </a:cubicBezTo>
                  <a:cubicBezTo>
                    <a:pt x="22332" y="16946"/>
                    <a:pt x="22408" y="16939"/>
                    <a:pt x="22484" y="16924"/>
                  </a:cubicBezTo>
                  <a:lnTo>
                    <a:pt x="22848" y="16833"/>
                  </a:lnTo>
                  <a:cubicBezTo>
                    <a:pt x="22970" y="16802"/>
                    <a:pt x="23091" y="16772"/>
                    <a:pt x="23182" y="16741"/>
                  </a:cubicBezTo>
                  <a:cubicBezTo>
                    <a:pt x="23638" y="16620"/>
                    <a:pt x="24033" y="16438"/>
                    <a:pt x="24428" y="16195"/>
                  </a:cubicBezTo>
                  <a:lnTo>
                    <a:pt x="24428" y="16195"/>
                  </a:lnTo>
                  <a:lnTo>
                    <a:pt x="24398" y="16225"/>
                  </a:lnTo>
                  <a:lnTo>
                    <a:pt x="24489" y="16164"/>
                  </a:lnTo>
                  <a:cubicBezTo>
                    <a:pt x="24702" y="16073"/>
                    <a:pt x="24884" y="15951"/>
                    <a:pt x="25097" y="15800"/>
                  </a:cubicBezTo>
                  <a:cubicBezTo>
                    <a:pt x="25279" y="15648"/>
                    <a:pt x="25431" y="15496"/>
                    <a:pt x="25583" y="15344"/>
                  </a:cubicBezTo>
                  <a:cubicBezTo>
                    <a:pt x="25644" y="15253"/>
                    <a:pt x="25704" y="15162"/>
                    <a:pt x="25765" y="15070"/>
                  </a:cubicBezTo>
                  <a:cubicBezTo>
                    <a:pt x="25856" y="14949"/>
                    <a:pt x="25917" y="14797"/>
                    <a:pt x="26008" y="14675"/>
                  </a:cubicBezTo>
                  <a:cubicBezTo>
                    <a:pt x="26099" y="14432"/>
                    <a:pt x="26190" y="14189"/>
                    <a:pt x="26221" y="13946"/>
                  </a:cubicBezTo>
                  <a:cubicBezTo>
                    <a:pt x="26282" y="13673"/>
                    <a:pt x="26312" y="13399"/>
                    <a:pt x="26312" y="13156"/>
                  </a:cubicBezTo>
                  <a:cubicBezTo>
                    <a:pt x="26312" y="12944"/>
                    <a:pt x="26282" y="12731"/>
                    <a:pt x="26251" y="12518"/>
                  </a:cubicBezTo>
                  <a:cubicBezTo>
                    <a:pt x="26190" y="12245"/>
                    <a:pt x="26130" y="12002"/>
                    <a:pt x="26038" y="11759"/>
                  </a:cubicBezTo>
                  <a:cubicBezTo>
                    <a:pt x="25947" y="11576"/>
                    <a:pt x="25856" y="11364"/>
                    <a:pt x="25765" y="11181"/>
                  </a:cubicBezTo>
                  <a:cubicBezTo>
                    <a:pt x="25583" y="10756"/>
                    <a:pt x="25340" y="10331"/>
                    <a:pt x="25157" y="9966"/>
                  </a:cubicBezTo>
                  <a:cubicBezTo>
                    <a:pt x="24884" y="9480"/>
                    <a:pt x="24610" y="8994"/>
                    <a:pt x="24367" y="8629"/>
                  </a:cubicBezTo>
                  <a:cubicBezTo>
                    <a:pt x="24124" y="8234"/>
                    <a:pt x="23881" y="7870"/>
                    <a:pt x="23577" y="7475"/>
                  </a:cubicBezTo>
                  <a:cubicBezTo>
                    <a:pt x="23274" y="7080"/>
                    <a:pt x="22970" y="6685"/>
                    <a:pt x="22696" y="6411"/>
                  </a:cubicBezTo>
                  <a:lnTo>
                    <a:pt x="22544" y="6229"/>
                  </a:lnTo>
                  <a:lnTo>
                    <a:pt x="22210" y="5834"/>
                  </a:lnTo>
                  <a:cubicBezTo>
                    <a:pt x="22058" y="5682"/>
                    <a:pt x="21906" y="5530"/>
                    <a:pt x="21755" y="5378"/>
                  </a:cubicBezTo>
                  <a:lnTo>
                    <a:pt x="21603" y="5226"/>
                  </a:lnTo>
                  <a:cubicBezTo>
                    <a:pt x="21238" y="4862"/>
                    <a:pt x="20904" y="4558"/>
                    <a:pt x="20539" y="4254"/>
                  </a:cubicBezTo>
                  <a:lnTo>
                    <a:pt x="19871" y="3707"/>
                  </a:lnTo>
                  <a:lnTo>
                    <a:pt x="19445" y="3373"/>
                  </a:lnTo>
                  <a:cubicBezTo>
                    <a:pt x="19111" y="3100"/>
                    <a:pt x="18716" y="2765"/>
                    <a:pt x="18321" y="2492"/>
                  </a:cubicBezTo>
                  <a:cubicBezTo>
                    <a:pt x="17896" y="2158"/>
                    <a:pt x="17471" y="1884"/>
                    <a:pt x="17045" y="1641"/>
                  </a:cubicBezTo>
                  <a:cubicBezTo>
                    <a:pt x="16620" y="1368"/>
                    <a:pt x="16194" y="1125"/>
                    <a:pt x="15739" y="942"/>
                  </a:cubicBezTo>
                  <a:cubicBezTo>
                    <a:pt x="15344" y="730"/>
                    <a:pt x="14918" y="578"/>
                    <a:pt x="14463" y="456"/>
                  </a:cubicBezTo>
                  <a:cubicBezTo>
                    <a:pt x="13977" y="304"/>
                    <a:pt x="13460" y="183"/>
                    <a:pt x="12944" y="122"/>
                  </a:cubicBezTo>
                  <a:cubicBezTo>
                    <a:pt x="12457" y="31"/>
                    <a:pt x="11941" y="0"/>
                    <a:pt x="11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43" name="Google Shape;543;p25"/>
          <p:cNvSpPr/>
          <p:nvPr/>
        </p:nvSpPr>
        <p:spPr>
          <a:xfrm>
            <a:off x="10623334" y="-91267"/>
            <a:ext cx="1686300" cy="1239467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44" name="Google Shape;544;p25"/>
          <p:cNvGrpSpPr/>
          <p:nvPr/>
        </p:nvGrpSpPr>
        <p:grpSpPr>
          <a:xfrm>
            <a:off x="11553267" y="819233"/>
            <a:ext cx="336267" cy="372733"/>
            <a:chOff x="601188" y="4660625"/>
            <a:chExt cx="252200" cy="279550"/>
          </a:xfrm>
        </p:grpSpPr>
        <p:sp>
          <p:nvSpPr>
            <p:cNvPr id="545" name="Google Shape;545;p25"/>
            <p:cNvSpPr/>
            <p:nvPr/>
          </p:nvSpPr>
          <p:spPr>
            <a:xfrm>
              <a:off x="716638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25"/>
            <p:cNvSpPr/>
            <p:nvPr/>
          </p:nvSpPr>
          <p:spPr>
            <a:xfrm>
              <a:off x="721213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25"/>
            <p:cNvSpPr/>
            <p:nvPr/>
          </p:nvSpPr>
          <p:spPr>
            <a:xfrm>
              <a:off x="631588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25"/>
            <p:cNvSpPr/>
            <p:nvPr/>
          </p:nvSpPr>
          <p:spPr>
            <a:xfrm>
              <a:off x="601188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49" name="Google Shape;549;p25"/>
          <p:cNvSpPr/>
          <p:nvPr/>
        </p:nvSpPr>
        <p:spPr>
          <a:xfrm rot="2513794">
            <a:off x="-196418" y="5929966"/>
            <a:ext cx="1491433" cy="416481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0" name="Google Shape;550;p25"/>
          <p:cNvSpPr/>
          <p:nvPr/>
        </p:nvSpPr>
        <p:spPr>
          <a:xfrm rot="1885555">
            <a:off x="35220" y="6471173"/>
            <a:ext cx="1491421" cy="416504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1" name="Google Shape;551;p25"/>
          <p:cNvSpPr txBox="1">
            <a:spLocks noGrp="1"/>
          </p:cNvSpPr>
          <p:nvPr>
            <p:ph type="title"/>
          </p:nvPr>
        </p:nvSpPr>
        <p:spPr>
          <a:xfrm>
            <a:off x="1033084" y="2457295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52" name="Google Shape;552;p25"/>
          <p:cNvSpPr txBox="1">
            <a:spLocks noGrp="1"/>
          </p:cNvSpPr>
          <p:nvPr>
            <p:ph type="subTitle" idx="1"/>
          </p:nvPr>
        </p:nvSpPr>
        <p:spPr>
          <a:xfrm>
            <a:off x="1033084" y="3107328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" name="Google Shape;553;p25"/>
          <p:cNvSpPr txBox="1">
            <a:spLocks noGrp="1"/>
          </p:cNvSpPr>
          <p:nvPr>
            <p:ph type="title" idx="2"/>
          </p:nvPr>
        </p:nvSpPr>
        <p:spPr>
          <a:xfrm>
            <a:off x="4632284" y="2457295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54" name="Google Shape;554;p25"/>
          <p:cNvSpPr txBox="1">
            <a:spLocks noGrp="1"/>
          </p:cNvSpPr>
          <p:nvPr>
            <p:ph type="subTitle" idx="3"/>
          </p:nvPr>
        </p:nvSpPr>
        <p:spPr>
          <a:xfrm>
            <a:off x="4632288" y="3107328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p25"/>
          <p:cNvSpPr txBox="1">
            <a:spLocks noGrp="1"/>
          </p:cNvSpPr>
          <p:nvPr>
            <p:ph type="title" idx="4"/>
          </p:nvPr>
        </p:nvSpPr>
        <p:spPr>
          <a:xfrm>
            <a:off x="1033084" y="4606624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56" name="Google Shape;556;p25"/>
          <p:cNvSpPr txBox="1">
            <a:spLocks noGrp="1"/>
          </p:cNvSpPr>
          <p:nvPr>
            <p:ph type="subTitle" idx="5"/>
          </p:nvPr>
        </p:nvSpPr>
        <p:spPr>
          <a:xfrm>
            <a:off x="1033084" y="5256657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" name="Google Shape;557;p25"/>
          <p:cNvSpPr txBox="1">
            <a:spLocks noGrp="1"/>
          </p:cNvSpPr>
          <p:nvPr>
            <p:ph type="title" idx="6"/>
          </p:nvPr>
        </p:nvSpPr>
        <p:spPr>
          <a:xfrm>
            <a:off x="4632284" y="4606624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58" name="Google Shape;558;p25"/>
          <p:cNvSpPr txBox="1">
            <a:spLocks noGrp="1"/>
          </p:cNvSpPr>
          <p:nvPr>
            <p:ph type="subTitle" idx="7"/>
          </p:nvPr>
        </p:nvSpPr>
        <p:spPr>
          <a:xfrm>
            <a:off x="4632284" y="5256657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9" name="Google Shape;559;p25"/>
          <p:cNvSpPr txBox="1">
            <a:spLocks noGrp="1"/>
          </p:cNvSpPr>
          <p:nvPr>
            <p:ph type="title" idx="8"/>
          </p:nvPr>
        </p:nvSpPr>
        <p:spPr>
          <a:xfrm>
            <a:off x="8231317" y="2457295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60" name="Google Shape;560;p25"/>
          <p:cNvSpPr txBox="1">
            <a:spLocks noGrp="1"/>
          </p:cNvSpPr>
          <p:nvPr>
            <p:ph type="subTitle" idx="9"/>
          </p:nvPr>
        </p:nvSpPr>
        <p:spPr>
          <a:xfrm>
            <a:off x="8231319" y="3107328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" name="Google Shape;561;p25"/>
          <p:cNvSpPr txBox="1">
            <a:spLocks noGrp="1"/>
          </p:cNvSpPr>
          <p:nvPr>
            <p:ph type="title" idx="13"/>
          </p:nvPr>
        </p:nvSpPr>
        <p:spPr>
          <a:xfrm>
            <a:off x="8231317" y="4606624"/>
            <a:ext cx="29276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562" name="Google Shape;562;p25"/>
          <p:cNvSpPr txBox="1">
            <a:spLocks noGrp="1"/>
          </p:cNvSpPr>
          <p:nvPr>
            <p:ph type="subTitle" idx="14"/>
          </p:nvPr>
        </p:nvSpPr>
        <p:spPr>
          <a:xfrm>
            <a:off x="8231317" y="5256657"/>
            <a:ext cx="2927600" cy="7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3" name="Google Shape;563;p25"/>
          <p:cNvSpPr txBox="1">
            <a:spLocks noGrp="1"/>
          </p:cNvSpPr>
          <p:nvPr>
            <p:ph type="title" idx="15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311785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26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566" name="Google Shape;566;p26"/>
          <p:cNvSpPr/>
          <p:nvPr/>
        </p:nvSpPr>
        <p:spPr>
          <a:xfrm flipH="1">
            <a:off x="-345325" y="66951"/>
            <a:ext cx="2238437" cy="130569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67" name="Google Shape;567;p26"/>
          <p:cNvGrpSpPr/>
          <p:nvPr/>
        </p:nvGrpSpPr>
        <p:grpSpPr>
          <a:xfrm>
            <a:off x="131267" y="717296"/>
            <a:ext cx="763208" cy="909813"/>
            <a:chOff x="98450" y="537972"/>
            <a:chExt cx="572406" cy="682360"/>
          </a:xfrm>
        </p:grpSpPr>
        <p:sp>
          <p:nvSpPr>
            <p:cNvPr id="568" name="Google Shape;568;p26"/>
            <p:cNvSpPr/>
            <p:nvPr/>
          </p:nvSpPr>
          <p:spPr>
            <a:xfrm>
              <a:off x="244625" y="1029322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26"/>
            <p:cNvSpPr/>
            <p:nvPr/>
          </p:nvSpPr>
          <p:spPr>
            <a:xfrm>
              <a:off x="421702" y="917878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26"/>
            <p:cNvSpPr/>
            <p:nvPr/>
          </p:nvSpPr>
          <p:spPr>
            <a:xfrm>
              <a:off x="277560" y="722266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26"/>
            <p:cNvSpPr/>
            <p:nvPr/>
          </p:nvSpPr>
          <p:spPr>
            <a:xfrm>
              <a:off x="98450" y="839640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26"/>
            <p:cNvSpPr/>
            <p:nvPr/>
          </p:nvSpPr>
          <p:spPr>
            <a:xfrm>
              <a:off x="504040" y="537972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73" name="Google Shape;573;p26"/>
          <p:cNvSpPr/>
          <p:nvPr/>
        </p:nvSpPr>
        <p:spPr>
          <a:xfrm rot="10149192" flipH="1">
            <a:off x="10841359" y="-145865"/>
            <a:ext cx="1521468" cy="1402680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11584418" y="1106491"/>
            <a:ext cx="733396" cy="77692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2885834" y="205801"/>
            <a:ext cx="502287" cy="422384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 rot="410715">
            <a:off x="11515517" y="5500810"/>
            <a:ext cx="293123" cy="524567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 rot="-849671">
            <a:off x="9971089" y="189249"/>
            <a:ext cx="420865" cy="455523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 rot="-6330502" flipH="1">
            <a:off x="-748516" y="5813165"/>
            <a:ext cx="1491463" cy="416483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 rot="-5702344" flipH="1">
            <a:off x="-317226" y="6262935"/>
            <a:ext cx="1491487" cy="416488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2351" y="6319391"/>
            <a:ext cx="733396" cy="776925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5844851" y="6259984"/>
            <a:ext cx="502287" cy="422384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2961885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p27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584" name="Google Shape;584;p27"/>
          <p:cNvSpPr/>
          <p:nvPr/>
        </p:nvSpPr>
        <p:spPr>
          <a:xfrm rot="-5095815">
            <a:off x="-159373" y="5534986"/>
            <a:ext cx="1621988" cy="1495281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5" name="Google Shape;585;p27"/>
          <p:cNvSpPr/>
          <p:nvPr/>
        </p:nvSpPr>
        <p:spPr>
          <a:xfrm>
            <a:off x="10784867" y="5929885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6" name="Google Shape;586;p27"/>
          <p:cNvSpPr/>
          <p:nvPr/>
        </p:nvSpPr>
        <p:spPr>
          <a:xfrm rot="-5714785" flipH="1">
            <a:off x="10870301" y="-180600"/>
            <a:ext cx="498113" cy="1714115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7" name="Google Shape;587;p27"/>
          <p:cNvSpPr/>
          <p:nvPr/>
        </p:nvSpPr>
        <p:spPr>
          <a:xfrm rot="-4745172" flipH="1">
            <a:off x="11155411" y="-364666"/>
            <a:ext cx="414300" cy="1401451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88" name="Google Shape;588;p27"/>
          <p:cNvGrpSpPr/>
          <p:nvPr/>
        </p:nvGrpSpPr>
        <p:grpSpPr>
          <a:xfrm>
            <a:off x="358584" y="93030"/>
            <a:ext cx="763208" cy="909813"/>
            <a:chOff x="8446375" y="3346247"/>
            <a:chExt cx="572406" cy="682360"/>
          </a:xfrm>
        </p:grpSpPr>
        <p:sp>
          <p:nvSpPr>
            <p:cNvPr id="589" name="Google Shape;589;p27"/>
            <p:cNvSpPr/>
            <p:nvPr/>
          </p:nvSpPr>
          <p:spPr>
            <a:xfrm>
              <a:off x="8592550" y="383759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27"/>
            <p:cNvSpPr/>
            <p:nvPr/>
          </p:nvSpPr>
          <p:spPr>
            <a:xfrm>
              <a:off x="8769627" y="372615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27"/>
            <p:cNvSpPr/>
            <p:nvPr/>
          </p:nvSpPr>
          <p:spPr>
            <a:xfrm>
              <a:off x="8625485" y="353054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27"/>
            <p:cNvSpPr/>
            <p:nvPr/>
          </p:nvSpPr>
          <p:spPr>
            <a:xfrm>
              <a:off x="8446375" y="364791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27"/>
            <p:cNvSpPr/>
            <p:nvPr/>
          </p:nvSpPr>
          <p:spPr>
            <a:xfrm>
              <a:off x="8851965" y="334624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4" name="Google Shape;594;p27"/>
          <p:cNvGrpSpPr/>
          <p:nvPr/>
        </p:nvGrpSpPr>
        <p:grpSpPr>
          <a:xfrm>
            <a:off x="107853" y="4989561"/>
            <a:ext cx="794575" cy="706931"/>
            <a:chOff x="7915789" y="108771"/>
            <a:chExt cx="595931" cy="530198"/>
          </a:xfrm>
        </p:grpSpPr>
        <p:sp>
          <p:nvSpPr>
            <p:cNvPr id="595" name="Google Shape;595;p27"/>
            <p:cNvSpPr/>
            <p:nvPr/>
          </p:nvSpPr>
          <p:spPr>
            <a:xfrm rot="1520042">
              <a:off x="8076449" y="166765"/>
              <a:ext cx="364162" cy="414210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27"/>
            <p:cNvSpPr/>
            <p:nvPr/>
          </p:nvSpPr>
          <p:spPr>
            <a:xfrm rot="1520042">
              <a:off x="7998035" y="142242"/>
              <a:ext cx="181668" cy="425257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97" name="Google Shape;597;p27"/>
          <p:cNvSpPr/>
          <p:nvPr/>
        </p:nvSpPr>
        <p:spPr>
          <a:xfrm rot="-470258">
            <a:off x="11378134" y="6100878"/>
            <a:ext cx="568317" cy="466503"/>
          </a:xfrm>
          <a:custGeom>
            <a:avLst/>
            <a:gdLst/>
            <a:ahLst/>
            <a:cxnLst/>
            <a:rect l="l" t="t" r="r" b="b"/>
            <a:pathLst>
              <a:path w="12308" h="10103" extrusionOk="0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455999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p28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  <p:sp>
        <p:nvSpPr>
          <p:cNvPr id="600" name="Google Shape;600;p28"/>
          <p:cNvSpPr/>
          <p:nvPr/>
        </p:nvSpPr>
        <p:spPr>
          <a:xfrm rot="889759">
            <a:off x="10197724" y="-1061077"/>
            <a:ext cx="2488365" cy="2068497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01" name="Google Shape;601;p28"/>
          <p:cNvSpPr/>
          <p:nvPr/>
        </p:nvSpPr>
        <p:spPr>
          <a:xfrm>
            <a:off x="10853193" y="5590187"/>
            <a:ext cx="1542856" cy="142226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02" name="Google Shape;602;p28"/>
          <p:cNvSpPr/>
          <p:nvPr/>
        </p:nvSpPr>
        <p:spPr>
          <a:xfrm rot="1579595">
            <a:off x="289265" y="19141"/>
            <a:ext cx="414260" cy="1401316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03" name="Google Shape;603;p28"/>
          <p:cNvGrpSpPr/>
          <p:nvPr/>
        </p:nvGrpSpPr>
        <p:grpSpPr>
          <a:xfrm>
            <a:off x="10904600" y="119363"/>
            <a:ext cx="763208" cy="909813"/>
            <a:chOff x="8178450" y="89522"/>
            <a:chExt cx="572406" cy="682360"/>
          </a:xfrm>
        </p:grpSpPr>
        <p:sp>
          <p:nvSpPr>
            <p:cNvPr id="604" name="Google Shape;604;p28"/>
            <p:cNvSpPr/>
            <p:nvPr/>
          </p:nvSpPr>
          <p:spPr>
            <a:xfrm>
              <a:off x="8324625" y="580872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28"/>
            <p:cNvSpPr/>
            <p:nvPr/>
          </p:nvSpPr>
          <p:spPr>
            <a:xfrm>
              <a:off x="8501702" y="469428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28"/>
            <p:cNvSpPr/>
            <p:nvPr/>
          </p:nvSpPr>
          <p:spPr>
            <a:xfrm>
              <a:off x="8357560" y="273816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28"/>
            <p:cNvSpPr/>
            <p:nvPr/>
          </p:nvSpPr>
          <p:spPr>
            <a:xfrm>
              <a:off x="8178450" y="391190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28"/>
            <p:cNvSpPr/>
            <p:nvPr/>
          </p:nvSpPr>
          <p:spPr>
            <a:xfrm>
              <a:off x="8584040" y="89522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09" name="Google Shape;609;p28"/>
          <p:cNvSpPr/>
          <p:nvPr/>
        </p:nvSpPr>
        <p:spPr>
          <a:xfrm rot="535568">
            <a:off x="11185722" y="5466843"/>
            <a:ext cx="335535" cy="571592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0" name="Google Shape;610;p28"/>
          <p:cNvSpPr/>
          <p:nvPr/>
        </p:nvSpPr>
        <p:spPr>
          <a:xfrm rot="1204829">
            <a:off x="-69673" y="-631904"/>
            <a:ext cx="557228" cy="1884933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1" name="Google Shape;611;p28"/>
          <p:cNvSpPr/>
          <p:nvPr/>
        </p:nvSpPr>
        <p:spPr>
          <a:xfrm>
            <a:off x="1415267" y="6043021"/>
            <a:ext cx="614344" cy="516623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12" name="Google Shape;612;p28"/>
          <p:cNvGrpSpPr/>
          <p:nvPr/>
        </p:nvGrpSpPr>
        <p:grpSpPr>
          <a:xfrm>
            <a:off x="2647661" y="61426"/>
            <a:ext cx="560059" cy="498284"/>
            <a:chOff x="295547" y="4265442"/>
            <a:chExt cx="483086" cy="429802"/>
          </a:xfrm>
        </p:grpSpPr>
        <p:sp>
          <p:nvSpPr>
            <p:cNvPr id="613" name="Google Shape;613;p28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28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15" name="Google Shape;615;p28"/>
          <p:cNvSpPr/>
          <p:nvPr/>
        </p:nvSpPr>
        <p:spPr>
          <a:xfrm rot="-31007" flipH="1">
            <a:off x="333735" y="6422330"/>
            <a:ext cx="502327" cy="510252"/>
          </a:xfrm>
          <a:custGeom>
            <a:avLst/>
            <a:gdLst/>
            <a:ahLst/>
            <a:cxnLst/>
            <a:rect l="l" t="t" r="r" b="b"/>
            <a:pathLst>
              <a:path w="9572" h="9723" extrusionOk="0">
                <a:moveTo>
                  <a:pt x="4285" y="0"/>
                </a:moveTo>
                <a:cubicBezTo>
                  <a:pt x="4163" y="31"/>
                  <a:pt x="4072" y="31"/>
                  <a:pt x="3950" y="31"/>
                </a:cubicBezTo>
                <a:lnTo>
                  <a:pt x="3798" y="91"/>
                </a:lnTo>
                <a:cubicBezTo>
                  <a:pt x="3677" y="91"/>
                  <a:pt x="3586" y="122"/>
                  <a:pt x="3495" y="152"/>
                </a:cubicBezTo>
                <a:cubicBezTo>
                  <a:pt x="3312" y="213"/>
                  <a:pt x="3130" y="274"/>
                  <a:pt x="2948" y="365"/>
                </a:cubicBezTo>
                <a:cubicBezTo>
                  <a:pt x="2674" y="486"/>
                  <a:pt x="2431" y="608"/>
                  <a:pt x="2219" y="790"/>
                </a:cubicBezTo>
                <a:cubicBezTo>
                  <a:pt x="2036" y="942"/>
                  <a:pt x="1854" y="1125"/>
                  <a:pt x="1702" y="1337"/>
                </a:cubicBezTo>
                <a:cubicBezTo>
                  <a:pt x="1550" y="1519"/>
                  <a:pt x="1429" y="1763"/>
                  <a:pt x="1307" y="1975"/>
                </a:cubicBezTo>
                <a:cubicBezTo>
                  <a:pt x="1185" y="2279"/>
                  <a:pt x="1064" y="2613"/>
                  <a:pt x="973" y="2917"/>
                </a:cubicBezTo>
                <a:cubicBezTo>
                  <a:pt x="942" y="3039"/>
                  <a:pt x="912" y="3130"/>
                  <a:pt x="851" y="3221"/>
                </a:cubicBezTo>
                <a:cubicBezTo>
                  <a:pt x="699" y="3677"/>
                  <a:pt x="578" y="4132"/>
                  <a:pt x="426" y="4619"/>
                </a:cubicBezTo>
                <a:cubicBezTo>
                  <a:pt x="335" y="5013"/>
                  <a:pt x="213" y="5469"/>
                  <a:pt x="122" y="5925"/>
                </a:cubicBezTo>
                <a:lnTo>
                  <a:pt x="92" y="6077"/>
                </a:lnTo>
                <a:cubicBezTo>
                  <a:pt x="61" y="6198"/>
                  <a:pt x="31" y="6350"/>
                  <a:pt x="31" y="6472"/>
                </a:cubicBezTo>
                <a:cubicBezTo>
                  <a:pt x="1" y="6624"/>
                  <a:pt x="1" y="6745"/>
                  <a:pt x="1" y="6897"/>
                </a:cubicBezTo>
                <a:cubicBezTo>
                  <a:pt x="1" y="6988"/>
                  <a:pt x="1" y="7110"/>
                  <a:pt x="31" y="7201"/>
                </a:cubicBezTo>
                <a:cubicBezTo>
                  <a:pt x="61" y="7353"/>
                  <a:pt x="92" y="7505"/>
                  <a:pt x="122" y="7657"/>
                </a:cubicBezTo>
                <a:cubicBezTo>
                  <a:pt x="152" y="7748"/>
                  <a:pt x="183" y="7839"/>
                  <a:pt x="244" y="7930"/>
                </a:cubicBezTo>
                <a:lnTo>
                  <a:pt x="244" y="7961"/>
                </a:lnTo>
                <a:cubicBezTo>
                  <a:pt x="274" y="8082"/>
                  <a:pt x="365" y="8234"/>
                  <a:pt x="456" y="8325"/>
                </a:cubicBezTo>
                <a:cubicBezTo>
                  <a:pt x="547" y="8447"/>
                  <a:pt x="639" y="8568"/>
                  <a:pt x="760" y="8659"/>
                </a:cubicBezTo>
                <a:cubicBezTo>
                  <a:pt x="912" y="8811"/>
                  <a:pt x="1064" y="8933"/>
                  <a:pt x="1277" y="9054"/>
                </a:cubicBezTo>
                <a:cubicBezTo>
                  <a:pt x="1489" y="9206"/>
                  <a:pt x="1732" y="9328"/>
                  <a:pt x="1975" y="9419"/>
                </a:cubicBezTo>
                <a:cubicBezTo>
                  <a:pt x="2188" y="9480"/>
                  <a:pt x="2401" y="9541"/>
                  <a:pt x="2644" y="9601"/>
                </a:cubicBezTo>
                <a:cubicBezTo>
                  <a:pt x="2887" y="9632"/>
                  <a:pt x="3130" y="9632"/>
                  <a:pt x="3312" y="9662"/>
                </a:cubicBezTo>
                <a:cubicBezTo>
                  <a:pt x="3555" y="9692"/>
                  <a:pt x="3829" y="9723"/>
                  <a:pt x="4102" y="9723"/>
                </a:cubicBezTo>
                <a:lnTo>
                  <a:pt x="4771" y="9723"/>
                </a:lnTo>
                <a:cubicBezTo>
                  <a:pt x="4923" y="9723"/>
                  <a:pt x="5105" y="9692"/>
                  <a:pt x="5257" y="9692"/>
                </a:cubicBezTo>
                <a:cubicBezTo>
                  <a:pt x="5409" y="9662"/>
                  <a:pt x="5591" y="9632"/>
                  <a:pt x="5743" y="9601"/>
                </a:cubicBezTo>
                <a:lnTo>
                  <a:pt x="5895" y="9571"/>
                </a:lnTo>
                <a:lnTo>
                  <a:pt x="6229" y="9510"/>
                </a:lnTo>
                <a:lnTo>
                  <a:pt x="6563" y="9449"/>
                </a:lnTo>
                <a:cubicBezTo>
                  <a:pt x="6685" y="9419"/>
                  <a:pt x="6806" y="9389"/>
                  <a:pt x="6989" y="9358"/>
                </a:cubicBezTo>
                <a:lnTo>
                  <a:pt x="7232" y="9297"/>
                </a:lnTo>
                <a:lnTo>
                  <a:pt x="7292" y="9297"/>
                </a:lnTo>
                <a:lnTo>
                  <a:pt x="7444" y="9267"/>
                </a:lnTo>
                <a:cubicBezTo>
                  <a:pt x="7839" y="9176"/>
                  <a:pt x="8174" y="9024"/>
                  <a:pt x="8508" y="8811"/>
                </a:cubicBezTo>
                <a:cubicBezTo>
                  <a:pt x="8690" y="8690"/>
                  <a:pt x="8842" y="8508"/>
                  <a:pt x="8994" y="8325"/>
                </a:cubicBezTo>
                <a:cubicBezTo>
                  <a:pt x="9085" y="8173"/>
                  <a:pt x="9207" y="7991"/>
                  <a:pt x="9298" y="7809"/>
                </a:cubicBezTo>
                <a:cubicBezTo>
                  <a:pt x="9450" y="7626"/>
                  <a:pt x="9541" y="7383"/>
                  <a:pt x="9541" y="7140"/>
                </a:cubicBezTo>
                <a:cubicBezTo>
                  <a:pt x="9571" y="6958"/>
                  <a:pt x="9541" y="6806"/>
                  <a:pt x="9510" y="6654"/>
                </a:cubicBezTo>
                <a:lnTo>
                  <a:pt x="9510" y="6563"/>
                </a:lnTo>
                <a:cubicBezTo>
                  <a:pt x="9480" y="6441"/>
                  <a:pt x="9450" y="6320"/>
                  <a:pt x="9419" y="6198"/>
                </a:cubicBezTo>
                <a:cubicBezTo>
                  <a:pt x="9328" y="5955"/>
                  <a:pt x="9237" y="5712"/>
                  <a:pt x="9146" y="5439"/>
                </a:cubicBezTo>
                <a:cubicBezTo>
                  <a:pt x="9085" y="5257"/>
                  <a:pt x="8994" y="5105"/>
                  <a:pt x="8933" y="4922"/>
                </a:cubicBezTo>
                <a:cubicBezTo>
                  <a:pt x="8903" y="4862"/>
                  <a:pt x="8872" y="4801"/>
                  <a:pt x="8842" y="4710"/>
                </a:cubicBezTo>
                <a:cubicBezTo>
                  <a:pt x="8781" y="4619"/>
                  <a:pt x="8720" y="4527"/>
                  <a:pt x="8629" y="4467"/>
                </a:cubicBezTo>
                <a:cubicBezTo>
                  <a:pt x="8508" y="4041"/>
                  <a:pt x="8325" y="3646"/>
                  <a:pt x="8143" y="3282"/>
                </a:cubicBezTo>
                <a:cubicBezTo>
                  <a:pt x="8022" y="3039"/>
                  <a:pt x="7900" y="2796"/>
                  <a:pt x="7718" y="2552"/>
                </a:cubicBezTo>
                <a:lnTo>
                  <a:pt x="7657" y="2431"/>
                </a:lnTo>
                <a:cubicBezTo>
                  <a:pt x="7566" y="2279"/>
                  <a:pt x="7475" y="2097"/>
                  <a:pt x="7353" y="1945"/>
                </a:cubicBezTo>
                <a:cubicBezTo>
                  <a:pt x="7232" y="1793"/>
                  <a:pt x="7080" y="1611"/>
                  <a:pt x="6958" y="1459"/>
                </a:cubicBezTo>
                <a:lnTo>
                  <a:pt x="6928" y="1428"/>
                </a:lnTo>
                <a:cubicBezTo>
                  <a:pt x="6776" y="1246"/>
                  <a:pt x="6594" y="1064"/>
                  <a:pt x="6442" y="912"/>
                </a:cubicBezTo>
                <a:cubicBezTo>
                  <a:pt x="6229" y="730"/>
                  <a:pt x="6016" y="578"/>
                  <a:pt x="5804" y="456"/>
                </a:cubicBezTo>
                <a:cubicBezTo>
                  <a:pt x="5621" y="365"/>
                  <a:pt x="5439" y="274"/>
                  <a:pt x="5226" y="213"/>
                </a:cubicBezTo>
                <a:cubicBezTo>
                  <a:pt x="4923" y="91"/>
                  <a:pt x="4619" y="0"/>
                  <a:pt x="428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16" name="Google Shape;616;p28"/>
          <p:cNvSpPr/>
          <p:nvPr/>
        </p:nvSpPr>
        <p:spPr>
          <a:xfrm rot="-31007" flipH="1">
            <a:off x="-112905" y="6018992"/>
            <a:ext cx="1380823" cy="916857"/>
          </a:xfrm>
          <a:custGeom>
            <a:avLst/>
            <a:gdLst/>
            <a:ahLst/>
            <a:cxnLst/>
            <a:rect l="l" t="t" r="r" b="b"/>
            <a:pathLst>
              <a:path w="26312" h="17471" extrusionOk="0">
                <a:moveTo>
                  <a:pt x="11424" y="0"/>
                </a:moveTo>
                <a:cubicBezTo>
                  <a:pt x="10969" y="0"/>
                  <a:pt x="10483" y="31"/>
                  <a:pt x="10027" y="92"/>
                </a:cubicBezTo>
                <a:cubicBezTo>
                  <a:pt x="9662" y="122"/>
                  <a:pt x="9328" y="183"/>
                  <a:pt x="8994" y="274"/>
                </a:cubicBezTo>
                <a:cubicBezTo>
                  <a:pt x="8811" y="304"/>
                  <a:pt x="8660" y="365"/>
                  <a:pt x="8508" y="395"/>
                </a:cubicBezTo>
                <a:cubicBezTo>
                  <a:pt x="8113" y="517"/>
                  <a:pt x="7687" y="699"/>
                  <a:pt x="7171" y="912"/>
                </a:cubicBezTo>
                <a:cubicBezTo>
                  <a:pt x="6290" y="1277"/>
                  <a:pt x="5439" y="1763"/>
                  <a:pt x="4710" y="2431"/>
                </a:cubicBezTo>
                <a:cubicBezTo>
                  <a:pt x="4345" y="2765"/>
                  <a:pt x="3981" y="3130"/>
                  <a:pt x="3646" y="3495"/>
                </a:cubicBezTo>
                <a:cubicBezTo>
                  <a:pt x="3464" y="3707"/>
                  <a:pt x="3312" y="3889"/>
                  <a:pt x="3191" y="4041"/>
                </a:cubicBezTo>
                <a:lnTo>
                  <a:pt x="3160" y="4102"/>
                </a:lnTo>
                <a:cubicBezTo>
                  <a:pt x="3039" y="4254"/>
                  <a:pt x="2917" y="4406"/>
                  <a:pt x="2796" y="4588"/>
                </a:cubicBezTo>
                <a:cubicBezTo>
                  <a:pt x="2522" y="5044"/>
                  <a:pt x="2279" y="5500"/>
                  <a:pt x="2036" y="5956"/>
                </a:cubicBezTo>
                <a:cubicBezTo>
                  <a:pt x="1854" y="6350"/>
                  <a:pt x="1671" y="6776"/>
                  <a:pt x="1520" y="7201"/>
                </a:cubicBezTo>
                <a:cubicBezTo>
                  <a:pt x="1428" y="7444"/>
                  <a:pt x="1337" y="7687"/>
                  <a:pt x="1277" y="7961"/>
                </a:cubicBezTo>
                <a:lnTo>
                  <a:pt x="1277" y="7991"/>
                </a:lnTo>
                <a:lnTo>
                  <a:pt x="1246" y="8113"/>
                </a:lnTo>
                <a:cubicBezTo>
                  <a:pt x="1185" y="8265"/>
                  <a:pt x="1125" y="8477"/>
                  <a:pt x="1094" y="8660"/>
                </a:cubicBezTo>
                <a:cubicBezTo>
                  <a:pt x="1033" y="8903"/>
                  <a:pt x="973" y="9176"/>
                  <a:pt x="882" y="9450"/>
                </a:cubicBezTo>
                <a:cubicBezTo>
                  <a:pt x="851" y="9601"/>
                  <a:pt x="790" y="9814"/>
                  <a:pt x="760" y="9996"/>
                </a:cubicBezTo>
                <a:cubicBezTo>
                  <a:pt x="730" y="10027"/>
                  <a:pt x="699" y="10088"/>
                  <a:pt x="699" y="10148"/>
                </a:cubicBezTo>
                <a:cubicBezTo>
                  <a:pt x="669" y="10300"/>
                  <a:pt x="638" y="10422"/>
                  <a:pt x="608" y="10634"/>
                </a:cubicBezTo>
                <a:cubicBezTo>
                  <a:pt x="547" y="10847"/>
                  <a:pt x="517" y="11090"/>
                  <a:pt x="487" y="11333"/>
                </a:cubicBezTo>
                <a:cubicBezTo>
                  <a:pt x="456" y="11485"/>
                  <a:pt x="426" y="11637"/>
                  <a:pt x="395" y="11789"/>
                </a:cubicBezTo>
                <a:cubicBezTo>
                  <a:pt x="335" y="12093"/>
                  <a:pt x="304" y="12397"/>
                  <a:pt x="274" y="12670"/>
                </a:cubicBezTo>
                <a:cubicBezTo>
                  <a:pt x="244" y="12913"/>
                  <a:pt x="183" y="13156"/>
                  <a:pt x="152" y="13339"/>
                </a:cubicBezTo>
                <a:cubicBezTo>
                  <a:pt x="152" y="13521"/>
                  <a:pt x="92" y="13764"/>
                  <a:pt x="92" y="13885"/>
                </a:cubicBezTo>
                <a:cubicBezTo>
                  <a:pt x="92" y="14007"/>
                  <a:pt x="61" y="14128"/>
                  <a:pt x="61" y="14250"/>
                </a:cubicBezTo>
                <a:lnTo>
                  <a:pt x="61" y="14432"/>
                </a:lnTo>
                <a:lnTo>
                  <a:pt x="61" y="14523"/>
                </a:lnTo>
                <a:cubicBezTo>
                  <a:pt x="31" y="14706"/>
                  <a:pt x="31" y="14858"/>
                  <a:pt x="31" y="15010"/>
                </a:cubicBezTo>
                <a:cubicBezTo>
                  <a:pt x="0" y="15253"/>
                  <a:pt x="0" y="15526"/>
                  <a:pt x="31" y="15769"/>
                </a:cubicBezTo>
                <a:cubicBezTo>
                  <a:pt x="92" y="15891"/>
                  <a:pt x="122" y="16043"/>
                  <a:pt x="183" y="16164"/>
                </a:cubicBezTo>
                <a:cubicBezTo>
                  <a:pt x="244" y="16286"/>
                  <a:pt x="304" y="16407"/>
                  <a:pt x="365" y="16498"/>
                </a:cubicBezTo>
                <a:lnTo>
                  <a:pt x="395" y="16559"/>
                </a:lnTo>
                <a:cubicBezTo>
                  <a:pt x="426" y="16650"/>
                  <a:pt x="487" y="16741"/>
                  <a:pt x="578" y="16802"/>
                </a:cubicBezTo>
                <a:cubicBezTo>
                  <a:pt x="638" y="16893"/>
                  <a:pt x="699" y="16954"/>
                  <a:pt x="790" y="17045"/>
                </a:cubicBezTo>
                <a:cubicBezTo>
                  <a:pt x="882" y="17106"/>
                  <a:pt x="973" y="17167"/>
                  <a:pt x="1064" y="17228"/>
                </a:cubicBezTo>
                <a:cubicBezTo>
                  <a:pt x="1185" y="17288"/>
                  <a:pt x="1307" y="17349"/>
                  <a:pt x="1459" y="17379"/>
                </a:cubicBezTo>
                <a:lnTo>
                  <a:pt x="1489" y="17379"/>
                </a:lnTo>
                <a:cubicBezTo>
                  <a:pt x="1580" y="17410"/>
                  <a:pt x="1671" y="17410"/>
                  <a:pt x="1763" y="17440"/>
                </a:cubicBezTo>
                <a:cubicBezTo>
                  <a:pt x="2036" y="17471"/>
                  <a:pt x="2279" y="17471"/>
                  <a:pt x="2522" y="17471"/>
                </a:cubicBezTo>
                <a:cubicBezTo>
                  <a:pt x="2644" y="17440"/>
                  <a:pt x="2765" y="17440"/>
                  <a:pt x="2856" y="17410"/>
                </a:cubicBezTo>
                <a:lnTo>
                  <a:pt x="2948" y="17410"/>
                </a:lnTo>
                <a:lnTo>
                  <a:pt x="3130" y="17379"/>
                </a:lnTo>
                <a:cubicBezTo>
                  <a:pt x="3191" y="17349"/>
                  <a:pt x="3251" y="17349"/>
                  <a:pt x="3312" y="17319"/>
                </a:cubicBezTo>
                <a:cubicBezTo>
                  <a:pt x="3494" y="17258"/>
                  <a:pt x="3707" y="17197"/>
                  <a:pt x="3889" y="17106"/>
                </a:cubicBezTo>
                <a:lnTo>
                  <a:pt x="3920" y="17106"/>
                </a:lnTo>
                <a:cubicBezTo>
                  <a:pt x="4133" y="17015"/>
                  <a:pt x="4345" y="16863"/>
                  <a:pt x="4527" y="16711"/>
                </a:cubicBezTo>
                <a:lnTo>
                  <a:pt x="4588" y="16681"/>
                </a:lnTo>
                <a:cubicBezTo>
                  <a:pt x="4679" y="16589"/>
                  <a:pt x="4771" y="16529"/>
                  <a:pt x="4831" y="16407"/>
                </a:cubicBezTo>
                <a:cubicBezTo>
                  <a:pt x="4922" y="16316"/>
                  <a:pt x="4983" y="16195"/>
                  <a:pt x="5044" y="16073"/>
                </a:cubicBezTo>
                <a:cubicBezTo>
                  <a:pt x="5166" y="15830"/>
                  <a:pt x="5226" y="15587"/>
                  <a:pt x="5257" y="15313"/>
                </a:cubicBezTo>
                <a:lnTo>
                  <a:pt x="5257" y="15253"/>
                </a:lnTo>
                <a:cubicBezTo>
                  <a:pt x="5317" y="14918"/>
                  <a:pt x="5378" y="14554"/>
                  <a:pt x="5439" y="14220"/>
                </a:cubicBezTo>
                <a:cubicBezTo>
                  <a:pt x="5500" y="13855"/>
                  <a:pt x="5591" y="13460"/>
                  <a:pt x="5712" y="12974"/>
                </a:cubicBezTo>
                <a:cubicBezTo>
                  <a:pt x="5773" y="12761"/>
                  <a:pt x="5804" y="12579"/>
                  <a:pt x="5864" y="12366"/>
                </a:cubicBezTo>
                <a:cubicBezTo>
                  <a:pt x="5895" y="12154"/>
                  <a:pt x="5925" y="11941"/>
                  <a:pt x="5986" y="11728"/>
                </a:cubicBezTo>
                <a:cubicBezTo>
                  <a:pt x="6138" y="11273"/>
                  <a:pt x="6290" y="10817"/>
                  <a:pt x="6442" y="10391"/>
                </a:cubicBezTo>
                <a:cubicBezTo>
                  <a:pt x="6472" y="10300"/>
                  <a:pt x="6502" y="10270"/>
                  <a:pt x="6533" y="10118"/>
                </a:cubicBezTo>
                <a:cubicBezTo>
                  <a:pt x="6594" y="9966"/>
                  <a:pt x="6654" y="9814"/>
                  <a:pt x="6715" y="9662"/>
                </a:cubicBezTo>
                <a:cubicBezTo>
                  <a:pt x="6806" y="9450"/>
                  <a:pt x="6897" y="9237"/>
                  <a:pt x="7019" y="9055"/>
                </a:cubicBezTo>
                <a:cubicBezTo>
                  <a:pt x="7171" y="8812"/>
                  <a:pt x="7353" y="8568"/>
                  <a:pt x="7505" y="8356"/>
                </a:cubicBezTo>
                <a:cubicBezTo>
                  <a:pt x="7657" y="8113"/>
                  <a:pt x="7839" y="7900"/>
                  <a:pt x="8052" y="7718"/>
                </a:cubicBezTo>
                <a:cubicBezTo>
                  <a:pt x="8477" y="7323"/>
                  <a:pt x="8933" y="6989"/>
                  <a:pt x="9449" y="6715"/>
                </a:cubicBezTo>
                <a:cubicBezTo>
                  <a:pt x="9723" y="6533"/>
                  <a:pt x="9966" y="6411"/>
                  <a:pt x="10239" y="6290"/>
                </a:cubicBezTo>
                <a:cubicBezTo>
                  <a:pt x="10513" y="6168"/>
                  <a:pt x="10786" y="6077"/>
                  <a:pt x="11090" y="6016"/>
                </a:cubicBezTo>
                <a:cubicBezTo>
                  <a:pt x="11394" y="5956"/>
                  <a:pt x="11698" y="5956"/>
                  <a:pt x="12002" y="5956"/>
                </a:cubicBezTo>
                <a:cubicBezTo>
                  <a:pt x="12488" y="5986"/>
                  <a:pt x="12944" y="6077"/>
                  <a:pt x="13399" y="6199"/>
                </a:cubicBezTo>
                <a:cubicBezTo>
                  <a:pt x="13673" y="6290"/>
                  <a:pt x="13916" y="6381"/>
                  <a:pt x="14159" y="6502"/>
                </a:cubicBezTo>
                <a:cubicBezTo>
                  <a:pt x="14432" y="6624"/>
                  <a:pt x="14675" y="6745"/>
                  <a:pt x="14918" y="6897"/>
                </a:cubicBezTo>
                <a:lnTo>
                  <a:pt x="15161" y="7049"/>
                </a:lnTo>
                <a:cubicBezTo>
                  <a:pt x="15313" y="7140"/>
                  <a:pt x="15465" y="7232"/>
                  <a:pt x="15617" y="7323"/>
                </a:cubicBezTo>
                <a:cubicBezTo>
                  <a:pt x="15799" y="7444"/>
                  <a:pt x="15982" y="7566"/>
                  <a:pt x="16164" y="7687"/>
                </a:cubicBezTo>
                <a:cubicBezTo>
                  <a:pt x="16346" y="7839"/>
                  <a:pt x="16498" y="7961"/>
                  <a:pt x="16650" y="8143"/>
                </a:cubicBezTo>
                <a:cubicBezTo>
                  <a:pt x="16863" y="8356"/>
                  <a:pt x="17076" y="8599"/>
                  <a:pt x="17288" y="8812"/>
                </a:cubicBezTo>
                <a:lnTo>
                  <a:pt x="17349" y="8903"/>
                </a:lnTo>
                <a:cubicBezTo>
                  <a:pt x="17622" y="9206"/>
                  <a:pt x="17866" y="9510"/>
                  <a:pt x="18109" y="9784"/>
                </a:cubicBezTo>
                <a:cubicBezTo>
                  <a:pt x="18321" y="10057"/>
                  <a:pt x="18564" y="10422"/>
                  <a:pt x="18777" y="10726"/>
                </a:cubicBezTo>
                <a:cubicBezTo>
                  <a:pt x="19020" y="11060"/>
                  <a:pt x="19202" y="11303"/>
                  <a:pt x="19324" y="11607"/>
                </a:cubicBezTo>
                <a:cubicBezTo>
                  <a:pt x="19476" y="11880"/>
                  <a:pt x="19597" y="12184"/>
                  <a:pt x="19719" y="12397"/>
                </a:cubicBezTo>
                <a:lnTo>
                  <a:pt x="19749" y="12488"/>
                </a:lnTo>
                <a:cubicBezTo>
                  <a:pt x="19871" y="12731"/>
                  <a:pt x="19992" y="13004"/>
                  <a:pt x="20114" y="13278"/>
                </a:cubicBezTo>
                <a:cubicBezTo>
                  <a:pt x="20144" y="13369"/>
                  <a:pt x="20175" y="13430"/>
                  <a:pt x="20205" y="13521"/>
                </a:cubicBezTo>
                <a:cubicBezTo>
                  <a:pt x="20144" y="13612"/>
                  <a:pt x="20144" y="13734"/>
                  <a:pt x="20144" y="13855"/>
                </a:cubicBezTo>
                <a:cubicBezTo>
                  <a:pt x="20175" y="13916"/>
                  <a:pt x="20175" y="13977"/>
                  <a:pt x="20175" y="14007"/>
                </a:cubicBezTo>
                <a:lnTo>
                  <a:pt x="20266" y="14280"/>
                </a:lnTo>
                <a:cubicBezTo>
                  <a:pt x="20266" y="14372"/>
                  <a:pt x="20296" y="14432"/>
                  <a:pt x="20296" y="14523"/>
                </a:cubicBezTo>
                <a:cubicBezTo>
                  <a:pt x="20387" y="15131"/>
                  <a:pt x="20661" y="15708"/>
                  <a:pt x="21025" y="16225"/>
                </a:cubicBezTo>
                <a:cubicBezTo>
                  <a:pt x="21177" y="16407"/>
                  <a:pt x="21329" y="16559"/>
                  <a:pt x="21511" y="16681"/>
                </a:cubicBezTo>
                <a:cubicBezTo>
                  <a:pt x="21663" y="16802"/>
                  <a:pt x="21846" y="16893"/>
                  <a:pt x="22058" y="16924"/>
                </a:cubicBezTo>
                <a:cubicBezTo>
                  <a:pt x="22119" y="16939"/>
                  <a:pt x="22187" y="16946"/>
                  <a:pt x="22260" y="16946"/>
                </a:cubicBezTo>
                <a:cubicBezTo>
                  <a:pt x="22332" y="16946"/>
                  <a:pt x="22408" y="16939"/>
                  <a:pt x="22484" y="16924"/>
                </a:cubicBezTo>
                <a:lnTo>
                  <a:pt x="22848" y="16833"/>
                </a:lnTo>
                <a:cubicBezTo>
                  <a:pt x="22970" y="16802"/>
                  <a:pt x="23091" y="16772"/>
                  <a:pt x="23182" y="16741"/>
                </a:cubicBezTo>
                <a:cubicBezTo>
                  <a:pt x="23638" y="16620"/>
                  <a:pt x="24033" y="16438"/>
                  <a:pt x="24428" y="16195"/>
                </a:cubicBezTo>
                <a:lnTo>
                  <a:pt x="24428" y="16195"/>
                </a:lnTo>
                <a:lnTo>
                  <a:pt x="24398" y="16225"/>
                </a:lnTo>
                <a:lnTo>
                  <a:pt x="24489" y="16164"/>
                </a:lnTo>
                <a:cubicBezTo>
                  <a:pt x="24702" y="16073"/>
                  <a:pt x="24884" y="15951"/>
                  <a:pt x="25097" y="15800"/>
                </a:cubicBezTo>
                <a:cubicBezTo>
                  <a:pt x="25279" y="15648"/>
                  <a:pt x="25431" y="15496"/>
                  <a:pt x="25583" y="15344"/>
                </a:cubicBezTo>
                <a:cubicBezTo>
                  <a:pt x="25644" y="15253"/>
                  <a:pt x="25704" y="15162"/>
                  <a:pt x="25765" y="15070"/>
                </a:cubicBezTo>
                <a:cubicBezTo>
                  <a:pt x="25856" y="14949"/>
                  <a:pt x="25917" y="14797"/>
                  <a:pt x="26008" y="14675"/>
                </a:cubicBezTo>
                <a:cubicBezTo>
                  <a:pt x="26099" y="14432"/>
                  <a:pt x="26190" y="14189"/>
                  <a:pt x="26221" y="13946"/>
                </a:cubicBezTo>
                <a:cubicBezTo>
                  <a:pt x="26282" y="13673"/>
                  <a:pt x="26312" y="13399"/>
                  <a:pt x="26312" y="13156"/>
                </a:cubicBezTo>
                <a:cubicBezTo>
                  <a:pt x="26312" y="12944"/>
                  <a:pt x="26282" y="12731"/>
                  <a:pt x="26251" y="12518"/>
                </a:cubicBezTo>
                <a:cubicBezTo>
                  <a:pt x="26190" y="12245"/>
                  <a:pt x="26130" y="12002"/>
                  <a:pt x="26038" y="11759"/>
                </a:cubicBezTo>
                <a:cubicBezTo>
                  <a:pt x="25947" y="11576"/>
                  <a:pt x="25856" y="11364"/>
                  <a:pt x="25765" y="11181"/>
                </a:cubicBezTo>
                <a:cubicBezTo>
                  <a:pt x="25583" y="10756"/>
                  <a:pt x="25340" y="10331"/>
                  <a:pt x="25157" y="9966"/>
                </a:cubicBezTo>
                <a:cubicBezTo>
                  <a:pt x="24884" y="9480"/>
                  <a:pt x="24610" y="8994"/>
                  <a:pt x="24367" y="8629"/>
                </a:cubicBezTo>
                <a:cubicBezTo>
                  <a:pt x="24124" y="8234"/>
                  <a:pt x="23881" y="7870"/>
                  <a:pt x="23577" y="7475"/>
                </a:cubicBezTo>
                <a:cubicBezTo>
                  <a:pt x="23274" y="7080"/>
                  <a:pt x="22970" y="6685"/>
                  <a:pt x="22696" y="6411"/>
                </a:cubicBezTo>
                <a:lnTo>
                  <a:pt x="22544" y="6229"/>
                </a:lnTo>
                <a:lnTo>
                  <a:pt x="22210" y="5834"/>
                </a:lnTo>
                <a:cubicBezTo>
                  <a:pt x="22058" y="5682"/>
                  <a:pt x="21906" y="5530"/>
                  <a:pt x="21755" y="5378"/>
                </a:cubicBezTo>
                <a:lnTo>
                  <a:pt x="21603" y="5226"/>
                </a:lnTo>
                <a:cubicBezTo>
                  <a:pt x="21238" y="4862"/>
                  <a:pt x="20904" y="4558"/>
                  <a:pt x="20539" y="4254"/>
                </a:cubicBezTo>
                <a:lnTo>
                  <a:pt x="19871" y="3707"/>
                </a:lnTo>
                <a:lnTo>
                  <a:pt x="19445" y="3373"/>
                </a:lnTo>
                <a:cubicBezTo>
                  <a:pt x="19111" y="3100"/>
                  <a:pt x="18716" y="2765"/>
                  <a:pt x="18321" y="2492"/>
                </a:cubicBezTo>
                <a:cubicBezTo>
                  <a:pt x="17896" y="2158"/>
                  <a:pt x="17471" y="1884"/>
                  <a:pt x="17045" y="1641"/>
                </a:cubicBezTo>
                <a:cubicBezTo>
                  <a:pt x="16620" y="1368"/>
                  <a:pt x="16194" y="1125"/>
                  <a:pt x="15739" y="942"/>
                </a:cubicBezTo>
                <a:cubicBezTo>
                  <a:pt x="15344" y="730"/>
                  <a:pt x="14918" y="578"/>
                  <a:pt x="14463" y="456"/>
                </a:cubicBezTo>
                <a:cubicBezTo>
                  <a:pt x="13977" y="304"/>
                  <a:pt x="13460" y="183"/>
                  <a:pt x="12944" y="122"/>
                </a:cubicBezTo>
                <a:cubicBezTo>
                  <a:pt x="12457" y="31"/>
                  <a:pt x="11941" y="0"/>
                  <a:pt x="114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562318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6916981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" name="Google Shape;618;p29"/>
          <p:cNvGrpSpPr/>
          <p:nvPr/>
        </p:nvGrpSpPr>
        <p:grpSpPr>
          <a:xfrm>
            <a:off x="1324717" y="80733"/>
            <a:ext cx="718296" cy="639065"/>
            <a:chOff x="5927389" y="663096"/>
            <a:chExt cx="595931" cy="530198"/>
          </a:xfrm>
        </p:grpSpPr>
        <p:sp>
          <p:nvSpPr>
            <p:cNvPr id="619" name="Google Shape;619;p29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29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21" name="Google Shape;621;p29"/>
          <p:cNvSpPr/>
          <p:nvPr/>
        </p:nvSpPr>
        <p:spPr>
          <a:xfrm rot="8586889">
            <a:off x="44885" y="13628"/>
            <a:ext cx="811676" cy="1230897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22" name="Google Shape;622;p29"/>
          <p:cNvSpPr/>
          <p:nvPr/>
        </p:nvSpPr>
        <p:spPr>
          <a:xfrm rot="-4784350" flipH="1">
            <a:off x="11033980" y="-265729"/>
            <a:ext cx="524153" cy="1803721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23" name="Google Shape;623;p29"/>
          <p:cNvSpPr/>
          <p:nvPr/>
        </p:nvSpPr>
        <p:spPr>
          <a:xfrm rot="-3814725" flipH="1">
            <a:off x="11420426" y="-377946"/>
            <a:ext cx="435959" cy="1474716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24" name="Google Shape;624;p29"/>
          <p:cNvGrpSpPr/>
          <p:nvPr/>
        </p:nvGrpSpPr>
        <p:grpSpPr>
          <a:xfrm>
            <a:off x="10717084" y="5731713"/>
            <a:ext cx="1678657" cy="1751544"/>
            <a:chOff x="8085825" y="1477998"/>
            <a:chExt cx="1383661" cy="1443739"/>
          </a:xfrm>
        </p:grpSpPr>
        <p:sp>
          <p:nvSpPr>
            <p:cNvPr id="625" name="Google Shape;625;p29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29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29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29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29" name="Google Shape;629;p29"/>
          <p:cNvSpPr/>
          <p:nvPr/>
        </p:nvSpPr>
        <p:spPr>
          <a:xfrm>
            <a:off x="2010300" y="6508333"/>
            <a:ext cx="494267" cy="521600"/>
          </a:xfrm>
          <a:custGeom>
            <a:avLst/>
            <a:gdLst/>
            <a:ahLst/>
            <a:cxnLst/>
            <a:rect l="l" t="t" r="r" b="b"/>
            <a:pathLst>
              <a:path w="14828" h="15648" extrusionOk="0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0" name="Google Shape;630;p29"/>
          <p:cNvSpPr/>
          <p:nvPr/>
        </p:nvSpPr>
        <p:spPr>
          <a:xfrm rot="728967">
            <a:off x="11587856" y="5044795"/>
            <a:ext cx="365045" cy="621904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31" name="Google Shape;631;p29"/>
          <p:cNvGrpSpPr/>
          <p:nvPr/>
        </p:nvGrpSpPr>
        <p:grpSpPr>
          <a:xfrm>
            <a:off x="114616" y="882564"/>
            <a:ext cx="446024" cy="494393"/>
            <a:chOff x="601188" y="4660625"/>
            <a:chExt cx="252200" cy="279550"/>
          </a:xfrm>
        </p:grpSpPr>
        <p:sp>
          <p:nvSpPr>
            <p:cNvPr id="632" name="Google Shape;632;p29"/>
            <p:cNvSpPr/>
            <p:nvPr/>
          </p:nvSpPr>
          <p:spPr>
            <a:xfrm>
              <a:off x="716638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29"/>
            <p:cNvSpPr/>
            <p:nvPr/>
          </p:nvSpPr>
          <p:spPr>
            <a:xfrm>
              <a:off x="721213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29"/>
            <p:cNvSpPr/>
            <p:nvPr/>
          </p:nvSpPr>
          <p:spPr>
            <a:xfrm>
              <a:off x="631588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29"/>
            <p:cNvSpPr/>
            <p:nvPr/>
          </p:nvSpPr>
          <p:spPr>
            <a:xfrm>
              <a:off x="601188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36" name="Google Shape;636;p29"/>
          <p:cNvSpPr/>
          <p:nvPr/>
        </p:nvSpPr>
        <p:spPr>
          <a:xfrm rot="9150926">
            <a:off x="-230083" y="5838400"/>
            <a:ext cx="1860920" cy="1367816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7" name="Google Shape;637;p29"/>
          <p:cNvSpPr txBox="1">
            <a:spLocks noGrp="1"/>
          </p:cNvSpPr>
          <p:nvPr>
            <p:ph type="title"/>
          </p:nvPr>
        </p:nvSpPr>
        <p:spPr>
          <a:xfrm>
            <a:off x="969733" y="719800"/>
            <a:ext cx="10252400" cy="57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898028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p30"/>
          <p:cNvSpPr txBox="1">
            <a:spLocks noGrp="1"/>
          </p:cNvSpPr>
          <p:nvPr>
            <p:ph type="title"/>
          </p:nvPr>
        </p:nvSpPr>
        <p:spPr>
          <a:xfrm>
            <a:off x="1570033" y="3005967"/>
            <a:ext cx="40512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640" name="Google Shape;640;p30"/>
          <p:cNvSpPr txBox="1">
            <a:spLocks noGrp="1"/>
          </p:cNvSpPr>
          <p:nvPr>
            <p:ph type="title" idx="2" hasCustomPrompt="1"/>
          </p:nvPr>
        </p:nvSpPr>
        <p:spPr>
          <a:xfrm>
            <a:off x="3911733" y="1922117"/>
            <a:ext cx="17096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667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41" name="Google Shape;641;p30"/>
          <p:cNvSpPr txBox="1">
            <a:spLocks noGrp="1"/>
          </p:cNvSpPr>
          <p:nvPr>
            <p:ph type="subTitle" idx="1"/>
          </p:nvPr>
        </p:nvSpPr>
        <p:spPr>
          <a:xfrm>
            <a:off x="1747833" y="3970400"/>
            <a:ext cx="3873600" cy="106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30"/>
          <p:cNvSpPr/>
          <p:nvPr/>
        </p:nvSpPr>
        <p:spPr>
          <a:xfrm rot="1387360">
            <a:off x="526429" y="-222486"/>
            <a:ext cx="1823891" cy="1681339"/>
          </a:xfrm>
          <a:custGeom>
            <a:avLst/>
            <a:gdLst/>
            <a:ahLst/>
            <a:cxnLst/>
            <a:rect l="l" t="t" r="r" b="b"/>
            <a:pathLst>
              <a:path w="20996" h="19355" extrusionOk="0">
                <a:moveTo>
                  <a:pt x="13005" y="1"/>
                </a:moveTo>
                <a:cubicBezTo>
                  <a:pt x="12701" y="1"/>
                  <a:pt x="12427" y="1"/>
                  <a:pt x="12184" y="31"/>
                </a:cubicBezTo>
                <a:cubicBezTo>
                  <a:pt x="11668" y="92"/>
                  <a:pt x="11182" y="183"/>
                  <a:pt x="10665" y="305"/>
                </a:cubicBezTo>
                <a:lnTo>
                  <a:pt x="10331" y="366"/>
                </a:lnTo>
                <a:cubicBezTo>
                  <a:pt x="9997" y="426"/>
                  <a:pt x="9693" y="517"/>
                  <a:pt x="9359" y="609"/>
                </a:cubicBezTo>
                <a:cubicBezTo>
                  <a:pt x="8842" y="760"/>
                  <a:pt x="8356" y="943"/>
                  <a:pt x="7870" y="1186"/>
                </a:cubicBezTo>
                <a:cubicBezTo>
                  <a:pt x="7657" y="1277"/>
                  <a:pt x="7475" y="1368"/>
                  <a:pt x="7262" y="1490"/>
                </a:cubicBezTo>
                <a:cubicBezTo>
                  <a:pt x="7019" y="1581"/>
                  <a:pt x="6807" y="1733"/>
                  <a:pt x="6594" y="1854"/>
                </a:cubicBezTo>
                <a:cubicBezTo>
                  <a:pt x="6442" y="1976"/>
                  <a:pt x="6321" y="2067"/>
                  <a:pt x="6169" y="2188"/>
                </a:cubicBezTo>
                <a:cubicBezTo>
                  <a:pt x="5865" y="2340"/>
                  <a:pt x="5561" y="2492"/>
                  <a:pt x="5288" y="2675"/>
                </a:cubicBezTo>
                <a:cubicBezTo>
                  <a:pt x="4801" y="2948"/>
                  <a:pt x="4376" y="3282"/>
                  <a:pt x="3951" y="3616"/>
                </a:cubicBezTo>
                <a:cubicBezTo>
                  <a:pt x="3556" y="3920"/>
                  <a:pt x="3221" y="4224"/>
                  <a:pt x="2887" y="4589"/>
                </a:cubicBezTo>
                <a:lnTo>
                  <a:pt x="2705" y="4801"/>
                </a:lnTo>
                <a:cubicBezTo>
                  <a:pt x="2401" y="5136"/>
                  <a:pt x="2128" y="5470"/>
                  <a:pt x="1854" y="5834"/>
                </a:cubicBezTo>
                <a:cubicBezTo>
                  <a:pt x="1702" y="6047"/>
                  <a:pt x="1550" y="6229"/>
                  <a:pt x="1429" y="6442"/>
                </a:cubicBezTo>
                <a:cubicBezTo>
                  <a:pt x="1307" y="6655"/>
                  <a:pt x="1186" y="6867"/>
                  <a:pt x="1095" y="7110"/>
                </a:cubicBezTo>
                <a:cubicBezTo>
                  <a:pt x="912" y="7597"/>
                  <a:pt x="730" y="8113"/>
                  <a:pt x="609" y="8630"/>
                </a:cubicBezTo>
                <a:cubicBezTo>
                  <a:pt x="457" y="9116"/>
                  <a:pt x="365" y="9632"/>
                  <a:pt x="274" y="10058"/>
                </a:cubicBezTo>
                <a:cubicBezTo>
                  <a:pt x="183" y="10574"/>
                  <a:pt x="122" y="11121"/>
                  <a:pt x="62" y="11668"/>
                </a:cubicBezTo>
                <a:cubicBezTo>
                  <a:pt x="31" y="12124"/>
                  <a:pt x="1" y="12579"/>
                  <a:pt x="31" y="13066"/>
                </a:cubicBezTo>
                <a:cubicBezTo>
                  <a:pt x="31" y="13582"/>
                  <a:pt x="122" y="14129"/>
                  <a:pt x="244" y="14645"/>
                </a:cubicBezTo>
                <a:cubicBezTo>
                  <a:pt x="335" y="15101"/>
                  <a:pt x="457" y="15527"/>
                  <a:pt x="639" y="15982"/>
                </a:cubicBezTo>
                <a:cubicBezTo>
                  <a:pt x="760" y="16256"/>
                  <a:pt x="852" y="16529"/>
                  <a:pt x="973" y="16772"/>
                </a:cubicBezTo>
                <a:cubicBezTo>
                  <a:pt x="1095" y="16985"/>
                  <a:pt x="1216" y="17198"/>
                  <a:pt x="1368" y="17380"/>
                </a:cubicBezTo>
                <a:cubicBezTo>
                  <a:pt x="1702" y="17836"/>
                  <a:pt x="2128" y="18261"/>
                  <a:pt x="2614" y="18595"/>
                </a:cubicBezTo>
                <a:cubicBezTo>
                  <a:pt x="2918" y="18808"/>
                  <a:pt x="3282" y="18960"/>
                  <a:pt x="3647" y="19081"/>
                </a:cubicBezTo>
                <a:cubicBezTo>
                  <a:pt x="3860" y="19172"/>
                  <a:pt x="4103" y="19233"/>
                  <a:pt x="4315" y="19264"/>
                </a:cubicBezTo>
                <a:cubicBezTo>
                  <a:pt x="4619" y="19294"/>
                  <a:pt x="4893" y="19324"/>
                  <a:pt x="5196" y="19355"/>
                </a:cubicBezTo>
                <a:lnTo>
                  <a:pt x="5622" y="19355"/>
                </a:lnTo>
                <a:cubicBezTo>
                  <a:pt x="5926" y="19355"/>
                  <a:pt x="6199" y="19324"/>
                  <a:pt x="6472" y="19264"/>
                </a:cubicBezTo>
                <a:cubicBezTo>
                  <a:pt x="6655" y="19233"/>
                  <a:pt x="6837" y="19172"/>
                  <a:pt x="7019" y="19081"/>
                </a:cubicBezTo>
                <a:lnTo>
                  <a:pt x="7050" y="19081"/>
                </a:lnTo>
                <a:cubicBezTo>
                  <a:pt x="7202" y="19051"/>
                  <a:pt x="7354" y="18960"/>
                  <a:pt x="7475" y="18899"/>
                </a:cubicBezTo>
                <a:cubicBezTo>
                  <a:pt x="7718" y="18777"/>
                  <a:pt x="7931" y="18656"/>
                  <a:pt x="8143" y="18534"/>
                </a:cubicBezTo>
                <a:lnTo>
                  <a:pt x="8235" y="18443"/>
                </a:lnTo>
                <a:lnTo>
                  <a:pt x="8265" y="18443"/>
                </a:lnTo>
                <a:lnTo>
                  <a:pt x="8356" y="18382"/>
                </a:lnTo>
                <a:cubicBezTo>
                  <a:pt x="8417" y="18322"/>
                  <a:pt x="8478" y="18291"/>
                  <a:pt x="8538" y="18231"/>
                </a:cubicBezTo>
                <a:lnTo>
                  <a:pt x="8599" y="18170"/>
                </a:lnTo>
                <a:cubicBezTo>
                  <a:pt x="8660" y="18109"/>
                  <a:pt x="8751" y="18048"/>
                  <a:pt x="8812" y="17988"/>
                </a:cubicBezTo>
                <a:cubicBezTo>
                  <a:pt x="8994" y="17836"/>
                  <a:pt x="9176" y="17623"/>
                  <a:pt x="9359" y="17441"/>
                </a:cubicBezTo>
                <a:cubicBezTo>
                  <a:pt x="9511" y="17258"/>
                  <a:pt x="9632" y="17106"/>
                  <a:pt x="9784" y="16924"/>
                </a:cubicBezTo>
                <a:lnTo>
                  <a:pt x="9784" y="16894"/>
                </a:lnTo>
                <a:cubicBezTo>
                  <a:pt x="9966" y="16681"/>
                  <a:pt x="10118" y="16468"/>
                  <a:pt x="10240" y="16225"/>
                </a:cubicBezTo>
                <a:cubicBezTo>
                  <a:pt x="10513" y="15739"/>
                  <a:pt x="10726" y="15223"/>
                  <a:pt x="10908" y="14706"/>
                </a:cubicBezTo>
                <a:cubicBezTo>
                  <a:pt x="10999" y="14493"/>
                  <a:pt x="11091" y="14250"/>
                  <a:pt x="11182" y="14007"/>
                </a:cubicBezTo>
                <a:cubicBezTo>
                  <a:pt x="11334" y="13612"/>
                  <a:pt x="11486" y="13339"/>
                  <a:pt x="11638" y="13066"/>
                </a:cubicBezTo>
                <a:cubicBezTo>
                  <a:pt x="11789" y="12762"/>
                  <a:pt x="11972" y="12458"/>
                  <a:pt x="12184" y="12184"/>
                </a:cubicBezTo>
                <a:cubicBezTo>
                  <a:pt x="12367" y="11972"/>
                  <a:pt x="12579" y="11789"/>
                  <a:pt x="12792" y="11607"/>
                </a:cubicBezTo>
                <a:cubicBezTo>
                  <a:pt x="13005" y="11455"/>
                  <a:pt x="13248" y="11303"/>
                  <a:pt x="13491" y="11182"/>
                </a:cubicBezTo>
                <a:cubicBezTo>
                  <a:pt x="14038" y="10999"/>
                  <a:pt x="14585" y="10848"/>
                  <a:pt x="15162" y="10756"/>
                </a:cubicBezTo>
                <a:cubicBezTo>
                  <a:pt x="15375" y="10726"/>
                  <a:pt x="15557" y="10726"/>
                  <a:pt x="15739" y="10696"/>
                </a:cubicBezTo>
                <a:cubicBezTo>
                  <a:pt x="15952" y="10696"/>
                  <a:pt x="16195" y="10665"/>
                  <a:pt x="16438" y="10635"/>
                </a:cubicBezTo>
                <a:cubicBezTo>
                  <a:pt x="16711" y="10605"/>
                  <a:pt x="16985" y="10544"/>
                  <a:pt x="17258" y="10483"/>
                </a:cubicBezTo>
                <a:cubicBezTo>
                  <a:pt x="17471" y="10422"/>
                  <a:pt x="17684" y="10361"/>
                  <a:pt x="17896" y="10270"/>
                </a:cubicBezTo>
                <a:cubicBezTo>
                  <a:pt x="18170" y="10149"/>
                  <a:pt x="18413" y="10027"/>
                  <a:pt x="18656" y="9875"/>
                </a:cubicBezTo>
                <a:cubicBezTo>
                  <a:pt x="18899" y="9723"/>
                  <a:pt x="19112" y="9571"/>
                  <a:pt x="19355" y="9389"/>
                </a:cubicBezTo>
                <a:cubicBezTo>
                  <a:pt x="19750" y="9085"/>
                  <a:pt x="20084" y="8721"/>
                  <a:pt x="20388" y="8295"/>
                </a:cubicBezTo>
                <a:cubicBezTo>
                  <a:pt x="20509" y="8113"/>
                  <a:pt x="20600" y="7870"/>
                  <a:pt x="20661" y="7657"/>
                </a:cubicBezTo>
                <a:cubicBezTo>
                  <a:pt x="20692" y="7475"/>
                  <a:pt x="20752" y="7293"/>
                  <a:pt x="20813" y="7110"/>
                </a:cubicBezTo>
                <a:cubicBezTo>
                  <a:pt x="20935" y="6624"/>
                  <a:pt x="20995" y="6108"/>
                  <a:pt x="20995" y="5591"/>
                </a:cubicBezTo>
                <a:cubicBezTo>
                  <a:pt x="20995" y="5318"/>
                  <a:pt x="20965" y="5044"/>
                  <a:pt x="20935" y="4771"/>
                </a:cubicBezTo>
                <a:cubicBezTo>
                  <a:pt x="20904" y="4558"/>
                  <a:pt x="20843" y="4346"/>
                  <a:pt x="20752" y="4133"/>
                </a:cubicBezTo>
                <a:cubicBezTo>
                  <a:pt x="20600" y="3677"/>
                  <a:pt x="20357" y="3221"/>
                  <a:pt x="20084" y="2796"/>
                </a:cubicBezTo>
                <a:cubicBezTo>
                  <a:pt x="19476" y="2006"/>
                  <a:pt x="18717" y="1368"/>
                  <a:pt x="17836" y="912"/>
                </a:cubicBezTo>
                <a:cubicBezTo>
                  <a:pt x="16985" y="517"/>
                  <a:pt x="16073" y="244"/>
                  <a:pt x="15162" y="122"/>
                </a:cubicBezTo>
                <a:cubicBezTo>
                  <a:pt x="14645" y="31"/>
                  <a:pt x="14129" y="1"/>
                  <a:pt x="136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43" name="Google Shape;643;p30"/>
          <p:cNvGrpSpPr/>
          <p:nvPr/>
        </p:nvGrpSpPr>
        <p:grpSpPr>
          <a:xfrm>
            <a:off x="7950191" y="221453"/>
            <a:ext cx="718511" cy="639259"/>
            <a:chOff x="295547" y="4265442"/>
            <a:chExt cx="483086" cy="429802"/>
          </a:xfrm>
        </p:grpSpPr>
        <p:sp>
          <p:nvSpPr>
            <p:cNvPr id="644" name="Google Shape;644;p30"/>
            <p:cNvSpPr/>
            <p:nvPr/>
          </p:nvSpPr>
          <p:spPr>
            <a:xfrm rot="1519952">
              <a:off x="425784" y="431245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30"/>
            <p:cNvSpPr/>
            <p:nvPr/>
          </p:nvSpPr>
          <p:spPr>
            <a:xfrm rot="1519952">
              <a:off x="362217" y="429257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46" name="Google Shape;646;p30"/>
          <p:cNvSpPr/>
          <p:nvPr/>
        </p:nvSpPr>
        <p:spPr>
          <a:xfrm rot="-8138675">
            <a:off x="-155174" y="5270723"/>
            <a:ext cx="2254219" cy="1873859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47" name="Google Shape;647;p30"/>
          <p:cNvGrpSpPr/>
          <p:nvPr/>
        </p:nvGrpSpPr>
        <p:grpSpPr>
          <a:xfrm rot="3550193">
            <a:off x="1784489" y="5682907"/>
            <a:ext cx="763216" cy="909823"/>
            <a:chOff x="8446375" y="3346247"/>
            <a:chExt cx="572406" cy="682360"/>
          </a:xfrm>
        </p:grpSpPr>
        <p:sp>
          <p:nvSpPr>
            <p:cNvPr id="648" name="Google Shape;648;p30"/>
            <p:cNvSpPr/>
            <p:nvPr/>
          </p:nvSpPr>
          <p:spPr>
            <a:xfrm>
              <a:off x="8592550" y="3837597"/>
              <a:ext cx="104027" cy="191010"/>
            </a:xfrm>
            <a:custGeom>
              <a:avLst/>
              <a:gdLst/>
              <a:ahLst/>
              <a:cxnLst/>
              <a:rect l="l" t="t" r="r" b="b"/>
              <a:pathLst>
                <a:path w="3070" h="5637" extrusionOk="0">
                  <a:moveTo>
                    <a:pt x="1580" y="1178"/>
                  </a:moveTo>
                  <a:cubicBezTo>
                    <a:pt x="1580" y="1238"/>
                    <a:pt x="1550" y="1269"/>
                    <a:pt x="1550" y="1299"/>
                  </a:cubicBezTo>
                  <a:cubicBezTo>
                    <a:pt x="1520" y="1390"/>
                    <a:pt x="1489" y="1481"/>
                    <a:pt x="1489" y="1572"/>
                  </a:cubicBezTo>
                  <a:lnTo>
                    <a:pt x="1489" y="1664"/>
                  </a:lnTo>
                  <a:lnTo>
                    <a:pt x="1459" y="1633"/>
                  </a:lnTo>
                  <a:lnTo>
                    <a:pt x="1459" y="1512"/>
                  </a:lnTo>
                  <a:cubicBezTo>
                    <a:pt x="1459" y="1481"/>
                    <a:pt x="1459" y="1421"/>
                    <a:pt x="1489" y="1390"/>
                  </a:cubicBezTo>
                  <a:cubicBezTo>
                    <a:pt x="1489" y="1360"/>
                    <a:pt x="1489" y="1299"/>
                    <a:pt x="1520" y="1269"/>
                  </a:cubicBezTo>
                  <a:cubicBezTo>
                    <a:pt x="1520" y="1238"/>
                    <a:pt x="1550" y="1208"/>
                    <a:pt x="1580" y="1178"/>
                  </a:cubicBezTo>
                  <a:close/>
                  <a:moveTo>
                    <a:pt x="1398" y="2028"/>
                  </a:moveTo>
                  <a:lnTo>
                    <a:pt x="1428" y="2059"/>
                  </a:lnTo>
                  <a:lnTo>
                    <a:pt x="1428" y="2150"/>
                  </a:lnTo>
                  <a:lnTo>
                    <a:pt x="1428" y="2362"/>
                  </a:lnTo>
                  <a:lnTo>
                    <a:pt x="1428" y="2454"/>
                  </a:lnTo>
                  <a:cubicBezTo>
                    <a:pt x="1428" y="2393"/>
                    <a:pt x="1398" y="2332"/>
                    <a:pt x="1368" y="2271"/>
                  </a:cubicBezTo>
                  <a:lnTo>
                    <a:pt x="1368" y="2241"/>
                  </a:lnTo>
                  <a:cubicBezTo>
                    <a:pt x="1368" y="2150"/>
                    <a:pt x="1398" y="2089"/>
                    <a:pt x="1398" y="2028"/>
                  </a:cubicBezTo>
                  <a:close/>
                  <a:moveTo>
                    <a:pt x="2279" y="3122"/>
                  </a:moveTo>
                  <a:lnTo>
                    <a:pt x="2279" y="3152"/>
                  </a:lnTo>
                  <a:cubicBezTo>
                    <a:pt x="2279" y="3244"/>
                    <a:pt x="2249" y="3365"/>
                    <a:pt x="2249" y="3456"/>
                  </a:cubicBezTo>
                  <a:cubicBezTo>
                    <a:pt x="2218" y="3578"/>
                    <a:pt x="2218" y="3639"/>
                    <a:pt x="2218" y="3699"/>
                  </a:cubicBezTo>
                  <a:cubicBezTo>
                    <a:pt x="2218" y="3669"/>
                    <a:pt x="2188" y="3608"/>
                    <a:pt x="2188" y="3578"/>
                  </a:cubicBezTo>
                  <a:lnTo>
                    <a:pt x="2188" y="3517"/>
                  </a:lnTo>
                  <a:cubicBezTo>
                    <a:pt x="2188" y="3487"/>
                    <a:pt x="2218" y="3426"/>
                    <a:pt x="2218" y="3395"/>
                  </a:cubicBezTo>
                  <a:cubicBezTo>
                    <a:pt x="2218" y="3304"/>
                    <a:pt x="2249" y="3213"/>
                    <a:pt x="2279" y="3122"/>
                  </a:cubicBezTo>
                  <a:close/>
                  <a:moveTo>
                    <a:pt x="456" y="1733"/>
                  </a:moveTo>
                  <a:lnTo>
                    <a:pt x="456" y="1733"/>
                  </a:lnTo>
                  <a:cubicBezTo>
                    <a:pt x="454" y="1821"/>
                    <a:pt x="426" y="1910"/>
                    <a:pt x="426" y="1998"/>
                  </a:cubicBezTo>
                  <a:cubicBezTo>
                    <a:pt x="395" y="2119"/>
                    <a:pt x="365" y="2271"/>
                    <a:pt x="365" y="2423"/>
                  </a:cubicBezTo>
                  <a:cubicBezTo>
                    <a:pt x="365" y="2454"/>
                    <a:pt x="365" y="2514"/>
                    <a:pt x="365" y="2545"/>
                  </a:cubicBezTo>
                  <a:cubicBezTo>
                    <a:pt x="365" y="2605"/>
                    <a:pt x="365" y="2636"/>
                    <a:pt x="365" y="2697"/>
                  </a:cubicBezTo>
                  <a:cubicBezTo>
                    <a:pt x="365" y="2727"/>
                    <a:pt x="365" y="2757"/>
                    <a:pt x="365" y="2757"/>
                  </a:cubicBezTo>
                  <a:cubicBezTo>
                    <a:pt x="365" y="2849"/>
                    <a:pt x="365" y="2940"/>
                    <a:pt x="335" y="3031"/>
                  </a:cubicBezTo>
                  <a:cubicBezTo>
                    <a:pt x="335" y="3092"/>
                    <a:pt x="335" y="3152"/>
                    <a:pt x="335" y="3213"/>
                  </a:cubicBezTo>
                  <a:cubicBezTo>
                    <a:pt x="335" y="3244"/>
                    <a:pt x="335" y="3274"/>
                    <a:pt x="335" y="3304"/>
                  </a:cubicBezTo>
                  <a:cubicBezTo>
                    <a:pt x="365" y="3335"/>
                    <a:pt x="365" y="3365"/>
                    <a:pt x="395" y="3365"/>
                  </a:cubicBezTo>
                  <a:lnTo>
                    <a:pt x="426" y="3395"/>
                  </a:lnTo>
                  <a:cubicBezTo>
                    <a:pt x="456" y="3730"/>
                    <a:pt x="517" y="4064"/>
                    <a:pt x="638" y="4368"/>
                  </a:cubicBezTo>
                  <a:lnTo>
                    <a:pt x="669" y="4459"/>
                  </a:lnTo>
                  <a:cubicBezTo>
                    <a:pt x="608" y="4368"/>
                    <a:pt x="578" y="4277"/>
                    <a:pt x="547" y="4185"/>
                  </a:cubicBezTo>
                  <a:cubicBezTo>
                    <a:pt x="487" y="4064"/>
                    <a:pt x="456" y="3942"/>
                    <a:pt x="426" y="3821"/>
                  </a:cubicBezTo>
                  <a:cubicBezTo>
                    <a:pt x="395" y="3669"/>
                    <a:pt x="365" y="3547"/>
                    <a:pt x="335" y="3426"/>
                  </a:cubicBezTo>
                  <a:cubicBezTo>
                    <a:pt x="335" y="3395"/>
                    <a:pt x="335" y="3365"/>
                    <a:pt x="304" y="3335"/>
                  </a:cubicBezTo>
                  <a:lnTo>
                    <a:pt x="304" y="3213"/>
                  </a:lnTo>
                  <a:lnTo>
                    <a:pt x="304" y="2970"/>
                  </a:lnTo>
                  <a:lnTo>
                    <a:pt x="304" y="2727"/>
                  </a:lnTo>
                  <a:lnTo>
                    <a:pt x="304" y="2514"/>
                  </a:lnTo>
                  <a:cubicBezTo>
                    <a:pt x="304" y="2362"/>
                    <a:pt x="335" y="2211"/>
                    <a:pt x="365" y="2059"/>
                  </a:cubicBezTo>
                  <a:cubicBezTo>
                    <a:pt x="390" y="1959"/>
                    <a:pt x="415" y="1840"/>
                    <a:pt x="456" y="1733"/>
                  </a:cubicBezTo>
                  <a:close/>
                  <a:moveTo>
                    <a:pt x="912" y="3517"/>
                  </a:moveTo>
                  <a:lnTo>
                    <a:pt x="912" y="3578"/>
                  </a:lnTo>
                  <a:cubicBezTo>
                    <a:pt x="942" y="3669"/>
                    <a:pt x="1003" y="3760"/>
                    <a:pt x="1064" y="3851"/>
                  </a:cubicBezTo>
                  <a:lnTo>
                    <a:pt x="1125" y="3882"/>
                  </a:lnTo>
                  <a:lnTo>
                    <a:pt x="1125" y="4064"/>
                  </a:lnTo>
                  <a:lnTo>
                    <a:pt x="1125" y="4155"/>
                  </a:lnTo>
                  <a:lnTo>
                    <a:pt x="1125" y="4277"/>
                  </a:lnTo>
                  <a:cubicBezTo>
                    <a:pt x="1125" y="4307"/>
                    <a:pt x="1094" y="4398"/>
                    <a:pt x="1064" y="4459"/>
                  </a:cubicBezTo>
                  <a:cubicBezTo>
                    <a:pt x="1033" y="4337"/>
                    <a:pt x="973" y="4185"/>
                    <a:pt x="942" y="4064"/>
                  </a:cubicBezTo>
                  <a:cubicBezTo>
                    <a:pt x="912" y="3882"/>
                    <a:pt x="882" y="3699"/>
                    <a:pt x="912" y="3517"/>
                  </a:cubicBezTo>
                  <a:close/>
                  <a:moveTo>
                    <a:pt x="1823" y="4216"/>
                  </a:moveTo>
                  <a:lnTo>
                    <a:pt x="1823" y="4246"/>
                  </a:lnTo>
                  <a:lnTo>
                    <a:pt x="1854" y="4337"/>
                  </a:lnTo>
                  <a:cubicBezTo>
                    <a:pt x="1854" y="4337"/>
                    <a:pt x="1884" y="4368"/>
                    <a:pt x="1884" y="4368"/>
                  </a:cubicBezTo>
                  <a:cubicBezTo>
                    <a:pt x="1884" y="4489"/>
                    <a:pt x="1884" y="4580"/>
                    <a:pt x="1854" y="4672"/>
                  </a:cubicBezTo>
                  <a:lnTo>
                    <a:pt x="1793" y="4884"/>
                  </a:lnTo>
                  <a:lnTo>
                    <a:pt x="1763" y="4884"/>
                  </a:lnTo>
                  <a:lnTo>
                    <a:pt x="1702" y="4854"/>
                  </a:lnTo>
                  <a:cubicBezTo>
                    <a:pt x="1672" y="4823"/>
                    <a:pt x="1672" y="4823"/>
                    <a:pt x="1641" y="4793"/>
                  </a:cubicBezTo>
                  <a:cubicBezTo>
                    <a:pt x="1672" y="4732"/>
                    <a:pt x="1702" y="4672"/>
                    <a:pt x="1702" y="4611"/>
                  </a:cubicBezTo>
                  <a:cubicBezTo>
                    <a:pt x="1763" y="4489"/>
                    <a:pt x="1793" y="4368"/>
                    <a:pt x="1823" y="4216"/>
                  </a:cubicBezTo>
                  <a:close/>
                  <a:moveTo>
                    <a:pt x="2340" y="4611"/>
                  </a:moveTo>
                  <a:lnTo>
                    <a:pt x="2340" y="4611"/>
                  </a:lnTo>
                  <a:cubicBezTo>
                    <a:pt x="2279" y="4732"/>
                    <a:pt x="2218" y="4854"/>
                    <a:pt x="2158" y="4945"/>
                  </a:cubicBezTo>
                  <a:cubicBezTo>
                    <a:pt x="2127" y="5006"/>
                    <a:pt x="2097" y="5036"/>
                    <a:pt x="2066" y="5067"/>
                  </a:cubicBezTo>
                  <a:lnTo>
                    <a:pt x="2066" y="5036"/>
                  </a:lnTo>
                  <a:lnTo>
                    <a:pt x="2097" y="4975"/>
                  </a:lnTo>
                  <a:cubicBezTo>
                    <a:pt x="2158" y="4915"/>
                    <a:pt x="2218" y="4823"/>
                    <a:pt x="2249" y="4763"/>
                  </a:cubicBezTo>
                  <a:lnTo>
                    <a:pt x="2310" y="4641"/>
                  </a:lnTo>
                  <a:lnTo>
                    <a:pt x="2340" y="4611"/>
                  </a:lnTo>
                  <a:close/>
                  <a:moveTo>
                    <a:pt x="790" y="4793"/>
                  </a:moveTo>
                  <a:lnTo>
                    <a:pt x="790" y="4793"/>
                  </a:lnTo>
                  <a:cubicBezTo>
                    <a:pt x="821" y="4854"/>
                    <a:pt x="851" y="4945"/>
                    <a:pt x="912" y="4975"/>
                  </a:cubicBezTo>
                  <a:cubicBezTo>
                    <a:pt x="1003" y="5067"/>
                    <a:pt x="1094" y="5097"/>
                    <a:pt x="1216" y="5097"/>
                  </a:cubicBezTo>
                  <a:cubicBezTo>
                    <a:pt x="1246" y="5097"/>
                    <a:pt x="1277" y="5097"/>
                    <a:pt x="1307" y="5067"/>
                  </a:cubicBezTo>
                  <a:cubicBezTo>
                    <a:pt x="1337" y="5127"/>
                    <a:pt x="1368" y="5188"/>
                    <a:pt x="1398" y="5249"/>
                  </a:cubicBezTo>
                  <a:lnTo>
                    <a:pt x="1428" y="5310"/>
                  </a:lnTo>
                  <a:cubicBezTo>
                    <a:pt x="1368" y="5279"/>
                    <a:pt x="1277" y="5279"/>
                    <a:pt x="1216" y="5249"/>
                  </a:cubicBezTo>
                  <a:cubicBezTo>
                    <a:pt x="1155" y="5218"/>
                    <a:pt x="1094" y="5188"/>
                    <a:pt x="1064" y="5188"/>
                  </a:cubicBezTo>
                  <a:cubicBezTo>
                    <a:pt x="1003" y="5127"/>
                    <a:pt x="973" y="5097"/>
                    <a:pt x="912" y="5067"/>
                  </a:cubicBezTo>
                  <a:cubicBezTo>
                    <a:pt x="882" y="5006"/>
                    <a:pt x="851" y="4975"/>
                    <a:pt x="821" y="4915"/>
                  </a:cubicBezTo>
                  <a:cubicBezTo>
                    <a:pt x="821" y="4884"/>
                    <a:pt x="790" y="4854"/>
                    <a:pt x="790" y="4793"/>
                  </a:cubicBezTo>
                  <a:close/>
                  <a:moveTo>
                    <a:pt x="1994" y="0"/>
                  </a:moveTo>
                  <a:cubicBezTo>
                    <a:pt x="1975" y="0"/>
                    <a:pt x="1960" y="8"/>
                    <a:pt x="1945" y="23"/>
                  </a:cubicBezTo>
                  <a:lnTo>
                    <a:pt x="1823" y="23"/>
                  </a:lnTo>
                  <a:lnTo>
                    <a:pt x="1763" y="53"/>
                  </a:lnTo>
                  <a:lnTo>
                    <a:pt x="1672" y="114"/>
                  </a:lnTo>
                  <a:lnTo>
                    <a:pt x="1641" y="114"/>
                  </a:lnTo>
                  <a:cubicBezTo>
                    <a:pt x="1580" y="114"/>
                    <a:pt x="1520" y="114"/>
                    <a:pt x="1459" y="144"/>
                  </a:cubicBezTo>
                  <a:cubicBezTo>
                    <a:pt x="1368" y="175"/>
                    <a:pt x="1307" y="205"/>
                    <a:pt x="1216" y="266"/>
                  </a:cubicBezTo>
                  <a:cubicBezTo>
                    <a:pt x="1033" y="357"/>
                    <a:pt x="882" y="479"/>
                    <a:pt x="760" y="600"/>
                  </a:cubicBezTo>
                  <a:cubicBezTo>
                    <a:pt x="699" y="661"/>
                    <a:pt x="638" y="722"/>
                    <a:pt x="578" y="813"/>
                  </a:cubicBezTo>
                  <a:cubicBezTo>
                    <a:pt x="578" y="843"/>
                    <a:pt x="547" y="874"/>
                    <a:pt x="517" y="904"/>
                  </a:cubicBezTo>
                  <a:cubicBezTo>
                    <a:pt x="517" y="965"/>
                    <a:pt x="426" y="1056"/>
                    <a:pt x="395" y="1147"/>
                  </a:cubicBezTo>
                  <a:cubicBezTo>
                    <a:pt x="335" y="1208"/>
                    <a:pt x="365" y="1208"/>
                    <a:pt x="335" y="1238"/>
                  </a:cubicBezTo>
                  <a:lnTo>
                    <a:pt x="304" y="1360"/>
                  </a:lnTo>
                  <a:cubicBezTo>
                    <a:pt x="274" y="1421"/>
                    <a:pt x="244" y="1512"/>
                    <a:pt x="213" y="1572"/>
                  </a:cubicBezTo>
                  <a:cubicBezTo>
                    <a:pt x="92" y="1907"/>
                    <a:pt x="31" y="2271"/>
                    <a:pt x="0" y="2605"/>
                  </a:cubicBezTo>
                  <a:lnTo>
                    <a:pt x="0" y="3092"/>
                  </a:lnTo>
                  <a:cubicBezTo>
                    <a:pt x="0" y="3183"/>
                    <a:pt x="0" y="3274"/>
                    <a:pt x="31" y="3365"/>
                  </a:cubicBezTo>
                  <a:cubicBezTo>
                    <a:pt x="61" y="3426"/>
                    <a:pt x="31" y="3426"/>
                    <a:pt x="61" y="3456"/>
                  </a:cubicBezTo>
                  <a:lnTo>
                    <a:pt x="92" y="3608"/>
                  </a:lnTo>
                  <a:cubicBezTo>
                    <a:pt x="92" y="3699"/>
                    <a:pt x="122" y="3760"/>
                    <a:pt x="152" y="3851"/>
                  </a:cubicBezTo>
                  <a:lnTo>
                    <a:pt x="213" y="4064"/>
                  </a:lnTo>
                  <a:cubicBezTo>
                    <a:pt x="244" y="4216"/>
                    <a:pt x="304" y="4368"/>
                    <a:pt x="365" y="4520"/>
                  </a:cubicBezTo>
                  <a:cubicBezTo>
                    <a:pt x="426" y="4672"/>
                    <a:pt x="487" y="4854"/>
                    <a:pt x="547" y="4975"/>
                  </a:cubicBezTo>
                  <a:lnTo>
                    <a:pt x="608" y="5127"/>
                  </a:lnTo>
                  <a:cubicBezTo>
                    <a:pt x="669" y="5218"/>
                    <a:pt x="730" y="5279"/>
                    <a:pt x="790" y="5340"/>
                  </a:cubicBezTo>
                  <a:cubicBezTo>
                    <a:pt x="821" y="5370"/>
                    <a:pt x="851" y="5401"/>
                    <a:pt x="912" y="5431"/>
                  </a:cubicBezTo>
                  <a:cubicBezTo>
                    <a:pt x="942" y="5461"/>
                    <a:pt x="973" y="5492"/>
                    <a:pt x="1033" y="5492"/>
                  </a:cubicBezTo>
                  <a:cubicBezTo>
                    <a:pt x="1094" y="5553"/>
                    <a:pt x="1185" y="5583"/>
                    <a:pt x="1277" y="5583"/>
                  </a:cubicBezTo>
                  <a:lnTo>
                    <a:pt x="1489" y="5613"/>
                  </a:lnTo>
                  <a:cubicBezTo>
                    <a:pt x="1535" y="5629"/>
                    <a:pt x="1573" y="5636"/>
                    <a:pt x="1611" y="5636"/>
                  </a:cubicBezTo>
                  <a:cubicBezTo>
                    <a:pt x="1649" y="5636"/>
                    <a:pt x="1687" y="5629"/>
                    <a:pt x="1732" y="5613"/>
                  </a:cubicBezTo>
                  <a:cubicBezTo>
                    <a:pt x="1854" y="5613"/>
                    <a:pt x="1945" y="5583"/>
                    <a:pt x="2066" y="5522"/>
                  </a:cubicBezTo>
                  <a:cubicBezTo>
                    <a:pt x="2158" y="5461"/>
                    <a:pt x="2218" y="5401"/>
                    <a:pt x="2310" y="5310"/>
                  </a:cubicBezTo>
                  <a:cubicBezTo>
                    <a:pt x="2370" y="5218"/>
                    <a:pt x="2461" y="5127"/>
                    <a:pt x="2522" y="5036"/>
                  </a:cubicBezTo>
                  <a:cubicBezTo>
                    <a:pt x="2583" y="4884"/>
                    <a:pt x="2674" y="4702"/>
                    <a:pt x="2705" y="4550"/>
                  </a:cubicBezTo>
                  <a:cubicBezTo>
                    <a:pt x="2796" y="4246"/>
                    <a:pt x="2887" y="3912"/>
                    <a:pt x="2948" y="3608"/>
                  </a:cubicBezTo>
                  <a:cubicBezTo>
                    <a:pt x="2978" y="3456"/>
                    <a:pt x="3008" y="3304"/>
                    <a:pt x="3039" y="3152"/>
                  </a:cubicBezTo>
                  <a:cubicBezTo>
                    <a:pt x="3039" y="3061"/>
                    <a:pt x="3039" y="2970"/>
                    <a:pt x="3069" y="2849"/>
                  </a:cubicBezTo>
                  <a:cubicBezTo>
                    <a:pt x="3069" y="2757"/>
                    <a:pt x="3069" y="2697"/>
                    <a:pt x="3069" y="2605"/>
                  </a:cubicBezTo>
                  <a:cubicBezTo>
                    <a:pt x="3008" y="2423"/>
                    <a:pt x="3008" y="2271"/>
                    <a:pt x="3008" y="2119"/>
                  </a:cubicBezTo>
                  <a:cubicBezTo>
                    <a:pt x="3008" y="1967"/>
                    <a:pt x="3008" y="1816"/>
                    <a:pt x="2978" y="1664"/>
                  </a:cubicBezTo>
                  <a:cubicBezTo>
                    <a:pt x="2948" y="1481"/>
                    <a:pt x="2917" y="1329"/>
                    <a:pt x="2856" y="1178"/>
                  </a:cubicBezTo>
                  <a:cubicBezTo>
                    <a:pt x="2796" y="1026"/>
                    <a:pt x="2735" y="874"/>
                    <a:pt x="2674" y="752"/>
                  </a:cubicBezTo>
                  <a:lnTo>
                    <a:pt x="2674" y="691"/>
                  </a:lnTo>
                  <a:cubicBezTo>
                    <a:pt x="2644" y="539"/>
                    <a:pt x="2553" y="388"/>
                    <a:pt x="2461" y="266"/>
                  </a:cubicBezTo>
                  <a:cubicBezTo>
                    <a:pt x="2370" y="205"/>
                    <a:pt x="2310" y="144"/>
                    <a:pt x="2218" y="84"/>
                  </a:cubicBezTo>
                  <a:cubicBezTo>
                    <a:pt x="2158" y="53"/>
                    <a:pt x="2097" y="23"/>
                    <a:pt x="2066" y="23"/>
                  </a:cubicBezTo>
                  <a:cubicBezTo>
                    <a:pt x="2036" y="8"/>
                    <a:pt x="2013" y="0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30"/>
            <p:cNvSpPr/>
            <p:nvPr/>
          </p:nvSpPr>
          <p:spPr>
            <a:xfrm>
              <a:off x="8769627" y="3726153"/>
              <a:ext cx="107110" cy="176066"/>
            </a:xfrm>
            <a:custGeom>
              <a:avLst/>
              <a:gdLst/>
              <a:ahLst/>
              <a:cxnLst/>
              <a:rect l="l" t="t" r="r" b="b"/>
              <a:pathLst>
                <a:path w="3161" h="5196" extrusionOk="0">
                  <a:moveTo>
                    <a:pt x="2188" y="334"/>
                  </a:moveTo>
                  <a:lnTo>
                    <a:pt x="2249" y="395"/>
                  </a:lnTo>
                  <a:cubicBezTo>
                    <a:pt x="2340" y="426"/>
                    <a:pt x="2401" y="486"/>
                    <a:pt x="2461" y="578"/>
                  </a:cubicBezTo>
                  <a:lnTo>
                    <a:pt x="2552" y="638"/>
                  </a:lnTo>
                  <a:cubicBezTo>
                    <a:pt x="2583" y="699"/>
                    <a:pt x="2613" y="760"/>
                    <a:pt x="2644" y="821"/>
                  </a:cubicBezTo>
                  <a:cubicBezTo>
                    <a:pt x="2704" y="912"/>
                    <a:pt x="2735" y="972"/>
                    <a:pt x="2765" y="1064"/>
                  </a:cubicBezTo>
                  <a:cubicBezTo>
                    <a:pt x="2796" y="1124"/>
                    <a:pt x="2796" y="1216"/>
                    <a:pt x="2826" y="1276"/>
                  </a:cubicBezTo>
                  <a:cubicBezTo>
                    <a:pt x="2765" y="1216"/>
                    <a:pt x="2704" y="1155"/>
                    <a:pt x="2644" y="1155"/>
                  </a:cubicBezTo>
                  <a:lnTo>
                    <a:pt x="2644" y="1124"/>
                  </a:lnTo>
                  <a:cubicBezTo>
                    <a:pt x="2644" y="1094"/>
                    <a:pt x="2613" y="1033"/>
                    <a:pt x="2613" y="972"/>
                  </a:cubicBezTo>
                  <a:cubicBezTo>
                    <a:pt x="2583" y="912"/>
                    <a:pt x="2583" y="851"/>
                    <a:pt x="2552" y="821"/>
                  </a:cubicBezTo>
                  <a:cubicBezTo>
                    <a:pt x="2522" y="699"/>
                    <a:pt x="2431" y="608"/>
                    <a:pt x="2340" y="578"/>
                  </a:cubicBezTo>
                  <a:cubicBezTo>
                    <a:pt x="2309" y="547"/>
                    <a:pt x="2279" y="486"/>
                    <a:pt x="2249" y="486"/>
                  </a:cubicBezTo>
                  <a:cubicBezTo>
                    <a:pt x="2218" y="426"/>
                    <a:pt x="2157" y="395"/>
                    <a:pt x="2066" y="365"/>
                  </a:cubicBezTo>
                  <a:cubicBezTo>
                    <a:pt x="2066" y="365"/>
                    <a:pt x="2066" y="334"/>
                    <a:pt x="2066" y="334"/>
                  </a:cubicBezTo>
                  <a:close/>
                  <a:moveTo>
                    <a:pt x="729" y="1246"/>
                  </a:moveTo>
                  <a:lnTo>
                    <a:pt x="729" y="1307"/>
                  </a:lnTo>
                  <a:cubicBezTo>
                    <a:pt x="699" y="1367"/>
                    <a:pt x="699" y="1428"/>
                    <a:pt x="669" y="1489"/>
                  </a:cubicBezTo>
                  <a:lnTo>
                    <a:pt x="608" y="1489"/>
                  </a:lnTo>
                  <a:lnTo>
                    <a:pt x="669" y="1398"/>
                  </a:lnTo>
                  <a:cubicBezTo>
                    <a:pt x="699" y="1337"/>
                    <a:pt x="699" y="1307"/>
                    <a:pt x="729" y="1246"/>
                  </a:cubicBezTo>
                  <a:close/>
                  <a:moveTo>
                    <a:pt x="2157" y="1064"/>
                  </a:moveTo>
                  <a:cubicBezTo>
                    <a:pt x="2188" y="1155"/>
                    <a:pt x="2188" y="1276"/>
                    <a:pt x="2157" y="1367"/>
                  </a:cubicBezTo>
                  <a:cubicBezTo>
                    <a:pt x="2188" y="1398"/>
                    <a:pt x="2188" y="1428"/>
                    <a:pt x="2157" y="1459"/>
                  </a:cubicBezTo>
                  <a:lnTo>
                    <a:pt x="2127" y="1489"/>
                  </a:lnTo>
                  <a:lnTo>
                    <a:pt x="2097" y="1611"/>
                  </a:lnTo>
                  <a:cubicBezTo>
                    <a:pt x="2066" y="1671"/>
                    <a:pt x="2066" y="1702"/>
                    <a:pt x="2036" y="1762"/>
                  </a:cubicBezTo>
                  <a:cubicBezTo>
                    <a:pt x="2036" y="1791"/>
                    <a:pt x="2010" y="1819"/>
                    <a:pt x="2006" y="1872"/>
                  </a:cubicBezTo>
                  <a:lnTo>
                    <a:pt x="2006" y="1872"/>
                  </a:lnTo>
                  <a:cubicBezTo>
                    <a:pt x="2010" y="1677"/>
                    <a:pt x="2040" y="1507"/>
                    <a:pt x="2097" y="1337"/>
                  </a:cubicBezTo>
                  <a:cubicBezTo>
                    <a:pt x="2127" y="1246"/>
                    <a:pt x="2127" y="1155"/>
                    <a:pt x="2157" y="1064"/>
                  </a:cubicBezTo>
                  <a:close/>
                  <a:moveTo>
                    <a:pt x="1671" y="608"/>
                  </a:moveTo>
                  <a:cubicBezTo>
                    <a:pt x="1580" y="821"/>
                    <a:pt x="1489" y="1064"/>
                    <a:pt x="1398" y="1276"/>
                  </a:cubicBezTo>
                  <a:lnTo>
                    <a:pt x="1216" y="1732"/>
                  </a:lnTo>
                  <a:lnTo>
                    <a:pt x="1124" y="1945"/>
                  </a:lnTo>
                  <a:cubicBezTo>
                    <a:pt x="1124" y="1945"/>
                    <a:pt x="1094" y="1975"/>
                    <a:pt x="1094" y="2006"/>
                  </a:cubicBezTo>
                  <a:cubicBezTo>
                    <a:pt x="1094" y="1991"/>
                    <a:pt x="1094" y="1963"/>
                    <a:pt x="1094" y="1945"/>
                  </a:cubicBezTo>
                  <a:lnTo>
                    <a:pt x="1185" y="1671"/>
                  </a:lnTo>
                  <a:lnTo>
                    <a:pt x="1185" y="1732"/>
                  </a:lnTo>
                  <a:lnTo>
                    <a:pt x="1276" y="1459"/>
                  </a:lnTo>
                  <a:lnTo>
                    <a:pt x="1428" y="1033"/>
                  </a:lnTo>
                  <a:cubicBezTo>
                    <a:pt x="1489" y="912"/>
                    <a:pt x="1519" y="821"/>
                    <a:pt x="1550" y="729"/>
                  </a:cubicBezTo>
                  <a:cubicBezTo>
                    <a:pt x="1550" y="699"/>
                    <a:pt x="1580" y="638"/>
                    <a:pt x="1580" y="608"/>
                  </a:cubicBezTo>
                  <a:close/>
                  <a:moveTo>
                    <a:pt x="2613" y="1580"/>
                  </a:moveTo>
                  <a:cubicBezTo>
                    <a:pt x="2613" y="1641"/>
                    <a:pt x="2644" y="1671"/>
                    <a:pt x="2644" y="1702"/>
                  </a:cubicBezTo>
                  <a:cubicBezTo>
                    <a:pt x="2672" y="1814"/>
                    <a:pt x="2674" y="1927"/>
                    <a:pt x="2674" y="2039"/>
                  </a:cubicBezTo>
                  <a:lnTo>
                    <a:pt x="2674" y="2039"/>
                  </a:lnTo>
                  <a:cubicBezTo>
                    <a:pt x="2673" y="2129"/>
                    <a:pt x="2644" y="2219"/>
                    <a:pt x="2644" y="2309"/>
                  </a:cubicBezTo>
                  <a:cubicBezTo>
                    <a:pt x="2613" y="2249"/>
                    <a:pt x="2583" y="2249"/>
                    <a:pt x="2552" y="2218"/>
                  </a:cubicBezTo>
                  <a:cubicBezTo>
                    <a:pt x="2552" y="2127"/>
                    <a:pt x="2583" y="2036"/>
                    <a:pt x="2583" y="1945"/>
                  </a:cubicBezTo>
                  <a:cubicBezTo>
                    <a:pt x="2613" y="1854"/>
                    <a:pt x="2613" y="1762"/>
                    <a:pt x="2613" y="1702"/>
                  </a:cubicBezTo>
                  <a:lnTo>
                    <a:pt x="2613" y="1580"/>
                  </a:lnTo>
                  <a:close/>
                  <a:moveTo>
                    <a:pt x="1671" y="2309"/>
                  </a:moveTo>
                  <a:lnTo>
                    <a:pt x="1671" y="2400"/>
                  </a:lnTo>
                  <a:lnTo>
                    <a:pt x="1641" y="2400"/>
                  </a:lnTo>
                  <a:lnTo>
                    <a:pt x="1671" y="2309"/>
                  </a:lnTo>
                  <a:close/>
                  <a:moveTo>
                    <a:pt x="1124" y="2917"/>
                  </a:moveTo>
                  <a:cubicBezTo>
                    <a:pt x="1124" y="2917"/>
                    <a:pt x="1124" y="2947"/>
                    <a:pt x="1155" y="2978"/>
                  </a:cubicBezTo>
                  <a:lnTo>
                    <a:pt x="1124" y="2978"/>
                  </a:lnTo>
                  <a:lnTo>
                    <a:pt x="1124" y="2917"/>
                  </a:lnTo>
                  <a:close/>
                  <a:moveTo>
                    <a:pt x="1793" y="3251"/>
                  </a:moveTo>
                  <a:cubicBezTo>
                    <a:pt x="1793" y="3282"/>
                    <a:pt x="1793" y="3312"/>
                    <a:pt x="1823" y="3342"/>
                  </a:cubicBezTo>
                  <a:lnTo>
                    <a:pt x="1793" y="3342"/>
                  </a:lnTo>
                  <a:cubicBezTo>
                    <a:pt x="1793" y="3433"/>
                    <a:pt x="1793" y="3525"/>
                    <a:pt x="1762" y="3616"/>
                  </a:cubicBezTo>
                  <a:cubicBezTo>
                    <a:pt x="1762" y="3585"/>
                    <a:pt x="1762" y="3555"/>
                    <a:pt x="1762" y="3555"/>
                  </a:cubicBezTo>
                  <a:cubicBezTo>
                    <a:pt x="1762" y="3464"/>
                    <a:pt x="1793" y="3342"/>
                    <a:pt x="1793" y="3251"/>
                  </a:cubicBezTo>
                  <a:close/>
                  <a:moveTo>
                    <a:pt x="1428" y="3039"/>
                  </a:moveTo>
                  <a:lnTo>
                    <a:pt x="1428" y="3221"/>
                  </a:lnTo>
                  <a:cubicBezTo>
                    <a:pt x="1400" y="3393"/>
                    <a:pt x="1371" y="3565"/>
                    <a:pt x="1317" y="3737"/>
                  </a:cubicBezTo>
                  <a:lnTo>
                    <a:pt x="1317" y="3737"/>
                  </a:lnTo>
                  <a:cubicBezTo>
                    <a:pt x="1310" y="3696"/>
                    <a:pt x="1317" y="3656"/>
                    <a:pt x="1337" y="3616"/>
                  </a:cubicBezTo>
                  <a:lnTo>
                    <a:pt x="1337" y="3585"/>
                  </a:lnTo>
                  <a:cubicBezTo>
                    <a:pt x="1337" y="3464"/>
                    <a:pt x="1368" y="3342"/>
                    <a:pt x="1398" y="3221"/>
                  </a:cubicBezTo>
                  <a:cubicBezTo>
                    <a:pt x="1398" y="3160"/>
                    <a:pt x="1428" y="3099"/>
                    <a:pt x="1428" y="3039"/>
                  </a:cubicBezTo>
                  <a:close/>
                  <a:moveTo>
                    <a:pt x="1033" y="3525"/>
                  </a:moveTo>
                  <a:lnTo>
                    <a:pt x="1033" y="3585"/>
                  </a:lnTo>
                  <a:cubicBezTo>
                    <a:pt x="1033" y="3616"/>
                    <a:pt x="1033" y="3646"/>
                    <a:pt x="1003" y="3707"/>
                  </a:cubicBezTo>
                  <a:cubicBezTo>
                    <a:pt x="1003" y="3737"/>
                    <a:pt x="973" y="3798"/>
                    <a:pt x="973" y="3859"/>
                  </a:cubicBezTo>
                  <a:cubicBezTo>
                    <a:pt x="973" y="3828"/>
                    <a:pt x="973" y="3798"/>
                    <a:pt x="973" y="3768"/>
                  </a:cubicBezTo>
                  <a:cubicBezTo>
                    <a:pt x="973" y="3707"/>
                    <a:pt x="1003" y="3616"/>
                    <a:pt x="1033" y="3525"/>
                  </a:cubicBezTo>
                  <a:close/>
                  <a:moveTo>
                    <a:pt x="2431" y="2644"/>
                  </a:moveTo>
                  <a:cubicBezTo>
                    <a:pt x="2461" y="2765"/>
                    <a:pt x="2461" y="2856"/>
                    <a:pt x="2461" y="2978"/>
                  </a:cubicBezTo>
                  <a:lnTo>
                    <a:pt x="2461" y="3069"/>
                  </a:lnTo>
                  <a:lnTo>
                    <a:pt x="2401" y="3251"/>
                  </a:lnTo>
                  <a:cubicBezTo>
                    <a:pt x="2340" y="3494"/>
                    <a:pt x="2249" y="3737"/>
                    <a:pt x="2157" y="4011"/>
                  </a:cubicBezTo>
                  <a:lnTo>
                    <a:pt x="2157" y="3828"/>
                  </a:lnTo>
                  <a:cubicBezTo>
                    <a:pt x="2218" y="3677"/>
                    <a:pt x="2249" y="3525"/>
                    <a:pt x="2279" y="3373"/>
                  </a:cubicBezTo>
                  <a:lnTo>
                    <a:pt x="2309" y="3190"/>
                  </a:lnTo>
                  <a:cubicBezTo>
                    <a:pt x="2370" y="3039"/>
                    <a:pt x="2401" y="2887"/>
                    <a:pt x="2431" y="2704"/>
                  </a:cubicBezTo>
                  <a:lnTo>
                    <a:pt x="2431" y="2644"/>
                  </a:lnTo>
                  <a:close/>
                  <a:moveTo>
                    <a:pt x="1068" y="4310"/>
                  </a:moveTo>
                  <a:cubicBezTo>
                    <a:pt x="1069" y="4312"/>
                    <a:pt x="1069" y="4313"/>
                    <a:pt x="1070" y="4315"/>
                  </a:cubicBezTo>
                  <a:lnTo>
                    <a:pt x="1070" y="4315"/>
                  </a:lnTo>
                  <a:cubicBezTo>
                    <a:pt x="1068" y="4315"/>
                    <a:pt x="1066" y="4315"/>
                    <a:pt x="1064" y="4315"/>
                  </a:cubicBezTo>
                  <a:cubicBezTo>
                    <a:pt x="1065" y="4313"/>
                    <a:pt x="1067" y="4311"/>
                    <a:pt x="1068" y="4310"/>
                  </a:cubicBezTo>
                  <a:close/>
                  <a:moveTo>
                    <a:pt x="1884" y="4436"/>
                  </a:moveTo>
                  <a:cubicBezTo>
                    <a:pt x="1914" y="4497"/>
                    <a:pt x="1914" y="4558"/>
                    <a:pt x="1914" y="4618"/>
                  </a:cubicBezTo>
                  <a:lnTo>
                    <a:pt x="1884" y="4558"/>
                  </a:lnTo>
                  <a:cubicBezTo>
                    <a:pt x="1884" y="4527"/>
                    <a:pt x="1884" y="4497"/>
                    <a:pt x="1854" y="4497"/>
                  </a:cubicBezTo>
                  <a:lnTo>
                    <a:pt x="1884" y="4436"/>
                  </a:lnTo>
                  <a:close/>
                  <a:moveTo>
                    <a:pt x="851" y="4588"/>
                  </a:moveTo>
                  <a:lnTo>
                    <a:pt x="912" y="4649"/>
                  </a:lnTo>
                  <a:cubicBezTo>
                    <a:pt x="942" y="4679"/>
                    <a:pt x="973" y="4740"/>
                    <a:pt x="1003" y="4770"/>
                  </a:cubicBezTo>
                  <a:lnTo>
                    <a:pt x="1064" y="4831"/>
                  </a:lnTo>
                  <a:cubicBezTo>
                    <a:pt x="1003" y="4801"/>
                    <a:pt x="912" y="4740"/>
                    <a:pt x="851" y="4679"/>
                  </a:cubicBezTo>
                  <a:lnTo>
                    <a:pt x="782" y="4611"/>
                  </a:lnTo>
                  <a:lnTo>
                    <a:pt x="782" y="4611"/>
                  </a:lnTo>
                  <a:cubicBezTo>
                    <a:pt x="793" y="4609"/>
                    <a:pt x="807" y="4602"/>
                    <a:pt x="821" y="4588"/>
                  </a:cubicBezTo>
                  <a:close/>
                  <a:moveTo>
                    <a:pt x="1641" y="4740"/>
                  </a:moveTo>
                  <a:cubicBezTo>
                    <a:pt x="1671" y="4740"/>
                    <a:pt x="1671" y="4770"/>
                    <a:pt x="1702" y="4801"/>
                  </a:cubicBezTo>
                  <a:cubicBezTo>
                    <a:pt x="1641" y="4831"/>
                    <a:pt x="1611" y="4831"/>
                    <a:pt x="1550" y="4861"/>
                  </a:cubicBezTo>
                  <a:lnTo>
                    <a:pt x="1398" y="4861"/>
                  </a:lnTo>
                  <a:cubicBezTo>
                    <a:pt x="1459" y="4831"/>
                    <a:pt x="1519" y="4801"/>
                    <a:pt x="1550" y="4770"/>
                  </a:cubicBezTo>
                  <a:cubicBezTo>
                    <a:pt x="1580" y="4740"/>
                    <a:pt x="1611" y="4740"/>
                    <a:pt x="1641" y="4740"/>
                  </a:cubicBezTo>
                  <a:close/>
                  <a:moveTo>
                    <a:pt x="1914" y="0"/>
                  </a:moveTo>
                  <a:cubicBezTo>
                    <a:pt x="1732" y="31"/>
                    <a:pt x="1580" y="91"/>
                    <a:pt x="1459" y="213"/>
                  </a:cubicBezTo>
                  <a:cubicBezTo>
                    <a:pt x="1398" y="213"/>
                    <a:pt x="1337" y="213"/>
                    <a:pt x="1307" y="243"/>
                  </a:cubicBezTo>
                  <a:cubicBezTo>
                    <a:pt x="1185" y="274"/>
                    <a:pt x="1094" y="334"/>
                    <a:pt x="1033" y="426"/>
                  </a:cubicBezTo>
                  <a:cubicBezTo>
                    <a:pt x="973" y="486"/>
                    <a:pt x="912" y="547"/>
                    <a:pt x="851" y="608"/>
                  </a:cubicBezTo>
                  <a:cubicBezTo>
                    <a:pt x="729" y="729"/>
                    <a:pt x="638" y="851"/>
                    <a:pt x="547" y="1003"/>
                  </a:cubicBezTo>
                  <a:lnTo>
                    <a:pt x="486" y="1124"/>
                  </a:lnTo>
                  <a:cubicBezTo>
                    <a:pt x="456" y="1155"/>
                    <a:pt x="426" y="1216"/>
                    <a:pt x="426" y="1246"/>
                  </a:cubicBezTo>
                  <a:cubicBezTo>
                    <a:pt x="395" y="1276"/>
                    <a:pt x="395" y="1307"/>
                    <a:pt x="365" y="1337"/>
                  </a:cubicBezTo>
                  <a:cubicBezTo>
                    <a:pt x="365" y="1367"/>
                    <a:pt x="334" y="1398"/>
                    <a:pt x="334" y="1459"/>
                  </a:cubicBezTo>
                  <a:cubicBezTo>
                    <a:pt x="304" y="1489"/>
                    <a:pt x="243" y="1611"/>
                    <a:pt x="213" y="1702"/>
                  </a:cubicBezTo>
                  <a:lnTo>
                    <a:pt x="152" y="1945"/>
                  </a:lnTo>
                  <a:cubicBezTo>
                    <a:pt x="91" y="2097"/>
                    <a:pt x="61" y="2249"/>
                    <a:pt x="31" y="2431"/>
                  </a:cubicBezTo>
                  <a:cubicBezTo>
                    <a:pt x="0" y="2492"/>
                    <a:pt x="0" y="2583"/>
                    <a:pt x="0" y="2644"/>
                  </a:cubicBezTo>
                  <a:lnTo>
                    <a:pt x="0" y="2826"/>
                  </a:lnTo>
                  <a:lnTo>
                    <a:pt x="0" y="2917"/>
                  </a:lnTo>
                  <a:lnTo>
                    <a:pt x="0" y="3190"/>
                  </a:lnTo>
                  <a:lnTo>
                    <a:pt x="0" y="3433"/>
                  </a:lnTo>
                  <a:cubicBezTo>
                    <a:pt x="31" y="3707"/>
                    <a:pt x="61" y="3950"/>
                    <a:pt x="152" y="4193"/>
                  </a:cubicBezTo>
                  <a:cubicBezTo>
                    <a:pt x="213" y="4375"/>
                    <a:pt x="304" y="4527"/>
                    <a:pt x="395" y="4679"/>
                  </a:cubicBezTo>
                  <a:cubicBezTo>
                    <a:pt x="426" y="4710"/>
                    <a:pt x="486" y="4770"/>
                    <a:pt x="547" y="4831"/>
                  </a:cubicBezTo>
                  <a:cubicBezTo>
                    <a:pt x="608" y="4922"/>
                    <a:pt x="729" y="4983"/>
                    <a:pt x="821" y="5044"/>
                  </a:cubicBezTo>
                  <a:cubicBezTo>
                    <a:pt x="942" y="5074"/>
                    <a:pt x="1033" y="5135"/>
                    <a:pt x="1155" y="5165"/>
                  </a:cubicBezTo>
                  <a:cubicBezTo>
                    <a:pt x="1276" y="5196"/>
                    <a:pt x="1398" y="5196"/>
                    <a:pt x="1550" y="5196"/>
                  </a:cubicBezTo>
                  <a:cubicBezTo>
                    <a:pt x="1641" y="5165"/>
                    <a:pt x="1732" y="5135"/>
                    <a:pt x="1854" y="5105"/>
                  </a:cubicBezTo>
                  <a:cubicBezTo>
                    <a:pt x="1945" y="5074"/>
                    <a:pt x="2036" y="5013"/>
                    <a:pt x="2127" y="4922"/>
                  </a:cubicBezTo>
                  <a:cubicBezTo>
                    <a:pt x="2218" y="4861"/>
                    <a:pt x="2279" y="4801"/>
                    <a:pt x="2340" y="4710"/>
                  </a:cubicBezTo>
                  <a:cubicBezTo>
                    <a:pt x="2431" y="4618"/>
                    <a:pt x="2461" y="4558"/>
                    <a:pt x="2522" y="4467"/>
                  </a:cubicBezTo>
                  <a:lnTo>
                    <a:pt x="2644" y="4223"/>
                  </a:lnTo>
                  <a:cubicBezTo>
                    <a:pt x="2704" y="4072"/>
                    <a:pt x="2765" y="3920"/>
                    <a:pt x="2826" y="3768"/>
                  </a:cubicBezTo>
                  <a:cubicBezTo>
                    <a:pt x="2856" y="3616"/>
                    <a:pt x="2917" y="3433"/>
                    <a:pt x="2978" y="3251"/>
                  </a:cubicBezTo>
                  <a:cubicBezTo>
                    <a:pt x="3039" y="3099"/>
                    <a:pt x="3069" y="2947"/>
                    <a:pt x="3099" y="2795"/>
                  </a:cubicBezTo>
                  <a:cubicBezTo>
                    <a:pt x="3130" y="2644"/>
                    <a:pt x="3160" y="2461"/>
                    <a:pt x="3160" y="2309"/>
                  </a:cubicBezTo>
                  <a:cubicBezTo>
                    <a:pt x="3160" y="2127"/>
                    <a:pt x="3160" y="1975"/>
                    <a:pt x="3160" y="1793"/>
                  </a:cubicBezTo>
                  <a:cubicBezTo>
                    <a:pt x="3160" y="1641"/>
                    <a:pt x="3160" y="1459"/>
                    <a:pt x="3130" y="1307"/>
                  </a:cubicBezTo>
                  <a:cubicBezTo>
                    <a:pt x="3130" y="1216"/>
                    <a:pt x="3099" y="1124"/>
                    <a:pt x="3069" y="1033"/>
                  </a:cubicBezTo>
                  <a:cubicBezTo>
                    <a:pt x="3039" y="972"/>
                    <a:pt x="3008" y="881"/>
                    <a:pt x="2978" y="821"/>
                  </a:cubicBezTo>
                  <a:cubicBezTo>
                    <a:pt x="2947" y="729"/>
                    <a:pt x="2887" y="608"/>
                    <a:pt x="2826" y="547"/>
                  </a:cubicBezTo>
                  <a:cubicBezTo>
                    <a:pt x="2765" y="456"/>
                    <a:pt x="2704" y="365"/>
                    <a:pt x="2644" y="304"/>
                  </a:cubicBezTo>
                  <a:cubicBezTo>
                    <a:pt x="2583" y="243"/>
                    <a:pt x="2522" y="213"/>
                    <a:pt x="2461" y="152"/>
                  </a:cubicBezTo>
                  <a:lnTo>
                    <a:pt x="2401" y="122"/>
                  </a:lnTo>
                  <a:cubicBezTo>
                    <a:pt x="2340" y="91"/>
                    <a:pt x="2309" y="61"/>
                    <a:pt x="2249" y="31"/>
                  </a:cubicBezTo>
                  <a:cubicBezTo>
                    <a:pt x="2157" y="31"/>
                    <a:pt x="2097" y="0"/>
                    <a:pt x="2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30"/>
            <p:cNvSpPr/>
            <p:nvPr/>
          </p:nvSpPr>
          <p:spPr>
            <a:xfrm>
              <a:off x="8625485" y="3530541"/>
              <a:ext cx="136963" cy="218287"/>
            </a:xfrm>
            <a:custGeom>
              <a:avLst/>
              <a:gdLst/>
              <a:ahLst/>
              <a:cxnLst/>
              <a:rect l="l" t="t" r="r" b="b"/>
              <a:pathLst>
                <a:path w="4042" h="6442" extrusionOk="0">
                  <a:moveTo>
                    <a:pt x="2067" y="304"/>
                  </a:moveTo>
                  <a:cubicBezTo>
                    <a:pt x="2158" y="304"/>
                    <a:pt x="2249" y="304"/>
                    <a:pt x="2310" y="335"/>
                  </a:cubicBezTo>
                  <a:lnTo>
                    <a:pt x="2389" y="374"/>
                  </a:lnTo>
                  <a:lnTo>
                    <a:pt x="2389" y="374"/>
                  </a:lnTo>
                  <a:cubicBezTo>
                    <a:pt x="2383" y="373"/>
                    <a:pt x="2377" y="373"/>
                    <a:pt x="2371" y="373"/>
                  </a:cubicBezTo>
                  <a:cubicBezTo>
                    <a:pt x="2348" y="373"/>
                    <a:pt x="2325" y="380"/>
                    <a:pt x="2310" y="395"/>
                  </a:cubicBezTo>
                  <a:cubicBezTo>
                    <a:pt x="2279" y="395"/>
                    <a:pt x="2249" y="395"/>
                    <a:pt x="2219" y="426"/>
                  </a:cubicBezTo>
                  <a:cubicBezTo>
                    <a:pt x="2158" y="395"/>
                    <a:pt x="2127" y="395"/>
                    <a:pt x="2067" y="395"/>
                  </a:cubicBezTo>
                  <a:cubicBezTo>
                    <a:pt x="2036" y="395"/>
                    <a:pt x="2006" y="395"/>
                    <a:pt x="1945" y="426"/>
                  </a:cubicBezTo>
                  <a:cubicBezTo>
                    <a:pt x="1945" y="395"/>
                    <a:pt x="1915" y="365"/>
                    <a:pt x="1915" y="335"/>
                  </a:cubicBezTo>
                  <a:lnTo>
                    <a:pt x="2006" y="304"/>
                  </a:lnTo>
                  <a:close/>
                  <a:moveTo>
                    <a:pt x="3100" y="942"/>
                  </a:moveTo>
                  <a:lnTo>
                    <a:pt x="3191" y="1064"/>
                  </a:lnTo>
                  <a:cubicBezTo>
                    <a:pt x="3221" y="1094"/>
                    <a:pt x="3282" y="1155"/>
                    <a:pt x="3312" y="1216"/>
                  </a:cubicBezTo>
                  <a:cubicBezTo>
                    <a:pt x="3282" y="1185"/>
                    <a:pt x="3252" y="1155"/>
                    <a:pt x="3221" y="1155"/>
                  </a:cubicBezTo>
                  <a:lnTo>
                    <a:pt x="3161" y="1155"/>
                  </a:lnTo>
                  <a:cubicBezTo>
                    <a:pt x="3161" y="1094"/>
                    <a:pt x="3130" y="1003"/>
                    <a:pt x="3100" y="942"/>
                  </a:cubicBezTo>
                  <a:close/>
                  <a:moveTo>
                    <a:pt x="3221" y="1611"/>
                  </a:moveTo>
                  <a:cubicBezTo>
                    <a:pt x="3252" y="1641"/>
                    <a:pt x="3252" y="1672"/>
                    <a:pt x="3252" y="1702"/>
                  </a:cubicBezTo>
                  <a:cubicBezTo>
                    <a:pt x="3282" y="1854"/>
                    <a:pt x="3312" y="2006"/>
                    <a:pt x="3312" y="2158"/>
                  </a:cubicBezTo>
                  <a:lnTo>
                    <a:pt x="3282" y="2158"/>
                  </a:lnTo>
                  <a:cubicBezTo>
                    <a:pt x="3252" y="2158"/>
                    <a:pt x="3221" y="2188"/>
                    <a:pt x="3191" y="2218"/>
                  </a:cubicBezTo>
                  <a:cubicBezTo>
                    <a:pt x="3191" y="2158"/>
                    <a:pt x="3191" y="2097"/>
                    <a:pt x="3221" y="2036"/>
                  </a:cubicBezTo>
                  <a:cubicBezTo>
                    <a:pt x="3221" y="1884"/>
                    <a:pt x="3221" y="1763"/>
                    <a:pt x="3221" y="1611"/>
                  </a:cubicBezTo>
                  <a:close/>
                  <a:moveTo>
                    <a:pt x="1793" y="2067"/>
                  </a:moveTo>
                  <a:lnTo>
                    <a:pt x="1793" y="2127"/>
                  </a:lnTo>
                  <a:cubicBezTo>
                    <a:pt x="1793" y="2127"/>
                    <a:pt x="1793" y="2158"/>
                    <a:pt x="1793" y="2188"/>
                  </a:cubicBezTo>
                  <a:lnTo>
                    <a:pt x="1793" y="2249"/>
                  </a:lnTo>
                  <a:cubicBezTo>
                    <a:pt x="1784" y="2267"/>
                    <a:pt x="1778" y="2287"/>
                    <a:pt x="1773" y="2310"/>
                  </a:cubicBezTo>
                  <a:lnTo>
                    <a:pt x="1763" y="2310"/>
                  </a:lnTo>
                  <a:lnTo>
                    <a:pt x="1793" y="2067"/>
                  </a:lnTo>
                  <a:close/>
                  <a:moveTo>
                    <a:pt x="2857" y="2279"/>
                  </a:moveTo>
                  <a:cubicBezTo>
                    <a:pt x="2857" y="2319"/>
                    <a:pt x="2853" y="2360"/>
                    <a:pt x="2848" y="2401"/>
                  </a:cubicBezTo>
                  <a:lnTo>
                    <a:pt x="2826" y="2401"/>
                  </a:lnTo>
                  <a:cubicBezTo>
                    <a:pt x="2826" y="2370"/>
                    <a:pt x="2857" y="2340"/>
                    <a:pt x="2857" y="2279"/>
                  </a:cubicBezTo>
                  <a:close/>
                  <a:moveTo>
                    <a:pt x="3562" y="1723"/>
                  </a:moveTo>
                  <a:lnTo>
                    <a:pt x="3562" y="1723"/>
                  </a:lnTo>
                  <a:cubicBezTo>
                    <a:pt x="3590" y="1811"/>
                    <a:pt x="3619" y="1921"/>
                    <a:pt x="3647" y="2006"/>
                  </a:cubicBezTo>
                  <a:cubicBezTo>
                    <a:pt x="3647" y="2067"/>
                    <a:pt x="3677" y="2127"/>
                    <a:pt x="3677" y="2188"/>
                  </a:cubicBezTo>
                  <a:cubicBezTo>
                    <a:pt x="3677" y="2265"/>
                    <a:pt x="3677" y="2342"/>
                    <a:pt x="3677" y="2401"/>
                  </a:cubicBezTo>
                  <a:lnTo>
                    <a:pt x="3647" y="2401"/>
                  </a:lnTo>
                  <a:cubicBezTo>
                    <a:pt x="3616" y="2370"/>
                    <a:pt x="3616" y="2310"/>
                    <a:pt x="3586" y="2279"/>
                  </a:cubicBezTo>
                  <a:cubicBezTo>
                    <a:pt x="3586" y="2084"/>
                    <a:pt x="3586" y="1914"/>
                    <a:pt x="3562" y="1723"/>
                  </a:cubicBezTo>
                  <a:close/>
                  <a:moveTo>
                    <a:pt x="2614" y="1915"/>
                  </a:moveTo>
                  <a:cubicBezTo>
                    <a:pt x="2614" y="2067"/>
                    <a:pt x="2583" y="2218"/>
                    <a:pt x="2553" y="2340"/>
                  </a:cubicBezTo>
                  <a:lnTo>
                    <a:pt x="2522" y="2340"/>
                  </a:lnTo>
                  <a:cubicBezTo>
                    <a:pt x="2492" y="2462"/>
                    <a:pt x="2492" y="2583"/>
                    <a:pt x="2462" y="2705"/>
                  </a:cubicBezTo>
                  <a:lnTo>
                    <a:pt x="2462" y="2553"/>
                  </a:lnTo>
                  <a:cubicBezTo>
                    <a:pt x="2492" y="2401"/>
                    <a:pt x="2522" y="2249"/>
                    <a:pt x="2583" y="2097"/>
                  </a:cubicBezTo>
                  <a:cubicBezTo>
                    <a:pt x="2583" y="2036"/>
                    <a:pt x="2583" y="1975"/>
                    <a:pt x="2614" y="1915"/>
                  </a:cubicBezTo>
                  <a:close/>
                  <a:moveTo>
                    <a:pt x="1611" y="1823"/>
                  </a:moveTo>
                  <a:lnTo>
                    <a:pt x="1611" y="1854"/>
                  </a:lnTo>
                  <a:cubicBezTo>
                    <a:pt x="1550" y="1915"/>
                    <a:pt x="1550" y="1975"/>
                    <a:pt x="1550" y="2067"/>
                  </a:cubicBezTo>
                  <a:lnTo>
                    <a:pt x="1520" y="2067"/>
                  </a:lnTo>
                  <a:cubicBezTo>
                    <a:pt x="1520" y="2127"/>
                    <a:pt x="1489" y="2218"/>
                    <a:pt x="1489" y="2279"/>
                  </a:cubicBezTo>
                  <a:cubicBezTo>
                    <a:pt x="1459" y="2370"/>
                    <a:pt x="1459" y="2431"/>
                    <a:pt x="1459" y="2522"/>
                  </a:cubicBezTo>
                  <a:cubicBezTo>
                    <a:pt x="1429" y="2613"/>
                    <a:pt x="1459" y="2705"/>
                    <a:pt x="1459" y="2765"/>
                  </a:cubicBezTo>
                  <a:cubicBezTo>
                    <a:pt x="1429" y="2765"/>
                    <a:pt x="1429" y="2765"/>
                    <a:pt x="1429" y="2735"/>
                  </a:cubicBezTo>
                  <a:lnTo>
                    <a:pt x="1429" y="2583"/>
                  </a:lnTo>
                  <a:cubicBezTo>
                    <a:pt x="1429" y="2553"/>
                    <a:pt x="1398" y="2492"/>
                    <a:pt x="1368" y="2431"/>
                  </a:cubicBezTo>
                  <a:lnTo>
                    <a:pt x="1398" y="2340"/>
                  </a:lnTo>
                  <a:lnTo>
                    <a:pt x="1398" y="2401"/>
                  </a:lnTo>
                  <a:lnTo>
                    <a:pt x="1489" y="2158"/>
                  </a:lnTo>
                  <a:cubicBezTo>
                    <a:pt x="1520" y="2036"/>
                    <a:pt x="1550" y="1945"/>
                    <a:pt x="1611" y="1823"/>
                  </a:cubicBezTo>
                  <a:close/>
                  <a:moveTo>
                    <a:pt x="1915" y="2826"/>
                  </a:moveTo>
                  <a:lnTo>
                    <a:pt x="1945" y="2887"/>
                  </a:lnTo>
                  <a:cubicBezTo>
                    <a:pt x="1976" y="2887"/>
                    <a:pt x="1976" y="2917"/>
                    <a:pt x="2006" y="2948"/>
                  </a:cubicBezTo>
                  <a:cubicBezTo>
                    <a:pt x="2036" y="2978"/>
                    <a:pt x="2036" y="2978"/>
                    <a:pt x="2067" y="3008"/>
                  </a:cubicBezTo>
                  <a:lnTo>
                    <a:pt x="2219" y="3008"/>
                  </a:lnTo>
                  <a:lnTo>
                    <a:pt x="2219" y="3069"/>
                  </a:lnTo>
                  <a:lnTo>
                    <a:pt x="2219" y="3100"/>
                  </a:lnTo>
                  <a:cubicBezTo>
                    <a:pt x="2158" y="3039"/>
                    <a:pt x="2097" y="3039"/>
                    <a:pt x="2036" y="3039"/>
                  </a:cubicBezTo>
                  <a:cubicBezTo>
                    <a:pt x="2036" y="3039"/>
                    <a:pt x="2036" y="3039"/>
                    <a:pt x="2006" y="3069"/>
                  </a:cubicBezTo>
                  <a:lnTo>
                    <a:pt x="1976" y="3069"/>
                  </a:lnTo>
                  <a:cubicBezTo>
                    <a:pt x="1945" y="3069"/>
                    <a:pt x="1915" y="3100"/>
                    <a:pt x="1915" y="3130"/>
                  </a:cubicBezTo>
                  <a:lnTo>
                    <a:pt x="1854" y="3221"/>
                  </a:lnTo>
                  <a:cubicBezTo>
                    <a:pt x="1824" y="3191"/>
                    <a:pt x="1824" y="3191"/>
                    <a:pt x="1793" y="3160"/>
                  </a:cubicBezTo>
                  <a:cubicBezTo>
                    <a:pt x="1824" y="3100"/>
                    <a:pt x="1854" y="3008"/>
                    <a:pt x="1884" y="2948"/>
                  </a:cubicBezTo>
                  <a:cubicBezTo>
                    <a:pt x="1915" y="2856"/>
                    <a:pt x="1915" y="2856"/>
                    <a:pt x="1915" y="2826"/>
                  </a:cubicBezTo>
                  <a:close/>
                  <a:moveTo>
                    <a:pt x="912" y="2553"/>
                  </a:moveTo>
                  <a:cubicBezTo>
                    <a:pt x="912" y="2553"/>
                    <a:pt x="912" y="2583"/>
                    <a:pt x="943" y="2613"/>
                  </a:cubicBezTo>
                  <a:lnTo>
                    <a:pt x="912" y="2613"/>
                  </a:lnTo>
                  <a:cubicBezTo>
                    <a:pt x="882" y="2674"/>
                    <a:pt x="882" y="2765"/>
                    <a:pt x="882" y="2856"/>
                  </a:cubicBezTo>
                  <a:lnTo>
                    <a:pt x="882" y="2887"/>
                  </a:lnTo>
                  <a:cubicBezTo>
                    <a:pt x="851" y="2948"/>
                    <a:pt x="821" y="2978"/>
                    <a:pt x="791" y="3039"/>
                  </a:cubicBezTo>
                  <a:cubicBezTo>
                    <a:pt x="760" y="3160"/>
                    <a:pt x="730" y="3251"/>
                    <a:pt x="700" y="3373"/>
                  </a:cubicBezTo>
                  <a:lnTo>
                    <a:pt x="700" y="3251"/>
                  </a:lnTo>
                  <a:cubicBezTo>
                    <a:pt x="730" y="3069"/>
                    <a:pt x="791" y="2917"/>
                    <a:pt x="821" y="2765"/>
                  </a:cubicBezTo>
                  <a:cubicBezTo>
                    <a:pt x="851" y="2674"/>
                    <a:pt x="882" y="2613"/>
                    <a:pt x="912" y="2553"/>
                  </a:cubicBezTo>
                  <a:close/>
                  <a:moveTo>
                    <a:pt x="2279" y="3191"/>
                  </a:moveTo>
                  <a:cubicBezTo>
                    <a:pt x="2310" y="3251"/>
                    <a:pt x="2371" y="3282"/>
                    <a:pt x="2431" y="3282"/>
                  </a:cubicBezTo>
                  <a:lnTo>
                    <a:pt x="2492" y="3282"/>
                  </a:lnTo>
                  <a:cubicBezTo>
                    <a:pt x="2492" y="3312"/>
                    <a:pt x="2492" y="3343"/>
                    <a:pt x="2492" y="3373"/>
                  </a:cubicBezTo>
                  <a:cubicBezTo>
                    <a:pt x="2492" y="3373"/>
                    <a:pt x="2462" y="3343"/>
                    <a:pt x="2431" y="3343"/>
                  </a:cubicBezTo>
                  <a:lnTo>
                    <a:pt x="2401" y="3343"/>
                  </a:lnTo>
                  <a:cubicBezTo>
                    <a:pt x="2371" y="3343"/>
                    <a:pt x="2340" y="3343"/>
                    <a:pt x="2310" y="3373"/>
                  </a:cubicBezTo>
                  <a:cubicBezTo>
                    <a:pt x="2310" y="3312"/>
                    <a:pt x="2310" y="3282"/>
                    <a:pt x="2279" y="3221"/>
                  </a:cubicBezTo>
                  <a:lnTo>
                    <a:pt x="2279" y="3191"/>
                  </a:lnTo>
                  <a:close/>
                  <a:moveTo>
                    <a:pt x="2036" y="3586"/>
                  </a:moveTo>
                  <a:cubicBezTo>
                    <a:pt x="2036" y="3616"/>
                    <a:pt x="2036" y="3646"/>
                    <a:pt x="2067" y="3677"/>
                  </a:cubicBezTo>
                  <a:lnTo>
                    <a:pt x="2006" y="3677"/>
                  </a:lnTo>
                  <a:lnTo>
                    <a:pt x="2006" y="3646"/>
                  </a:lnTo>
                  <a:cubicBezTo>
                    <a:pt x="2036" y="3616"/>
                    <a:pt x="2036" y="3616"/>
                    <a:pt x="2036" y="3586"/>
                  </a:cubicBezTo>
                  <a:close/>
                  <a:moveTo>
                    <a:pt x="1094" y="3130"/>
                  </a:moveTo>
                  <a:cubicBezTo>
                    <a:pt x="1125" y="3191"/>
                    <a:pt x="1125" y="3251"/>
                    <a:pt x="1125" y="3312"/>
                  </a:cubicBezTo>
                  <a:lnTo>
                    <a:pt x="1094" y="3312"/>
                  </a:lnTo>
                  <a:cubicBezTo>
                    <a:pt x="1094" y="3495"/>
                    <a:pt x="1034" y="3707"/>
                    <a:pt x="1003" y="3890"/>
                  </a:cubicBezTo>
                  <a:cubicBezTo>
                    <a:pt x="973" y="3890"/>
                    <a:pt x="973" y="3890"/>
                    <a:pt x="943" y="3859"/>
                  </a:cubicBezTo>
                  <a:lnTo>
                    <a:pt x="943" y="3707"/>
                  </a:lnTo>
                  <a:cubicBezTo>
                    <a:pt x="973" y="3525"/>
                    <a:pt x="1003" y="3373"/>
                    <a:pt x="1064" y="3221"/>
                  </a:cubicBezTo>
                  <a:cubicBezTo>
                    <a:pt x="1064" y="3191"/>
                    <a:pt x="1094" y="3160"/>
                    <a:pt x="1094" y="3130"/>
                  </a:cubicBezTo>
                  <a:close/>
                  <a:moveTo>
                    <a:pt x="1429" y="3859"/>
                  </a:moveTo>
                  <a:cubicBezTo>
                    <a:pt x="1429" y="3890"/>
                    <a:pt x="1429" y="3890"/>
                    <a:pt x="1429" y="3920"/>
                  </a:cubicBezTo>
                  <a:lnTo>
                    <a:pt x="1406" y="3920"/>
                  </a:lnTo>
                  <a:cubicBezTo>
                    <a:pt x="1412" y="3900"/>
                    <a:pt x="1419" y="3879"/>
                    <a:pt x="1429" y="3859"/>
                  </a:cubicBezTo>
                  <a:close/>
                  <a:moveTo>
                    <a:pt x="2796" y="4254"/>
                  </a:moveTo>
                  <a:lnTo>
                    <a:pt x="2826" y="4345"/>
                  </a:lnTo>
                  <a:cubicBezTo>
                    <a:pt x="2826" y="4345"/>
                    <a:pt x="2826" y="4376"/>
                    <a:pt x="2826" y="4376"/>
                  </a:cubicBezTo>
                  <a:lnTo>
                    <a:pt x="2826" y="4436"/>
                  </a:lnTo>
                  <a:cubicBezTo>
                    <a:pt x="2826" y="4497"/>
                    <a:pt x="2796" y="4528"/>
                    <a:pt x="2796" y="4588"/>
                  </a:cubicBezTo>
                  <a:cubicBezTo>
                    <a:pt x="2766" y="4649"/>
                    <a:pt x="2766" y="4710"/>
                    <a:pt x="2735" y="4771"/>
                  </a:cubicBezTo>
                  <a:lnTo>
                    <a:pt x="2766" y="4528"/>
                  </a:lnTo>
                  <a:cubicBezTo>
                    <a:pt x="2766" y="4436"/>
                    <a:pt x="2796" y="4345"/>
                    <a:pt x="2796" y="4254"/>
                  </a:cubicBezTo>
                  <a:close/>
                  <a:moveTo>
                    <a:pt x="1398" y="3950"/>
                  </a:moveTo>
                  <a:lnTo>
                    <a:pt x="1398" y="4163"/>
                  </a:lnTo>
                  <a:lnTo>
                    <a:pt x="1368" y="4528"/>
                  </a:lnTo>
                  <a:cubicBezTo>
                    <a:pt x="1368" y="4649"/>
                    <a:pt x="1338" y="4801"/>
                    <a:pt x="1338" y="4923"/>
                  </a:cubicBezTo>
                  <a:lnTo>
                    <a:pt x="1338" y="4406"/>
                  </a:lnTo>
                  <a:cubicBezTo>
                    <a:pt x="1338" y="4345"/>
                    <a:pt x="1338" y="4284"/>
                    <a:pt x="1338" y="4224"/>
                  </a:cubicBezTo>
                  <a:cubicBezTo>
                    <a:pt x="1368" y="4163"/>
                    <a:pt x="1368" y="4102"/>
                    <a:pt x="1368" y="4041"/>
                  </a:cubicBezTo>
                  <a:cubicBezTo>
                    <a:pt x="1383" y="4011"/>
                    <a:pt x="1391" y="3981"/>
                    <a:pt x="1398" y="3950"/>
                  </a:cubicBezTo>
                  <a:close/>
                  <a:moveTo>
                    <a:pt x="2401" y="3677"/>
                  </a:moveTo>
                  <a:lnTo>
                    <a:pt x="2431" y="3707"/>
                  </a:lnTo>
                  <a:cubicBezTo>
                    <a:pt x="2401" y="3798"/>
                    <a:pt x="2401" y="3890"/>
                    <a:pt x="2401" y="3950"/>
                  </a:cubicBezTo>
                  <a:cubicBezTo>
                    <a:pt x="2401" y="4072"/>
                    <a:pt x="2371" y="4224"/>
                    <a:pt x="2371" y="4345"/>
                  </a:cubicBezTo>
                  <a:cubicBezTo>
                    <a:pt x="2371" y="4467"/>
                    <a:pt x="2401" y="4558"/>
                    <a:pt x="2431" y="4679"/>
                  </a:cubicBezTo>
                  <a:lnTo>
                    <a:pt x="2401" y="4679"/>
                  </a:lnTo>
                  <a:cubicBezTo>
                    <a:pt x="2401" y="4710"/>
                    <a:pt x="2401" y="4740"/>
                    <a:pt x="2401" y="4771"/>
                  </a:cubicBezTo>
                  <a:cubicBezTo>
                    <a:pt x="2401" y="4831"/>
                    <a:pt x="2371" y="4892"/>
                    <a:pt x="2371" y="4983"/>
                  </a:cubicBezTo>
                  <a:cubicBezTo>
                    <a:pt x="2340" y="5044"/>
                    <a:pt x="2310" y="5166"/>
                    <a:pt x="2310" y="5257"/>
                  </a:cubicBezTo>
                  <a:cubicBezTo>
                    <a:pt x="2279" y="5196"/>
                    <a:pt x="2249" y="5166"/>
                    <a:pt x="2188" y="5166"/>
                  </a:cubicBezTo>
                  <a:lnTo>
                    <a:pt x="2127" y="5166"/>
                  </a:lnTo>
                  <a:cubicBezTo>
                    <a:pt x="2097" y="5044"/>
                    <a:pt x="2097" y="4923"/>
                    <a:pt x="2127" y="4801"/>
                  </a:cubicBezTo>
                  <a:lnTo>
                    <a:pt x="2127" y="4649"/>
                  </a:lnTo>
                  <a:cubicBezTo>
                    <a:pt x="2127" y="4619"/>
                    <a:pt x="2127" y="4588"/>
                    <a:pt x="2158" y="4558"/>
                  </a:cubicBezTo>
                  <a:cubicBezTo>
                    <a:pt x="2188" y="4406"/>
                    <a:pt x="2219" y="4254"/>
                    <a:pt x="2249" y="4102"/>
                  </a:cubicBezTo>
                  <a:lnTo>
                    <a:pt x="2279" y="3981"/>
                  </a:lnTo>
                  <a:cubicBezTo>
                    <a:pt x="2279" y="3950"/>
                    <a:pt x="2279" y="3920"/>
                    <a:pt x="2310" y="3890"/>
                  </a:cubicBezTo>
                  <a:lnTo>
                    <a:pt x="2340" y="3798"/>
                  </a:lnTo>
                  <a:cubicBezTo>
                    <a:pt x="2371" y="3738"/>
                    <a:pt x="2371" y="3707"/>
                    <a:pt x="2401" y="3677"/>
                  </a:cubicBezTo>
                  <a:close/>
                  <a:moveTo>
                    <a:pt x="456" y="4892"/>
                  </a:moveTo>
                  <a:cubicBezTo>
                    <a:pt x="487" y="4923"/>
                    <a:pt x="487" y="4953"/>
                    <a:pt x="517" y="4983"/>
                  </a:cubicBezTo>
                  <a:lnTo>
                    <a:pt x="578" y="5014"/>
                  </a:lnTo>
                  <a:lnTo>
                    <a:pt x="578" y="5044"/>
                  </a:lnTo>
                  <a:cubicBezTo>
                    <a:pt x="578" y="5166"/>
                    <a:pt x="608" y="5257"/>
                    <a:pt x="639" y="5348"/>
                  </a:cubicBezTo>
                  <a:cubicBezTo>
                    <a:pt x="639" y="5409"/>
                    <a:pt x="669" y="5439"/>
                    <a:pt x="700" y="5500"/>
                  </a:cubicBezTo>
                  <a:lnTo>
                    <a:pt x="639" y="5409"/>
                  </a:lnTo>
                  <a:cubicBezTo>
                    <a:pt x="578" y="5226"/>
                    <a:pt x="517" y="5074"/>
                    <a:pt x="456" y="4892"/>
                  </a:cubicBezTo>
                  <a:close/>
                  <a:moveTo>
                    <a:pt x="2917" y="5226"/>
                  </a:moveTo>
                  <a:cubicBezTo>
                    <a:pt x="2917" y="5257"/>
                    <a:pt x="2887" y="5317"/>
                    <a:pt x="2857" y="5378"/>
                  </a:cubicBezTo>
                  <a:lnTo>
                    <a:pt x="2826" y="5378"/>
                  </a:lnTo>
                  <a:cubicBezTo>
                    <a:pt x="2786" y="5419"/>
                    <a:pt x="2745" y="5459"/>
                    <a:pt x="2705" y="5500"/>
                  </a:cubicBezTo>
                  <a:lnTo>
                    <a:pt x="2705" y="5500"/>
                  </a:lnTo>
                  <a:lnTo>
                    <a:pt x="2766" y="5409"/>
                  </a:lnTo>
                  <a:lnTo>
                    <a:pt x="2857" y="5226"/>
                  </a:lnTo>
                  <a:close/>
                  <a:moveTo>
                    <a:pt x="1884" y="5409"/>
                  </a:moveTo>
                  <a:cubicBezTo>
                    <a:pt x="1884" y="5469"/>
                    <a:pt x="1915" y="5561"/>
                    <a:pt x="1976" y="5621"/>
                  </a:cubicBezTo>
                  <a:cubicBezTo>
                    <a:pt x="1976" y="5682"/>
                    <a:pt x="1945" y="5743"/>
                    <a:pt x="1945" y="5773"/>
                  </a:cubicBezTo>
                  <a:lnTo>
                    <a:pt x="1915" y="5773"/>
                  </a:lnTo>
                  <a:lnTo>
                    <a:pt x="1915" y="5804"/>
                  </a:lnTo>
                  <a:cubicBezTo>
                    <a:pt x="1884" y="5773"/>
                    <a:pt x="1884" y="5743"/>
                    <a:pt x="1854" y="5712"/>
                  </a:cubicBezTo>
                  <a:cubicBezTo>
                    <a:pt x="1854" y="5682"/>
                    <a:pt x="1824" y="5621"/>
                    <a:pt x="1824" y="5591"/>
                  </a:cubicBezTo>
                  <a:lnTo>
                    <a:pt x="1824" y="5530"/>
                  </a:lnTo>
                  <a:lnTo>
                    <a:pt x="1884" y="5409"/>
                  </a:lnTo>
                  <a:close/>
                  <a:moveTo>
                    <a:pt x="1641" y="5956"/>
                  </a:moveTo>
                  <a:cubicBezTo>
                    <a:pt x="1672" y="5956"/>
                    <a:pt x="1672" y="5986"/>
                    <a:pt x="1702" y="6016"/>
                  </a:cubicBezTo>
                  <a:lnTo>
                    <a:pt x="1581" y="6016"/>
                  </a:lnTo>
                  <a:cubicBezTo>
                    <a:pt x="1611" y="5986"/>
                    <a:pt x="1611" y="5956"/>
                    <a:pt x="1641" y="5956"/>
                  </a:cubicBezTo>
                  <a:close/>
                  <a:moveTo>
                    <a:pt x="2067" y="1"/>
                  </a:moveTo>
                  <a:cubicBezTo>
                    <a:pt x="2006" y="1"/>
                    <a:pt x="1945" y="1"/>
                    <a:pt x="1884" y="31"/>
                  </a:cubicBezTo>
                  <a:cubicBezTo>
                    <a:pt x="1854" y="61"/>
                    <a:pt x="1793" y="61"/>
                    <a:pt x="1763" y="92"/>
                  </a:cubicBezTo>
                  <a:cubicBezTo>
                    <a:pt x="1641" y="152"/>
                    <a:pt x="1581" y="213"/>
                    <a:pt x="1489" y="304"/>
                  </a:cubicBezTo>
                  <a:lnTo>
                    <a:pt x="1459" y="335"/>
                  </a:lnTo>
                  <a:lnTo>
                    <a:pt x="1429" y="335"/>
                  </a:lnTo>
                  <a:cubicBezTo>
                    <a:pt x="1398" y="365"/>
                    <a:pt x="1398" y="365"/>
                    <a:pt x="1368" y="365"/>
                  </a:cubicBezTo>
                  <a:cubicBezTo>
                    <a:pt x="1338" y="395"/>
                    <a:pt x="1338" y="395"/>
                    <a:pt x="1307" y="395"/>
                  </a:cubicBezTo>
                  <a:lnTo>
                    <a:pt x="1246" y="487"/>
                  </a:lnTo>
                  <a:cubicBezTo>
                    <a:pt x="1125" y="578"/>
                    <a:pt x="1034" y="730"/>
                    <a:pt x="943" y="851"/>
                  </a:cubicBezTo>
                  <a:cubicBezTo>
                    <a:pt x="821" y="1003"/>
                    <a:pt x="730" y="1125"/>
                    <a:pt x="639" y="1277"/>
                  </a:cubicBezTo>
                  <a:cubicBezTo>
                    <a:pt x="578" y="1429"/>
                    <a:pt x="487" y="1550"/>
                    <a:pt x="426" y="1702"/>
                  </a:cubicBezTo>
                  <a:cubicBezTo>
                    <a:pt x="365" y="1854"/>
                    <a:pt x="274" y="2006"/>
                    <a:pt x="213" y="2188"/>
                  </a:cubicBezTo>
                  <a:cubicBezTo>
                    <a:pt x="183" y="2340"/>
                    <a:pt x="153" y="2492"/>
                    <a:pt x="92" y="2674"/>
                  </a:cubicBezTo>
                  <a:cubicBezTo>
                    <a:pt x="61" y="2826"/>
                    <a:pt x="61" y="2978"/>
                    <a:pt x="31" y="3160"/>
                  </a:cubicBezTo>
                  <a:cubicBezTo>
                    <a:pt x="31" y="3312"/>
                    <a:pt x="1" y="3495"/>
                    <a:pt x="1" y="3646"/>
                  </a:cubicBezTo>
                  <a:cubicBezTo>
                    <a:pt x="1" y="3981"/>
                    <a:pt x="1" y="4284"/>
                    <a:pt x="61" y="4619"/>
                  </a:cubicBezTo>
                  <a:cubicBezTo>
                    <a:pt x="92" y="4771"/>
                    <a:pt x="122" y="4923"/>
                    <a:pt x="183" y="5105"/>
                  </a:cubicBezTo>
                  <a:cubicBezTo>
                    <a:pt x="213" y="5166"/>
                    <a:pt x="244" y="5257"/>
                    <a:pt x="274" y="5317"/>
                  </a:cubicBezTo>
                  <a:cubicBezTo>
                    <a:pt x="305" y="5409"/>
                    <a:pt x="335" y="5469"/>
                    <a:pt x="365" y="5530"/>
                  </a:cubicBezTo>
                  <a:cubicBezTo>
                    <a:pt x="456" y="5682"/>
                    <a:pt x="548" y="5834"/>
                    <a:pt x="669" y="5986"/>
                  </a:cubicBezTo>
                  <a:cubicBezTo>
                    <a:pt x="700" y="6016"/>
                    <a:pt x="730" y="6047"/>
                    <a:pt x="791" y="6077"/>
                  </a:cubicBezTo>
                  <a:cubicBezTo>
                    <a:pt x="821" y="6107"/>
                    <a:pt x="882" y="6168"/>
                    <a:pt x="943" y="6199"/>
                  </a:cubicBezTo>
                  <a:lnTo>
                    <a:pt x="1125" y="6320"/>
                  </a:lnTo>
                  <a:cubicBezTo>
                    <a:pt x="1216" y="6351"/>
                    <a:pt x="1307" y="6381"/>
                    <a:pt x="1398" y="6411"/>
                  </a:cubicBezTo>
                  <a:cubicBezTo>
                    <a:pt x="1429" y="6442"/>
                    <a:pt x="1489" y="6442"/>
                    <a:pt x="1550" y="6442"/>
                  </a:cubicBezTo>
                  <a:lnTo>
                    <a:pt x="1733" y="6442"/>
                  </a:lnTo>
                  <a:cubicBezTo>
                    <a:pt x="1824" y="6442"/>
                    <a:pt x="1915" y="6411"/>
                    <a:pt x="2006" y="6381"/>
                  </a:cubicBezTo>
                  <a:cubicBezTo>
                    <a:pt x="2067" y="6381"/>
                    <a:pt x="2158" y="6351"/>
                    <a:pt x="2219" y="6290"/>
                  </a:cubicBezTo>
                  <a:lnTo>
                    <a:pt x="2431" y="6168"/>
                  </a:lnTo>
                  <a:cubicBezTo>
                    <a:pt x="2553" y="6077"/>
                    <a:pt x="2705" y="5986"/>
                    <a:pt x="2826" y="5864"/>
                  </a:cubicBezTo>
                  <a:cubicBezTo>
                    <a:pt x="2857" y="5804"/>
                    <a:pt x="2917" y="5773"/>
                    <a:pt x="2978" y="5712"/>
                  </a:cubicBezTo>
                  <a:lnTo>
                    <a:pt x="3069" y="5621"/>
                  </a:lnTo>
                  <a:cubicBezTo>
                    <a:pt x="3100" y="5530"/>
                    <a:pt x="3161" y="5469"/>
                    <a:pt x="3221" y="5378"/>
                  </a:cubicBezTo>
                  <a:cubicBezTo>
                    <a:pt x="3282" y="5226"/>
                    <a:pt x="3373" y="5105"/>
                    <a:pt x="3434" y="4953"/>
                  </a:cubicBezTo>
                  <a:cubicBezTo>
                    <a:pt x="3495" y="4801"/>
                    <a:pt x="3586" y="4649"/>
                    <a:pt x="3616" y="4528"/>
                  </a:cubicBezTo>
                  <a:cubicBezTo>
                    <a:pt x="3738" y="4224"/>
                    <a:pt x="3829" y="3890"/>
                    <a:pt x="3920" y="3586"/>
                  </a:cubicBezTo>
                  <a:cubicBezTo>
                    <a:pt x="3950" y="3434"/>
                    <a:pt x="3981" y="3282"/>
                    <a:pt x="4011" y="3100"/>
                  </a:cubicBezTo>
                  <a:cubicBezTo>
                    <a:pt x="4011" y="3008"/>
                    <a:pt x="4011" y="2917"/>
                    <a:pt x="4042" y="2826"/>
                  </a:cubicBezTo>
                  <a:cubicBezTo>
                    <a:pt x="4042" y="2735"/>
                    <a:pt x="4042" y="2674"/>
                    <a:pt x="4042" y="2613"/>
                  </a:cubicBezTo>
                  <a:lnTo>
                    <a:pt x="4042" y="2340"/>
                  </a:lnTo>
                  <a:cubicBezTo>
                    <a:pt x="4042" y="2249"/>
                    <a:pt x="4011" y="2188"/>
                    <a:pt x="4011" y="2127"/>
                  </a:cubicBezTo>
                  <a:cubicBezTo>
                    <a:pt x="3981" y="1945"/>
                    <a:pt x="3950" y="1793"/>
                    <a:pt x="3890" y="1641"/>
                  </a:cubicBezTo>
                  <a:cubicBezTo>
                    <a:pt x="3829" y="1459"/>
                    <a:pt x="3768" y="1307"/>
                    <a:pt x="3677" y="1155"/>
                  </a:cubicBezTo>
                  <a:cubicBezTo>
                    <a:pt x="3647" y="1094"/>
                    <a:pt x="3586" y="1034"/>
                    <a:pt x="3555" y="973"/>
                  </a:cubicBezTo>
                  <a:cubicBezTo>
                    <a:pt x="3495" y="882"/>
                    <a:pt x="3434" y="821"/>
                    <a:pt x="3373" y="760"/>
                  </a:cubicBezTo>
                  <a:cubicBezTo>
                    <a:pt x="3252" y="639"/>
                    <a:pt x="3161" y="547"/>
                    <a:pt x="3039" y="426"/>
                  </a:cubicBezTo>
                  <a:lnTo>
                    <a:pt x="2857" y="274"/>
                  </a:lnTo>
                  <a:lnTo>
                    <a:pt x="2766" y="213"/>
                  </a:lnTo>
                  <a:cubicBezTo>
                    <a:pt x="2705" y="183"/>
                    <a:pt x="2674" y="122"/>
                    <a:pt x="2614" y="122"/>
                  </a:cubicBezTo>
                  <a:cubicBezTo>
                    <a:pt x="2522" y="61"/>
                    <a:pt x="2431" y="31"/>
                    <a:pt x="2371" y="31"/>
                  </a:cubicBezTo>
                  <a:cubicBezTo>
                    <a:pt x="2310" y="1"/>
                    <a:pt x="2279" y="1"/>
                    <a:pt x="22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30"/>
            <p:cNvSpPr/>
            <p:nvPr/>
          </p:nvSpPr>
          <p:spPr>
            <a:xfrm>
              <a:off x="8446375" y="3647915"/>
              <a:ext cx="115311" cy="217237"/>
            </a:xfrm>
            <a:custGeom>
              <a:avLst/>
              <a:gdLst/>
              <a:ahLst/>
              <a:cxnLst/>
              <a:rect l="l" t="t" r="r" b="b"/>
              <a:pathLst>
                <a:path w="3403" h="6411" extrusionOk="0">
                  <a:moveTo>
                    <a:pt x="2188" y="304"/>
                  </a:moveTo>
                  <a:cubicBezTo>
                    <a:pt x="2248" y="304"/>
                    <a:pt x="2309" y="304"/>
                    <a:pt x="2340" y="334"/>
                  </a:cubicBezTo>
                  <a:lnTo>
                    <a:pt x="2400" y="334"/>
                  </a:lnTo>
                  <a:lnTo>
                    <a:pt x="2431" y="365"/>
                  </a:lnTo>
                  <a:cubicBezTo>
                    <a:pt x="2491" y="456"/>
                    <a:pt x="2552" y="517"/>
                    <a:pt x="2583" y="608"/>
                  </a:cubicBezTo>
                  <a:lnTo>
                    <a:pt x="2522" y="577"/>
                  </a:lnTo>
                  <a:cubicBezTo>
                    <a:pt x="2491" y="547"/>
                    <a:pt x="2461" y="517"/>
                    <a:pt x="2431" y="517"/>
                  </a:cubicBezTo>
                  <a:lnTo>
                    <a:pt x="2340" y="517"/>
                  </a:lnTo>
                  <a:lnTo>
                    <a:pt x="2188" y="486"/>
                  </a:lnTo>
                  <a:lnTo>
                    <a:pt x="1793" y="486"/>
                  </a:lnTo>
                  <a:cubicBezTo>
                    <a:pt x="1793" y="456"/>
                    <a:pt x="1762" y="456"/>
                    <a:pt x="1732" y="426"/>
                  </a:cubicBezTo>
                  <a:cubicBezTo>
                    <a:pt x="1793" y="395"/>
                    <a:pt x="1823" y="365"/>
                    <a:pt x="1884" y="334"/>
                  </a:cubicBezTo>
                  <a:cubicBezTo>
                    <a:pt x="1914" y="304"/>
                    <a:pt x="1945" y="304"/>
                    <a:pt x="2005" y="304"/>
                  </a:cubicBezTo>
                  <a:close/>
                  <a:moveTo>
                    <a:pt x="2157" y="1337"/>
                  </a:moveTo>
                  <a:lnTo>
                    <a:pt x="2157" y="1367"/>
                  </a:lnTo>
                  <a:cubicBezTo>
                    <a:pt x="2127" y="1610"/>
                    <a:pt x="2097" y="1853"/>
                    <a:pt x="2036" y="2066"/>
                  </a:cubicBezTo>
                  <a:cubicBezTo>
                    <a:pt x="2005" y="2188"/>
                    <a:pt x="1975" y="2279"/>
                    <a:pt x="1945" y="2400"/>
                  </a:cubicBezTo>
                  <a:lnTo>
                    <a:pt x="1945" y="2370"/>
                  </a:lnTo>
                  <a:cubicBezTo>
                    <a:pt x="1884" y="2552"/>
                    <a:pt x="1853" y="2704"/>
                    <a:pt x="1793" y="2856"/>
                  </a:cubicBezTo>
                  <a:lnTo>
                    <a:pt x="1793" y="2613"/>
                  </a:lnTo>
                  <a:cubicBezTo>
                    <a:pt x="1823" y="2522"/>
                    <a:pt x="1853" y="2400"/>
                    <a:pt x="1884" y="2279"/>
                  </a:cubicBezTo>
                  <a:cubicBezTo>
                    <a:pt x="1945" y="2127"/>
                    <a:pt x="1975" y="1945"/>
                    <a:pt x="2036" y="1762"/>
                  </a:cubicBezTo>
                  <a:cubicBezTo>
                    <a:pt x="2036" y="1702"/>
                    <a:pt x="2036" y="1641"/>
                    <a:pt x="2036" y="1580"/>
                  </a:cubicBezTo>
                  <a:cubicBezTo>
                    <a:pt x="2066" y="1519"/>
                    <a:pt x="2127" y="1398"/>
                    <a:pt x="2157" y="1337"/>
                  </a:cubicBezTo>
                  <a:close/>
                  <a:moveTo>
                    <a:pt x="2870" y="2466"/>
                  </a:moveTo>
                  <a:cubicBezTo>
                    <a:pt x="2871" y="2466"/>
                    <a:pt x="2856" y="2501"/>
                    <a:pt x="2856" y="2522"/>
                  </a:cubicBezTo>
                  <a:cubicBezTo>
                    <a:pt x="2883" y="2603"/>
                    <a:pt x="2886" y="2684"/>
                    <a:pt x="2886" y="2765"/>
                  </a:cubicBezTo>
                  <a:lnTo>
                    <a:pt x="2886" y="2765"/>
                  </a:lnTo>
                  <a:cubicBezTo>
                    <a:pt x="2856" y="2856"/>
                    <a:pt x="2856" y="2947"/>
                    <a:pt x="2826" y="3038"/>
                  </a:cubicBezTo>
                  <a:cubicBezTo>
                    <a:pt x="2826" y="3008"/>
                    <a:pt x="2795" y="2978"/>
                    <a:pt x="2765" y="2947"/>
                  </a:cubicBezTo>
                  <a:cubicBezTo>
                    <a:pt x="2765" y="2947"/>
                    <a:pt x="2765" y="2917"/>
                    <a:pt x="2795" y="2887"/>
                  </a:cubicBezTo>
                  <a:lnTo>
                    <a:pt x="2856" y="2613"/>
                  </a:lnTo>
                  <a:cubicBezTo>
                    <a:pt x="2856" y="2552"/>
                    <a:pt x="2856" y="2522"/>
                    <a:pt x="2856" y="2492"/>
                  </a:cubicBezTo>
                  <a:cubicBezTo>
                    <a:pt x="2866" y="2473"/>
                    <a:pt x="2869" y="2466"/>
                    <a:pt x="2870" y="2466"/>
                  </a:cubicBezTo>
                  <a:close/>
                  <a:moveTo>
                    <a:pt x="1550" y="3342"/>
                  </a:moveTo>
                  <a:cubicBezTo>
                    <a:pt x="1550" y="3373"/>
                    <a:pt x="1550" y="3403"/>
                    <a:pt x="1550" y="3433"/>
                  </a:cubicBezTo>
                  <a:lnTo>
                    <a:pt x="1550" y="3555"/>
                  </a:lnTo>
                  <a:lnTo>
                    <a:pt x="1519" y="3646"/>
                  </a:lnTo>
                  <a:cubicBezTo>
                    <a:pt x="1489" y="3737"/>
                    <a:pt x="1428" y="3828"/>
                    <a:pt x="1398" y="3950"/>
                  </a:cubicBezTo>
                  <a:lnTo>
                    <a:pt x="1428" y="3768"/>
                  </a:lnTo>
                  <a:cubicBezTo>
                    <a:pt x="1458" y="3616"/>
                    <a:pt x="1489" y="3494"/>
                    <a:pt x="1489" y="3342"/>
                  </a:cubicBezTo>
                  <a:close/>
                  <a:moveTo>
                    <a:pt x="1945" y="3646"/>
                  </a:moveTo>
                  <a:cubicBezTo>
                    <a:pt x="1945" y="3676"/>
                    <a:pt x="1945" y="3676"/>
                    <a:pt x="1945" y="3707"/>
                  </a:cubicBezTo>
                  <a:cubicBezTo>
                    <a:pt x="1975" y="3798"/>
                    <a:pt x="1975" y="3889"/>
                    <a:pt x="2005" y="3980"/>
                  </a:cubicBezTo>
                  <a:lnTo>
                    <a:pt x="1975" y="3980"/>
                  </a:lnTo>
                  <a:cubicBezTo>
                    <a:pt x="1945" y="4254"/>
                    <a:pt x="1853" y="4558"/>
                    <a:pt x="1762" y="4831"/>
                  </a:cubicBezTo>
                  <a:cubicBezTo>
                    <a:pt x="1732" y="4892"/>
                    <a:pt x="1732" y="4953"/>
                    <a:pt x="1702" y="5013"/>
                  </a:cubicBezTo>
                  <a:cubicBezTo>
                    <a:pt x="1671" y="5104"/>
                    <a:pt x="1641" y="5165"/>
                    <a:pt x="1610" y="5226"/>
                  </a:cubicBezTo>
                  <a:lnTo>
                    <a:pt x="1610" y="5074"/>
                  </a:lnTo>
                  <a:cubicBezTo>
                    <a:pt x="1610" y="4983"/>
                    <a:pt x="1610" y="4922"/>
                    <a:pt x="1641" y="4831"/>
                  </a:cubicBezTo>
                  <a:cubicBezTo>
                    <a:pt x="1641" y="4770"/>
                    <a:pt x="1641" y="4709"/>
                    <a:pt x="1671" y="4618"/>
                  </a:cubicBezTo>
                  <a:cubicBezTo>
                    <a:pt x="1671" y="4558"/>
                    <a:pt x="1702" y="4527"/>
                    <a:pt x="1702" y="4466"/>
                  </a:cubicBezTo>
                  <a:cubicBezTo>
                    <a:pt x="1702" y="4406"/>
                    <a:pt x="1732" y="4315"/>
                    <a:pt x="1732" y="4254"/>
                  </a:cubicBezTo>
                  <a:cubicBezTo>
                    <a:pt x="1762" y="4132"/>
                    <a:pt x="1793" y="4011"/>
                    <a:pt x="1853" y="3889"/>
                  </a:cubicBezTo>
                  <a:cubicBezTo>
                    <a:pt x="1884" y="3798"/>
                    <a:pt x="1914" y="3737"/>
                    <a:pt x="1945" y="3646"/>
                  </a:cubicBezTo>
                  <a:close/>
                  <a:moveTo>
                    <a:pt x="1215" y="4588"/>
                  </a:moveTo>
                  <a:cubicBezTo>
                    <a:pt x="1215" y="4618"/>
                    <a:pt x="1215" y="4649"/>
                    <a:pt x="1215" y="4709"/>
                  </a:cubicBezTo>
                  <a:cubicBezTo>
                    <a:pt x="1215" y="4861"/>
                    <a:pt x="1215" y="5044"/>
                    <a:pt x="1215" y="5226"/>
                  </a:cubicBezTo>
                  <a:lnTo>
                    <a:pt x="1185" y="5378"/>
                  </a:lnTo>
                  <a:lnTo>
                    <a:pt x="1155" y="5408"/>
                  </a:lnTo>
                  <a:cubicBezTo>
                    <a:pt x="1094" y="5287"/>
                    <a:pt x="1094" y="5196"/>
                    <a:pt x="1063" y="5104"/>
                  </a:cubicBezTo>
                  <a:cubicBezTo>
                    <a:pt x="1063" y="5074"/>
                    <a:pt x="1094" y="5013"/>
                    <a:pt x="1094" y="4983"/>
                  </a:cubicBezTo>
                  <a:cubicBezTo>
                    <a:pt x="1124" y="4953"/>
                    <a:pt x="1155" y="4801"/>
                    <a:pt x="1185" y="4740"/>
                  </a:cubicBezTo>
                  <a:cubicBezTo>
                    <a:pt x="1215" y="4649"/>
                    <a:pt x="1215" y="4649"/>
                    <a:pt x="1215" y="4588"/>
                  </a:cubicBezTo>
                  <a:close/>
                  <a:moveTo>
                    <a:pt x="2674" y="4558"/>
                  </a:moveTo>
                  <a:lnTo>
                    <a:pt x="2674" y="4558"/>
                  </a:lnTo>
                  <a:cubicBezTo>
                    <a:pt x="2704" y="4649"/>
                    <a:pt x="2674" y="4709"/>
                    <a:pt x="2643" y="4740"/>
                  </a:cubicBezTo>
                  <a:cubicBezTo>
                    <a:pt x="2583" y="4861"/>
                    <a:pt x="2552" y="4983"/>
                    <a:pt x="2491" y="5104"/>
                  </a:cubicBezTo>
                  <a:cubicBezTo>
                    <a:pt x="2431" y="5196"/>
                    <a:pt x="2370" y="5287"/>
                    <a:pt x="2309" y="5408"/>
                  </a:cubicBezTo>
                  <a:cubicBezTo>
                    <a:pt x="2279" y="5439"/>
                    <a:pt x="2279" y="5469"/>
                    <a:pt x="2248" y="5499"/>
                  </a:cubicBezTo>
                  <a:cubicBezTo>
                    <a:pt x="2218" y="5530"/>
                    <a:pt x="2157" y="5621"/>
                    <a:pt x="2127" y="5651"/>
                  </a:cubicBezTo>
                  <a:cubicBezTo>
                    <a:pt x="2066" y="5682"/>
                    <a:pt x="2066" y="5712"/>
                    <a:pt x="2036" y="5742"/>
                  </a:cubicBezTo>
                  <a:lnTo>
                    <a:pt x="2097" y="5651"/>
                  </a:lnTo>
                  <a:cubicBezTo>
                    <a:pt x="2157" y="5499"/>
                    <a:pt x="2218" y="5348"/>
                    <a:pt x="2309" y="5196"/>
                  </a:cubicBezTo>
                  <a:cubicBezTo>
                    <a:pt x="2340" y="5104"/>
                    <a:pt x="2370" y="5013"/>
                    <a:pt x="2431" y="4922"/>
                  </a:cubicBezTo>
                  <a:cubicBezTo>
                    <a:pt x="2461" y="4922"/>
                    <a:pt x="2461" y="4892"/>
                    <a:pt x="2491" y="4892"/>
                  </a:cubicBezTo>
                  <a:cubicBezTo>
                    <a:pt x="2522" y="4861"/>
                    <a:pt x="2552" y="4831"/>
                    <a:pt x="2552" y="4831"/>
                  </a:cubicBezTo>
                  <a:cubicBezTo>
                    <a:pt x="2583" y="4801"/>
                    <a:pt x="2613" y="4740"/>
                    <a:pt x="2643" y="4709"/>
                  </a:cubicBezTo>
                  <a:cubicBezTo>
                    <a:pt x="2643" y="4649"/>
                    <a:pt x="2674" y="4618"/>
                    <a:pt x="2674" y="4588"/>
                  </a:cubicBezTo>
                  <a:lnTo>
                    <a:pt x="2674" y="4558"/>
                  </a:lnTo>
                  <a:close/>
                  <a:moveTo>
                    <a:pt x="334" y="5044"/>
                  </a:moveTo>
                  <a:lnTo>
                    <a:pt x="334" y="5044"/>
                  </a:lnTo>
                  <a:cubicBezTo>
                    <a:pt x="365" y="5104"/>
                    <a:pt x="395" y="5135"/>
                    <a:pt x="425" y="5196"/>
                  </a:cubicBezTo>
                  <a:cubicBezTo>
                    <a:pt x="456" y="5226"/>
                    <a:pt x="517" y="5287"/>
                    <a:pt x="547" y="5317"/>
                  </a:cubicBezTo>
                  <a:cubicBezTo>
                    <a:pt x="577" y="5317"/>
                    <a:pt x="608" y="5317"/>
                    <a:pt x="638" y="5348"/>
                  </a:cubicBezTo>
                  <a:cubicBezTo>
                    <a:pt x="669" y="5469"/>
                    <a:pt x="699" y="5591"/>
                    <a:pt x="729" y="5712"/>
                  </a:cubicBezTo>
                  <a:lnTo>
                    <a:pt x="760" y="5773"/>
                  </a:lnTo>
                  <a:cubicBezTo>
                    <a:pt x="729" y="5742"/>
                    <a:pt x="669" y="5682"/>
                    <a:pt x="638" y="5651"/>
                  </a:cubicBezTo>
                  <a:cubicBezTo>
                    <a:pt x="608" y="5621"/>
                    <a:pt x="577" y="5591"/>
                    <a:pt x="577" y="5560"/>
                  </a:cubicBezTo>
                  <a:cubicBezTo>
                    <a:pt x="517" y="5499"/>
                    <a:pt x="486" y="5439"/>
                    <a:pt x="456" y="5378"/>
                  </a:cubicBezTo>
                  <a:cubicBezTo>
                    <a:pt x="395" y="5256"/>
                    <a:pt x="365" y="5165"/>
                    <a:pt x="334" y="5044"/>
                  </a:cubicBezTo>
                  <a:close/>
                  <a:moveTo>
                    <a:pt x="1246" y="5986"/>
                  </a:moveTo>
                  <a:cubicBezTo>
                    <a:pt x="1276" y="6016"/>
                    <a:pt x="1337" y="6016"/>
                    <a:pt x="1398" y="6016"/>
                  </a:cubicBezTo>
                  <a:cubicBezTo>
                    <a:pt x="1428" y="6046"/>
                    <a:pt x="1428" y="6077"/>
                    <a:pt x="1458" y="6077"/>
                  </a:cubicBezTo>
                  <a:cubicBezTo>
                    <a:pt x="1467" y="6085"/>
                    <a:pt x="1476" y="6092"/>
                    <a:pt x="1484" y="6097"/>
                  </a:cubicBezTo>
                  <a:lnTo>
                    <a:pt x="1484" y="6097"/>
                  </a:lnTo>
                  <a:cubicBezTo>
                    <a:pt x="1404" y="6076"/>
                    <a:pt x="1321" y="6073"/>
                    <a:pt x="1215" y="6046"/>
                  </a:cubicBezTo>
                  <a:cubicBezTo>
                    <a:pt x="1215" y="6016"/>
                    <a:pt x="1215" y="6016"/>
                    <a:pt x="1246" y="5986"/>
                  </a:cubicBezTo>
                  <a:close/>
                  <a:moveTo>
                    <a:pt x="2036" y="0"/>
                  </a:moveTo>
                  <a:cubicBezTo>
                    <a:pt x="1975" y="0"/>
                    <a:pt x="1914" y="31"/>
                    <a:pt x="1853" y="31"/>
                  </a:cubicBezTo>
                  <a:cubicBezTo>
                    <a:pt x="1762" y="61"/>
                    <a:pt x="1702" y="122"/>
                    <a:pt x="1610" y="152"/>
                  </a:cubicBezTo>
                  <a:cubicBezTo>
                    <a:pt x="1489" y="243"/>
                    <a:pt x="1367" y="334"/>
                    <a:pt x="1276" y="456"/>
                  </a:cubicBezTo>
                  <a:cubicBezTo>
                    <a:pt x="1185" y="608"/>
                    <a:pt x="1094" y="760"/>
                    <a:pt x="1003" y="912"/>
                  </a:cubicBezTo>
                  <a:cubicBezTo>
                    <a:pt x="942" y="1064"/>
                    <a:pt x="851" y="1185"/>
                    <a:pt x="790" y="1337"/>
                  </a:cubicBezTo>
                  <a:cubicBezTo>
                    <a:pt x="729" y="1489"/>
                    <a:pt x="669" y="1641"/>
                    <a:pt x="608" y="1793"/>
                  </a:cubicBezTo>
                  <a:cubicBezTo>
                    <a:pt x="577" y="1884"/>
                    <a:pt x="577" y="1975"/>
                    <a:pt x="547" y="2066"/>
                  </a:cubicBezTo>
                  <a:cubicBezTo>
                    <a:pt x="547" y="2066"/>
                    <a:pt x="547" y="2097"/>
                    <a:pt x="547" y="2127"/>
                  </a:cubicBezTo>
                  <a:cubicBezTo>
                    <a:pt x="486" y="2248"/>
                    <a:pt x="425" y="2400"/>
                    <a:pt x="395" y="2522"/>
                  </a:cubicBezTo>
                  <a:cubicBezTo>
                    <a:pt x="334" y="2674"/>
                    <a:pt x="304" y="2826"/>
                    <a:pt x="243" y="2978"/>
                  </a:cubicBezTo>
                  <a:cubicBezTo>
                    <a:pt x="213" y="3130"/>
                    <a:pt x="152" y="3312"/>
                    <a:pt x="91" y="3494"/>
                  </a:cubicBezTo>
                  <a:cubicBezTo>
                    <a:pt x="91" y="3555"/>
                    <a:pt x="61" y="3616"/>
                    <a:pt x="61" y="3707"/>
                  </a:cubicBezTo>
                  <a:cubicBezTo>
                    <a:pt x="61" y="3798"/>
                    <a:pt x="30" y="3889"/>
                    <a:pt x="30" y="3980"/>
                  </a:cubicBezTo>
                  <a:cubicBezTo>
                    <a:pt x="0" y="4132"/>
                    <a:pt x="0" y="4315"/>
                    <a:pt x="0" y="4497"/>
                  </a:cubicBezTo>
                  <a:cubicBezTo>
                    <a:pt x="0" y="4649"/>
                    <a:pt x="30" y="4801"/>
                    <a:pt x="61" y="4983"/>
                  </a:cubicBezTo>
                  <a:cubicBezTo>
                    <a:pt x="61" y="5044"/>
                    <a:pt x="61" y="5135"/>
                    <a:pt x="91" y="5226"/>
                  </a:cubicBezTo>
                  <a:cubicBezTo>
                    <a:pt x="122" y="5287"/>
                    <a:pt x="122" y="5348"/>
                    <a:pt x="152" y="5408"/>
                  </a:cubicBezTo>
                  <a:cubicBezTo>
                    <a:pt x="182" y="5499"/>
                    <a:pt x="243" y="5591"/>
                    <a:pt x="274" y="5682"/>
                  </a:cubicBezTo>
                  <a:cubicBezTo>
                    <a:pt x="334" y="5742"/>
                    <a:pt x="395" y="5803"/>
                    <a:pt x="456" y="5894"/>
                  </a:cubicBezTo>
                  <a:cubicBezTo>
                    <a:pt x="517" y="5955"/>
                    <a:pt x="577" y="6016"/>
                    <a:pt x="638" y="6046"/>
                  </a:cubicBezTo>
                  <a:cubicBezTo>
                    <a:pt x="729" y="6107"/>
                    <a:pt x="790" y="6168"/>
                    <a:pt x="851" y="6198"/>
                  </a:cubicBezTo>
                  <a:cubicBezTo>
                    <a:pt x="912" y="6229"/>
                    <a:pt x="942" y="6259"/>
                    <a:pt x="1003" y="6259"/>
                  </a:cubicBezTo>
                  <a:cubicBezTo>
                    <a:pt x="1094" y="6320"/>
                    <a:pt x="1155" y="6350"/>
                    <a:pt x="1246" y="6350"/>
                  </a:cubicBezTo>
                  <a:cubicBezTo>
                    <a:pt x="1337" y="6381"/>
                    <a:pt x="1428" y="6411"/>
                    <a:pt x="1519" y="6411"/>
                  </a:cubicBezTo>
                  <a:cubicBezTo>
                    <a:pt x="1610" y="6411"/>
                    <a:pt x="1732" y="6381"/>
                    <a:pt x="1823" y="6350"/>
                  </a:cubicBezTo>
                  <a:cubicBezTo>
                    <a:pt x="1914" y="6289"/>
                    <a:pt x="2036" y="6229"/>
                    <a:pt x="2127" y="6137"/>
                  </a:cubicBezTo>
                  <a:cubicBezTo>
                    <a:pt x="2248" y="6016"/>
                    <a:pt x="2340" y="5925"/>
                    <a:pt x="2461" y="5773"/>
                  </a:cubicBezTo>
                  <a:lnTo>
                    <a:pt x="2522" y="5682"/>
                  </a:lnTo>
                  <a:lnTo>
                    <a:pt x="2613" y="5560"/>
                  </a:lnTo>
                  <a:cubicBezTo>
                    <a:pt x="2643" y="5499"/>
                    <a:pt x="2704" y="5408"/>
                    <a:pt x="2735" y="5348"/>
                  </a:cubicBezTo>
                  <a:cubicBezTo>
                    <a:pt x="2826" y="5196"/>
                    <a:pt x="2886" y="5044"/>
                    <a:pt x="2947" y="4892"/>
                  </a:cubicBezTo>
                  <a:cubicBezTo>
                    <a:pt x="3008" y="4740"/>
                    <a:pt x="3038" y="4588"/>
                    <a:pt x="3099" y="4406"/>
                  </a:cubicBezTo>
                  <a:cubicBezTo>
                    <a:pt x="3130" y="4254"/>
                    <a:pt x="3190" y="4102"/>
                    <a:pt x="3221" y="3950"/>
                  </a:cubicBezTo>
                  <a:cubicBezTo>
                    <a:pt x="3251" y="3798"/>
                    <a:pt x="3281" y="3616"/>
                    <a:pt x="3312" y="3464"/>
                  </a:cubicBezTo>
                  <a:cubicBezTo>
                    <a:pt x="3312" y="3373"/>
                    <a:pt x="3312" y="3281"/>
                    <a:pt x="3342" y="3190"/>
                  </a:cubicBezTo>
                  <a:cubicBezTo>
                    <a:pt x="3342" y="3130"/>
                    <a:pt x="3342" y="3038"/>
                    <a:pt x="3342" y="2947"/>
                  </a:cubicBezTo>
                  <a:cubicBezTo>
                    <a:pt x="3373" y="2856"/>
                    <a:pt x="3342" y="2765"/>
                    <a:pt x="3342" y="2674"/>
                  </a:cubicBezTo>
                  <a:cubicBezTo>
                    <a:pt x="3342" y="2674"/>
                    <a:pt x="3342" y="2643"/>
                    <a:pt x="3342" y="2643"/>
                  </a:cubicBezTo>
                  <a:cubicBezTo>
                    <a:pt x="3373" y="2522"/>
                    <a:pt x="3373" y="2431"/>
                    <a:pt x="3373" y="2309"/>
                  </a:cubicBezTo>
                  <a:cubicBezTo>
                    <a:pt x="3403" y="2218"/>
                    <a:pt x="3403" y="2097"/>
                    <a:pt x="3373" y="1975"/>
                  </a:cubicBezTo>
                  <a:cubicBezTo>
                    <a:pt x="3373" y="1793"/>
                    <a:pt x="3342" y="1641"/>
                    <a:pt x="3281" y="1489"/>
                  </a:cubicBezTo>
                  <a:cubicBezTo>
                    <a:pt x="3251" y="1337"/>
                    <a:pt x="3190" y="1185"/>
                    <a:pt x="3130" y="1064"/>
                  </a:cubicBezTo>
                  <a:lnTo>
                    <a:pt x="3038" y="851"/>
                  </a:lnTo>
                  <a:cubicBezTo>
                    <a:pt x="3008" y="760"/>
                    <a:pt x="2978" y="669"/>
                    <a:pt x="2917" y="608"/>
                  </a:cubicBezTo>
                  <a:cubicBezTo>
                    <a:pt x="2886" y="517"/>
                    <a:pt x="2856" y="456"/>
                    <a:pt x="2826" y="395"/>
                  </a:cubicBezTo>
                  <a:cubicBezTo>
                    <a:pt x="2765" y="334"/>
                    <a:pt x="2735" y="274"/>
                    <a:pt x="2704" y="213"/>
                  </a:cubicBezTo>
                  <a:cubicBezTo>
                    <a:pt x="2643" y="152"/>
                    <a:pt x="2613" y="122"/>
                    <a:pt x="2552" y="91"/>
                  </a:cubicBezTo>
                  <a:cubicBezTo>
                    <a:pt x="2491" y="61"/>
                    <a:pt x="2431" y="31"/>
                    <a:pt x="2370" y="31"/>
                  </a:cubicBezTo>
                  <a:cubicBezTo>
                    <a:pt x="2309" y="0"/>
                    <a:pt x="2218" y="0"/>
                    <a:pt x="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30"/>
            <p:cNvSpPr/>
            <p:nvPr/>
          </p:nvSpPr>
          <p:spPr>
            <a:xfrm>
              <a:off x="8851965" y="3346247"/>
              <a:ext cx="166816" cy="288327"/>
            </a:xfrm>
            <a:custGeom>
              <a:avLst/>
              <a:gdLst/>
              <a:ahLst/>
              <a:cxnLst/>
              <a:rect l="l" t="t" r="r" b="b"/>
              <a:pathLst>
                <a:path w="4923" h="8509" extrusionOk="0">
                  <a:moveTo>
                    <a:pt x="2006" y="1520"/>
                  </a:moveTo>
                  <a:lnTo>
                    <a:pt x="1885" y="1672"/>
                  </a:lnTo>
                  <a:lnTo>
                    <a:pt x="1824" y="1794"/>
                  </a:lnTo>
                  <a:lnTo>
                    <a:pt x="1793" y="1794"/>
                  </a:lnTo>
                  <a:cubicBezTo>
                    <a:pt x="1824" y="1794"/>
                    <a:pt x="1824" y="1763"/>
                    <a:pt x="1824" y="1763"/>
                  </a:cubicBezTo>
                  <a:cubicBezTo>
                    <a:pt x="1854" y="1702"/>
                    <a:pt x="1885" y="1642"/>
                    <a:pt x="1915" y="1581"/>
                  </a:cubicBezTo>
                  <a:cubicBezTo>
                    <a:pt x="1945" y="1551"/>
                    <a:pt x="1976" y="1520"/>
                    <a:pt x="2006" y="1520"/>
                  </a:cubicBezTo>
                  <a:close/>
                  <a:moveTo>
                    <a:pt x="3130" y="3647"/>
                  </a:moveTo>
                  <a:lnTo>
                    <a:pt x="3161" y="3829"/>
                  </a:lnTo>
                  <a:lnTo>
                    <a:pt x="3130" y="3890"/>
                  </a:lnTo>
                  <a:lnTo>
                    <a:pt x="3100" y="4012"/>
                  </a:lnTo>
                  <a:cubicBezTo>
                    <a:pt x="3100" y="3981"/>
                    <a:pt x="3070" y="3951"/>
                    <a:pt x="3070" y="3890"/>
                  </a:cubicBezTo>
                  <a:lnTo>
                    <a:pt x="3130" y="3647"/>
                  </a:lnTo>
                  <a:close/>
                  <a:moveTo>
                    <a:pt x="1854" y="3647"/>
                  </a:moveTo>
                  <a:cubicBezTo>
                    <a:pt x="1793" y="3829"/>
                    <a:pt x="1733" y="4012"/>
                    <a:pt x="1672" y="4163"/>
                  </a:cubicBezTo>
                  <a:lnTo>
                    <a:pt x="1611" y="4163"/>
                  </a:lnTo>
                  <a:cubicBezTo>
                    <a:pt x="1642" y="4163"/>
                    <a:pt x="1672" y="4103"/>
                    <a:pt x="1702" y="4072"/>
                  </a:cubicBezTo>
                  <a:lnTo>
                    <a:pt x="1672" y="4072"/>
                  </a:lnTo>
                  <a:cubicBezTo>
                    <a:pt x="1733" y="3920"/>
                    <a:pt x="1763" y="3799"/>
                    <a:pt x="1824" y="3647"/>
                  </a:cubicBezTo>
                  <a:close/>
                  <a:moveTo>
                    <a:pt x="2644" y="4224"/>
                  </a:moveTo>
                  <a:lnTo>
                    <a:pt x="2644" y="4285"/>
                  </a:lnTo>
                  <a:cubicBezTo>
                    <a:pt x="2614" y="4437"/>
                    <a:pt x="2553" y="4558"/>
                    <a:pt x="2523" y="4680"/>
                  </a:cubicBezTo>
                  <a:lnTo>
                    <a:pt x="2371" y="4680"/>
                  </a:lnTo>
                  <a:lnTo>
                    <a:pt x="2371" y="4650"/>
                  </a:lnTo>
                  <a:cubicBezTo>
                    <a:pt x="2371" y="4498"/>
                    <a:pt x="2462" y="4376"/>
                    <a:pt x="2492" y="4224"/>
                  </a:cubicBezTo>
                  <a:close/>
                  <a:moveTo>
                    <a:pt x="3489" y="5130"/>
                  </a:moveTo>
                  <a:lnTo>
                    <a:pt x="3434" y="5379"/>
                  </a:lnTo>
                  <a:lnTo>
                    <a:pt x="3404" y="5440"/>
                  </a:lnTo>
                  <a:lnTo>
                    <a:pt x="3404" y="5348"/>
                  </a:lnTo>
                  <a:cubicBezTo>
                    <a:pt x="3404" y="5318"/>
                    <a:pt x="3434" y="5257"/>
                    <a:pt x="3465" y="5227"/>
                  </a:cubicBezTo>
                  <a:cubicBezTo>
                    <a:pt x="3465" y="5209"/>
                    <a:pt x="3475" y="5171"/>
                    <a:pt x="3489" y="5130"/>
                  </a:cubicBezTo>
                  <a:close/>
                  <a:moveTo>
                    <a:pt x="517" y="5379"/>
                  </a:moveTo>
                  <a:cubicBezTo>
                    <a:pt x="548" y="5409"/>
                    <a:pt x="548" y="5440"/>
                    <a:pt x="578" y="5470"/>
                  </a:cubicBezTo>
                  <a:lnTo>
                    <a:pt x="609" y="5500"/>
                  </a:lnTo>
                  <a:cubicBezTo>
                    <a:pt x="609" y="5561"/>
                    <a:pt x="578" y="5652"/>
                    <a:pt x="578" y="5743"/>
                  </a:cubicBezTo>
                  <a:cubicBezTo>
                    <a:pt x="548" y="5956"/>
                    <a:pt x="548" y="6138"/>
                    <a:pt x="517" y="6321"/>
                  </a:cubicBezTo>
                  <a:lnTo>
                    <a:pt x="517" y="6199"/>
                  </a:lnTo>
                  <a:lnTo>
                    <a:pt x="517" y="5834"/>
                  </a:lnTo>
                  <a:lnTo>
                    <a:pt x="517" y="5379"/>
                  </a:lnTo>
                  <a:close/>
                  <a:moveTo>
                    <a:pt x="3191" y="5834"/>
                  </a:moveTo>
                  <a:cubicBezTo>
                    <a:pt x="3191" y="5895"/>
                    <a:pt x="3221" y="5926"/>
                    <a:pt x="3252" y="5986"/>
                  </a:cubicBezTo>
                  <a:cubicBezTo>
                    <a:pt x="3252" y="6047"/>
                    <a:pt x="3221" y="6078"/>
                    <a:pt x="3221" y="6108"/>
                  </a:cubicBezTo>
                  <a:lnTo>
                    <a:pt x="3191" y="6199"/>
                  </a:lnTo>
                  <a:cubicBezTo>
                    <a:pt x="3130" y="6260"/>
                    <a:pt x="3100" y="6351"/>
                    <a:pt x="3070" y="6442"/>
                  </a:cubicBezTo>
                  <a:lnTo>
                    <a:pt x="2978" y="6594"/>
                  </a:lnTo>
                  <a:lnTo>
                    <a:pt x="2978" y="6533"/>
                  </a:lnTo>
                  <a:cubicBezTo>
                    <a:pt x="3009" y="6442"/>
                    <a:pt x="3039" y="6351"/>
                    <a:pt x="3039" y="6260"/>
                  </a:cubicBezTo>
                  <a:cubicBezTo>
                    <a:pt x="3070" y="6169"/>
                    <a:pt x="3130" y="6017"/>
                    <a:pt x="3161" y="5865"/>
                  </a:cubicBezTo>
                  <a:lnTo>
                    <a:pt x="3191" y="5834"/>
                  </a:lnTo>
                  <a:close/>
                  <a:moveTo>
                    <a:pt x="1034" y="6837"/>
                  </a:moveTo>
                  <a:lnTo>
                    <a:pt x="1034" y="6837"/>
                  </a:lnTo>
                  <a:cubicBezTo>
                    <a:pt x="1004" y="6928"/>
                    <a:pt x="943" y="7019"/>
                    <a:pt x="912" y="7080"/>
                  </a:cubicBezTo>
                  <a:cubicBezTo>
                    <a:pt x="882" y="7111"/>
                    <a:pt x="852" y="7171"/>
                    <a:pt x="821" y="7202"/>
                  </a:cubicBezTo>
                  <a:cubicBezTo>
                    <a:pt x="852" y="7141"/>
                    <a:pt x="882" y="7050"/>
                    <a:pt x="882" y="6989"/>
                  </a:cubicBezTo>
                  <a:cubicBezTo>
                    <a:pt x="943" y="6959"/>
                    <a:pt x="1004" y="6898"/>
                    <a:pt x="1034" y="6837"/>
                  </a:cubicBezTo>
                  <a:close/>
                  <a:moveTo>
                    <a:pt x="1945" y="7141"/>
                  </a:moveTo>
                  <a:lnTo>
                    <a:pt x="1945" y="7202"/>
                  </a:lnTo>
                  <a:lnTo>
                    <a:pt x="1915" y="7262"/>
                  </a:lnTo>
                  <a:lnTo>
                    <a:pt x="1945" y="7141"/>
                  </a:lnTo>
                  <a:close/>
                  <a:moveTo>
                    <a:pt x="1733" y="6138"/>
                  </a:moveTo>
                  <a:lnTo>
                    <a:pt x="1733" y="6169"/>
                  </a:lnTo>
                  <a:cubicBezTo>
                    <a:pt x="1733" y="6229"/>
                    <a:pt x="1733" y="6290"/>
                    <a:pt x="1763" y="6321"/>
                  </a:cubicBezTo>
                  <a:cubicBezTo>
                    <a:pt x="1733" y="6381"/>
                    <a:pt x="1733" y="6412"/>
                    <a:pt x="1733" y="6442"/>
                  </a:cubicBezTo>
                  <a:lnTo>
                    <a:pt x="1642" y="6928"/>
                  </a:lnTo>
                  <a:cubicBezTo>
                    <a:pt x="1642" y="7050"/>
                    <a:pt x="1611" y="7141"/>
                    <a:pt x="1611" y="7232"/>
                  </a:cubicBezTo>
                  <a:cubicBezTo>
                    <a:pt x="1584" y="7287"/>
                    <a:pt x="1556" y="7317"/>
                    <a:pt x="1551" y="7345"/>
                  </a:cubicBezTo>
                  <a:lnTo>
                    <a:pt x="1551" y="7345"/>
                  </a:lnTo>
                  <a:cubicBezTo>
                    <a:pt x="1581" y="7014"/>
                    <a:pt x="1612" y="6713"/>
                    <a:pt x="1672" y="6381"/>
                  </a:cubicBezTo>
                  <a:lnTo>
                    <a:pt x="1733" y="6138"/>
                  </a:lnTo>
                  <a:close/>
                  <a:moveTo>
                    <a:pt x="1064" y="7354"/>
                  </a:moveTo>
                  <a:cubicBezTo>
                    <a:pt x="1064" y="7414"/>
                    <a:pt x="1064" y="7414"/>
                    <a:pt x="1095" y="7475"/>
                  </a:cubicBezTo>
                  <a:cubicBezTo>
                    <a:pt x="1095" y="7506"/>
                    <a:pt x="1125" y="7566"/>
                    <a:pt x="1155" y="7597"/>
                  </a:cubicBezTo>
                  <a:cubicBezTo>
                    <a:pt x="1186" y="7657"/>
                    <a:pt x="1186" y="7688"/>
                    <a:pt x="1247" y="7718"/>
                  </a:cubicBezTo>
                  <a:cubicBezTo>
                    <a:pt x="1247" y="7779"/>
                    <a:pt x="1247" y="7809"/>
                    <a:pt x="1277" y="7840"/>
                  </a:cubicBezTo>
                  <a:cubicBezTo>
                    <a:pt x="1307" y="7901"/>
                    <a:pt x="1338" y="7931"/>
                    <a:pt x="1399" y="7961"/>
                  </a:cubicBezTo>
                  <a:lnTo>
                    <a:pt x="1459" y="7992"/>
                  </a:lnTo>
                  <a:lnTo>
                    <a:pt x="1520" y="7992"/>
                  </a:lnTo>
                  <a:lnTo>
                    <a:pt x="1520" y="8113"/>
                  </a:lnTo>
                  <a:lnTo>
                    <a:pt x="1399" y="8022"/>
                  </a:lnTo>
                  <a:lnTo>
                    <a:pt x="1277" y="7961"/>
                  </a:lnTo>
                  <a:lnTo>
                    <a:pt x="1186" y="7901"/>
                  </a:lnTo>
                  <a:cubicBezTo>
                    <a:pt x="1125" y="7870"/>
                    <a:pt x="1095" y="7840"/>
                    <a:pt x="1064" y="7779"/>
                  </a:cubicBezTo>
                  <a:cubicBezTo>
                    <a:pt x="973" y="7718"/>
                    <a:pt x="943" y="7627"/>
                    <a:pt x="882" y="7536"/>
                  </a:cubicBezTo>
                  <a:lnTo>
                    <a:pt x="852" y="7506"/>
                  </a:lnTo>
                  <a:lnTo>
                    <a:pt x="882" y="7506"/>
                  </a:lnTo>
                  <a:lnTo>
                    <a:pt x="973" y="7475"/>
                  </a:lnTo>
                  <a:cubicBezTo>
                    <a:pt x="1004" y="7445"/>
                    <a:pt x="1004" y="7414"/>
                    <a:pt x="1034" y="7384"/>
                  </a:cubicBezTo>
                  <a:cubicBezTo>
                    <a:pt x="1064" y="7384"/>
                    <a:pt x="1064" y="7384"/>
                    <a:pt x="1064" y="7354"/>
                  </a:cubicBezTo>
                  <a:close/>
                  <a:moveTo>
                    <a:pt x="2249" y="7323"/>
                  </a:moveTo>
                  <a:lnTo>
                    <a:pt x="2219" y="7445"/>
                  </a:lnTo>
                  <a:lnTo>
                    <a:pt x="2158" y="7657"/>
                  </a:lnTo>
                  <a:cubicBezTo>
                    <a:pt x="2097" y="7779"/>
                    <a:pt x="2067" y="7901"/>
                    <a:pt x="1976" y="8022"/>
                  </a:cubicBezTo>
                  <a:cubicBezTo>
                    <a:pt x="1976" y="8052"/>
                    <a:pt x="1945" y="8083"/>
                    <a:pt x="1915" y="8113"/>
                  </a:cubicBezTo>
                  <a:lnTo>
                    <a:pt x="1854" y="8144"/>
                  </a:lnTo>
                  <a:lnTo>
                    <a:pt x="1854" y="8113"/>
                  </a:lnTo>
                  <a:cubicBezTo>
                    <a:pt x="1854" y="8052"/>
                    <a:pt x="1854" y="7961"/>
                    <a:pt x="1854" y="7870"/>
                  </a:cubicBezTo>
                  <a:cubicBezTo>
                    <a:pt x="2006" y="7779"/>
                    <a:pt x="2128" y="7597"/>
                    <a:pt x="2219" y="7414"/>
                  </a:cubicBezTo>
                  <a:lnTo>
                    <a:pt x="2249" y="7323"/>
                  </a:lnTo>
                  <a:close/>
                  <a:moveTo>
                    <a:pt x="2827" y="7779"/>
                  </a:moveTo>
                  <a:lnTo>
                    <a:pt x="2735" y="7870"/>
                  </a:lnTo>
                  <a:cubicBezTo>
                    <a:pt x="2614" y="7961"/>
                    <a:pt x="2492" y="8022"/>
                    <a:pt x="2371" y="8113"/>
                  </a:cubicBezTo>
                  <a:lnTo>
                    <a:pt x="2249" y="8144"/>
                  </a:lnTo>
                  <a:cubicBezTo>
                    <a:pt x="2280" y="8083"/>
                    <a:pt x="2310" y="8022"/>
                    <a:pt x="2340" y="7961"/>
                  </a:cubicBezTo>
                  <a:cubicBezTo>
                    <a:pt x="2371" y="7901"/>
                    <a:pt x="2371" y="7901"/>
                    <a:pt x="2401" y="7840"/>
                  </a:cubicBezTo>
                  <a:cubicBezTo>
                    <a:pt x="2432" y="7870"/>
                    <a:pt x="2462" y="7870"/>
                    <a:pt x="2492" y="7870"/>
                  </a:cubicBezTo>
                  <a:lnTo>
                    <a:pt x="2644" y="7870"/>
                  </a:lnTo>
                  <a:cubicBezTo>
                    <a:pt x="2705" y="7840"/>
                    <a:pt x="2735" y="7809"/>
                    <a:pt x="2766" y="7779"/>
                  </a:cubicBezTo>
                  <a:close/>
                  <a:moveTo>
                    <a:pt x="3070" y="1"/>
                  </a:moveTo>
                  <a:cubicBezTo>
                    <a:pt x="2978" y="1"/>
                    <a:pt x="2887" y="1"/>
                    <a:pt x="2827" y="31"/>
                  </a:cubicBezTo>
                  <a:lnTo>
                    <a:pt x="2735" y="62"/>
                  </a:lnTo>
                  <a:cubicBezTo>
                    <a:pt x="2675" y="62"/>
                    <a:pt x="2644" y="92"/>
                    <a:pt x="2614" y="123"/>
                  </a:cubicBezTo>
                  <a:cubicBezTo>
                    <a:pt x="2492" y="153"/>
                    <a:pt x="2401" y="214"/>
                    <a:pt x="2340" y="274"/>
                  </a:cubicBezTo>
                  <a:lnTo>
                    <a:pt x="2280" y="335"/>
                  </a:lnTo>
                  <a:cubicBezTo>
                    <a:pt x="2219" y="366"/>
                    <a:pt x="2128" y="426"/>
                    <a:pt x="2097" y="487"/>
                  </a:cubicBezTo>
                  <a:cubicBezTo>
                    <a:pt x="1945" y="578"/>
                    <a:pt x="1824" y="700"/>
                    <a:pt x="1702" y="821"/>
                  </a:cubicBezTo>
                  <a:cubicBezTo>
                    <a:pt x="1581" y="912"/>
                    <a:pt x="1490" y="1034"/>
                    <a:pt x="1399" y="1156"/>
                  </a:cubicBezTo>
                  <a:cubicBezTo>
                    <a:pt x="1338" y="1247"/>
                    <a:pt x="1277" y="1307"/>
                    <a:pt x="1247" y="1368"/>
                  </a:cubicBezTo>
                  <a:cubicBezTo>
                    <a:pt x="1186" y="1459"/>
                    <a:pt x="1155" y="1520"/>
                    <a:pt x="1095" y="1581"/>
                  </a:cubicBezTo>
                  <a:cubicBezTo>
                    <a:pt x="1064" y="1672"/>
                    <a:pt x="1034" y="1733"/>
                    <a:pt x="1004" y="1824"/>
                  </a:cubicBezTo>
                  <a:lnTo>
                    <a:pt x="852" y="2067"/>
                  </a:lnTo>
                  <a:cubicBezTo>
                    <a:pt x="760" y="2219"/>
                    <a:pt x="669" y="2340"/>
                    <a:pt x="609" y="2492"/>
                  </a:cubicBezTo>
                  <a:cubicBezTo>
                    <a:pt x="517" y="2644"/>
                    <a:pt x="457" y="2796"/>
                    <a:pt x="396" y="2918"/>
                  </a:cubicBezTo>
                  <a:cubicBezTo>
                    <a:pt x="366" y="3009"/>
                    <a:pt x="335" y="3100"/>
                    <a:pt x="305" y="3191"/>
                  </a:cubicBezTo>
                  <a:cubicBezTo>
                    <a:pt x="274" y="3282"/>
                    <a:pt x="274" y="3343"/>
                    <a:pt x="244" y="3434"/>
                  </a:cubicBezTo>
                  <a:cubicBezTo>
                    <a:pt x="214" y="3586"/>
                    <a:pt x="183" y="3738"/>
                    <a:pt x="153" y="3890"/>
                  </a:cubicBezTo>
                  <a:cubicBezTo>
                    <a:pt x="122" y="4072"/>
                    <a:pt x="122" y="4224"/>
                    <a:pt x="92" y="4376"/>
                  </a:cubicBezTo>
                  <a:lnTo>
                    <a:pt x="62" y="4619"/>
                  </a:lnTo>
                  <a:cubicBezTo>
                    <a:pt x="62" y="4710"/>
                    <a:pt x="62" y="4771"/>
                    <a:pt x="31" y="4862"/>
                  </a:cubicBezTo>
                  <a:cubicBezTo>
                    <a:pt x="31" y="5045"/>
                    <a:pt x="31" y="5196"/>
                    <a:pt x="1" y="5379"/>
                  </a:cubicBezTo>
                  <a:lnTo>
                    <a:pt x="1" y="5591"/>
                  </a:lnTo>
                  <a:cubicBezTo>
                    <a:pt x="1" y="5683"/>
                    <a:pt x="1" y="5743"/>
                    <a:pt x="31" y="5834"/>
                  </a:cubicBezTo>
                  <a:cubicBezTo>
                    <a:pt x="31" y="5986"/>
                    <a:pt x="92" y="6138"/>
                    <a:pt x="122" y="6290"/>
                  </a:cubicBezTo>
                  <a:cubicBezTo>
                    <a:pt x="122" y="6381"/>
                    <a:pt x="153" y="6473"/>
                    <a:pt x="153" y="6564"/>
                  </a:cubicBezTo>
                  <a:cubicBezTo>
                    <a:pt x="183" y="6624"/>
                    <a:pt x="214" y="6716"/>
                    <a:pt x="214" y="6776"/>
                  </a:cubicBezTo>
                  <a:cubicBezTo>
                    <a:pt x="274" y="6928"/>
                    <a:pt x="335" y="7080"/>
                    <a:pt x="396" y="7202"/>
                  </a:cubicBezTo>
                  <a:cubicBezTo>
                    <a:pt x="457" y="7354"/>
                    <a:pt x="517" y="7506"/>
                    <a:pt x="609" y="7657"/>
                  </a:cubicBezTo>
                  <a:cubicBezTo>
                    <a:pt x="639" y="7718"/>
                    <a:pt x="700" y="7779"/>
                    <a:pt x="730" y="7870"/>
                  </a:cubicBezTo>
                  <a:lnTo>
                    <a:pt x="791" y="7931"/>
                  </a:lnTo>
                  <a:lnTo>
                    <a:pt x="882" y="8022"/>
                  </a:lnTo>
                  <a:cubicBezTo>
                    <a:pt x="882" y="8052"/>
                    <a:pt x="912" y="8083"/>
                    <a:pt x="943" y="8083"/>
                  </a:cubicBezTo>
                  <a:cubicBezTo>
                    <a:pt x="1095" y="8204"/>
                    <a:pt x="1216" y="8265"/>
                    <a:pt x="1368" y="8356"/>
                  </a:cubicBezTo>
                  <a:cubicBezTo>
                    <a:pt x="1459" y="8387"/>
                    <a:pt x="1520" y="8417"/>
                    <a:pt x="1611" y="8447"/>
                  </a:cubicBezTo>
                  <a:cubicBezTo>
                    <a:pt x="1702" y="8478"/>
                    <a:pt x="1824" y="8508"/>
                    <a:pt x="1915" y="8508"/>
                  </a:cubicBezTo>
                  <a:cubicBezTo>
                    <a:pt x="2037" y="8508"/>
                    <a:pt x="2158" y="8508"/>
                    <a:pt x="2249" y="8478"/>
                  </a:cubicBezTo>
                  <a:cubicBezTo>
                    <a:pt x="2310" y="8447"/>
                    <a:pt x="2371" y="8447"/>
                    <a:pt x="2432" y="8417"/>
                  </a:cubicBezTo>
                  <a:cubicBezTo>
                    <a:pt x="2492" y="8387"/>
                    <a:pt x="2553" y="8356"/>
                    <a:pt x="2614" y="8326"/>
                  </a:cubicBezTo>
                  <a:lnTo>
                    <a:pt x="2705" y="8265"/>
                  </a:lnTo>
                  <a:cubicBezTo>
                    <a:pt x="2827" y="8204"/>
                    <a:pt x="2918" y="8144"/>
                    <a:pt x="3009" y="8052"/>
                  </a:cubicBezTo>
                  <a:lnTo>
                    <a:pt x="3191" y="7840"/>
                  </a:lnTo>
                  <a:cubicBezTo>
                    <a:pt x="3252" y="7779"/>
                    <a:pt x="3313" y="7718"/>
                    <a:pt x="3373" y="7657"/>
                  </a:cubicBezTo>
                  <a:cubicBezTo>
                    <a:pt x="3404" y="7597"/>
                    <a:pt x="3465" y="7506"/>
                    <a:pt x="3525" y="7445"/>
                  </a:cubicBezTo>
                  <a:lnTo>
                    <a:pt x="3647" y="7262"/>
                  </a:lnTo>
                  <a:cubicBezTo>
                    <a:pt x="3677" y="7171"/>
                    <a:pt x="3738" y="7111"/>
                    <a:pt x="3768" y="7050"/>
                  </a:cubicBezTo>
                  <a:cubicBezTo>
                    <a:pt x="3860" y="6898"/>
                    <a:pt x="3951" y="6776"/>
                    <a:pt x="4042" y="6624"/>
                  </a:cubicBezTo>
                  <a:cubicBezTo>
                    <a:pt x="4224" y="6351"/>
                    <a:pt x="4376" y="6078"/>
                    <a:pt x="4498" y="5774"/>
                  </a:cubicBezTo>
                  <a:cubicBezTo>
                    <a:pt x="4558" y="5622"/>
                    <a:pt x="4589" y="5440"/>
                    <a:pt x="4649" y="5288"/>
                  </a:cubicBezTo>
                  <a:cubicBezTo>
                    <a:pt x="4649" y="5227"/>
                    <a:pt x="4680" y="5136"/>
                    <a:pt x="4710" y="5075"/>
                  </a:cubicBezTo>
                  <a:lnTo>
                    <a:pt x="4741" y="4832"/>
                  </a:lnTo>
                  <a:cubicBezTo>
                    <a:pt x="4771" y="4680"/>
                    <a:pt x="4801" y="4528"/>
                    <a:pt x="4832" y="4346"/>
                  </a:cubicBezTo>
                  <a:cubicBezTo>
                    <a:pt x="4832" y="4194"/>
                    <a:pt x="4862" y="4042"/>
                    <a:pt x="4893" y="3860"/>
                  </a:cubicBezTo>
                  <a:cubicBezTo>
                    <a:pt x="4923" y="3525"/>
                    <a:pt x="4923" y="3191"/>
                    <a:pt x="4923" y="2887"/>
                  </a:cubicBezTo>
                  <a:cubicBezTo>
                    <a:pt x="4923" y="2705"/>
                    <a:pt x="4862" y="2553"/>
                    <a:pt x="4862" y="2401"/>
                  </a:cubicBezTo>
                  <a:cubicBezTo>
                    <a:pt x="4832" y="2249"/>
                    <a:pt x="4832" y="2067"/>
                    <a:pt x="4801" y="1915"/>
                  </a:cubicBezTo>
                  <a:cubicBezTo>
                    <a:pt x="4801" y="1885"/>
                    <a:pt x="4801" y="1824"/>
                    <a:pt x="4801" y="1794"/>
                  </a:cubicBezTo>
                  <a:cubicBezTo>
                    <a:pt x="4801" y="1733"/>
                    <a:pt x="4801" y="1702"/>
                    <a:pt x="4771" y="1642"/>
                  </a:cubicBezTo>
                  <a:cubicBezTo>
                    <a:pt x="4771" y="1611"/>
                    <a:pt x="4741" y="1490"/>
                    <a:pt x="4710" y="1399"/>
                  </a:cubicBezTo>
                  <a:cubicBezTo>
                    <a:pt x="4680" y="1338"/>
                    <a:pt x="4649" y="1247"/>
                    <a:pt x="4589" y="1156"/>
                  </a:cubicBezTo>
                  <a:cubicBezTo>
                    <a:pt x="4558" y="1095"/>
                    <a:pt x="4528" y="1034"/>
                    <a:pt x="4498" y="973"/>
                  </a:cubicBezTo>
                  <a:lnTo>
                    <a:pt x="4437" y="912"/>
                  </a:lnTo>
                  <a:lnTo>
                    <a:pt x="4437" y="882"/>
                  </a:lnTo>
                  <a:cubicBezTo>
                    <a:pt x="4406" y="821"/>
                    <a:pt x="4376" y="730"/>
                    <a:pt x="4346" y="669"/>
                  </a:cubicBezTo>
                  <a:cubicBezTo>
                    <a:pt x="4315" y="578"/>
                    <a:pt x="4285" y="518"/>
                    <a:pt x="4254" y="457"/>
                  </a:cubicBezTo>
                  <a:cubicBezTo>
                    <a:pt x="4194" y="366"/>
                    <a:pt x="4133" y="305"/>
                    <a:pt x="4072" y="244"/>
                  </a:cubicBezTo>
                  <a:cubicBezTo>
                    <a:pt x="4042" y="214"/>
                    <a:pt x="3981" y="214"/>
                    <a:pt x="3951" y="183"/>
                  </a:cubicBezTo>
                  <a:cubicBezTo>
                    <a:pt x="3890" y="153"/>
                    <a:pt x="3829" y="123"/>
                    <a:pt x="3768" y="92"/>
                  </a:cubicBezTo>
                  <a:lnTo>
                    <a:pt x="3708" y="62"/>
                  </a:lnTo>
                  <a:cubicBezTo>
                    <a:pt x="3647" y="62"/>
                    <a:pt x="3616" y="31"/>
                    <a:pt x="3556" y="31"/>
                  </a:cubicBezTo>
                  <a:cubicBezTo>
                    <a:pt x="3465" y="1"/>
                    <a:pt x="3404" y="1"/>
                    <a:pt x="33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53" name="Google Shape;653;p30"/>
          <p:cNvSpPr/>
          <p:nvPr/>
        </p:nvSpPr>
        <p:spPr>
          <a:xfrm>
            <a:off x="10996501" y="5913001"/>
            <a:ext cx="1338900" cy="136623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54" name="Google Shape;654;p30"/>
          <p:cNvSpPr/>
          <p:nvPr/>
        </p:nvSpPr>
        <p:spPr>
          <a:xfrm>
            <a:off x="11382001" y="5329718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55" name="Google Shape;655;p30"/>
          <p:cNvSpPr/>
          <p:nvPr/>
        </p:nvSpPr>
        <p:spPr>
          <a:xfrm>
            <a:off x="593633" y="2332487"/>
            <a:ext cx="614344" cy="516623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5828180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p31"/>
          <p:cNvSpPr txBox="1">
            <a:spLocks noGrp="1"/>
          </p:cNvSpPr>
          <p:nvPr>
            <p:ph type="title"/>
          </p:nvPr>
        </p:nvSpPr>
        <p:spPr>
          <a:xfrm>
            <a:off x="2608800" y="1663912"/>
            <a:ext cx="69744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658" name="Google Shape;658;p31"/>
          <p:cNvSpPr txBox="1">
            <a:spLocks noGrp="1"/>
          </p:cNvSpPr>
          <p:nvPr>
            <p:ph type="title" idx="2" hasCustomPrompt="1"/>
          </p:nvPr>
        </p:nvSpPr>
        <p:spPr>
          <a:xfrm>
            <a:off x="5241200" y="719800"/>
            <a:ext cx="1709600" cy="88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667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59" name="Google Shape;659;p31"/>
          <p:cNvSpPr txBox="1">
            <a:spLocks noGrp="1"/>
          </p:cNvSpPr>
          <p:nvPr>
            <p:ph type="subTitle" idx="1"/>
          </p:nvPr>
        </p:nvSpPr>
        <p:spPr>
          <a:xfrm>
            <a:off x="3255600" y="2677893"/>
            <a:ext cx="5680800" cy="5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0" name="Google Shape;660;p31"/>
          <p:cNvSpPr/>
          <p:nvPr/>
        </p:nvSpPr>
        <p:spPr>
          <a:xfrm rot="-1281874">
            <a:off x="10562881" y="211083"/>
            <a:ext cx="1491467" cy="416484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61" name="Google Shape;661;p31"/>
          <p:cNvSpPr/>
          <p:nvPr/>
        </p:nvSpPr>
        <p:spPr>
          <a:xfrm rot="-1910206">
            <a:off x="11181479" y="286123"/>
            <a:ext cx="1491524" cy="416504"/>
          </a:xfrm>
          <a:custGeom>
            <a:avLst/>
            <a:gdLst/>
            <a:ahLst/>
            <a:cxnLst/>
            <a:rect l="l" t="t" r="r" b="b"/>
            <a:pathLst>
              <a:path w="37645" h="10513" extrusionOk="0">
                <a:moveTo>
                  <a:pt x="20813" y="0"/>
                </a:moveTo>
                <a:lnTo>
                  <a:pt x="19385" y="30"/>
                </a:lnTo>
                <a:lnTo>
                  <a:pt x="19172" y="30"/>
                </a:lnTo>
                <a:cubicBezTo>
                  <a:pt x="18777" y="30"/>
                  <a:pt x="18382" y="61"/>
                  <a:pt x="17957" y="61"/>
                </a:cubicBezTo>
                <a:lnTo>
                  <a:pt x="17045" y="152"/>
                </a:lnTo>
                <a:cubicBezTo>
                  <a:pt x="16438" y="182"/>
                  <a:pt x="15800" y="243"/>
                  <a:pt x="15162" y="273"/>
                </a:cubicBezTo>
                <a:cubicBezTo>
                  <a:pt x="14615" y="304"/>
                  <a:pt x="14159" y="334"/>
                  <a:pt x="13764" y="365"/>
                </a:cubicBezTo>
                <a:cubicBezTo>
                  <a:pt x="13400" y="395"/>
                  <a:pt x="13035" y="425"/>
                  <a:pt x="12701" y="456"/>
                </a:cubicBezTo>
                <a:lnTo>
                  <a:pt x="12306" y="486"/>
                </a:lnTo>
                <a:cubicBezTo>
                  <a:pt x="11820" y="517"/>
                  <a:pt x="11364" y="577"/>
                  <a:pt x="10908" y="638"/>
                </a:cubicBezTo>
                <a:cubicBezTo>
                  <a:pt x="10604" y="668"/>
                  <a:pt x="10300" y="699"/>
                  <a:pt x="9997" y="729"/>
                </a:cubicBezTo>
                <a:lnTo>
                  <a:pt x="9511" y="820"/>
                </a:lnTo>
                <a:lnTo>
                  <a:pt x="8994" y="881"/>
                </a:lnTo>
                <a:cubicBezTo>
                  <a:pt x="8204" y="972"/>
                  <a:pt x="7414" y="1094"/>
                  <a:pt x="6655" y="1215"/>
                </a:cubicBezTo>
                <a:cubicBezTo>
                  <a:pt x="6260" y="1307"/>
                  <a:pt x="5834" y="1337"/>
                  <a:pt x="5439" y="1398"/>
                </a:cubicBezTo>
                <a:lnTo>
                  <a:pt x="5409" y="1398"/>
                </a:lnTo>
                <a:cubicBezTo>
                  <a:pt x="4923" y="1458"/>
                  <a:pt x="4406" y="1550"/>
                  <a:pt x="4042" y="1641"/>
                </a:cubicBezTo>
                <a:cubicBezTo>
                  <a:pt x="3130" y="1762"/>
                  <a:pt x="2279" y="2066"/>
                  <a:pt x="1520" y="2552"/>
                </a:cubicBezTo>
                <a:cubicBezTo>
                  <a:pt x="1064" y="2856"/>
                  <a:pt x="700" y="3251"/>
                  <a:pt x="396" y="3707"/>
                </a:cubicBezTo>
                <a:cubicBezTo>
                  <a:pt x="92" y="4162"/>
                  <a:pt x="1" y="4709"/>
                  <a:pt x="92" y="5256"/>
                </a:cubicBezTo>
                <a:cubicBezTo>
                  <a:pt x="122" y="5530"/>
                  <a:pt x="213" y="5773"/>
                  <a:pt x="305" y="6046"/>
                </a:cubicBezTo>
                <a:cubicBezTo>
                  <a:pt x="396" y="6259"/>
                  <a:pt x="487" y="6472"/>
                  <a:pt x="639" y="6745"/>
                </a:cubicBezTo>
                <a:cubicBezTo>
                  <a:pt x="851" y="7140"/>
                  <a:pt x="1094" y="7535"/>
                  <a:pt x="1398" y="7869"/>
                </a:cubicBezTo>
                <a:cubicBezTo>
                  <a:pt x="1489" y="7991"/>
                  <a:pt x="1581" y="8112"/>
                  <a:pt x="1702" y="8234"/>
                </a:cubicBezTo>
                <a:lnTo>
                  <a:pt x="1793" y="8386"/>
                </a:lnTo>
                <a:cubicBezTo>
                  <a:pt x="1945" y="8598"/>
                  <a:pt x="2128" y="8781"/>
                  <a:pt x="2340" y="8963"/>
                </a:cubicBezTo>
                <a:cubicBezTo>
                  <a:pt x="2735" y="9297"/>
                  <a:pt x="3161" y="9571"/>
                  <a:pt x="3616" y="9783"/>
                </a:cubicBezTo>
                <a:cubicBezTo>
                  <a:pt x="3859" y="9905"/>
                  <a:pt x="4133" y="9996"/>
                  <a:pt x="4376" y="10087"/>
                </a:cubicBezTo>
                <a:cubicBezTo>
                  <a:pt x="4619" y="10148"/>
                  <a:pt x="4832" y="10209"/>
                  <a:pt x="5044" y="10239"/>
                </a:cubicBezTo>
                <a:cubicBezTo>
                  <a:pt x="5287" y="10300"/>
                  <a:pt x="5530" y="10330"/>
                  <a:pt x="5743" y="10361"/>
                </a:cubicBezTo>
                <a:lnTo>
                  <a:pt x="6381" y="10421"/>
                </a:lnTo>
                <a:lnTo>
                  <a:pt x="6503" y="10421"/>
                </a:lnTo>
                <a:cubicBezTo>
                  <a:pt x="6958" y="10482"/>
                  <a:pt x="7444" y="10512"/>
                  <a:pt x="7900" y="10512"/>
                </a:cubicBezTo>
                <a:lnTo>
                  <a:pt x="7991" y="10512"/>
                </a:lnTo>
                <a:cubicBezTo>
                  <a:pt x="8447" y="10512"/>
                  <a:pt x="8933" y="10482"/>
                  <a:pt x="9450" y="10452"/>
                </a:cubicBezTo>
                <a:cubicBezTo>
                  <a:pt x="9966" y="10421"/>
                  <a:pt x="10452" y="10361"/>
                  <a:pt x="10939" y="10361"/>
                </a:cubicBezTo>
                <a:lnTo>
                  <a:pt x="11455" y="10330"/>
                </a:lnTo>
                <a:cubicBezTo>
                  <a:pt x="11728" y="10300"/>
                  <a:pt x="12032" y="10300"/>
                  <a:pt x="12336" y="10300"/>
                </a:cubicBezTo>
                <a:lnTo>
                  <a:pt x="15253" y="10300"/>
                </a:lnTo>
                <a:cubicBezTo>
                  <a:pt x="15739" y="10269"/>
                  <a:pt x="16195" y="10239"/>
                  <a:pt x="16650" y="10239"/>
                </a:cubicBezTo>
                <a:lnTo>
                  <a:pt x="18230" y="10239"/>
                </a:lnTo>
                <a:cubicBezTo>
                  <a:pt x="18595" y="10209"/>
                  <a:pt x="18960" y="10178"/>
                  <a:pt x="19324" y="10178"/>
                </a:cubicBezTo>
                <a:cubicBezTo>
                  <a:pt x="19810" y="10148"/>
                  <a:pt x="20296" y="10148"/>
                  <a:pt x="20752" y="10148"/>
                </a:cubicBezTo>
                <a:lnTo>
                  <a:pt x="21846" y="10148"/>
                </a:lnTo>
                <a:lnTo>
                  <a:pt x="22697" y="10178"/>
                </a:lnTo>
                <a:cubicBezTo>
                  <a:pt x="23213" y="10209"/>
                  <a:pt x="23699" y="10239"/>
                  <a:pt x="24185" y="10239"/>
                </a:cubicBezTo>
                <a:lnTo>
                  <a:pt x="24945" y="10300"/>
                </a:lnTo>
                <a:lnTo>
                  <a:pt x="25583" y="10330"/>
                </a:lnTo>
                <a:cubicBezTo>
                  <a:pt x="26039" y="10391"/>
                  <a:pt x="26434" y="10391"/>
                  <a:pt x="26798" y="10391"/>
                </a:cubicBezTo>
                <a:lnTo>
                  <a:pt x="27102" y="10391"/>
                </a:lnTo>
                <a:lnTo>
                  <a:pt x="28014" y="10361"/>
                </a:lnTo>
                <a:lnTo>
                  <a:pt x="28530" y="10330"/>
                </a:lnTo>
                <a:lnTo>
                  <a:pt x="28682" y="10330"/>
                </a:lnTo>
                <a:cubicBezTo>
                  <a:pt x="28864" y="10330"/>
                  <a:pt x="29077" y="10300"/>
                  <a:pt x="29290" y="10300"/>
                </a:cubicBezTo>
                <a:lnTo>
                  <a:pt x="29654" y="10300"/>
                </a:lnTo>
                <a:lnTo>
                  <a:pt x="30080" y="10239"/>
                </a:lnTo>
                <a:cubicBezTo>
                  <a:pt x="30535" y="10209"/>
                  <a:pt x="31022" y="10178"/>
                  <a:pt x="31538" y="10178"/>
                </a:cubicBezTo>
                <a:cubicBezTo>
                  <a:pt x="31933" y="10148"/>
                  <a:pt x="32450" y="10148"/>
                  <a:pt x="32966" y="10118"/>
                </a:cubicBezTo>
                <a:cubicBezTo>
                  <a:pt x="33452" y="10057"/>
                  <a:pt x="33969" y="9996"/>
                  <a:pt x="34424" y="9844"/>
                </a:cubicBezTo>
                <a:cubicBezTo>
                  <a:pt x="34941" y="9723"/>
                  <a:pt x="35427" y="9540"/>
                  <a:pt x="35883" y="9267"/>
                </a:cubicBezTo>
                <a:cubicBezTo>
                  <a:pt x="36095" y="9145"/>
                  <a:pt x="36278" y="9024"/>
                  <a:pt x="36460" y="8872"/>
                </a:cubicBezTo>
                <a:lnTo>
                  <a:pt x="36551" y="8811"/>
                </a:lnTo>
                <a:cubicBezTo>
                  <a:pt x="36703" y="8690"/>
                  <a:pt x="36885" y="8538"/>
                  <a:pt x="37007" y="8355"/>
                </a:cubicBezTo>
                <a:lnTo>
                  <a:pt x="37007" y="8325"/>
                </a:lnTo>
                <a:cubicBezTo>
                  <a:pt x="37128" y="8173"/>
                  <a:pt x="37250" y="7991"/>
                  <a:pt x="37341" y="7808"/>
                </a:cubicBezTo>
                <a:cubicBezTo>
                  <a:pt x="37554" y="7292"/>
                  <a:pt x="37645" y="6775"/>
                  <a:pt x="37645" y="6229"/>
                </a:cubicBezTo>
                <a:lnTo>
                  <a:pt x="37645" y="6077"/>
                </a:lnTo>
                <a:lnTo>
                  <a:pt x="37645" y="5530"/>
                </a:lnTo>
                <a:lnTo>
                  <a:pt x="37645" y="5287"/>
                </a:lnTo>
                <a:cubicBezTo>
                  <a:pt x="37645" y="5135"/>
                  <a:pt x="37645" y="4983"/>
                  <a:pt x="37645" y="4831"/>
                </a:cubicBezTo>
                <a:lnTo>
                  <a:pt x="37645" y="4770"/>
                </a:lnTo>
                <a:cubicBezTo>
                  <a:pt x="37615" y="4314"/>
                  <a:pt x="37584" y="3828"/>
                  <a:pt x="37493" y="3373"/>
                </a:cubicBezTo>
                <a:cubicBezTo>
                  <a:pt x="37432" y="3129"/>
                  <a:pt x="37372" y="2917"/>
                  <a:pt x="37250" y="2704"/>
                </a:cubicBezTo>
                <a:cubicBezTo>
                  <a:pt x="37159" y="2583"/>
                  <a:pt x="37068" y="2461"/>
                  <a:pt x="36946" y="2340"/>
                </a:cubicBezTo>
                <a:cubicBezTo>
                  <a:pt x="36885" y="2248"/>
                  <a:pt x="36825" y="2188"/>
                  <a:pt x="36764" y="2127"/>
                </a:cubicBezTo>
                <a:cubicBezTo>
                  <a:pt x="36369" y="1853"/>
                  <a:pt x="35944" y="1610"/>
                  <a:pt x="35518" y="1458"/>
                </a:cubicBezTo>
                <a:cubicBezTo>
                  <a:pt x="35184" y="1337"/>
                  <a:pt x="34850" y="1215"/>
                  <a:pt x="34516" y="1094"/>
                </a:cubicBezTo>
                <a:cubicBezTo>
                  <a:pt x="34333" y="942"/>
                  <a:pt x="34151" y="820"/>
                  <a:pt x="33969" y="699"/>
                </a:cubicBezTo>
                <a:cubicBezTo>
                  <a:pt x="33726" y="577"/>
                  <a:pt x="33452" y="486"/>
                  <a:pt x="33209" y="456"/>
                </a:cubicBezTo>
                <a:cubicBezTo>
                  <a:pt x="32814" y="395"/>
                  <a:pt x="32389" y="334"/>
                  <a:pt x="31963" y="273"/>
                </a:cubicBezTo>
                <a:lnTo>
                  <a:pt x="31265" y="213"/>
                </a:lnTo>
                <a:lnTo>
                  <a:pt x="30687" y="122"/>
                </a:lnTo>
                <a:lnTo>
                  <a:pt x="30353" y="91"/>
                </a:lnTo>
                <a:lnTo>
                  <a:pt x="30019" y="61"/>
                </a:lnTo>
                <a:cubicBezTo>
                  <a:pt x="29776" y="61"/>
                  <a:pt x="29502" y="0"/>
                  <a:pt x="2919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62" name="Google Shape;662;p31"/>
          <p:cNvSpPr/>
          <p:nvPr/>
        </p:nvSpPr>
        <p:spPr>
          <a:xfrm rot="6701473">
            <a:off x="-829863" y="1897389"/>
            <a:ext cx="2080801" cy="1729703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63" name="Google Shape;663;p31"/>
          <p:cNvGrpSpPr/>
          <p:nvPr/>
        </p:nvGrpSpPr>
        <p:grpSpPr>
          <a:xfrm>
            <a:off x="597804" y="2746984"/>
            <a:ext cx="420865" cy="466504"/>
            <a:chOff x="4846427" y="-66500"/>
            <a:chExt cx="315649" cy="349878"/>
          </a:xfrm>
        </p:grpSpPr>
        <p:sp>
          <p:nvSpPr>
            <p:cNvPr id="664" name="Google Shape;664;p31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31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31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31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68" name="Google Shape;668;p31"/>
          <p:cNvSpPr/>
          <p:nvPr/>
        </p:nvSpPr>
        <p:spPr>
          <a:xfrm>
            <a:off x="662567" y="548054"/>
            <a:ext cx="614344" cy="516623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69" name="Google Shape;669;p31"/>
          <p:cNvSpPr/>
          <p:nvPr/>
        </p:nvSpPr>
        <p:spPr>
          <a:xfrm rot="210338">
            <a:off x="11750249" y="3162628"/>
            <a:ext cx="312731" cy="532745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0" name="Google Shape;670;p31"/>
          <p:cNvSpPr/>
          <p:nvPr/>
        </p:nvSpPr>
        <p:spPr>
          <a:xfrm rot="-10198699">
            <a:off x="2147155" y="-443412"/>
            <a:ext cx="2526619" cy="1383491"/>
          </a:xfrm>
          <a:custGeom>
            <a:avLst/>
            <a:gdLst/>
            <a:ahLst/>
            <a:cxnLst/>
            <a:rect l="l" t="t" r="r" b="b"/>
            <a:pathLst>
              <a:path w="44086" h="24140" extrusionOk="0">
                <a:moveTo>
                  <a:pt x="29574" y="1"/>
                </a:moveTo>
                <a:cubicBezTo>
                  <a:pt x="29335" y="1"/>
                  <a:pt x="29092" y="8"/>
                  <a:pt x="28833" y="24"/>
                </a:cubicBezTo>
                <a:cubicBezTo>
                  <a:pt x="28347" y="24"/>
                  <a:pt x="27861" y="54"/>
                  <a:pt x="27375" y="115"/>
                </a:cubicBezTo>
                <a:lnTo>
                  <a:pt x="26737" y="176"/>
                </a:lnTo>
                <a:lnTo>
                  <a:pt x="25886" y="297"/>
                </a:lnTo>
                <a:lnTo>
                  <a:pt x="25218" y="388"/>
                </a:lnTo>
                <a:lnTo>
                  <a:pt x="24337" y="510"/>
                </a:lnTo>
                <a:lnTo>
                  <a:pt x="23881" y="571"/>
                </a:lnTo>
                <a:cubicBezTo>
                  <a:pt x="23547" y="601"/>
                  <a:pt x="23243" y="662"/>
                  <a:pt x="22909" y="692"/>
                </a:cubicBezTo>
                <a:cubicBezTo>
                  <a:pt x="22362" y="783"/>
                  <a:pt x="21815" y="905"/>
                  <a:pt x="21359" y="1026"/>
                </a:cubicBezTo>
                <a:lnTo>
                  <a:pt x="21268" y="1026"/>
                </a:lnTo>
                <a:cubicBezTo>
                  <a:pt x="21086" y="1057"/>
                  <a:pt x="20873" y="1117"/>
                  <a:pt x="20691" y="1178"/>
                </a:cubicBezTo>
                <a:cubicBezTo>
                  <a:pt x="20478" y="1209"/>
                  <a:pt x="20174" y="1330"/>
                  <a:pt x="19901" y="1421"/>
                </a:cubicBezTo>
                <a:lnTo>
                  <a:pt x="19050" y="1695"/>
                </a:lnTo>
                <a:lnTo>
                  <a:pt x="18503" y="1877"/>
                </a:lnTo>
                <a:cubicBezTo>
                  <a:pt x="18017" y="1999"/>
                  <a:pt x="17561" y="2181"/>
                  <a:pt x="17075" y="2363"/>
                </a:cubicBezTo>
                <a:lnTo>
                  <a:pt x="16194" y="2697"/>
                </a:lnTo>
                <a:lnTo>
                  <a:pt x="15708" y="2880"/>
                </a:lnTo>
                <a:lnTo>
                  <a:pt x="14736" y="3244"/>
                </a:lnTo>
                <a:lnTo>
                  <a:pt x="14341" y="3427"/>
                </a:lnTo>
                <a:lnTo>
                  <a:pt x="13824" y="3609"/>
                </a:lnTo>
                <a:cubicBezTo>
                  <a:pt x="13551" y="3730"/>
                  <a:pt x="13247" y="3821"/>
                  <a:pt x="12943" y="3943"/>
                </a:cubicBezTo>
                <a:cubicBezTo>
                  <a:pt x="12579" y="4125"/>
                  <a:pt x="12153" y="4308"/>
                  <a:pt x="11789" y="4490"/>
                </a:cubicBezTo>
                <a:lnTo>
                  <a:pt x="11606" y="4581"/>
                </a:lnTo>
                <a:cubicBezTo>
                  <a:pt x="11120" y="4794"/>
                  <a:pt x="10665" y="5037"/>
                  <a:pt x="10178" y="5341"/>
                </a:cubicBezTo>
                <a:cubicBezTo>
                  <a:pt x="9783" y="5584"/>
                  <a:pt x="9388" y="5827"/>
                  <a:pt x="9024" y="6100"/>
                </a:cubicBezTo>
                <a:lnTo>
                  <a:pt x="8994" y="6131"/>
                </a:lnTo>
                <a:lnTo>
                  <a:pt x="8811" y="6252"/>
                </a:lnTo>
                <a:cubicBezTo>
                  <a:pt x="8477" y="6495"/>
                  <a:pt x="8143" y="6708"/>
                  <a:pt x="7809" y="6951"/>
                </a:cubicBezTo>
                <a:cubicBezTo>
                  <a:pt x="6988" y="7589"/>
                  <a:pt x="6168" y="8257"/>
                  <a:pt x="5408" y="8987"/>
                </a:cubicBezTo>
                <a:cubicBezTo>
                  <a:pt x="5074" y="9321"/>
                  <a:pt x="4770" y="9655"/>
                  <a:pt x="4375" y="10050"/>
                </a:cubicBezTo>
                <a:cubicBezTo>
                  <a:pt x="4011" y="10445"/>
                  <a:pt x="3707" y="10779"/>
                  <a:pt x="3464" y="11083"/>
                </a:cubicBezTo>
                <a:cubicBezTo>
                  <a:pt x="3130" y="11478"/>
                  <a:pt x="2826" y="11903"/>
                  <a:pt x="2552" y="12359"/>
                </a:cubicBezTo>
                <a:cubicBezTo>
                  <a:pt x="2340" y="12693"/>
                  <a:pt x="2157" y="13058"/>
                  <a:pt x="1975" y="13422"/>
                </a:cubicBezTo>
                <a:lnTo>
                  <a:pt x="1914" y="13605"/>
                </a:lnTo>
                <a:lnTo>
                  <a:pt x="1702" y="13969"/>
                </a:lnTo>
                <a:cubicBezTo>
                  <a:pt x="1550" y="14273"/>
                  <a:pt x="1398" y="14577"/>
                  <a:pt x="1276" y="14881"/>
                </a:cubicBezTo>
                <a:cubicBezTo>
                  <a:pt x="1185" y="15154"/>
                  <a:pt x="1094" y="15397"/>
                  <a:pt x="1003" y="15671"/>
                </a:cubicBezTo>
                <a:lnTo>
                  <a:pt x="1003" y="15701"/>
                </a:lnTo>
                <a:lnTo>
                  <a:pt x="1003" y="15732"/>
                </a:lnTo>
                <a:cubicBezTo>
                  <a:pt x="972" y="15792"/>
                  <a:pt x="942" y="15853"/>
                  <a:pt x="912" y="15914"/>
                </a:cubicBezTo>
                <a:cubicBezTo>
                  <a:pt x="790" y="16096"/>
                  <a:pt x="699" y="16309"/>
                  <a:pt x="608" y="16521"/>
                </a:cubicBezTo>
                <a:lnTo>
                  <a:pt x="577" y="16613"/>
                </a:lnTo>
                <a:cubicBezTo>
                  <a:pt x="486" y="16856"/>
                  <a:pt x="395" y="17068"/>
                  <a:pt x="334" y="17311"/>
                </a:cubicBezTo>
                <a:cubicBezTo>
                  <a:pt x="274" y="17524"/>
                  <a:pt x="243" y="17737"/>
                  <a:pt x="213" y="17949"/>
                </a:cubicBezTo>
                <a:cubicBezTo>
                  <a:pt x="122" y="18436"/>
                  <a:pt x="31" y="18891"/>
                  <a:pt x="31" y="19377"/>
                </a:cubicBezTo>
                <a:lnTo>
                  <a:pt x="31" y="20046"/>
                </a:lnTo>
                <a:cubicBezTo>
                  <a:pt x="0" y="20289"/>
                  <a:pt x="31" y="20562"/>
                  <a:pt x="91" y="20805"/>
                </a:cubicBezTo>
                <a:cubicBezTo>
                  <a:pt x="183" y="21049"/>
                  <a:pt x="274" y="21261"/>
                  <a:pt x="426" y="21474"/>
                </a:cubicBezTo>
                <a:cubicBezTo>
                  <a:pt x="517" y="21687"/>
                  <a:pt x="638" y="21869"/>
                  <a:pt x="760" y="22051"/>
                </a:cubicBezTo>
                <a:cubicBezTo>
                  <a:pt x="1064" y="22416"/>
                  <a:pt x="1367" y="22780"/>
                  <a:pt x="1762" y="23084"/>
                </a:cubicBezTo>
                <a:cubicBezTo>
                  <a:pt x="1914" y="23236"/>
                  <a:pt x="2097" y="23388"/>
                  <a:pt x="2249" y="23510"/>
                </a:cubicBezTo>
                <a:cubicBezTo>
                  <a:pt x="2461" y="23661"/>
                  <a:pt x="2674" y="23783"/>
                  <a:pt x="2917" y="23874"/>
                </a:cubicBezTo>
                <a:cubicBezTo>
                  <a:pt x="3099" y="23965"/>
                  <a:pt x="3312" y="23996"/>
                  <a:pt x="3494" y="24056"/>
                </a:cubicBezTo>
                <a:cubicBezTo>
                  <a:pt x="3585" y="24056"/>
                  <a:pt x="3677" y="24087"/>
                  <a:pt x="3768" y="24117"/>
                </a:cubicBezTo>
                <a:lnTo>
                  <a:pt x="3950" y="24117"/>
                </a:lnTo>
                <a:cubicBezTo>
                  <a:pt x="4026" y="24132"/>
                  <a:pt x="4109" y="24140"/>
                  <a:pt x="4193" y="24140"/>
                </a:cubicBezTo>
                <a:cubicBezTo>
                  <a:pt x="4277" y="24140"/>
                  <a:pt x="4360" y="24132"/>
                  <a:pt x="4436" y="24117"/>
                </a:cubicBezTo>
                <a:cubicBezTo>
                  <a:pt x="4618" y="24117"/>
                  <a:pt x="4801" y="24056"/>
                  <a:pt x="4983" y="23996"/>
                </a:cubicBezTo>
                <a:cubicBezTo>
                  <a:pt x="5226" y="23904"/>
                  <a:pt x="5469" y="23813"/>
                  <a:pt x="5682" y="23692"/>
                </a:cubicBezTo>
                <a:lnTo>
                  <a:pt x="5803" y="23631"/>
                </a:lnTo>
                <a:lnTo>
                  <a:pt x="5743" y="23631"/>
                </a:lnTo>
                <a:cubicBezTo>
                  <a:pt x="5894" y="23570"/>
                  <a:pt x="6046" y="23510"/>
                  <a:pt x="6168" y="23418"/>
                </a:cubicBezTo>
                <a:lnTo>
                  <a:pt x="6229" y="23388"/>
                </a:lnTo>
                <a:cubicBezTo>
                  <a:pt x="6320" y="23327"/>
                  <a:pt x="6411" y="23266"/>
                  <a:pt x="6502" y="23206"/>
                </a:cubicBezTo>
                <a:cubicBezTo>
                  <a:pt x="6684" y="23084"/>
                  <a:pt x="6806" y="22963"/>
                  <a:pt x="6958" y="22871"/>
                </a:cubicBezTo>
                <a:lnTo>
                  <a:pt x="7140" y="22720"/>
                </a:lnTo>
                <a:cubicBezTo>
                  <a:pt x="7596" y="22355"/>
                  <a:pt x="7991" y="22051"/>
                  <a:pt x="8386" y="21717"/>
                </a:cubicBezTo>
                <a:cubicBezTo>
                  <a:pt x="8568" y="21535"/>
                  <a:pt x="8750" y="21383"/>
                  <a:pt x="8933" y="21231"/>
                </a:cubicBezTo>
                <a:cubicBezTo>
                  <a:pt x="9115" y="21079"/>
                  <a:pt x="9297" y="20927"/>
                  <a:pt x="9449" y="20775"/>
                </a:cubicBezTo>
                <a:cubicBezTo>
                  <a:pt x="9480" y="20775"/>
                  <a:pt x="9480" y="20745"/>
                  <a:pt x="9510" y="20745"/>
                </a:cubicBezTo>
                <a:cubicBezTo>
                  <a:pt x="9783" y="20532"/>
                  <a:pt x="10027" y="20380"/>
                  <a:pt x="10330" y="20198"/>
                </a:cubicBezTo>
                <a:cubicBezTo>
                  <a:pt x="10877" y="19894"/>
                  <a:pt x="11455" y="19590"/>
                  <a:pt x="11971" y="19347"/>
                </a:cubicBezTo>
                <a:cubicBezTo>
                  <a:pt x="12184" y="19256"/>
                  <a:pt x="12396" y="19165"/>
                  <a:pt x="12579" y="19074"/>
                </a:cubicBezTo>
                <a:cubicBezTo>
                  <a:pt x="12791" y="18982"/>
                  <a:pt x="13065" y="18891"/>
                  <a:pt x="13277" y="18800"/>
                </a:cubicBezTo>
                <a:cubicBezTo>
                  <a:pt x="13642" y="18679"/>
                  <a:pt x="14067" y="18527"/>
                  <a:pt x="14614" y="18344"/>
                </a:cubicBezTo>
                <a:cubicBezTo>
                  <a:pt x="15465" y="18071"/>
                  <a:pt x="16407" y="17828"/>
                  <a:pt x="17379" y="17585"/>
                </a:cubicBezTo>
                <a:cubicBezTo>
                  <a:pt x="18382" y="17403"/>
                  <a:pt x="19324" y="17281"/>
                  <a:pt x="20174" y="17220"/>
                </a:cubicBezTo>
                <a:lnTo>
                  <a:pt x="20721" y="17160"/>
                </a:lnTo>
                <a:cubicBezTo>
                  <a:pt x="21511" y="17099"/>
                  <a:pt x="22362" y="17038"/>
                  <a:pt x="23182" y="17008"/>
                </a:cubicBezTo>
                <a:lnTo>
                  <a:pt x="24701" y="17008"/>
                </a:lnTo>
                <a:cubicBezTo>
                  <a:pt x="25096" y="17008"/>
                  <a:pt x="25613" y="17008"/>
                  <a:pt x="26129" y="17038"/>
                </a:cubicBezTo>
                <a:lnTo>
                  <a:pt x="26494" y="17068"/>
                </a:lnTo>
                <a:cubicBezTo>
                  <a:pt x="26859" y="17099"/>
                  <a:pt x="27223" y="17129"/>
                  <a:pt x="27588" y="17129"/>
                </a:cubicBezTo>
                <a:lnTo>
                  <a:pt x="29077" y="17129"/>
                </a:lnTo>
                <a:cubicBezTo>
                  <a:pt x="29502" y="17129"/>
                  <a:pt x="29988" y="17129"/>
                  <a:pt x="30444" y="17099"/>
                </a:cubicBezTo>
                <a:lnTo>
                  <a:pt x="31112" y="17099"/>
                </a:lnTo>
                <a:cubicBezTo>
                  <a:pt x="31416" y="17099"/>
                  <a:pt x="31720" y="17099"/>
                  <a:pt x="32024" y="17068"/>
                </a:cubicBezTo>
                <a:cubicBezTo>
                  <a:pt x="32449" y="17038"/>
                  <a:pt x="32935" y="17008"/>
                  <a:pt x="33482" y="16947"/>
                </a:cubicBezTo>
                <a:lnTo>
                  <a:pt x="34272" y="16856"/>
                </a:lnTo>
                <a:lnTo>
                  <a:pt x="34910" y="16795"/>
                </a:lnTo>
                <a:cubicBezTo>
                  <a:pt x="35396" y="16734"/>
                  <a:pt x="35973" y="16673"/>
                  <a:pt x="36551" y="16552"/>
                </a:cubicBezTo>
                <a:cubicBezTo>
                  <a:pt x="37037" y="16461"/>
                  <a:pt x="37523" y="16339"/>
                  <a:pt x="37979" y="16187"/>
                </a:cubicBezTo>
                <a:cubicBezTo>
                  <a:pt x="38465" y="16005"/>
                  <a:pt x="38921" y="15823"/>
                  <a:pt x="39346" y="15640"/>
                </a:cubicBezTo>
                <a:cubicBezTo>
                  <a:pt x="39832" y="15428"/>
                  <a:pt x="40288" y="15185"/>
                  <a:pt x="40713" y="14911"/>
                </a:cubicBezTo>
                <a:cubicBezTo>
                  <a:pt x="40956" y="14759"/>
                  <a:pt x="41169" y="14607"/>
                  <a:pt x="41351" y="14455"/>
                </a:cubicBezTo>
                <a:cubicBezTo>
                  <a:pt x="41564" y="14273"/>
                  <a:pt x="41807" y="14060"/>
                  <a:pt x="41989" y="13878"/>
                </a:cubicBezTo>
                <a:cubicBezTo>
                  <a:pt x="42354" y="13544"/>
                  <a:pt x="42627" y="13179"/>
                  <a:pt x="42901" y="12784"/>
                </a:cubicBezTo>
                <a:cubicBezTo>
                  <a:pt x="43083" y="12541"/>
                  <a:pt x="43235" y="12298"/>
                  <a:pt x="43387" y="12055"/>
                </a:cubicBezTo>
                <a:cubicBezTo>
                  <a:pt x="43478" y="11843"/>
                  <a:pt x="43569" y="11660"/>
                  <a:pt x="43660" y="11448"/>
                </a:cubicBezTo>
                <a:cubicBezTo>
                  <a:pt x="43751" y="11174"/>
                  <a:pt x="43843" y="10901"/>
                  <a:pt x="43934" y="10627"/>
                </a:cubicBezTo>
                <a:cubicBezTo>
                  <a:pt x="43964" y="10506"/>
                  <a:pt x="43994" y="10384"/>
                  <a:pt x="44025" y="10263"/>
                </a:cubicBezTo>
                <a:cubicBezTo>
                  <a:pt x="44055" y="10020"/>
                  <a:pt x="44086" y="9777"/>
                  <a:pt x="44055" y="9503"/>
                </a:cubicBezTo>
                <a:cubicBezTo>
                  <a:pt x="44055" y="8987"/>
                  <a:pt x="43964" y="8440"/>
                  <a:pt x="43843" y="7923"/>
                </a:cubicBezTo>
                <a:cubicBezTo>
                  <a:pt x="43751" y="7467"/>
                  <a:pt x="43599" y="6981"/>
                  <a:pt x="43417" y="6526"/>
                </a:cubicBezTo>
                <a:cubicBezTo>
                  <a:pt x="43235" y="6039"/>
                  <a:pt x="43022" y="5584"/>
                  <a:pt x="42718" y="5158"/>
                </a:cubicBezTo>
                <a:cubicBezTo>
                  <a:pt x="42415" y="4703"/>
                  <a:pt x="42080" y="4277"/>
                  <a:pt x="41655" y="3913"/>
                </a:cubicBezTo>
                <a:cubicBezTo>
                  <a:pt x="41321" y="3578"/>
                  <a:pt x="40926" y="3244"/>
                  <a:pt x="40531" y="2971"/>
                </a:cubicBezTo>
                <a:cubicBezTo>
                  <a:pt x="40105" y="2637"/>
                  <a:pt x="39650" y="2363"/>
                  <a:pt x="39164" y="2120"/>
                </a:cubicBezTo>
                <a:cubicBezTo>
                  <a:pt x="38981" y="2029"/>
                  <a:pt x="38769" y="1907"/>
                  <a:pt x="38526" y="1816"/>
                </a:cubicBezTo>
                <a:lnTo>
                  <a:pt x="38434" y="1786"/>
                </a:lnTo>
                <a:lnTo>
                  <a:pt x="38222" y="1695"/>
                </a:lnTo>
                <a:lnTo>
                  <a:pt x="38009" y="1634"/>
                </a:lnTo>
                <a:lnTo>
                  <a:pt x="37796" y="1543"/>
                </a:lnTo>
                <a:cubicBezTo>
                  <a:pt x="37310" y="1391"/>
                  <a:pt x="36824" y="1239"/>
                  <a:pt x="36308" y="1087"/>
                </a:cubicBezTo>
                <a:cubicBezTo>
                  <a:pt x="35427" y="844"/>
                  <a:pt x="34485" y="601"/>
                  <a:pt x="33391" y="388"/>
                </a:cubicBezTo>
                <a:cubicBezTo>
                  <a:pt x="33117" y="327"/>
                  <a:pt x="32874" y="297"/>
                  <a:pt x="32631" y="267"/>
                </a:cubicBezTo>
                <a:cubicBezTo>
                  <a:pt x="32388" y="206"/>
                  <a:pt x="32145" y="176"/>
                  <a:pt x="31902" y="145"/>
                </a:cubicBezTo>
                <a:lnTo>
                  <a:pt x="31872" y="145"/>
                </a:lnTo>
                <a:cubicBezTo>
                  <a:pt x="31386" y="84"/>
                  <a:pt x="30899" y="54"/>
                  <a:pt x="30292" y="24"/>
                </a:cubicBezTo>
                <a:cubicBezTo>
                  <a:pt x="30049" y="8"/>
                  <a:pt x="29813" y="1"/>
                  <a:pt x="2957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1" name="Google Shape;671;p31"/>
          <p:cNvSpPr/>
          <p:nvPr/>
        </p:nvSpPr>
        <p:spPr>
          <a:xfrm>
            <a:off x="11795367" y="3854002"/>
            <a:ext cx="690440" cy="731420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7908999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Section header 3">
    <p:spTree>
      <p:nvGrpSpPr>
        <p:cNvPr id="1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p32"/>
          <p:cNvSpPr/>
          <p:nvPr/>
        </p:nvSpPr>
        <p:spPr>
          <a:xfrm rot="-5641596" flipH="1">
            <a:off x="567121" y="5491104"/>
            <a:ext cx="453159" cy="155941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4" name="Google Shape;674;p32"/>
          <p:cNvSpPr/>
          <p:nvPr/>
        </p:nvSpPr>
        <p:spPr>
          <a:xfrm rot="-4974102" flipH="1">
            <a:off x="638760" y="5694740"/>
            <a:ext cx="498061" cy="1713936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5" name="Google Shape;675;p32"/>
          <p:cNvSpPr/>
          <p:nvPr/>
        </p:nvSpPr>
        <p:spPr>
          <a:xfrm>
            <a:off x="11597600" y="5653202"/>
            <a:ext cx="690440" cy="731420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6" name="Google Shape;676;p32"/>
          <p:cNvSpPr/>
          <p:nvPr/>
        </p:nvSpPr>
        <p:spPr>
          <a:xfrm rot="210338">
            <a:off x="637333" y="4050994"/>
            <a:ext cx="312731" cy="532745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7" name="Google Shape;677;p32"/>
          <p:cNvSpPr/>
          <p:nvPr/>
        </p:nvSpPr>
        <p:spPr>
          <a:xfrm rot="8586811">
            <a:off x="10934700" y="5933114"/>
            <a:ext cx="640819" cy="971793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78" name="Google Shape;678;p32"/>
          <p:cNvSpPr txBox="1">
            <a:spLocks noGrp="1"/>
          </p:cNvSpPr>
          <p:nvPr>
            <p:ph type="title"/>
          </p:nvPr>
        </p:nvSpPr>
        <p:spPr>
          <a:xfrm>
            <a:off x="4056600" y="4718367"/>
            <a:ext cx="4078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679" name="Google Shape;679;p32"/>
          <p:cNvSpPr txBox="1">
            <a:spLocks noGrp="1"/>
          </p:cNvSpPr>
          <p:nvPr>
            <p:ph type="title" idx="2" hasCustomPrompt="1"/>
          </p:nvPr>
        </p:nvSpPr>
        <p:spPr>
          <a:xfrm>
            <a:off x="5241200" y="3611205"/>
            <a:ext cx="1709600" cy="98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667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80" name="Google Shape;680;p32"/>
          <p:cNvSpPr txBox="1">
            <a:spLocks noGrp="1"/>
          </p:cNvSpPr>
          <p:nvPr>
            <p:ph type="subTitle" idx="1"/>
          </p:nvPr>
        </p:nvSpPr>
        <p:spPr>
          <a:xfrm>
            <a:off x="3255600" y="5504856"/>
            <a:ext cx="5680800" cy="63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1" name="Google Shape;681;p32"/>
          <p:cNvSpPr/>
          <p:nvPr/>
        </p:nvSpPr>
        <p:spPr>
          <a:xfrm rot="8749359">
            <a:off x="11081664" y="371212"/>
            <a:ext cx="1925563" cy="1964985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82" name="Google Shape;682;p32"/>
          <p:cNvGrpSpPr/>
          <p:nvPr/>
        </p:nvGrpSpPr>
        <p:grpSpPr>
          <a:xfrm>
            <a:off x="11463137" y="2069349"/>
            <a:ext cx="420865" cy="466504"/>
            <a:chOff x="4846427" y="-66500"/>
            <a:chExt cx="315649" cy="349878"/>
          </a:xfrm>
        </p:grpSpPr>
        <p:sp>
          <p:nvSpPr>
            <p:cNvPr id="683" name="Google Shape;683;p32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32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32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32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687" name="Google Shape;687;p32"/>
          <p:cNvSpPr/>
          <p:nvPr/>
        </p:nvSpPr>
        <p:spPr>
          <a:xfrm rot="-1842127">
            <a:off x="-823327" y="-1213809"/>
            <a:ext cx="2488433" cy="2068553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0091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chemeClr val="accent2"/>
        </a:solidFill>
        <a:effectLst/>
      </p:bgPr>
    </p:bg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33"/>
          <p:cNvSpPr txBox="1">
            <a:spLocks noGrp="1"/>
          </p:cNvSpPr>
          <p:nvPr>
            <p:ph type="ctrTitle"/>
          </p:nvPr>
        </p:nvSpPr>
        <p:spPr>
          <a:xfrm>
            <a:off x="6215467" y="836233"/>
            <a:ext cx="5006800" cy="139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8666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690" name="Google Shape;690;p33"/>
          <p:cNvSpPr txBox="1">
            <a:spLocks noGrp="1"/>
          </p:cNvSpPr>
          <p:nvPr>
            <p:ph type="subTitle" idx="1"/>
          </p:nvPr>
        </p:nvSpPr>
        <p:spPr>
          <a:xfrm>
            <a:off x="6215467" y="2308333"/>
            <a:ext cx="5006800" cy="123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1" name="Google Shape;691;p33"/>
          <p:cNvSpPr txBox="1"/>
          <p:nvPr/>
        </p:nvSpPr>
        <p:spPr>
          <a:xfrm>
            <a:off x="6308367" y="4396067"/>
            <a:ext cx="4899200" cy="111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r"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174451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Slidesgo, including icons by Flaticon, and infographics &amp; images by Freepik</a:t>
            </a:r>
            <a:endParaRPr sz="1600" kern="0">
              <a:solidFill>
                <a:srgbClr val="17445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692" name="Google Shape;692;p33"/>
          <p:cNvSpPr/>
          <p:nvPr/>
        </p:nvSpPr>
        <p:spPr>
          <a:xfrm rot="9434923" flipH="1">
            <a:off x="-165416" y="-92001"/>
            <a:ext cx="1894589" cy="1392564"/>
          </a:xfrm>
          <a:custGeom>
            <a:avLst/>
            <a:gdLst/>
            <a:ahLst/>
            <a:cxnLst/>
            <a:rect l="l" t="t" r="r" b="b"/>
            <a:pathLst>
              <a:path w="50589" h="37184" extrusionOk="0">
                <a:moveTo>
                  <a:pt x="36582" y="1562"/>
                </a:moveTo>
                <a:lnTo>
                  <a:pt x="36582" y="1592"/>
                </a:lnTo>
                <a:lnTo>
                  <a:pt x="36521" y="1623"/>
                </a:lnTo>
                <a:lnTo>
                  <a:pt x="36521" y="1592"/>
                </a:lnTo>
                <a:lnTo>
                  <a:pt x="36582" y="1562"/>
                </a:lnTo>
                <a:close/>
                <a:moveTo>
                  <a:pt x="39438" y="1410"/>
                </a:moveTo>
                <a:lnTo>
                  <a:pt x="39893" y="1501"/>
                </a:lnTo>
                <a:cubicBezTo>
                  <a:pt x="39833" y="1532"/>
                  <a:pt x="39802" y="1592"/>
                  <a:pt x="39741" y="1623"/>
                </a:cubicBezTo>
                <a:lnTo>
                  <a:pt x="39681" y="1623"/>
                </a:lnTo>
                <a:lnTo>
                  <a:pt x="39620" y="1532"/>
                </a:lnTo>
                <a:cubicBezTo>
                  <a:pt x="39559" y="1501"/>
                  <a:pt x="39498" y="1440"/>
                  <a:pt x="39438" y="1410"/>
                </a:cubicBezTo>
                <a:close/>
                <a:moveTo>
                  <a:pt x="38070" y="1319"/>
                </a:moveTo>
                <a:lnTo>
                  <a:pt x="38101" y="1380"/>
                </a:lnTo>
                <a:cubicBezTo>
                  <a:pt x="38131" y="1410"/>
                  <a:pt x="38131" y="1440"/>
                  <a:pt x="38131" y="1471"/>
                </a:cubicBezTo>
                <a:cubicBezTo>
                  <a:pt x="38131" y="1532"/>
                  <a:pt x="38131" y="1562"/>
                  <a:pt x="38162" y="1592"/>
                </a:cubicBezTo>
                <a:cubicBezTo>
                  <a:pt x="38162" y="1613"/>
                  <a:pt x="38162" y="1633"/>
                  <a:pt x="38162" y="1653"/>
                </a:cubicBezTo>
                <a:lnTo>
                  <a:pt x="38131" y="1592"/>
                </a:lnTo>
                <a:lnTo>
                  <a:pt x="38070" y="1532"/>
                </a:lnTo>
                <a:lnTo>
                  <a:pt x="38040" y="1471"/>
                </a:lnTo>
                <a:lnTo>
                  <a:pt x="37949" y="1410"/>
                </a:lnTo>
                <a:lnTo>
                  <a:pt x="37918" y="1380"/>
                </a:lnTo>
                <a:lnTo>
                  <a:pt x="37827" y="1349"/>
                </a:lnTo>
                <a:lnTo>
                  <a:pt x="37767" y="1349"/>
                </a:lnTo>
                <a:lnTo>
                  <a:pt x="37767" y="1319"/>
                </a:lnTo>
                <a:close/>
                <a:moveTo>
                  <a:pt x="38526" y="1319"/>
                </a:moveTo>
                <a:lnTo>
                  <a:pt x="39134" y="1349"/>
                </a:lnTo>
                <a:lnTo>
                  <a:pt x="39103" y="1380"/>
                </a:lnTo>
                <a:cubicBezTo>
                  <a:pt x="39012" y="1410"/>
                  <a:pt x="38891" y="1440"/>
                  <a:pt x="38800" y="1501"/>
                </a:cubicBezTo>
                <a:cubicBezTo>
                  <a:pt x="38739" y="1532"/>
                  <a:pt x="38708" y="1562"/>
                  <a:pt x="38678" y="1623"/>
                </a:cubicBezTo>
                <a:cubicBezTo>
                  <a:pt x="38648" y="1653"/>
                  <a:pt x="38617" y="1653"/>
                  <a:pt x="38587" y="1684"/>
                </a:cubicBezTo>
                <a:cubicBezTo>
                  <a:pt x="38587" y="1562"/>
                  <a:pt x="38556" y="1440"/>
                  <a:pt x="38526" y="1319"/>
                </a:cubicBezTo>
                <a:close/>
                <a:moveTo>
                  <a:pt x="40440" y="1866"/>
                </a:moveTo>
                <a:lnTo>
                  <a:pt x="40440" y="1896"/>
                </a:lnTo>
                <a:cubicBezTo>
                  <a:pt x="40440" y="1896"/>
                  <a:pt x="40440" y="1927"/>
                  <a:pt x="40440" y="1927"/>
                </a:cubicBezTo>
                <a:lnTo>
                  <a:pt x="40410" y="2018"/>
                </a:lnTo>
                <a:cubicBezTo>
                  <a:pt x="40379" y="1987"/>
                  <a:pt x="40379" y="1957"/>
                  <a:pt x="40349" y="1927"/>
                </a:cubicBezTo>
                <a:lnTo>
                  <a:pt x="40440" y="1866"/>
                </a:lnTo>
                <a:close/>
                <a:moveTo>
                  <a:pt x="33938" y="2048"/>
                </a:moveTo>
                <a:lnTo>
                  <a:pt x="33786" y="2170"/>
                </a:lnTo>
                <a:cubicBezTo>
                  <a:pt x="33786" y="2170"/>
                  <a:pt x="33786" y="2139"/>
                  <a:pt x="33786" y="2109"/>
                </a:cubicBezTo>
                <a:lnTo>
                  <a:pt x="33938" y="2048"/>
                </a:lnTo>
                <a:close/>
                <a:moveTo>
                  <a:pt x="33422" y="2413"/>
                </a:moveTo>
                <a:lnTo>
                  <a:pt x="33422" y="2443"/>
                </a:lnTo>
                <a:lnTo>
                  <a:pt x="33391" y="2443"/>
                </a:lnTo>
                <a:lnTo>
                  <a:pt x="33422" y="2413"/>
                </a:lnTo>
                <a:close/>
                <a:moveTo>
                  <a:pt x="40106" y="2261"/>
                </a:moveTo>
                <a:lnTo>
                  <a:pt x="40106" y="2322"/>
                </a:lnTo>
                <a:cubicBezTo>
                  <a:pt x="40106" y="2352"/>
                  <a:pt x="40106" y="2382"/>
                  <a:pt x="40136" y="2413"/>
                </a:cubicBezTo>
                <a:lnTo>
                  <a:pt x="40106" y="2413"/>
                </a:lnTo>
                <a:cubicBezTo>
                  <a:pt x="40076" y="2413"/>
                  <a:pt x="40045" y="2443"/>
                  <a:pt x="40015" y="2443"/>
                </a:cubicBezTo>
                <a:cubicBezTo>
                  <a:pt x="40045" y="2382"/>
                  <a:pt x="40076" y="2322"/>
                  <a:pt x="40106" y="2261"/>
                </a:cubicBezTo>
                <a:close/>
                <a:moveTo>
                  <a:pt x="41017" y="2352"/>
                </a:moveTo>
                <a:lnTo>
                  <a:pt x="41017" y="2382"/>
                </a:lnTo>
                <a:lnTo>
                  <a:pt x="41048" y="2382"/>
                </a:lnTo>
                <a:lnTo>
                  <a:pt x="41048" y="2413"/>
                </a:lnTo>
                <a:lnTo>
                  <a:pt x="41078" y="2443"/>
                </a:lnTo>
                <a:cubicBezTo>
                  <a:pt x="41078" y="2474"/>
                  <a:pt x="41078" y="2474"/>
                  <a:pt x="41078" y="2504"/>
                </a:cubicBezTo>
                <a:cubicBezTo>
                  <a:pt x="41078" y="2504"/>
                  <a:pt x="41078" y="2534"/>
                  <a:pt x="41078" y="2534"/>
                </a:cubicBezTo>
                <a:lnTo>
                  <a:pt x="40957" y="2625"/>
                </a:lnTo>
                <a:lnTo>
                  <a:pt x="40957" y="2352"/>
                </a:lnTo>
                <a:close/>
                <a:moveTo>
                  <a:pt x="38891" y="1957"/>
                </a:moveTo>
                <a:cubicBezTo>
                  <a:pt x="38921" y="1987"/>
                  <a:pt x="38951" y="1987"/>
                  <a:pt x="38982" y="1987"/>
                </a:cubicBezTo>
                <a:lnTo>
                  <a:pt x="39043" y="1987"/>
                </a:lnTo>
                <a:cubicBezTo>
                  <a:pt x="39012" y="2048"/>
                  <a:pt x="38982" y="2079"/>
                  <a:pt x="38951" y="2109"/>
                </a:cubicBezTo>
                <a:lnTo>
                  <a:pt x="38830" y="2291"/>
                </a:lnTo>
                <a:cubicBezTo>
                  <a:pt x="38739" y="2382"/>
                  <a:pt x="38678" y="2504"/>
                  <a:pt x="38617" y="2625"/>
                </a:cubicBezTo>
                <a:lnTo>
                  <a:pt x="38587" y="2625"/>
                </a:lnTo>
                <a:lnTo>
                  <a:pt x="38496" y="2656"/>
                </a:lnTo>
                <a:lnTo>
                  <a:pt x="38435" y="2686"/>
                </a:lnTo>
                <a:cubicBezTo>
                  <a:pt x="38465" y="2595"/>
                  <a:pt x="38496" y="2474"/>
                  <a:pt x="38496" y="2352"/>
                </a:cubicBezTo>
                <a:lnTo>
                  <a:pt x="38648" y="2139"/>
                </a:lnTo>
                <a:cubicBezTo>
                  <a:pt x="38678" y="2109"/>
                  <a:pt x="38739" y="2048"/>
                  <a:pt x="38769" y="1987"/>
                </a:cubicBezTo>
                <a:lnTo>
                  <a:pt x="38891" y="1957"/>
                </a:lnTo>
                <a:close/>
                <a:moveTo>
                  <a:pt x="37584" y="1744"/>
                </a:moveTo>
                <a:cubicBezTo>
                  <a:pt x="37584" y="1744"/>
                  <a:pt x="37584" y="1775"/>
                  <a:pt x="37584" y="1775"/>
                </a:cubicBezTo>
                <a:lnTo>
                  <a:pt x="37584" y="1927"/>
                </a:lnTo>
                <a:cubicBezTo>
                  <a:pt x="37584" y="2018"/>
                  <a:pt x="37584" y="2109"/>
                  <a:pt x="37584" y="2230"/>
                </a:cubicBezTo>
                <a:cubicBezTo>
                  <a:pt x="37584" y="2352"/>
                  <a:pt x="37523" y="2443"/>
                  <a:pt x="37493" y="2565"/>
                </a:cubicBezTo>
                <a:cubicBezTo>
                  <a:pt x="37463" y="2625"/>
                  <a:pt x="37402" y="2656"/>
                  <a:pt x="37372" y="2717"/>
                </a:cubicBezTo>
                <a:lnTo>
                  <a:pt x="37372" y="2504"/>
                </a:lnTo>
                <a:cubicBezTo>
                  <a:pt x="37372" y="2443"/>
                  <a:pt x="37432" y="2291"/>
                  <a:pt x="37463" y="2200"/>
                </a:cubicBezTo>
                <a:lnTo>
                  <a:pt x="37463" y="2139"/>
                </a:lnTo>
                <a:cubicBezTo>
                  <a:pt x="37493" y="2018"/>
                  <a:pt x="37554" y="1866"/>
                  <a:pt x="37584" y="1744"/>
                </a:cubicBezTo>
                <a:close/>
                <a:moveTo>
                  <a:pt x="42628" y="2352"/>
                </a:moveTo>
                <a:lnTo>
                  <a:pt x="42840" y="2443"/>
                </a:lnTo>
                <a:lnTo>
                  <a:pt x="43144" y="2595"/>
                </a:lnTo>
                <a:cubicBezTo>
                  <a:pt x="43053" y="2656"/>
                  <a:pt x="42962" y="2717"/>
                  <a:pt x="42871" y="2777"/>
                </a:cubicBezTo>
                <a:cubicBezTo>
                  <a:pt x="42871" y="2808"/>
                  <a:pt x="42840" y="2808"/>
                  <a:pt x="42840" y="2838"/>
                </a:cubicBezTo>
                <a:cubicBezTo>
                  <a:pt x="42810" y="2747"/>
                  <a:pt x="42780" y="2686"/>
                  <a:pt x="42780" y="2595"/>
                </a:cubicBezTo>
                <a:cubicBezTo>
                  <a:pt x="42749" y="2504"/>
                  <a:pt x="42689" y="2443"/>
                  <a:pt x="42628" y="2352"/>
                </a:cubicBezTo>
                <a:close/>
                <a:moveTo>
                  <a:pt x="39134" y="2443"/>
                </a:moveTo>
                <a:cubicBezTo>
                  <a:pt x="39134" y="2504"/>
                  <a:pt x="39103" y="2534"/>
                  <a:pt x="39073" y="2565"/>
                </a:cubicBezTo>
                <a:lnTo>
                  <a:pt x="38921" y="2899"/>
                </a:lnTo>
                <a:cubicBezTo>
                  <a:pt x="38921" y="2868"/>
                  <a:pt x="38921" y="2868"/>
                  <a:pt x="38891" y="2838"/>
                </a:cubicBezTo>
                <a:cubicBezTo>
                  <a:pt x="38982" y="2686"/>
                  <a:pt x="39043" y="2565"/>
                  <a:pt x="39134" y="2443"/>
                </a:cubicBezTo>
                <a:close/>
                <a:moveTo>
                  <a:pt x="43143" y="3021"/>
                </a:moveTo>
                <a:lnTo>
                  <a:pt x="43143" y="3021"/>
                </a:lnTo>
                <a:cubicBezTo>
                  <a:pt x="43113" y="3051"/>
                  <a:pt x="43083" y="3082"/>
                  <a:pt x="43053" y="3142"/>
                </a:cubicBezTo>
                <a:lnTo>
                  <a:pt x="43053" y="3172"/>
                </a:lnTo>
                <a:lnTo>
                  <a:pt x="43023" y="3142"/>
                </a:lnTo>
                <a:lnTo>
                  <a:pt x="43143" y="3021"/>
                </a:lnTo>
                <a:close/>
                <a:moveTo>
                  <a:pt x="18686" y="2838"/>
                </a:moveTo>
                <a:cubicBezTo>
                  <a:pt x="18838" y="2838"/>
                  <a:pt x="18990" y="2868"/>
                  <a:pt x="19142" y="2899"/>
                </a:cubicBezTo>
                <a:lnTo>
                  <a:pt x="19172" y="2929"/>
                </a:lnTo>
                <a:lnTo>
                  <a:pt x="19415" y="2960"/>
                </a:lnTo>
                <a:lnTo>
                  <a:pt x="19385" y="2960"/>
                </a:lnTo>
                <a:lnTo>
                  <a:pt x="19263" y="3020"/>
                </a:lnTo>
                <a:cubicBezTo>
                  <a:pt x="19142" y="3051"/>
                  <a:pt x="19051" y="3112"/>
                  <a:pt x="18929" y="3172"/>
                </a:cubicBezTo>
                <a:lnTo>
                  <a:pt x="18868" y="3203"/>
                </a:lnTo>
                <a:lnTo>
                  <a:pt x="18808" y="3112"/>
                </a:lnTo>
                <a:cubicBezTo>
                  <a:pt x="18808" y="3051"/>
                  <a:pt x="18777" y="3020"/>
                  <a:pt x="18717" y="2960"/>
                </a:cubicBezTo>
                <a:cubicBezTo>
                  <a:pt x="18717" y="2929"/>
                  <a:pt x="18717" y="2868"/>
                  <a:pt x="18686" y="2838"/>
                </a:cubicBezTo>
                <a:close/>
                <a:moveTo>
                  <a:pt x="43813" y="3142"/>
                </a:moveTo>
                <a:lnTo>
                  <a:pt x="43904" y="3172"/>
                </a:lnTo>
                <a:cubicBezTo>
                  <a:pt x="43873" y="3203"/>
                  <a:pt x="43843" y="3233"/>
                  <a:pt x="43813" y="3294"/>
                </a:cubicBezTo>
                <a:lnTo>
                  <a:pt x="43752" y="3263"/>
                </a:lnTo>
                <a:cubicBezTo>
                  <a:pt x="43691" y="3233"/>
                  <a:pt x="43630" y="3233"/>
                  <a:pt x="43600" y="3203"/>
                </a:cubicBezTo>
                <a:lnTo>
                  <a:pt x="43448" y="3203"/>
                </a:lnTo>
                <a:lnTo>
                  <a:pt x="43509" y="3172"/>
                </a:lnTo>
                <a:lnTo>
                  <a:pt x="43539" y="3172"/>
                </a:lnTo>
                <a:cubicBezTo>
                  <a:pt x="43570" y="3172"/>
                  <a:pt x="43600" y="3142"/>
                  <a:pt x="43630" y="3142"/>
                </a:cubicBezTo>
                <a:close/>
                <a:moveTo>
                  <a:pt x="19567" y="3263"/>
                </a:moveTo>
                <a:lnTo>
                  <a:pt x="19598" y="3294"/>
                </a:lnTo>
                <a:lnTo>
                  <a:pt x="19567" y="3324"/>
                </a:lnTo>
                <a:lnTo>
                  <a:pt x="19506" y="3294"/>
                </a:lnTo>
                <a:lnTo>
                  <a:pt x="19446" y="3294"/>
                </a:lnTo>
                <a:lnTo>
                  <a:pt x="19537" y="3263"/>
                </a:lnTo>
                <a:close/>
                <a:moveTo>
                  <a:pt x="16316" y="2899"/>
                </a:moveTo>
                <a:lnTo>
                  <a:pt x="16316" y="2899"/>
                </a:lnTo>
                <a:cubicBezTo>
                  <a:pt x="16286" y="2960"/>
                  <a:pt x="16256" y="2990"/>
                  <a:pt x="16256" y="3020"/>
                </a:cubicBezTo>
                <a:lnTo>
                  <a:pt x="16164" y="3172"/>
                </a:lnTo>
                <a:cubicBezTo>
                  <a:pt x="16164" y="3203"/>
                  <a:pt x="16134" y="3263"/>
                  <a:pt x="16104" y="3294"/>
                </a:cubicBezTo>
                <a:lnTo>
                  <a:pt x="16073" y="3385"/>
                </a:lnTo>
                <a:lnTo>
                  <a:pt x="15982" y="3446"/>
                </a:lnTo>
                <a:lnTo>
                  <a:pt x="16012" y="3294"/>
                </a:lnTo>
                <a:cubicBezTo>
                  <a:pt x="16073" y="3203"/>
                  <a:pt x="16164" y="3112"/>
                  <a:pt x="16225" y="3020"/>
                </a:cubicBezTo>
                <a:lnTo>
                  <a:pt x="16316" y="2899"/>
                </a:lnTo>
                <a:close/>
                <a:moveTo>
                  <a:pt x="20965" y="3415"/>
                </a:moveTo>
                <a:lnTo>
                  <a:pt x="21056" y="3446"/>
                </a:lnTo>
                <a:lnTo>
                  <a:pt x="20965" y="3446"/>
                </a:lnTo>
                <a:lnTo>
                  <a:pt x="20965" y="3415"/>
                </a:lnTo>
                <a:close/>
                <a:moveTo>
                  <a:pt x="18322" y="3263"/>
                </a:moveTo>
                <a:cubicBezTo>
                  <a:pt x="18322" y="3324"/>
                  <a:pt x="18322" y="3385"/>
                  <a:pt x="18322" y="3415"/>
                </a:cubicBezTo>
                <a:lnTo>
                  <a:pt x="18322" y="3476"/>
                </a:lnTo>
                <a:cubicBezTo>
                  <a:pt x="18322" y="3415"/>
                  <a:pt x="18322" y="3385"/>
                  <a:pt x="18291" y="3324"/>
                </a:cubicBezTo>
                <a:lnTo>
                  <a:pt x="18291" y="3294"/>
                </a:lnTo>
                <a:lnTo>
                  <a:pt x="18322" y="3263"/>
                </a:lnTo>
                <a:close/>
                <a:moveTo>
                  <a:pt x="40987" y="3507"/>
                </a:moveTo>
                <a:lnTo>
                  <a:pt x="40926" y="3598"/>
                </a:lnTo>
                <a:lnTo>
                  <a:pt x="40926" y="3537"/>
                </a:lnTo>
                <a:cubicBezTo>
                  <a:pt x="40957" y="3537"/>
                  <a:pt x="40957" y="3537"/>
                  <a:pt x="40987" y="3507"/>
                </a:cubicBezTo>
                <a:close/>
                <a:moveTo>
                  <a:pt x="17744" y="3263"/>
                </a:moveTo>
                <a:cubicBezTo>
                  <a:pt x="17775" y="3263"/>
                  <a:pt x="17805" y="3294"/>
                  <a:pt x="17835" y="3294"/>
                </a:cubicBezTo>
                <a:lnTo>
                  <a:pt x="17835" y="3324"/>
                </a:lnTo>
                <a:lnTo>
                  <a:pt x="17653" y="3628"/>
                </a:lnTo>
                <a:cubicBezTo>
                  <a:pt x="17684" y="3507"/>
                  <a:pt x="17714" y="3385"/>
                  <a:pt x="17714" y="3263"/>
                </a:cubicBezTo>
                <a:close/>
                <a:moveTo>
                  <a:pt x="33847" y="3507"/>
                </a:moveTo>
                <a:lnTo>
                  <a:pt x="33847" y="3598"/>
                </a:lnTo>
                <a:cubicBezTo>
                  <a:pt x="33847" y="3628"/>
                  <a:pt x="33847" y="3658"/>
                  <a:pt x="33847" y="3719"/>
                </a:cubicBezTo>
                <a:lnTo>
                  <a:pt x="33695" y="3689"/>
                </a:lnTo>
                <a:lnTo>
                  <a:pt x="33847" y="3507"/>
                </a:lnTo>
                <a:close/>
                <a:moveTo>
                  <a:pt x="44633" y="3567"/>
                </a:moveTo>
                <a:cubicBezTo>
                  <a:pt x="44633" y="3598"/>
                  <a:pt x="44633" y="3628"/>
                  <a:pt x="44663" y="3658"/>
                </a:cubicBezTo>
                <a:cubicBezTo>
                  <a:pt x="44663" y="3689"/>
                  <a:pt x="44694" y="3750"/>
                  <a:pt x="44694" y="3810"/>
                </a:cubicBezTo>
                <a:lnTo>
                  <a:pt x="44633" y="3841"/>
                </a:lnTo>
                <a:lnTo>
                  <a:pt x="44633" y="3810"/>
                </a:lnTo>
                <a:lnTo>
                  <a:pt x="44633" y="3567"/>
                </a:lnTo>
                <a:close/>
                <a:moveTo>
                  <a:pt x="15557" y="2747"/>
                </a:moveTo>
                <a:lnTo>
                  <a:pt x="15557" y="2838"/>
                </a:lnTo>
                <a:cubicBezTo>
                  <a:pt x="15526" y="2929"/>
                  <a:pt x="15526" y="3020"/>
                  <a:pt x="15466" y="3112"/>
                </a:cubicBezTo>
                <a:cubicBezTo>
                  <a:pt x="15435" y="3233"/>
                  <a:pt x="15374" y="3355"/>
                  <a:pt x="15314" y="3446"/>
                </a:cubicBezTo>
                <a:cubicBezTo>
                  <a:pt x="15101" y="3598"/>
                  <a:pt x="14888" y="3750"/>
                  <a:pt x="14645" y="3871"/>
                </a:cubicBezTo>
                <a:cubicBezTo>
                  <a:pt x="14645" y="3871"/>
                  <a:pt x="14645" y="3841"/>
                  <a:pt x="14645" y="3841"/>
                </a:cubicBezTo>
                <a:cubicBezTo>
                  <a:pt x="14706" y="3719"/>
                  <a:pt x="14736" y="3628"/>
                  <a:pt x="14736" y="3537"/>
                </a:cubicBezTo>
                <a:cubicBezTo>
                  <a:pt x="14767" y="3446"/>
                  <a:pt x="14767" y="3385"/>
                  <a:pt x="14797" y="3324"/>
                </a:cubicBezTo>
                <a:cubicBezTo>
                  <a:pt x="14919" y="3172"/>
                  <a:pt x="15071" y="2990"/>
                  <a:pt x="15253" y="2868"/>
                </a:cubicBezTo>
                <a:lnTo>
                  <a:pt x="15405" y="2777"/>
                </a:lnTo>
                <a:lnTo>
                  <a:pt x="15557" y="2747"/>
                </a:lnTo>
                <a:close/>
                <a:moveTo>
                  <a:pt x="19780" y="3658"/>
                </a:moveTo>
                <a:cubicBezTo>
                  <a:pt x="19780" y="3719"/>
                  <a:pt x="19780" y="3780"/>
                  <a:pt x="19780" y="3841"/>
                </a:cubicBezTo>
                <a:lnTo>
                  <a:pt x="19780" y="3871"/>
                </a:lnTo>
                <a:lnTo>
                  <a:pt x="19750" y="3871"/>
                </a:lnTo>
                <a:cubicBezTo>
                  <a:pt x="19750" y="3841"/>
                  <a:pt x="19750" y="3810"/>
                  <a:pt x="19750" y="3750"/>
                </a:cubicBezTo>
                <a:lnTo>
                  <a:pt x="19719" y="3719"/>
                </a:lnTo>
                <a:lnTo>
                  <a:pt x="19780" y="3658"/>
                </a:lnTo>
                <a:close/>
                <a:moveTo>
                  <a:pt x="20418" y="3324"/>
                </a:moveTo>
                <a:lnTo>
                  <a:pt x="20479" y="3355"/>
                </a:lnTo>
                <a:lnTo>
                  <a:pt x="20540" y="3446"/>
                </a:lnTo>
                <a:cubicBezTo>
                  <a:pt x="20540" y="3446"/>
                  <a:pt x="20570" y="3476"/>
                  <a:pt x="20570" y="3507"/>
                </a:cubicBezTo>
                <a:cubicBezTo>
                  <a:pt x="20570" y="3537"/>
                  <a:pt x="20570" y="3537"/>
                  <a:pt x="20570" y="3567"/>
                </a:cubicBezTo>
                <a:cubicBezTo>
                  <a:pt x="20540" y="3598"/>
                  <a:pt x="20479" y="3628"/>
                  <a:pt x="20448" y="3658"/>
                </a:cubicBezTo>
                <a:lnTo>
                  <a:pt x="20296" y="3810"/>
                </a:lnTo>
                <a:cubicBezTo>
                  <a:pt x="20236" y="3841"/>
                  <a:pt x="20175" y="3901"/>
                  <a:pt x="20145" y="3962"/>
                </a:cubicBezTo>
                <a:lnTo>
                  <a:pt x="20114" y="3962"/>
                </a:lnTo>
                <a:cubicBezTo>
                  <a:pt x="20114" y="3871"/>
                  <a:pt x="20145" y="3780"/>
                  <a:pt x="20145" y="3689"/>
                </a:cubicBezTo>
                <a:cubicBezTo>
                  <a:pt x="20145" y="3598"/>
                  <a:pt x="20114" y="3507"/>
                  <a:pt x="20114" y="3446"/>
                </a:cubicBezTo>
                <a:lnTo>
                  <a:pt x="20205" y="3415"/>
                </a:lnTo>
                <a:cubicBezTo>
                  <a:pt x="20236" y="3385"/>
                  <a:pt x="20296" y="3355"/>
                  <a:pt x="20357" y="3324"/>
                </a:cubicBezTo>
                <a:close/>
                <a:moveTo>
                  <a:pt x="21785" y="3901"/>
                </a:moveTo>
                <a:lnTo>
                  <a:pt x="21694" y="3962"/>
                </a:lnTo>
                <a:lnTo>
                  <a:pt x="21694" y="3901"/>
                </a:lnTo>
                <a:close/>
                <a:moveTo>
                  <a:pt x="22909" y="3932"/>
                </a:moveTo>
                <a:lnTo>
                  <a:pt x="22879" y="3962"/>
                </a:lnTo>
                <a:lnTo>
                  <a:pt x="22849" y="3932"/>
                </a:lnTo>
                <a:close/>
                <a:moveTo>
                  <a:pt x="30384" y="3415"/>
                </a:moveTo>
                <a:cubicBezTo>
                  <a:pt x="30384" y="3415"/>
                  <a:pt x="30414" y="3446"/>
                  <a:pt x="30414" y="3446"/>
                </a:cubicBezTo>
                <a:lnTo>
                  <a:pt x="30353" y="3567"/>
                </a:lnTo>
                <a:cubicBezTo>
                  <a:pt x="30232" y="3689"/>
                  <a:pt x="30171" y="3841"/>
                  <a:pt x="30080" y="3993"/>
                </a:cubicBezTo>
                <a:cubicBezTo>
                  <a:pt x="30110" y="3901"/>
                  <a:pt x="30110" y="3810"/>
                  <a:pt x="30080" y="3719"/>
                </a:cubicBezTo>
                <a:cubicBezTo>
                  <a:pt x="30080" y="3658"/>
                  <a:pt x="30049" y="3598"/>
                  <a:pt x="30049" y="3537"/>
                </a:cubicBezTo>
                <a:lnTo>
                  <a:pt x="30080" y="3507"/>
                </a:lnTo>
                <a:lnTo>
                  <a:pt x="30384" y="3415"/>
                </a:lnTo>
                <a:close/>
                <a:moveTo>
                  <a:pt x="43630" y="3567"/>
                </a:moveTo>
                <a:cubicBezTo>
                  <a:pt x="43539" y="3719"/>
                  <a:pt x="43448" y="3871"/>
                  <a:pt x="43387" y="4023"/>
                </a:cubicBezTo>
                <a:cubicBezTo>
                  <a:pt x="43357" y="3901"/>
                  <a:pt x="43357" y="3810"/>
                  <a:pt x="43327" y="3719"/>
                </a:cubicBezTo>
                <a:lnTo>
                  <a:pt x="43327" y="3658"/>
                </a:lnTo>
                <a:cubicBezTo>
                  <a:pt x="43387" y="3628"/>
                  <a:pt x="43418" y="3598"/>
                  <a:pt x="43478" y="3598"/>
                </a:cubicBezTo>
                <a:lnTo>
                  <a:pt x="43478" y="3567"/>
                </a:lnTo>
                <a:close/>
                <a:moveTo>
                  <a:pt x="31660" y="2929"/>
                </a:moveTo>
                <a:lnTo>
                  <a:pt x="31568" y="3051"/>
                </a:lnTo>
                <a:cubicBezTo>
                  <a:pt x="31477" y="3203"/>
                  <a:pt x="31386" y="3324"/>
                  <a:pt x="31295" y="3446"/>
                </a:cubicBezTo>
                <a:cubicBezTo>
                  <a:pt x="31204" y="3567"/>
                  <a:pt x="31113" y="3719"/>
                  <a:pt x="31052" y="3841"/>
                </a:cubicBezTo>
                <a:cubicBezTo>
                  <a:pt x="31022" y="3932"/>
                  <a:pt x="30961" y="3993"/>
                  <a:pt x="30930" y="4053"/>
                </a:cubicBezTo>
                <a:lnTo>
                  <a:pt x="30930" y="3932"/>
                </a:lnTo>
                <a:cubicBezTo>
                  <a:pt x="30930" y="3871"/>
                  <a:pt x="30961" y="3841"/>
                  <a:pt x="30991" y="3780"/>
                </a:cubicBezTo>
                <a:cubicBezTo>
                  <a:pt x="31052" y="3628"/>
                  <a:pt x="31143" y="3476"/>
                  <a:pt x="31204" y="3294"/>
                </a:cubicBezTo>
                <a:cubicBezTo>
                  <a:pt x="31265" y="3203"/>
                  <a:pt x="31295" y="3142"/>
                  <a:pt x="31356" y="3051"/>
                </a:cubicBezTo>
                <a:lnTo>
                  <a:pt x="31660" y="2929"/>
                </a:lnTo>
                <a:close/>
                <a:moveTo>
                  <a:pt x="13764" y="3355"/>
                </a:moveTo>
                <a:lnTo>
                  <a:pt x="13764" y="3415"/>
                </a:lnTo>
                <a:cubicBezTo>
                  <a:pt x="13734" y="3537"/>
                  <a:pt x="13734" y="3628"/>
                  <a:pt x="13703" y="3750"/>
                </a:cubicBezTo>
                <a:cubicBezTo>
                  <a:pt x="13643" y="3871"/>
                  <a:pt x="13612" y="3993"/>
                  <a:pt x="13551" y="4114"/>
                </a:cubicBezTo>
                <a:cubicBezTo>
                  <a:pt x="13551" y="4053"/>
                  <a:pt x="13521" y="4023"/>
                  <a:pt x="13491" y="3962"/>
                </a:cubicBezTo>
                <a:cubicBezTo>
                  <a:pt x="13460" y="3932"/>
                  <a:pt x="13460" y="3901"/>
                  <a:pt x="13430" y="3871"/>
                </a:cubicBezTo>
                <a:cubicBezTo>
                  <a:pt x="13491" y="3750"/>
                  <a:pt x="13551" y="3658"/>
                  <a:pt x="13643" y="3537"/>
                </a:cubicBezTo>
                <a:cubicBezTo>
                  <a:pt x="13643" y="3507"/>
                  <a:pt x="13703" y="3446"/>
                  <a:pt x="13734" y="3415"/>
                </a:cubicBezTo>
                <a:lnTo>
                  <a:pt x="13764" y="3355"/>
                </a:lnTo>
                <a:close/>
                <a:moveTo>
                  <a:pt x="16802" y="3355"/>
                </a:moveTo>
                <a:cubicBezTo>
                  <a:pt x="16802" y="3385"/>
                  <a:pt x="16772" y="3385"/>
                  <a:pt x="16772" y="3415"/>
                </a:cubicBezTo>
                <a:cubicBezTo>
                  <a:pt x="16651" y="3658"/>
                  <a:pt x="16529" y="3901"/>
                  <a:pt x="16438" y="4175"/>
                </a:cubicBezTo>
                <a:lnTo>
                  <a:pt x="16438" y="4114"/>
                </a:lnTo>
                <a:cubicBezTo>
                  <a:pt x="16407" y="4023"/>
                  <a:pt x="16347" y="3932"/>
                  <a:pt x="16316" y="3841"/>
                </a:cubicBezTo>
                <a:cubicBezTo>
                  <a:pt x="16347" y="3750"/>
                  <a:pt x="16407" y="3658"/>
                  <a:pt x="16438" y="3567"/>
                </a:cubicBezTo>
                <a:lnTo>
                  <a:pt x="16499" y="3537"/>
                </a:lnTo>
                <a:lnTo>
                  <a:pt x="16742" y="3385"/>
                </a:lnTo>
                <a:lnTo>
                  <a:pt x="16802" y="3355"/>
                </a:lnTo>
                <a:close/>
                <a:moveTo>
                  <a:pt x="28804" y="3932"/>
                </a:moveTo>
                <a:cubicBezTo>
                  <a:pt x="28743" y="4023"/>
                  <a:pt x="28682" y="4114"/>
                  <a:pt x="28621" y="4205"/>
                </a:cubicBezTo>
                <a:lnTo>
                  <a:pt x="28591" y="4205"/>
                </a:lnTo>
                <a:lnTo>
                  <a:pt x="28621" y="4145"/>
                </a:lnTo>
                <a:cubicBezTo>
                  <a:pt x="28682" y="4084"/>
                  <a:pt x="28743" y="4023"/>
                  <a:pt x="28773" y="3962"/>
                </a:cubicBezTo>
                <a:lnTo>
                  <a:pt x="28804" y="3932"/>
                </a:lnTo>
                <a:close/>
                <a:moveTo>
                  <a:pt x="36278" y="3263"/>
                </a:moveTo>
                <a:cubicBezTo>
                  <a:pt x="36217" y="3446"/>
                  <a:pt x="36126" y="3598"/>
                  <a:pt x="36065" y="3810"/>
                </a:cubicBezTo>
                <a:lnTo>
                  <a:pt x="35974" y="4145"/>
                </a:lnTo>
                <a:lnTo>
                  <a:pt x="35913" y="4236"/>
                </a:lnTo>
                <a:cubicBezTo>
                  <a:pt x="35913" y="4205"/>
                  <a:pt x="35913" y="4145"/>
                  <a:pt x="35883" y="4114"/>
                </a:cubicBezTo>
                <a:lnTo>
                  <a:pt x="35883" y="4084"/>
                </a:lnTo>
                <a:cubicBezTo>
                  <a:pt x="35913" y="3962"/>
                  <a:pt x="35974" y="3871"/>
                  <a:pt x="36004" y="3780"/>
                </a:cubicBezTo>
                <a:lnTo>
                  <a:pt x="36004" y="3810"/>
                </a:lnTo>
                <a:lnTo>
                  <a:pt x="36278" y="3263"/>
                </a:lnTo>
                <a:close/>
                <a:moveTo>
                  <a:pt x="45241" y="4053"/>
                </a:moveTo>
                <a:lnTo>
                  <a:pt x="45332" y="4145"/>
                </a:lnTo>
                <a:lnTo>
                  <a:pt x="45301" y="4175"/>
                </a:lnTo>
                <a:lnTo>
                  <a:pt x="45241" y="4236"/>
                </a:lnTo>
                <a:lnTo>
                  <a:pt x="45241" y="4053"/>
                </a:lnTo>
                <a:close/>
                <a:moveTo>
                  <a:pt x="22332" y="4175"/>
                </a:moveTo>
                <a:lnTo>
                  <a:pt x="22332" y="4205"/>
                </a:lnTo>
                <a:cubicBezTo>
                  <a:pt x="22332" y="4236"/>
                  <a:pt x="22332" y="4266"/>
                  <a:pt x="22332" y="4296"/>
                </a:cubicBezTo>
                <a:lnTo>
                  <a:pt x="22302" y="4357"/>
                </a:lnTo>
                <a:cubicBezTo>
                  <a:pt x="22302" y="4296"/>
                  <a:pt x="22302" y="4236"/>
                  <a:pt x="22332" y="4175"/>
                </a:cubicBezTo>
                <a:close/>
                <a:moveTo>
                  <a:pt x="25249" y="4327"/>
                </a:moveTo>
                <a:lnTo>
                  <a:pt x="25158" y="4388"/>
                </a:lnTo>
                <a:cubicBezTo>
                  <a:pt x="25158" y="4357"/>
                  <a:pt x="25097" y="4327"/>
                  <a:pt x="25067" y="4327"/>
                </a:cubicBezTo>
                <a:close/>
                <a:moveTo>
                  <a:pt x="44177" y="3628"/>
                </a:moveTo>
                <a:cubicBezTo>
                  <a:pt x="44208" y="3689"/>
                  <a:pt x="44238" y="3780"/>
                  <a:pt x="44268" y="3841"/>
                </a:cubicBezTo>
                <a:cubicBezTo>
                  <a:pt x="44268" y="3932"/>
                  <a:pt x="44268" y="4053"/>
                  <a:pt x="44238" y="4145"/>
                </a:cubicBezTo>
                <a:cubicBezTo>
                  <a:pt x="44215" y="4238"/>
                  <a:pt x="44191" y="4332"/>
                  <a:pt x="44168" y="4425"/>
                </a:cubicBezTo>
                <a:lnTo>
                  <a:pt x="44168" y="4425"/>
                </a:lnTo>
                <a:cubicBezTo>
                  <a:pt x="44180" y="4360"/>
                  <a:pt x="44187" y="4290"/>
                  <a:pt x="44208" y="4205"/>
                </a:cubicBezTo>
                <a:cubicBezTo>
                  <a:pt x="44238" y="4084"/>
                  <a:pt x="44238" y="3962"/>
                  <a:pt x="44208" y="3841"/>
                </a:cubicBezTo>
                <a:cubicBezTo>
                  <a:pt x="44177" y="3780"/>
                  <a:pt x="44177" y="3719"/>
                  <a:pt x="44147" y="3658"/>
                </a:cubicBezTo>
                <a:lnTo>
                  <a:pt x="44177" y="3628"/>
                </a:lnTo>
                <a:close/>
                <a:moveTo>
                  <a:pt x="12458" y="3324"/>
                </a:moveTo>
                <a:lnTo>
                  <a:pt x="12458" y="3446"/>
                </a:lnTo>
                <a:lnTo>
                  <a:pt x="12245" y="3658"/>
                </a:lnTo>
                <a:cubicBezTo>
                  <a:pt x="12093" y="3810"/>
                  <a:pt x="11972" y="3993"/>
                  <a:pt x="11820" y="4175"/>
                </a:cubicBezTo>
                <a:lnTo>
                  <a:pt x="11668" y="4448"/>
                </a:lnTo>
                <a:lnTo>
                  <a:pt x="11637" y="4418"/>
                </a:lnTo>
                <a:cubicBezTo>
                  <a:pt x="11668" y="4388"/>
                  <a:pt x="11668" y="4327"/>
                  <a:pt x="11698" y="4296"/>
                </a:cubicBezTo>
                <a:lnTo>
                  <a:pt x="11880" y="3932"/>
                </a:lnTo>
                <a:cubicBezTo>
                  <a:pt x="11972" y="3780"/>
                  <a:pt x="12032" y="3628"/>
                  <a:pt x="12123" y="3507"/>
                </a:cubicBezTo>
                <a:lnTo>
                  <a:pt x="12245" y="3446"/>
                </a:lnTo>
                <a:lnTo>
                  <a:pt x="12397" y="3324"/>
                </a:lnTo>
                <a:close/>
                <a:moveTo>
                  <a:pt x="27923" y="4205"/>
                </a:moveTo>
                <a:lnTo>
                  <a:pt x="27771" y="4357"/>
                </a:lnTo>
                <a:lnTo>
                  <a:pt x="27558" y="4357"/>
                </a:lnTo>
                <a:lnTo>
                  <a:pt x="27376" y="4388"/>
                </a:lnTo>
                <a:cubicBezTo>
                  <a:pt x="27315" y="4418"/>
                  <a:pt x="27254" y="4418"/>
                  <a:pt x="27163" y="4448"/>
                </a:cubicBezTo>
                <a:lnTo>
                  <a:pt x="27102" y="4327"/>
                </a:lnTo>
                <a:lnTo>
                  <a:pt x="27072" y="4327"/>
                </a:lnTo>
                <a:lnTo>
                  <a:pt x="27558" y="4266"/>
                </a:lnTo>
                <a:lnTo>
                  <a:pt x="27923" y="4205"/>
                </a:lnTo>
                <a:close/>
                <a:moveTo>
                  <a:pt x="26039" y="4388"/>
                </a:moveTo>
                <a:cubicBezTo>
                  <a:pt x="25978" y="4418"/>
                  <a:pt x="25917" y="4448"/>
                  <a:pt x="25856" y="4479"/>
                </a:cubicBezTo>
                <a:cubicBezTo>
                  <a:pt x="25826" y="4479"/>
                  <a:pt x="25796" y="4448"/>
                  <a:pt x="25796" y="4448"/>
                </a:cubicBezTo>
                <a:lnTo>
                  <a:pt x="25735" y="4388"/>
                </a:lnTo>
                <a:close/>
                <a:moveTo>
                  <a:pt x="23730" y="4114"/>
                </a:moveTo>
                <a:lnTo>
                  <a:pt x="23821" y="4175"/>
                </a:lnTo>
                <a:cubicBezTo>
                  <a:pt x="23851" y="4205"/>
                  <a:pt x="23851" y="4236"/>
                  <a:pt x="23882" y="4266"/>
                </a:cubicBezTo>
                <a:cubicBezTo>
                  <a:pt x="23760" y="4327"/>
                  <a:pt x="23639" y="4418"/>
                  <a:pt x="23547" y="4509"/>
                </a:cubicBezTo>
                <a:cubicBezTo>
                  <a:pt x="23547" y="4448"/>
                  <a:pt x="23517" y="4357"/>
                  <a:pt x="23487" y="4296"/>
                </a:cubicBezTo>
                <a:lnTo>
                  <a:pt x="23639" y="4175"/>
                </a:lnTo>
                <a:lnTo>
                  <a:pt x="23730" y="4114"/>
                </a:lnTo>
                <a:close/>
                <a:moveTo>
                  <a:pt x="39407" y="3780"/>
                </a:moveTo>
                <a:lnTo>
                  <a:pt x="39407" y="3810"/>
                </a:lnTo>
                <a:lnTo>
                  <a:pt x="39377" y="3901"/>
                </a:lnTo>
                <a:lnTo>
                  <a:pt x="39286" y="4145"/>
                </a:lnTo>
                <a:cubicBezTo>
                  <a:pt x="39225" y="4236"/>
                  <a:pt x="39164" y="4357"/>
                  <a:pt x="39134" y="4448"/>
                </a:cubicBezTo>
                <a:lnTo>
                  <a:pt x="39134" y="4509"/>
                </a:lnTo>
                <a:cubicBezTo>
                  <a:pt x="39134" y="4479"/>
                  <a:pt x="39103" y="4448"/>
                  <a:pt x="39103" y="4418"/>
                </a:cubicBezTo>
                <a:cubicBezTo>
                  <a:pt x="39195" y="4205"/>
                  <a:pt x="39316" y="3993"/>
                  <a:pt x="39407" y="3780"/>
                </a:cubicBezTo>
                <a:close/>
                <a:moveTo>
                  <a:pt x="38587" y="3507"/>
                </a:moveTo>
                <a:lnTo>
                  <a:pt x="38587" y="3507"/>
                </a:lnTo>
                <a:cubicBezTo>
                  <a:pt x="38526" y="3841"/>
                  <a:pt x="38435" y="4205"/>
                  <a:pt x="38313" y="4540"/>
                </a:cubicBezTo>
                <a:lnTo>
                  <a:pt x="38253" y="4631"/>
                </a:lnTo>
                <a:cubicBezTo>
                  <a:pt x="38253" y="4631"/>
                  <a:pt x="38253" y="4600"/>
                  <a:pt x="38283" y="4570"/>
                </a:cubicBezTo>
                <a:cubicBezTo>
                  <a:pt x="38313" y="4236"/>
                  <a:pt x="38435" y="3932"/>
                  <a:pt x="38556" y="3598"/>
                </a:cubicBezTo>
                <a:lnTo>
                  <a:pt x="38587" y="3507"/>
                </a:lnTo>
                <a:close/>
                <a:moveTo>
                  <a:pt x="9997" y="4205"/>
                </a:moveTo>
                <a:lnTo>
                  <a:pt x="9997" y="4205"/>
                </a:lnTo>
                <a:cubicBezTo>
                  <a:pt x="9875" y="4357"/>
                  <a:pt x="9754" y="4509"/>
                  <a:pt x="9662" y="4631"/>
                </a:cubicBezTo>
                <a:lnTo>
                  <a:pt x="9662" y="4661"/>
                </a:lnTo>
                <a:cubicBezTo>
                  <a:pt x="9662" y="4631"/>
                  <a:pt x="9632" y="4631"/>
                  <a:pt x="9632" y="4600"/>
                </a:cubicBezTo>
                <a:cubicBezTo>
                  <a:pt x="9632" y="4570"/>
                  <a:pt x="9602" y="4570"/>
                  <a:pt x="9571" y="4540"/>
                </a:cubicBezTo>
                <a:lnTo>
                  <a:pt x="9511" y="4479"/>
                </a:lnTo>
                <a:lnTo>
                  <a:pt x="9480" y="4479"/>
                </a:lnTo>
                <a:cubicBezTo>
                  <a:pt x="9662" y="4388"/>
                  <a:pt x="9814" y="4296"/>
                  <a:pt x="9997" y="4205"/>
                </a:cubicBezTo>
                <a:close/>
                <a:moveTo>
                  <a:pt x="14653" y="4289"/>
                </a:moveTo>
                <a:lnTo>
                  <a:pt x="14653" y="4289"/>
                </a:lnTo>
                <a:cubicBezTo>
                  <a:pt x="14600" y="4342"/>
                  <a:pt x="14550" y="4395"/>
                  <a:pt x="14524" y="4448"/>
                </a:cubicBezTo>
                <a:lnTo>
                  <a:pt x="14311" y="4691"/>
                </a:lnTo>
                <a:cubicBezTo>
                  <a:pt x="14341" y="4570"/>
                  <a:pt x="14402" y="4479"/>
                  <a:pt x="14433" y="4357"/>
                </a:cubicBezTo>
                <a:lnTo>
                  <a:pt x="14493" y="4357"/>
                </a:lnTo>
                <a:lnTo>
                  <a:pt x="14653" y="4289"/>
                </a:lnTo>
                <a:close/>
                <a:moveTo>
                  <a:pt x="16104" y="4357"/>
                </a:moveTo>
                <a:lnTo>
                  <a:pt x="16104" y="4388"/>
                </a:lnTo>
                <a:cubicBezTo>
                  <a:pt x="16134" y="4479"/>
                  <a:pt x="16134" y="4540"/>
                  <a:pt x="16164" y="4600"/>
                </a:cubicBezTo>
                <a:lnTo>
                  <a:pt x="16073" y="4722"/>
                </a:lnTo>
                <a:cubicBezTo>
                  <a:pt x="16073" y="4661"/>
                  <a:pt x="16073" y="4600"/>
                  <a:pt x="16073" y="4540"/>
                </a:cubicBezTo>
                <a:lnTo>
                  <a:pt x="16073" y="4509"/>
                </a:lnTo>
                <a:cubicBezTo>
                  <a:pt x="16073" y="4448"/>
                  <a:pt x="16104" y="4418"/>
                  <a:pt x="16104" y="4357"/>
                </a:cubicBezTo>
                <a:close/>
                <a:moveTo>
                  <a:pt x="19324" y="3689"/>
                </a:moveTo>
                <a:lnTo>
                  <a:pt x="19324" y="3689"/>
                </a:lnTo>
                <a:cubicBezTo>
                  <a:pt x="19142" y="3932"/>
                  <a:pt x="18990" y="4205"/>
                  <a:pt x="18838" y="4479"/>
                </a:cubicBezTo>
                <a:lnTo>
                  <a:pt x="18777" y="4570"/>
                </a:lnTo>
                <a:lnTo>
                  <a:pt x="18686" y="4722"/>
                </a:lnTo>
                <a:cubicBezTo>
                  <a:pt x="18717" y="4631"/>
                  <a:pt x="18747" y="4540"/>
                  <a:pt x="18777" y="4448"/>
                </a:cubicBezTo>
                <a:lnTo>
                  <a:pt x="18868" y="4266"/>
                </a:lnTo>
                <a:cubicBezTo>
                  <a:pt x="18960" y="4114"/>
                  <a:pt x="19051" y="3962"/>
                  <a:pt x="19142" y="3841"/>
                </a:cubicBezTo>
                <a:lnTo>
                  <a:pt x="19263" y="3719"/>
                </a:lnTo>
                <a:lnTo>
                  <a:pt x="19324" y="3689"/>
                </a:lnTo>
                <a:close/>
                <a:moveTo>
                  <a:pt x="35397" y="4509"/>
                </a:moveTo>
                <a:cubicBezTo>
                  <a:pt x="35366" y="4570"/>
                  <a:pt x="35336" y="4661"/>
                  <a:pt x="35336" y="4752"/>
                </a:cubicBezTo>
                <a:lnTo>
                  <a:pt x="35306" y="4661"/>
                </a:lnTo>
                <a:lnTo>
                  <a:pt x="35397" y="4509"/>
                </a:lnTo>
                <a:close/>
                <a:moveTo>
                  <a:pt x="22818" y="4418"/>
                </a:moveTo>
                <a:lnTo>
                  <a:pt x="22879" y="4509"/>
                </a:lnTo>
                <a:cubicBezTo>
                  <a:pt x="22818" y="4570"/>
                  <a:pt x="22757" y="4661"/>
                  <a:pt x="22697" y="4783"/>
                </a:cubicBezTo>
                <a:cubicBezTo>
                  <a:pt x="22727" y="4661"/>
                  <a:pt x="22727" y="4570"/>
                  <a:pt x="22727" y="4479"/>
                </a:cubicBezTo>
                <a:lnTo>
                  <a:pt x="22727" y="4448"/>
                </a:lnTo>
                <a:lnTo>
                  <a:pt x="22788" y="4418"/>
                </a:lnTo>
                <a:close/>
                <a:moveTo>
                  <a:pt x="21937" y="4266"/>
                </a:moveTo>
                <a:lnTo>
                  <a:pt x="21937" y="4296"/>
                </a:lnTo>
                <a:cubicBezTo>
                  <a:pt x="21937" y="4418"/>
                  <a:pt x="21907" y="4509"/>
                  <a:pt x="21876" y="4631"/>
                </a:cubicBezTo>
                <a:cubicBezTo>
                  <a:pt x="21846" y="4722"/>
                  <a:pt x="21816" y="4783"/>
                  <a:pt x="21785" y="4874"/>
                </a:cubicBezTo>
                <a:lnTo>
                  <a:pt x="21664" y="4904"/>
                </a:lnTo>
                <a:lnTo>
                  <a:pt x="21694" y="4783"/>
                </a:lnTo>
                <a:cubicBezTo>
                  <a:pt x="21724" y="4661"/>
                  <a:pt x="21755" y="4540"/>
                  <a:pt x="21755" y="4418"/>
                </a:cubicBezTo>
                <a:cubicBezTo>
                  <a:pt x="21785" y="4388"/>
                  <a:pt x="21816" y="4357"/>
                  <a:pt x="21846" y="4327"/>
                </a:cubicBezTo>
                <a:lnTo>
                  <a:pt x="21937" y="4266"/>
                </a:lnTo>
                <a:close/>
                <a:moveTo>
                  <a:pt x="29715" y="3901"/>
                </a:moveTo>
                <a:cubicBezTo>
                  <a:pt x="29745" y="3962"/>
                  <a:pt x="29745" y="4023"/>
                  <a:pt x="29715" y="4084"/>
                </a:cubicBezTo>
                <a:cubicBezTo>
                  <a:pt x="29685" y="4388"/>
                  <a:pt x="29594" y="4661"/>
                  <a:pt x="29502" y="4904"/>
                </a:cubicBezTo>
                <a:lnTo>
                  <a:pt x="29502" y="4965"/>
                </a:lnTo>
                <a:lnTo>
                  <a:pt x="29472" y="4965"/>
                </a:lnTo>
                <a:lnTo>
                  <a:pt x="29472" y="4935"/>
                </a:lnTo>
                <a:cubicBezTo>
                  <a:pt x="29563" y="4661"/>
                  <a:pt x="29594" y="4388"/>
                  <a:pt x="29594" y="4114"/>
                </a:cubicBezTo>
                <a:lnTo>
                  <a:pt x="29594" y="4084"/>
                </a:lnTo>
                <a:lnTo>
                  <a:pt x="29715" y="3901"/>
                </a:lnTo>
                <a:close/>
                <a:moveTo>
                  <a:pt x="21329" y="3993"/>
                </a:moveTo>
                <a:cubicBezTo>
                  <a:pt x="21329" y="4053"/>
                  <a:pt x="21360" y="4114"/>
                  <a:pt x="21360" y="4175"/>
                </a:cubicBezTo>
                <a:lnTo>
                  <a:pt x="21360" y="4266"/>
                </a:lnTo>
                <a:cubicBezTo>
                  <a:pt x="21329" y="4327"/>
                  <a:pt x="21269" y="4388"/>
                  <a:pt x="21208" y="4448"/>
                </a:cubicBezTo>
                <a:cubicBezTo>
                  <a:pt x="21117" y="4570"/>
                  <a:pt x="21026" y="4691"/>
                  <a:pt x="20934" y="4813"/>
                </a:cubicBezTo>
                <a:lnTo>
                  <a:pt x="20813" y="4935"/>
                </a:lnTo>
                <a:lnTo>
                  <a:pt x="20783" y="4965"/>
                </a:lnTo>
                <a:lnTo>
                  <a:pt x="20722" y="4995"/>
                </a:lnTo>
                <a:cubicBezTo>
                  <a:pt x="20874" y="4631"/>
                  <a:pt x="21056" y="4296"/>
                  <a:pt x="21269" y="3993"/>
                </a:cubicBezTo>
                <a:close/>
                <a:moveTo>
                  <a:pt x="21269" y="4935"/>
                </a:moveTo>
                <a:cubicBezTo>
                  <a:pt x="21269" y="4965"/>
                  <a:pt x="21238" y="4995"/>
                  <a:pt x="21238" y="5026"/>
                </a:cubicBezTo>
                <a:lnTo>
                  <a:pt x="21208" y="4995"/>
                </a:lnTo>
                <a:lnTo>
                  <a:pt x="21269" y="4935"/>
                </a:lnTo>
                <a:close/>
                <a:moveTo>
                  <a:pt x="27528" y="4752"/>
                </a:moveTo>
                <a:lnTo>
                  <a:pt x="27497" y="4783"/>
                </a:lnTo>
                <a:cubicBezTo>
                  <a:pt x="27467" y="4843"/>
                  <a:pt x="27436" y="4904"/>
                  <a:pt x="27376" y="4965"/>
                </a:cubicBezTo>
                <a:lnTo>
                  <a:pt x="27345" y="5056"/>
                </a:lnTo>
                <a:cubicBezTo>
                  <a:pt x="27345" y="4965"/>
                  <a:pt x="27315" y="4874"/>
                  <a:pt x="27284" y="4813"/>
                </a:cubicBezTo>
                <a:cubicBezTo>
                  <a:pt x="27376" y="4783"/>
                  <a:pt x="27436" y="4783"/>
                  <a:pt x="27497" y="4752"/>
                </a:cubicBezTo>
                <a:close/>
                <a:moveTo>
                  <a:pt x="41898" y="4025"/>
                </a:moveTo>
                <a:lnTo>
                  <a:pt x="41898" y="4025"/>
                </a:lnTo>
                <a:cubicBezTo>
                  <a:pt x="41868" y="4085"/>
                  <a:pt x="41838" y="4176"/>
                  <a:pt x="41807" y="4266"/>
                </a:cubicBezTo>
                <a:lnTo>
                  <a:pt x="41686" y="4600"/>
                </a:lnTo>
                <a:cubicBezTo>
                  <a:pt x="41686" y="4631"/>
                  <a:pt x="41656" y="4661"/>
                  <a:pt x="41656" y="4722"/>
                </a:cubicBezTo>
                <a:cubicBezTo>
                  <a:pt x="41625" y="4813"/>
                  <a:pt x="41564" y="4935"/>
                  <a:pt x="41534" y="5026"/>
                </a:cubicBezTo>
                <a:lnTo>
                  <a:pt x="41473" y="5147"/>
                </a:lnTo>
                <a:lnTo>
                  <a:pt x="41473" y="5086"/>
                </a:lnTo>
                <a:cubicBezTo>
                  <a:pt x="41534" y="4904"/>
                  <a:pt x="41625" y="4691"/>
                  <a:pt x="41686" y="4479"/>
                </a:cubicBezTo>
                <a:lnTo>
                  <a:pt x="41716" y="4388"/>
                </a:lnTo>
                <a:lnTo>
                  <a:pt x="41777" y="4236"/>
                </a:lnTo>
                <a:cubicBezTo>
                  <a:pt x="41837" y="4175"/>
                  <a:pt x="41868" y="4085"/>
                  <a:pt x="41898" y="4025"/>
                </a:cubicBezTo>
                <a:close/>
                <a:moveTo>
                  <a:pt x="23973" y="4631"/>
                </a:moveTo>
                <a:cubicBezTo>
                  <a:pt x="23973" y="4661"/>
                  <a:pt x="23973" y="4691"/>
                  <a:pt x="23973" y="4722"/>
                </a:cubicBezTo>
                <a:cubicBezTo>
                  <a:pt x="23821" y="4843"/>
                  <a:pt x="23669" y="4995"/>
                  <a:pt x="23517" y="5178"/>
                </a:cubicBezTo>
                <a:cubicBezTo>
                  <a:pt x="23517" y="5147"/>
                  <a:pt x="23547" y="5086"/>
                  <a:pt x="23547" y="5056"/>
                </a:cubicBezTo>
                <a:cubicBezTo>
                  <a:pt x="23639" y="4935"/>
                  <a:pt x="23760" y="4783"/>
                  <a:pt x="23912" y="4691"/>
                </a:cubicBezTo>
                <a:lnTo>
                  <a:pt x="23973" y="4631"/>
                </a:lnTo>
                <a:close/>
                <a:moveTo>
                  <a:pt x="34029" y="4752"/>
                </a:moveTo>
                <a:lnTo>
                  <a:pt x="34029" y="4752"/>
                </a:lnTo>
                <a:cubicBezTo>
                  <a:pt x="33999" y="4813"/>
                  <a:pt x="33999" y="4843"/>
                  <a:pt x="34029" y="4874"/>
                </a:cubicBezTo>
                <a:lnTo>
                  <a:pt x="33999" y="4935"/>
                </a:lnTo>
                <a:cubicBezTo>
                  <a:pt x="33938" y="4965"/>
                  <a:pt x="33878" y="5026"/>
                  <a:pt x="33847" y="5086"/>
                </a:cubicBezTo>
                <a:lnTo>
                  <a:pt x="33847" y="5117"/>
                </a:lnTo>
                <a:lnTo>
                  <a:pt x="33786" y="5178"/>
                </a:lnTo>
                <a:cubicBezTo>
                  <a:pt x="33817" y="5147"/>
                  <a:pt x="33847" y="5086"/>
                  <a:pt x="33878" y="5026"/>
                </a:cubicBezTo>
                <a:cubicBezTo>
                  <a:pt x="33908" y="4965"/>
                  <a:pt x="33969" y="4843"/>
                  <a:pt x="34029" y="4752"/>
                </a:cubicBezTo>
                <a:close/>
                <a:moveTo>
                  <a:pt x="8569" y="4965"/>
                </a:moveTo>
                <a:lnTo>
                  <a:pt x="8508" y="5117"/>
                </a:lnTo>
                <a:lnTo>
                  <a:pt x="8386" y="5147"/>
                </a:lnTo>
                <a:cubicBezTo>
                  <a:pt x="8326" y="5178"/>
                  <a:pt x="8265" y="5208"/>
                  <a:pt x="8204" y="5238"/>
                </a:cubicBezTo>
                <a:lnTo>
                  <a:pt x="8356" y="5117"/>
                </a:lnTo>
                <a:lnTo>
                  <a:pt x="8386" y="5086"/>
                </a:lnTo>
                <a:lnTo>
                  <a:pt x="8569" y="4965"/>
                </a:lnTo>
                <a:close/>
                <a:moveTo>
                  <a:pt x="13156" y="4236"/>
                </a:moveTo>
                <a:cubicBezTo>
                  <a:pt x="13156" y="4266"/>
                  <a:pt x="13187" y="4296"/>
                  <a:pt x="13187" y="4327"/>
                </a:cubicBezTo>
                <a:lnTo>
                  <a:pt x="13156" y="4327"/>
                </a:lnTo>
                <a:cubicBezTo>
                  <a:pt x="13156" y="4418"/>
                  <a:pt x="13126" y="4509"/>
                  <a:pt x="13096" y="4570"/>
                </a:cubicBezTo>
                <a:cubicBezTo>
                  <a:pt x="13035" y="4722"/>
                  <a:pt x="12944" y="4843"/>
                  <a:pt x="12853" y="4995"/>
                </a:cubicBezTo>
                <a:cubicBezTo>
                  <a:pt x="12762" y="5086"/>
                  <a:pt x="12701" y="5178"/>
                  <a:pt x="12610" y="5299"/>
                </a:cubicBezTo>
                <a:cubicBezTo>
                  <a:pt x="12701" y="5056"/>
                  <a:pt x="12853" y="4813"/>
                  <a:pt x="12974" y="4570"/>
                </a:cubicBezTo>
                <a:cubicBezTo>
                  <a:pt x="13035" y="4479"/>
                  <a:pt x="13096" y="4357"/>
                  <a:pt x="13156" y="4236"/>
                </a:cubicBezTo>
                <a:close/>
                <a:moveTo>
                  <a:pt x="43873" y="4114"/>
                </a:moveTo>
                <a:lnTo>
                  <a:pt x="43873" y="4145"/>
                </a:lnTo>
                <a:cubicBezTo>
                  <a:pt x="43843" y="4296"/>
                  <a:pt x="43782" y="4479"/>
                  <a:pt x="43752" y="4631"/>
                </a:cubicBezTo>
                <a:lnTo>
                  <a:pt x="43752" y="4661"/>
                </a:lnTo>
                <a:cubicBezTo>
                  <a:pt x="43691" y="4813"/>
                  <a:pt x="43630" y="4995"/>
                  <a:pt x="43570" y="5178"/>
                </a:cubicBezTo>
                <a:cubicBezTo>
                  <a:pt x="43509" y="5208"/>
                  <a:pt x="43448" y="5238"/>
                  <a:pt x="43418" y="5299"/>
                </a:cubicBezTo>
                <a:cubicBezTo>
                  <a:pt x="43418" y="5238"/>
                  <a:pt x="43418" y="5147"/>
                  <a:pt x="43418" y="5086"/>
                </a:cubicBezTo>
                <a:cubicBezTo>
                  <a:pt x="43418" y="5086"/>
                  <a:pt x="43418" y="5056"/>
                  <a:pt x="43418" y="5026"/>
                </a:cubicBezTo>
                <a:lnTo>
                  <a:pt x="43478" y="4874"/>
                </a:lnTo>
                <a:cubicBezTo>
                  <a:pt x="43539" y="4752"/>
                  <a:pt x="43600" y="4631"/>
                  <a:pt x="43661" y="4509"/>
                </a:cubicBezTo>
                <a:cubicBezTo>
                  <a:pt x="43722" y="4388"/>
                  <a:pt x="43782" y="4236"/>
                  <a:pt x="43873" y="4114"/>
                </a:cubicBezTo>
                <a:close/>
                <a:moveTo>
                  <a:pt x="11911" y="4843"/>
                </a:moveTo>
                <a:lnTo>
                  <a:pt x="11911" y="4874"/>
                </a:lnTo>
                <a:lnTo>
                  <a:pt x="11729" y="5147"/>
                </a:lnTo>
                <a:lnTo>
                  <a:pt x="11577" y="5360"/>
                </a:lnTo>
                <a:lnTo>
                  <a:pt x="11607" y="5178"/>
                </a:lnTo>
                <a:cubicBezTo>
                  <a:pt x="11698" y="5086"/>
                  <a:pt x="11820" y="4965"/>
                  <a:pt x="11911" y="4843"/>
                </a:cubicBezTo>
                <a:close/>
                <a:moveTo>
                  <a:pt x="24520" y="5026"/>
                </a:moveTo>
                <a:lnTo>
                  <a:pt x="24520" y="5026"/>
                </a:lnTo>
                <a:cubicBezTo>
                  <a:pt x="24459" y="5147"/>
                  <a:pt x="24368" y="5238"/>
                  <a:pt x="24307" y="5360"/>
                </a:cubicBezTo>
                <a:lnTo>
                  <a:pt x="24277" y="5360"/>
                </a:lnTo>
                <a:lnTo>
                  <a:pt x="24307" y="5117"/>
                </a:lnTo>
                <a:lnTo>
                  <a:pt x="24307" y="5086"/>
                </a:lnTo>
                <a:lnTo>
                  <a:pt x="24520" y="5026"/>
                </a:lnTo>
                <a:close/>
                <a:moveTo>
                  <a:pt x="40623" y="4965"/>
                </a:moveTo>
                <a:cubicBezTo>
                  <a:pt x="40623" y="5026"/>
                  <a:pt x="40623" y="5056"/>
                  <a:pt x="40623" y="5086"/>
                </a:cubicBezTo>
                <a:cubicBezTo>
                  <a:pt x="40562" y="5208"/>
                  <a:pt x="40531" y="5329"/>
                  <a:pt x="40471" y="5481"/>
                </a:cubicBezTo>
                <a:lnTo>
                  <a:pt x="40440" y="5481"/>
                </a:lnTo>
                <a:lnTo>
                  <a:pt x="40471" y="5421"/>
                </a:lnTo>
                <a:cubicBezTo>
                  <a:pt x="40501" y="5269"/>
                  <a:pt x="40562" y="5147"/>
                  <a:pt x="40592" y="5026"/>
                </a:cubicBezTo>
                <a:lnTo>
                  <a:pt x="40623" y="4965"/>
                </a:lnTo>
                <a:close/>
                <a:moveTo>
                  <a:pt x="10544" y="4752"/>
                </a:moveTo>
                <a:lnTo>
                  <a:pt x="10574" y="4783"/>
                </a:lnTo>
                <a:lnTo>
                  <a:pt x="10544" y="4843"/>
                </a:lnTo>
                <a:cubicBezTo>
                  <a:pt x="10513" y="4904"/>
                  <a:pt x="10483" y="4995"/>
                  <a:pt x="10452" y="5056"/>
                </a:cubicBezTo>
                <a:cubicBezTo>
                  <a:pt x="10422" y="5147"/>
                  <a:pt x="10361" y="5238"/>
                  <a:pt x="10301" y="5329"/>
                </a:cubicBezTo>
                <a:lnTo>
                  <a:pt x="10331" y="5269"/>
                </a:lnTo>
                <a:lnTo>
                  <a:pt x="10149" y="5512"/>
                </a:lnTo>
                <a:cubicBezTo>
                  <a:pt x="10240" y="5238"/>
                  <a:pt x="10392" y="4995"/>
                  <a:pt x="10544" y="4752"/>
                </a:cubicBezTo>
                <a:close/>
                <a:moveTo>
                  <a:pt x="36764" y="4995"/>
                </a:moveTo>
                <a:cubicBezTo>
                  <a:pt x="36764" y="4995"/>
                  <a:pt x="36764" y="5026"/>
                  <a:pt x="36764" y="5056"/>
                </a:cubicBezTo>
                <a:cubicBezTo>
                  <a:pt x="36734" y="5147"/>
                  <a:pt x="36734" y="5238"/>
                  <a:pt x="36703" y="5329"/>
                </a:cubicBezTo>
                <a:lnTo>
                  <a:pt x="36734" y="5329"/>
                </a:lnTo>
                <a:lnTo>
                  <a:pt x="36642" y="5451"/>
                </a:lnTo>
                <a:lnTo>
                  <a:pt x="36582" y="5512"/>
                </a:lnTo>
                <a:cubicBezTo>
                  <a:pt x="36551" y="5481"/>
                  <a:pt x="36490" y="5421"/>
                  <a:pt x="36460" y="5390"/>
                </a:cubicBezTo>
                <a:cubicBezTo>
                  <a:pt x="36582" y="5269"/>
                  <a:pt x="36673" y="5117"/>
                  <a:pt x="36764" y="4995"/>
                </a:cubicBezTo>
                <a:close/>
                <a:moveTo>
                  <a:pt x="37979" y="4114"/>
                </a:moveTo>
                <a:cubicBezTo>
                  <a:pt x="37918" y="4388"/>
                  <a:pt x="37858" y="4691"/>
                  <a:pt x="37888" y="4995"/>
                </a:cubicBezTo>
                <a:cubicBezTo>
                  <a:pt x="37888" y="5026"/>
                  <a:pt x="37888" y="5086"/>
                  <a:pt x="37888" y="5147"/>
                </a:cubicBezTo>
                <a:cubicBezTo>
                  <a:pt x="37767" y="5269"/>
                  <a:pt x="37675" y="5421"/>
                  <a:pt x="37554" y="5542"/>
                </a:cubicBezTo>
                <a:lnTo>
                  <a:pt x="37554" y="5512"/>
                </a:lnTo>
                <a:lnTo>
                  <a:pt x="37493" y="5421"/>
                </a:lnTo>
                <a:cubicBezTo>
                  <a:pt x="37463" y="5390"/>
                  <a:pt x="37432" y="5390"/>
                  <a:pt x="37402" y="5360"/>
                </a:cubicBezTo>
                <a:cubicBezTo>
                  <a:pt x="37463" y="5269"/>
                  <a:pt x="37493" y="5147"/>
                  <a:pt x="37554" y="5056"/>
                </a:cubicBezTo>
                <a:cubicBezTo>
                  <a:pt x="37645" y="4843"/>
                  <a:pt x="37736" y="4631"/>
                  <a:pt x="37827" y="4418"/>
                </a:cubicBezTo>
                <a:lnTo>
                  <a:pt x="37979" y="4114"/>
                </a:lnTo>
                <a:close/>
                <a:moveTo>
                  <a:pt x="17410" y="4175"/>
                </a:moveTo>
                <a:cubicBezTo>
                  <a:pt x="17380" y="4266"/>
                  <a:pt x="17319" y="4388"/>
                  <a:pt x="17289" y="4479"/>
                </a:cubicBezTo>
                <a:cubicBezTo>
                  <a:pt x="17228" y="4661"/>
                  <a:pt x="17167" y="4843"/>
                  <a:pt x="17106" y="5026"/>
                </a:cubicBezTo>
                <a:lnTo>
                  <a:pt x="17106" y="4995"/>
                </a:lnTo>
                <a:cubicBezTo>
                  <a:pt x="17076" y="5086"/>
                  <a:pt x="17076" y="5147"/>
                  <a:pt x="17045" y="5238"/>
                </a:cubicBezTo>
                <a:lnTo>
                  <a:pt x="16985" y="5329"/>
                </a:lnTo>
                <a:lnTo>
                  <a:pt x="16802" y="5512"/>
                </a:lnTo>
                <a:lnTo>
                  <a:pt x="16772" y="5573"/>
                </a:lnTo>
                <a:lnTo>
                  <a:pt x="16924" y="5026"/>
                </a:lnTo>
                <a:cubicBezTo>
                  <a:pt x="16954" y="4965"/>
                  <a:pt x="16985" y="4935"/>
                  <a:pt x="16985" y="4874"/>
                </a:cubicBezTo>
                <a:cubicBezTo>
                  <a:pt x="17015" y="4813"/>
                  <a:pt x="17045" y="4752"/>
                  <a:pt x="17045" y="4691"/>
                </a:cubicBezTo>
                <a:lnTo>
                  <a:pt x="17106" y="4570"/>
                </a:lnTo>
                <a:lnTo>
                  <a:pt x="17167" y="4509"/>
                </a:lnTo>
                <a:cubicBezTo>
                  <a:pt x="17258" y="4388"/>
                  <a:pt x="17349" y="4296"/>
                  <a:pt x="17410" y="4175"/>
                </a:cubicBezTo>
                <a:close/>
                <a:moveTo>
                  <a:pt x="29138" y="4631"/>
                </a:moveTo>
                <a:lnTo>
                  <a:pt x="29138" y="4661"/>
                </a:lnTo>
                <a:cubicBezTo>
                  <a:pt x="29107" y="4783"/>
                  <a:pt x="29047" y="4935"/>
                  <a:pt x="29016" y="5086"/>
                </a:cubicBezTo>
                <a:cubicBezTo>
                  <a:pt x="28956" y="5147"/>
                  <a:pt x="28925" y="5238"/>
                  <a:pt x="28895" y="5329"/>
                </a:cubicBezTo>
                <a:lnTo>
                  <a:pt x="28804" y="5360"/>
                </a:lnTo>
                <a:lnTo>
                  <a:pt x="28773" y="5390"/>
                </a:lnTo>
                <a:cubicBezTo>
                  <a:pt x="28743" y="5421"/>
                  <a:pt x="28712" y="5451"/>
                  <a:pt x="28682" y="5451"/>
                </a:cubicBezTo>
                <a:lnTo>
                  <a:pt x="28561" y="5573"/>
                </a:lnTo>
                <a:lnTo>
                  <a:pt x="28621" y="5451"/>
                </a:lnTo>
                <a:lnTo>
                  <a:pt x="28925" y="4965"/>
                </a:lnTo>
                <a:cubicBezTo>
                  <a:pt x="28986" y="4874"/>
                  <a:pt x="29047" y="4783"/>
                  <a:pt x="29107" y="4691"/>
                </a:cubicBezTo>
                <a:lnTo>
                  <a:pt x="29138" y="4631"/>
                </a:lnTo>
                <a:close/>
                <a:moveTo>
                  <a:pt x="32784" y="2565"/>
                </a:moveTo>
                <a:cubicBezTo>
                  <a:pt x="32784" y="2595"/>
                  <a:pt x="32784" y="2595"/>
                  <a:pt x="32784" y="2595"/>
                </a:cubicBezTo>
                <a:lnTo>
                  <a:pt x="32662" y="2747"/>
                </a:lnTo>
                <a:cubicBezTo>
                  <a:pt x="32601" y="2838"/>
                  <a:pt x="32541" y="2960"/>
                  <a:pt x="32480" y="3051"/>
                </a:cubicBezTo>
                <a:cubicBezTo>
                  <a:pt x="32389" y="3172"/>
                  <a:pt x="32358" y="3203"/>
                  <a:pt x="32328" y="3263"/>
                </a:cubicBezTo>
                <a:lnTo>
                  <a:pt x="32115" y="3628"/>
                </a:lnTo>
                <a:lnTo>
                  <a:pt x="32085" y="3719"/>
                </a:lnTo>
                <a:cubicBezTo>
                  <a:pt x="31994" y="3841"/>
                  <a:pt x="31903" y="3993"/>
                  <a:pt x="31812" y="4145"/>
                </a:cubicBezTo>
                <a:cubicBezTo>
                  <a:pt x="31720" y="4296"/>
                  <a:pt x="31660" y="4418"/>
                  <a:pt x="31599" y="4570"/>
                </a:cubicBezTo>
                <a:lnTo>
                  <a:pt x="31386" y="4995"/>
                </a:lnTo>
                <a:cubicBezTo>
                  <a:pt x="31325" y="5178"/>
                  <a:pt x="31234" y="5360"/>
                  <a:pt x="31173" y="5512"/>
                </a:cubicBezTo>
                <a:lnTo>
                  <a:pt x="31113" y="5573"/>
                </a:lnTo>
                <a:lnTo>
                  <a:pt x="31082" y="5603"/>
                </a:lnTo>
                <a:cubicBezTo>
                  <a:pt x="31173" y="5208"/>
                  <a:pt x="31325" y="4843"/>
                  <a:pt x="31477" y="4479"/>
                </a:cubicBezTo>
                <a:cubicBezTo>
                  <a:pt x="31568" y="4296"/>
                  <a:pt x="31629" y="4084"/>
                  <a:pt x="31720" y="3901"/>
                </a:cubicBezTo>
                <a:lnTo>
                  <a:pt x="31842" y="3810"/>
                </a:lnTo>
                <a:cubicBezTo>
                  <a:pt x="31903" y="3719"/>
                  <a:pt x="31963" y="3628"/>
                  <a:pt x="32055" y="3537"/>
                </a:cubicBezTo>
                <a:cubicBezTo>
                  <a:pt x="32115" y="3446"/>
                  <a:pt x="32115" y="3446"/>
                  <a:pt x="32146" y="3415"/>
                </a:cubicBezTo>
                <a:lnTo>
                  <a:pt x="32237" y="3294"/>
                </a:lnTo>
                <a:cubicBezTo>
                  <a:pt x="32328" y="3142"/>
                  <a:pt x="32419" y="3020"/>
                  <a:pt x="32510" y="2868"/>
                </a:cubicBezTo>
                <a:cubicBezTo>
                  <a:pt x="32541" y="2838"/>
                  <a:pt x="32571" y="2777"/>
                  <a:pt x="32632" y="2747"/>
                </a:cubicBezTo>
                <a:lnTo>
                  <a:pt x="32601" y="2717"/>
                </a:lnTo>
                <a:lnTo>
                  <a:pt x="32784" y="2565"/>
                </a:lnTo>
                <a:close/>
                <a:moveTo>
                  <a:pt x="9328" y="4813"/>
                </a:moveTo>
                <a:cubicBezTo>
                  <a:pt x="9328" y="4813"/>
                  <a:pt x="9328" y="4843"/>
                  <a:pt x="9328" y="4874"/>
                </a:cubicBezTo>
                <a:cubicBezTo>
                  <a:pt x="9328" y="4965"/>
                  <a:pt x="9328" y="5026"/>
                  <a:pt x="9328" y="5117"/>
                </a:cubicBezTo>
                <a:cubicBezTo>
                  <a:pt x="9207" y="5329"/>
                  <a:pt x="9116" y="5542"/>
                  <a:pt x="9024" y="5755"/>
                </a:cubicBezTo>
                <a:cubicBezTo>
                  <a:pt x="9024" y="5664"/>
                  <a:pt x="8994" y="5573"/>
                  <a:pt x="8994" y="5451"/>
                </a:cubicBezTo>
                <a:cubicBezTo>
                  <a:pt x="8964" y="5421"/>
                  <a:pt x="8933" y="5360"/>
                  <a:pt x="8933" y="5329"/>
                </a:cubicBezTo>
                <a:cubicBezTo>
                  <a:pt x="8903" y="5299"/>
                  <a:pt x="8903" y="5299"/>
                  <a:pt x="8903" y="5269"/>
                </a:cubicBezTo>
                <a:lnTo>
                  <a:pt x="8933" y="5208"/>
                </a:lnTo>
                <a:lnTo>
                  <a:pt x="9116" y="5026"/>
                </a:lnTo>
                <a:cubicBezTo>
                  <a:pt x="9146" y="4995"/>
                  <a:pt x="9176" y="4965"/>
                  <a:pt x="9207" y="4935"/>
                </a:cubicBezTo>
                <a:lnTo>
                  <a:pt x="9328" y="4813"/>
                </a:lnTo>
                <a:close/>
                <a:moveTo>
                  <a:pt x="15526" y="5694"/>
                </a:moveTo>
                <a:cubicBezTo>
                  <a:pt x="15526" y="5724"/>
                  <a:pt x="15526" y="5755"/>
                  <a:pt x="15526" y="5755"/>
                </a:cubicBezTo>
                <a:lnTo>
                  <a:pt x="15496" y="5755"/>
                </a:lnTo>
                <a:lnTo>
                  <a:pt x="15526" y="5694"/>
                </a:lnTo>
                <a:close/>
                <a:moveTo>
                  <a:pt x="23092" y="4843"/>
                </a:moveTo>
                <a:cubicBezTo>
                  <a:pt x="23092" y="4904"/>
                  <a:pt x="23122" y="4965"/>
                  <a:pt x="23122" y="5026"/>
                </a:cubicBezTo>
                <a:cubicBezTo>
                  <a:pt x="22970" y="5208"/>
                  <a:pt x="22849" y="5390"/>
                  <a:pt x="22757" y="5603"/>
                </a:cubicBezTo>
                <a:lnTo>
                  <a:pt x="22666" y="5755"/>
                </a:lnTo>
                <a:cubicBezTo>
                  <a:pt x="22666" y="5694"/>
                  <a:pt x="22666" y="5664"/>
                  <a:pt x="22666" y="5603"/>
                </a:cubicBezTo>
                <a:cubicBezTo>
                  <a:pt x="22727" y="5512"/>
                  <a:pt x="22788" y="5421"/>
                  <a:pt x="22818" y="5329"/>
                </a:cubicBezTo>
                <a:cubicBezTo>
                  <a:pt x="22879" y="5208"/>
                  <a:pt x="22909" y="5178"/>
                  <a:pt x="22940" y="5117"/>
                </a:cubicBezTo>
                <a:cubicBezTo>
                  <a:pt x="22970" y="5056"/>
                  <a:pt x="23031" y="4935"/>
                  <a:pt x="23092" y="4843"/>
                </a:cubicBezTo>
                <a:close/>
                <a:moveTo>
                  <a:pt x="10422" y="5755"/>
                </a:moveTo>
                <a:cubicBezTo>
                  <a:pt x="10422" y="5755"/>
                  <a:pt x="10422" y="5785"/>
                  <a:pt x="10422" y="5785"/>
                </a:cubicBezTo>
                <a:cubicBezTo>
                  <a:pt x="10412" y="5805"/>
                  <a:pt x="10402" y="5826"/>
                  <a:pt x="10392" y="5846"/>
                </a:cubicBezTo>
                <a:lnTo>
                  <a:pt x="10422" y="5755"/>
                </a:lnTo>
                <a:close/>
                <a:moveTo>
                  <a:pt x="46821" y="5573"/>
                </a:moveTo>
                <a:lnTo>
                  <a:pt x="46973" y="5785"/>
                </a:lnTo>
                <a:lnTo>
                  <a:pt x="47003" y="5816"/>
                </a:lnTo>
                <a:lnTo>
                  <a:pt x="46973" y="5846"/>
                </a:lnTo>
                <a:cubicBezTo>
                  <a:pt x="46942" y="5785"/>
                  <a:pt x="46881" y="5694"/>
                  <a:pt x="46821" y="5633"/>
                </a:cubicBezTo>
                <a:cubicBezTo>
                  <a:pt x="46821" y="5633"/>
                  <a:pt x="46821" y="5603"/>
                  <a:pt x="46821" y="5573"/>
                </a:cubicBezTo>
                <a:close/>
                <a:moveTo>
                  <a:pt x="44724" y="4449"/>
                </a:moveTo>
                <a:cubicBezTo>
                  <a:pt x="44723" y="4620"/>
                  <a:pt x="44718" y="4787"/>
                  <a:pt x="44694" y="4935"/>
                </a:cubicBezTo>
                <a:lnTo>
                  <a:pt x="44694" y="5026"/>
                </a:lnTo>
                <a:cubicBezTo>
                  <a:pt x="44603" y="5208"/>
                  <a:pt x="44542" y="5360"/>
                  <a:pt x="44451" y="5542"/>
                </a:cubicBezTo>
                <a:cubicBezTo>
                  <a:pt x="44390" y="5664"/>
                  <a:pt x="44329" y="5785"/>
                  <a:pt x="44299" y="5907"/>
                </a:cubicBezTo>
                <a:cubicBezTo>
                  <a:pt x="44268" y="5876"/>
                  <a:pt x="44238" y="5846"/>
                  <a:pt x="44238" y="5846"/>
                </a:cubicBezTo>
                <a:lnTo>
                  <a:pt x="44360" y="5603"/>
                </a:lnTo>
                <a:cubicBezTo>
                  <a:pt x="44390" y="5512"/>
                  <a:pt x="44420" y="5421"/>
                  <a:pt x="44451" y="5329"/>
                </a:cubicBezTo>
                <a:cubicBezTo>
                  <a:pt x="44512" y="5178"/>
                  <a:pt x="44572" y="5026"/>
                  <a:pt x="44633" y="4843"/>
                </a:cubicBezTo>
                <a:cubicBezTo>
                  <a:pt x="44663" y="4722"/>
                  <a:pt x="44694" y="4571"/>
                  <a:pt x="44724" y="4449"/>
                </a:cubicBezTo>
                <a:close/>
                <a:moveTo>
                  <a:pt x="16073" y="5238"/>
                </a:moveTo>
                <a:lnTo>
                  <a:pt x="16073" y="5238"/>
                </a:lnTo>
                <a:cubicBezTo>
                  <a:pt x="16012" y="5451"/>
                  <a:pt x="15952" y="5694"/>
                  <a:pt x="15891" y="5937"/>
                </a:cubicBezTo>
                <a:cubicBezTo>
                  <a:pt x="15891" y="5907"/>
                  <a:pt x="15891" y="5876"/>
                  <a:pt x="15891" y="5816"/>
                </a:cubicBezTo>
                <a:lnTo>
                  <a:pt x="15891" y="5664"/>
                </a:lnTo>
                <a:cubicBezTo>
                  <a:pt x="15891" y="5573"/>
                  <a:pt x="15891" y="5481"/>
                  <a:pt x="15891" y="5390"/>
                </a:cubicBezTo>
                <a:lnTo>
                  <a:pt x="15952" y="5329"/>
                </a:lnTo>
                <a:cubicBezTo>
                  <a:pt x="15982" y="5329"/>
                  <a:pt x="16012" y="5299"/>
                  <a:pt x="16043" y="5269"/>
                </a:cubicBezTo>
                <a:lnTo>
                  <a:pt x="16073" y="5238"/>
                </a:lnTo>
                <a:close/>
                <a:moveTo>
                  <a:pt x="29806" y="5056"/>
                </a:moveTo>
                <a:lnTo>
                  <a:pt x="29806" y="5147"/>
                </a:lnTo>
                <a:cubicBezTo>
                  <a:pt x="29745" y="5299"/>
                  <a:pt x="29685" y="5451"/>
                  <a:pt x="29624" y="5603"/>
                </a:cubicBezTo>
                <a:cubicBezTo>
                  <a:pt x="29563" y="5785"/>
                  <a:pt x="29533" y="5846"/>
                  <a:pt x="29472" y="5937"/>
                </a:cubicBezTo>
                <a:cubicBezTo>
                  <a:pt x="29472" y="5907"/>
                  <a:pt x="29472" y="5876"/>
                  <a:pt x="29472" y="5846"/>
                </a:cubicBezTo>
                <a:cubicBezTo>
                  <a:pt x="29472" y="5816"/>
                  <a:pt x="29472" y="5785"/>
                  <a:pt x="29472" y="5755"/>
                </a:cubicBezTo>
                <a:cubicBezTo>
                  <a:pt x="29502" y="5664"/>
                  <a:pt x="29533" y="5603"/>
                  <a:pt x="29594" y="5512"/>
                </a:cubicBezTo>
                <a:cubicBezTo>
                  <a:pt x="29624" y="5421"/>
                  <a:pt x="29715" y="5238"/>
                  <a:pt x="29776" y="5117"/>
                </a:cubicBezTo>
                <a:lnTo>
                  <a:pt x="29806" y="5056"/>
                </a:lnTo>
                <a:close/>
                <a:moveTo>
                  <a:pt x="45636" y="4631"/>
                </a:moveTo>
                <a:cubicBezTo>
                  <a:pt x="45636" y="4691"/>
                  <a:pt x="45666" y="4752"/>
                  <a:pt x="45666" y="4813"/>
                </a:cubicBezTo>
                <a:cubicBezTo>
                  <a:pt x="45696" y="4874"/>
                  <a:pt x="45666" y="5056"/>
                  <a:pt x="45696" y="5147"/>
                </a:cubicBezTo>
                <a:lnTo>
                  <a:pt x="45636" y="5238"/>
                </a:lnTo>
                <a:cubicBezTo>
                  <a:pt x="45575" y="5299"/>
                  <a:pt x="45545" y="5360"/>
                  <a:pt x="45484" y="5421"/>
                </a:cubicBezTo>
                <a:cubicBezTo>
                  <a:pt x="45393" y="5573"/>
                  <a:pt x="45301" y="5755"/>
                  <a:pt x="45210" y="5907"/>
                </a:cubicBezTo>
                <a:lnTo>
                  <a:pt x="45150" y="5998"/>
                </a:lnTo>
                <a:cubicBezTo>
                  <a:pt x="45180" y="5876"/>
                  <a:pt x="45180" y="5724"/>
                  <a:pt x="45180" y="5573"/>
                </a:cubicBezTo>
                <a:cubicBezTo>
                  <a:pt x="45180" y="5512"/>
                  <a:pt x="45180" y="5421"/>
                  <a:pt x="45150" y="5360"/>
                </a:cubicBezTo>
                <a:cubicBezTo>
                  <a:pt x="45150" y="5329"/>
                  <a:pt x="45119" y="5299"/>
                  <a:pt x="45089" y="5269"/>
                </a:cubicBezTo>
                <a:lnTo>
                  <a:pt x="45150" y="5178"/>
                </a:lnTo>
                <a:cubicBezTo>
                  <a:pt x="45180" y="5117"/>
                  <a:pt x="45241" y="5056"/>
                  <a:pt x="45271" y="4965"/>
                </a:cubicBezTo>
                <a:cubicBezTo>
                  <a:pt x="45362" y="4843"/>
                  <a:pt x="45453" y="4752"/>
                  <a:pt x="45575" y="4661"/>
                </a:cubicBezTo>
                <a:lnTo>
                  <a:pt x="45575" y="4691"/>
                </a:lnTo>
                <a:lnTo>
                  <a:pt x="45636" y="4631"/>
                </a:lnTo>
                <a:close/>
                <a:moveTo>
                  <a:pt x="36187" y="5664"/>
                </a:moveTo>
                <a:cubicBezTo>
                  <a:pt x="36247" y="5724"/>
                  <a:pt x="36308" y="5755"/>
                  <a:pt x="36339" y="5816"/>
                </a:cubicBezTo>
                <a:lnTo>
                  <a:pt x="36369" y="5816"/>
                </a:lnTo>
                <a:lnTo>
                  <a:pt x="36308" y="5907"/>
                </a:lnTo>
                <a:lnTo>
                  <a:pt x="36217" y="5998"/>
                </a:lnTo>
                <a:lnTo>
                  <a:pt x="36187" y="6059"/>
                </a:lnTo>
                <a:lnTo>
                  <a:pt x="36156" y="6089"/>
                </a:lnTo>
                <a:cubicBezTo>
                  <a:pt x="36126" y="6028"/>
                  <a:pt x="36126" y="5968"/>
                  <a:pt x="36156" y="5907"/>
                </a:cubicBezTo>
                <a:cubicBezTo>
                  <a:pt x="36156" y="5816"/>
                  <a:pt x="36187" y="5755"/>
                  <a:pt x="36187" y="5664"/>
                </a:cubicBezTo>
                <a:close/>
                <a:moveTo>
                  <a:pt x="30505" y="5633"/>
                </a:moveTo>
                <a:lnTo>
                  <a:pt x="30505" y="5755"/>
                </a:lnTo>
                <a:lnTo>
                  <a:pt x="30505" y="5816"/>
                </a:lnTo>
                <a:cubicBezTo>
                  <a:pt x="30535" y="5846"/>
                  <a:pt x="30535" y="5907"/>
                  <a:pt x="30566" y="5937"/>
                </a:cubicBezTo>
                <a:cubicBezTo>
                  <a:pt x="30566" y="5998"/>
                  <a:pt x="30596" y="6028"/>
                  <a:pt x="30627" y="6059"/>
                </a:cubicBezTo>
                <a:lnTo>
                  <a:pt x="30657" y="6119"/>
                </a:lnTo>
                <a:lnTo>
                  <a:pt x="30596" y="6180"/>
                </a:lnTo>
                <a:lnTo>
                  <a:pt x="30566" y="6180"/>
                </a:lnTo>
                <a:lnTo>
                  <a:pt x="30535" y="6119"/>
                </a:lnTo>
                <a:cubicBezTo>
                  <a:pt x="30505" y="6028"/>
                  <a:pt x="30475" y="5968"/>
                  <a:pt x="30475" y="5876"/>
                </a:cubicBezTo>
                <a:lnTo>
                  <a:pt x="30475" y="5724"/>
                </a:lnTo>
                <a:cubicBezTo>
                  <a:pt x="30505" y="5694"/>
                  <a:pt x="30505" y="5664"/>
                  <a:pt x="30505" y="5633"/>
                </a:cubicBezTo>
                <a:close/>
                <a:moveTo>
                  <a:pt x="22089" y="5178"/>
                </a:moveTo>
                <a:lnTo>
                  <a:pt x="22119" y="5208"/>
                </a:lnTo>
                <a:lnTo>
                  <a:pt x="22150" y="5238"/>
                </a:lnTo>
                <a:cubicBezTo>
                  <a:pt x="22028" y="5451"/>
                  <a:pt x="21907" y="5694"/>
                  <a:pt x="21755" y="5907"/>
                </a:cubicBezTo>
                <a:cubicBezTo>
                  <a:pt x="21694" y="5998"/>
                  <a:pt x="21664" y="6089"/>
                  <a:pt x="21603" y="6150"/>
                </a:cubicBezTo>
                <a:cubicBezTo>
                  <a:pt x="21542" y="6241"/>
                  <a:pt x="21573" y="6211"/>
                  <a:pt x="21542" y="6241"/>
                </a:cubicBezTo>
                <a:cubicBezTo>
                  <a:pt x="21542" y="6180"/>
                  <a:pt x="21573" y="6119"/>
                  <a:pt x="21573" y="6059"/>
                </a:cubicBezTo>
                <a:lnTo>
                  <a:pt x="21755" y="5724"/>
                </a:lnTo>
                <a:lnTo>
                  <a:pt x="21967" y="5360"/>
                </a:lnTo>
                <a:lnTo>
                  <a:pt x="22089" y="5178"/>
                </a:lnTo>
                <a:close/>
                <a:moveTo>
                  <a:pt x="27771" y="5360"/>
                </a:moveTo>
                <a:lnTo>
                  <a:pt x="27771" y="5360"/>
                </a:lnTo>
                <a:cubicBezTo>
                  <a:pt x="27740" y="5481"/>
                  <a:pt x="27679" y="5603"/>
                  <a:pt x="27649" y="5724"/>
                </a:cubicBezTo>
                <a:cubicBezTo>
                  <a:pt x="27558" y="5907"/>
                  <a:pt x="27497" y="6059"/>
                  <a:pt x="27406" y="6241"/>
                </a:cubicBezTo>
                <a:lnTo>
                  <a:pt x="27322" y="6241"/>
                </a:lnTo>
                <a:cubicBezTo>
                  <a:pt x="27328" y="6232"/>
                  <a:pt x="27335" y="6221"/>
                  <a:pt x="27345" y="6211"/>
                </a:cubicBezTo>
                <a:lnTo>
                  <a:pt x="27315" y="6180"/>
                </a:lnTo>
                <a:cubicBezTo>
                  <a:pt x="27345" y="6119"/>
                  <a:pt x="27406" y="6028"/>
                  <a:pt x="27436" y="5937"/>
                </a:cubicBezTo>
                <a:lnTo>
                  <a:pt x="27710" y="5481"/>
                </a:lnTo>
                <a:lnTo>
                  <a:pt x="27771" y="5360"/>
                </a:lnTo>
                <a:close/>
                <a:moveTo>
                  <a:pt x="18048" y="5238"/>
                </a:moveTo>
                <a:lnTo>
                  <a:pt x="17957" y="5451"/>
                </a:lnTo>
                <a:cubicBezTo>
                  <a:pt x="17927" y="5512"/>
                  <a:pt x="17896" y="5573"/>
                  <a:pt x="17866" y="5633"/>
                </a:cubicBezTo>
                <a:lnTo>
                  <a:pt x="17714" y="5876"/>
                </a:lnTo>
                <a:cubicBezTo>
                  <a:pt x="17684" y="5937"/>
                  <a:pt x="17653" y="5998"/>
                  <a:pt x="17623" y="6028"/>
                </a:cubicBezTo>
                <a:lnTo>
                  <a:pt x="17440" y="6302"/>
                </a:lnTo>
                <a:lnTo>
                  <a:pt x="17349" y="6454"/>
                </a:lnTo>
                <a:lnTo>
                  <a:pt x="17349" y="6393"/>
                </a:lnTo>
                <a:cubicBezTo>
                  <a:pt x="17319" y="6363"/>
                  <a:pt x="17319" y="6332"/>
                  <a:pt x="17319" y="6302"/>
                </a:cubicBezTo>
                <a:lnTo>
                  <a:pt x="17380" y="6211"/>
                </a:lnTo>
                <a:cubicBezTo>
                  <a:pt x="17410" y="6180"/>
                  <a:pt x="17440" y="6150"/>
                  <a:pt x="17471" y="6089"/>
                </a:cubicBezTo>
                <a:lnTo>
                  <a:pt x="17592" y="5968"/>
                </a:lnTo>
                <a:cubicBezTo>
                  <a:pt x="17623" y="5937"/>
                  <a:pt x="17653" y="5876"/>
                  <a:pt x="17684" y="5846"/>
                </a:cubicBezTo>
                <a:cubicBezTo>
                  <a:pt x="17714" y="5816"/>
                  <a:pt x="17744" y="5755"/>
                  <a:pt x="17775" y="5724"/>
                </a:cubicBezTo>
                <a:cubicBezTo>
                  <a:pt x="17805" y="5664"/>
                  <a:pt x="17835" y="5603"/>
                  <a:pt x="17866" y="5512"/>
                </a:cubicBezTo>
                <a:cubicBezTo>
                  <a:pt x="17896" y="5481"/>
                  <a:pt x="17927" y="5451"/>
                  <a:pt x="17957" y="5390"/>
                </a:cubicBezTo>
                <a:cubicBezTo>
                  <a:pt x="17987" y="5360"/>
                  <a:pt x="18018" y="5299"/>
                  <a:pt x="18048" y="5238"/>
                </a:cubicBezTo>
                <a:close/>
                <a:moveTo>
                  <a:pt x="15283" y="5269"/>
                </a:moveTo>
                <a:lnTo>
                  <a:pt x="15314" y="5299"/>
                </a:lnTo>
                <a:cubicBezTo>
                  <a:pt x="15162" y="5603"/>
                  <a:pt x="15010" y="5907"/>
                  <a:pt x="14858" y="6211"/>
                </a:cubicBezTo>
                <a:lnTo>
                  <a:pt x="14797" y="6332"/>
                </a:lnTo>
                <a:lnTo>
                  <a:pt x="14736" y="6363"/>
                </a:lnTo>
                <a:lnTo>
                  <a:pt x="14615" y="6484"/>
                </a:lnTo>
                <a:cubicBezTo>
                  <a:pt x="14706" y="6363"/>
                  <a:pt x="14767" y="6241"/>
                  <a:pt x="14828" y="6119"/>
                </a:cubicBezTo>
                <a:cubicBezTo>
                  <a:pt x="14888" y="5998"/>
                  <a:pt x="14979" y="5846"/>
                  <a:pt x="15071" y="5694"/>
                </a:cubicBezTo>
                <a:lnTo>
                  <a:pt x="15283" y="5269"/>
                </a:lnTo>
                <a:close/>
                <a:moveTo>
                  <a:pt x="36035" y="6514"/>
                </a:moveTo>
                <a:lnTo>
                  <a:pt x="35974" y="6575"/>
                </a:lnTo>
                <a:lnTo>
                  <a:pt x="35944" y="6545"/>
                </a:lnTo>
                <a:lnTo>
                  <a:pt x="35944" y="6514"/>
                </a:lnTo>
                <a:close/>
                <a:moveTo>
                  <a:pt x="7536" y="5998"/>
                </a:moveTo>
                <a:lnTo>
                  <a:pt x="7414" y="6119"/>
                </a:lnTo>
                <a:cubicBezTo>
                  <a:pt x="7323" y="6241"/>
                  <a:pt x="7232" y="6363"/>
                  <a:pt x="7171" y="6454"/>
                </a:cubicBezTo>
                <a:lnTo>
                  <a:pt x="7050" y="6606"/>
                </a:lnTo>
                <a:cubicBezTo>
                  <a:pt x="7019" y="6575"/>
                  <a:pt x="7019" y="6545"/>
                  <a:pt x="7019" y="6514"/>
                </a:cubicBezTo>
                <a:lnTo>
                  <a:pt x="7019" y="6514"/>
                </a:lnTo>
                <a:lnTo>
                  <a:pt x="7050" y="6545"/>
                </a:lnTo>
                <a:lnTo>
                  <a:pt x="7201" y="6332"/>
                </a:lnTo>
                <a:cubicBezTo>
                  <a:pt x="7232" y="6302"/>
                  <a:pt x="7293" y="6241"/>
                  <a:pt x="7323" y="6211"/>
                </a:cubicBezTo>
                <a:cubicBezTo>
                  <a:pt x="7384" y="6150"/>
                  <a:pt x="7445" y="6059"/>
                  <a:pt x="7536" y="5998"/>
                </a:cubicBezTo>
                <a:close/>
                <a:moveTo>
                  <a:pt x="33483" y="3993"/>
                </a:moveTo>
                <a:cubicBezTo>
                  <a:pt x="33543" y="4023"/>
                  <a:pt x="33604" y="4053"/>
                  <a:pt x="33665" y="4053"/>
                </a:cubicBezTo>
                <a:lnTo>
                  <a:pt x="33726" y="4053"/>
                </a:lnTo>
                <a:cubicBezTo>
                  <a:pt x="33726" y="4084"/>
                  <a:pt x="33726" y="4145"/>
                  <a:pt x="33695" y="4175"/>
                </a:cubicBezTo>
                <a:lnTo>
                  <a:pt x="33604" y="4327"/>
                </a:lnTo>
                <a:cubicBezTo>
                  <a:pt x="33543" y="4479"/>
                  <a:pt x="33483" y="4600"/>
                  <a:pt x="33422" y="4722"/>
                </a:cubicBezTo>
                <a:lnTo>
                  <a:pt x="33361" y="4874"/>
                </a:lnTo>
                <a:cubicBezTo>
                  <a:pt x="33209" y="5147"/>
                  <a:pt x="33057" y="5421"/>
                  <a:pt x="32875" y="5664"/>
                </a:cubicBezTo>
                <a:cubicBezTo>
                  <a:pt x="32845" y="5724"/>
                  <a:pt x="32814" y="5785"/>
                  <a:pt x="32753" y="5846"/>
                </a:cubicBezTo>
                <a:lnTo>
                  <a:pt x="32571" y="6119"/>
                </a:lnTo>
                <a:cubicBezTo>
                  <a:pt x="32480" y="6271"/>
                  <a:pt x="32389" y="6393"/>
                  <a:pt x="32298" y="6514"/>
                </a:cubicBezTo>
                <a:cubicBezTo>
                  <a:pt x="32267" y="6545"/>
                  <a:pt x="32237" y="6575"/>
                  <a:pt x="32206" y="6606"/>
                </a:cubicBezTo>
                <a:lnTo>
                  <a:pt x="32267" y="6423"/>
                </a:lnTo>
                <a:cubicBezTo>
                  <a:pt x="32358" y="6180"/>
                  <a:pt x="32480" y="5937"/>
                  <a:pt x="32571" y="5694"/>
                </a:cubicBezTo>
                <a:cubicBezTo>
                  <a:pt x="32662" y="5481"/>
                  <a:pt x="32753" y="5299"/>
                  <a:pt x="32845" y="5117"/>
                </a:cubicBezTo>
                <a:cubicBezTo>
                  <a:pt x="32905" y="4995"/>
                  <a:pt x="32966" y="4904"/>
                  <a:pt x="32996" y="4813"/>
                </a:cubicBezTo>
                <a:cubicBezTo>
                  <a:pt x="33027" y="4783"/>
                  <a:pt x="33027" y="4752"/>
                  <a:pt x="33057" y="4722"/>
                </a:cubicBezTo>
                <a:lnTo>
                  <a:pt x="33179" y="4509"/>
                </a:lnTo>
                <a:cubicBezTo>
                  <a:pt x="33239" y="4388"/>
                  <a:pt x="33300" y="4266"/>
                  <a:pt x="33391" y="4145"/>
                </a:cubicBezTo>
                <a:lnTo>
                  <a:pt x="33483" y="3993"/>
                </a:lnTo>
                <a:close/>
                <a:moveTo>
                  <a:pt x="16924" y="5968"/>
                </a:moveTo>
                <a:cubicBezTo>
                  <a:pt x="16924" y="6028"/>
                  <a:pt x="16924" y="6119"/>
                  <a:pt x="16924" y="6211"/>
                </a:cubicBezTo>
                <a:cubicBezTo>
                  <a:pt x="16863" y="6271"/>
                  <a:pt x="16802" y="6363"/>
                  <a:pt x="16742" y="6454"/>
                </a:cubicBezTo>
                <a:lnTo>
                  <a:pt x="16529" y="6666"/>
                </a:lnTo>
                <a:lnTo>
                  <a:pt x="16529" y="6636"/>
                </a:lnTo>
                <a:cubicBezTo>
                  <a:pt x="16559" y="6514"/>
                  <a:pt x="16559" y="6393"/>
                  <a:pt x="16590" y="6271"/>
                </a:cubicBezTo>
                <a:lnTo>
                  <a:pt x="16681" y="6180"/>
                </a:lnTo>
                <a:cubicBezTo>
                  <a:pt x="16742" y="6150"/>
                  <a:pt x="16772" y="6089"/>
                  <a:pt x="16833" y="6059"/>
                </a:cubicBezTo>
                <a:lnTo>
                  <a:pt x="16924" y="5968"/>
                </a:lnTo>
                <a:close/>
                <a:moveTo>
                  <a:pt x="23882" y="5542"/>
                </a:moveTo>
                <a:cubicBezTo>
                  <a:pt x="23882" y="5573"/>
                  <a:pt x="23882" y="5573"/>
                  <a:pt x="23882" y="5573"/>
                </a:cubicBezTo>
                <a:cubicBezTo>
                  <a:pt x="23821" y="5755"/>
                  <a:pt x="23790" y="5937"/>
                  <a:pt x="23699" y="6089"/>
                </a:cubicBezTo>
                <a:lnTo>
                  <a:pt x="23608" y="6302"/>
                </a:lnTo>
                <a:lnTo>
                  <a:pt x="23517" y="6484"/>
                </a:lnTo>
                <a:lnTo>
                  <a:pt x="23517" y="6545"/>
                </a:lnTo>
                <a:lnTo>
                  <a:pt x="23487" y="6545"/>
                </a:lnTo>
                <a:cubicBezTo>
                  <a:pt x="23395" y="6545"/>
                  <a:pt x="23304" y="6545"/>
                  <a:pt x="23244" y="6606"/>
                </a:cubicBezTo>
                <a:cubicBezTo>
                  <a:pt x="23183" y="6666"/>
                  <a:pt x="23122" y="6697"/>
                  <a:pt x="23061" y="6757"/>
                </a:cubicBezTo>
                <a:cubicBezTo>
                  <a:pt x="23092" y="6727"/>
                  <a:pt x="23092" y="6727"/>
                  <a:pt x="23122" y="6697"/>
                </a:cubicBezTo>
                <a:cubicBezTo>
                  <a:pt x="23213" y="6514"/>
                  <a:pt x="23274" y="6332"/>
                  <a:pt x="23335" y="6150"/>
                </a:cubicBezTo>
                <a:cubicBezTo>
                  <a:pt x="23395" y="6059"/>
                  <a:pt x="23456" y="5968"/>
                  <a:pt x="23547" y="5846"/>
                </a:cubicBezTo>
                <a:lnTo>
                  <a:pt x="23639" y="5694"/>
                </a:lnTo>
                <a:cubicBezTo>
                  <a:pt x="23699" y="5633"/>
                  <a:pt x="23730" y="5603"/>
                  <a:pt x="23790" y="5542"/>
                </a:cubicBezTo>
                <a:close/>
                <a:moveTo>
                  <a:pt x="26981" y="4965"/>
                </a:moveTo>
                <a:lnTo>
                  <a:pt x="26981" y="5026"/>
                </a:lnTo>
                <a:cubicBezTo>
                  <a:pt x="26981" y="5086"/>
                  <a:pt x="26950" y="5147"/>
                  <a:pt x="26950" y="5208"/>
                </a:cubicBezTo>
                <a:lnTo>
                  <a:pt x="26981" y="5238"/>
                </a:lnTo>
                <a:cubicBezTo>
                  <a:pt x="26950" y="5390"/>
                  <a:pt x="26920" y="5573"/>
                  <a:pt x="26859" y="5724"/>
                </a:cubicBezTo>
                <a:cubicBezTo>
                  <a:pt x="26768" y="5907"/>
                  <a:pt x="26677" y="6059"/>
                  <a:pt x="26586" y="6241"/>
                </a:cubicBezTo>
                <a:cubicBezTo>
                  <a:pt x="26495" y="6393"/>
                  <a:pt x="26373" y="6545"/>
                  <a:pt x="26282" y="6697"/>
                </a:cubicBezTo>
                <a:lnTo>
                  <a:pt x="26039" y="6697"/>
                </a:lnTo>
                <a:cubicBezTo>
                  <a:pt x="26008" y="6697"/>
                  <a:pt x="25978" y="6727"/>
                  <a:pt x="25917" y="6757"/>
                </a:cubicBezTo>
                <a:cubicBezTo>
                  <a:pt x="25917" y="6706"/>
                  <a:pt x="25917" y="6651"/>
                  <a:pt x="25917" y="6575"/>
                </a:cubicBezTo>
                <a:cubicBezTo>
                  <a:pt x="25917" y="6514"/>
                  <a:pt x="25948" y="6454"/>
                  <a:pt x="25978" y="6393"/>
                </a:cubicBezTo>
                <a:cubicBezTo>
                  <a:pt x="26221" y="6028"/>
                  <a:pt x="26403" y="5664"/>
                  <a:pt x="26525" y="5238"/>
                </a:cubicBezTo>
                <a:lnTo>
                  <a:pt x="26586" y="5208"/>
                </a:lnTo>
                <a:cubicBezTo>
                  <a:pt x="26707" y="5117"/>
                  <a:pt x="26829" y="5026"/>
                  <a:pt x="26981" y="4965"/>
                </a:cubicBezTo>
                <a:close/>
                <a:moveTo>
                  <a:pt x="47185" y="6119"/>
                </a:moveTo>
                <a:cubicBezTo>
                  <a:pt x="47276" y="6211"/>
                  <a:pt x="47337" y="6302"/>
                  <a:pt x="47428" y="6423"/>
                </a:cubicBezTo>
                <a:lnTo>
                  <a:pt x="47367" y="6423"/>
                </a:lnTo>
                <a:cubicBezTo>
                  <a:pt x="47398" y="6454"/>
                  <a:pt x="47428" y="6514"/>
                  <a:pt x="47459" y="6545"/>
                </a:cubicBezTo>
                <a:cubicBezTo>
                  <a:pt x="47398" y="6575"/>
                  <a:pt x="47337" y="6606"/>
                  <a:pt x="47276" y="6666"/>
                </a:cubicBezTo>
                <a:cubicBezTo>
                  <a:pt x="47246" y="6697"/>
                  <a:pt x="47216" y="6727"/>
                  <a:pt x="47185" y="6757"/>
                </a:cubicBezTo>
                <a:lnTo>
                  <a:pt x="47185" y="6636"/>
                </a:lnTo>
                <a:cubicBezTo>
                  <a:pt x="47155" y="6514"/>
                  <a:pt x="47155" y="6393"/>
                  <a:pt x="47094" y="6302"/>
                </a:cubicBezTo>
                <a:cubicBezTo>
                  <a:pt x="47094" y="6271"/>
                  <a:pt x="47094" y="6241"/>
                  <a:pt x="47064" y="6211"/>
                </a:cubicBezTo>
                <a:lnTo>
                  <a:pt x="47185" y="6119"/>
                </a:lnTo>
                <a:close/>
                <a:moveTo>
                  <a:pt x="12518" y="5907"/>
                </a:moveTo>
                <a:cubicBezTo>
                  <a:pt x="12518" y="5937"/>
                  <a:pt x="12518" y="5968"/>
                  <a:pt x="12518" y="5998"/>
                </a:cubicBezTo>
                <a:cubicBezTo>
                  <a:pt x="12336" y="6271"/>
                  <a:pt x="12154" y="6545"/>
                  <a:pt x="11941" y="6818"/>
                </a:cubicBezTo>
                <a:cubicBezTo>
                  <a:pt x="11972" y="6727"/>
                  <a:pt x="12032" y="6606"/>
                  <a:pt x="12063" y="6514"/>
                </a:cubicBezTo>
                <a:lnTo>
                  <a:pt x="12123" y="6393"/>
                </a:lnTo>
                <a:cubicBezTo>
                  <a:pt x="12184" y="6302"/>
                  <a:pt x="12245" y="6241"/>
                  <a:pt x="12275" y="6180"/>
                </a:cubicBezTo>
                <a:cubicBezTo>
                  <a:pt x="12336" y="6119"/>
                  <a:pt x="12427" y="5998"/>
                  <a:pt x="12518" y="5907"/>
                </a:cubicBezTo>
                <a:close/>
                <a:moveTo>
                  <a:pt x="29077" y="6332"/>
                </a:moveTo>
                <a:cubicBezTo>
                  <a:pt x="29077" y="6393"/>
                  <a:pt x="29077" y="6423"/>
                  <a:pt x="29047" y="6484"/>
                </a:cubicBezTo>
                <a:lnTo>
                  <a:pt x="29016" y="6514"/>
                </a:lnTo>
                <a:cubicBezTo>
                  <a:pt x="28956" y="6575"/>
                  <a:pt x="28925" y="6636"/>
                  <a:pt x="28864" y="6697"/>
                </a:cubicBezTo>
                <a:lnTo>
                  <a:pt x="28773" y="6788"/>
                </a:lnTo>
                <a:lnTo>
                  <a:pt x="28743" y="6818"/>
                </a:lnTo>
                <a:cubicBezTo>
                  <a:pt x="28804" y="6757"/>
                  <a:pt x="28834" y="6666"/>
                  <a:pt x="28895" y="6606"/>
                </a:cubicBezTo>
                <a:lnTo>
                  <a:pt x="29077" y="6332"/>
                </a:lnTo>
                <a:close/>
                <a:moveTo>
                  <a:pt x="43932" y="6381"/>
                </a:moveTo>
                <a:lnTo>
                  <a:pt x="43904" y="6575"/>
                </a:lnTo>
                <a:cubicBezTo>
                  <a:pt x="43843" y="6666"/>
                  <a:pt x="43813" y="6757"/>
                  <a:pt x="43752" y="6849"/>
                </a:cubicBezTo>
                <a:cubicBezTo>
                  <a:pt x="43782" y="6727"/>
                  <a:pt x="43843" y="6606"/>
                  <a:pt x="43873" y="6484"/>
                </a:cubicBezTo>
                <a:cubicBezTo>
                  <a:pt x="43899" y="6459"/>
                  <a:pt x="43924" y="6413"/>
                  <a:pt x="43932" y="6381"/>
                </a:cubicBezTo>
                <a:close/>
                <a:moveTo>
                  <a:pt x="21907" y="6454"/>
                </a:moveTo>
                <a:lnTo>
                  <a:pt x="21907" y="6454"/>
                </a:lnTo>
                <a:cubicBezTo>
                  <a:pt x="21876" y="6545"/>
                  <a:pt x="21846" y="6636"/>
                  <a:pt x="21816" y="6727"/>
                </a:cubicBezTo>
                <a:cubicBezTo>
                  <a:pt x="21785" y="6818"/>
                  <a:pt x="21724" y="6909"/>
                  <a:pt x="21694" y="7001"/>
                </a:cubicBezTo>
                <a:cubicBezTo>
                  <a:pt x="21694" y="6970"/>
                  <a:pt x="21694" y="6940"/>
                  <a:pt x="21724" y="6909"/>
                </a:cubicBezTo>
                <a:lnTo>
                  <a:pt x="21694" y="6909"/>
                </a:lnTo>
                <a:cubicBezTo>
                  <a:pt x="21694" y="6849"/>
                  <a:pt x="21694" y="6818"/>
                  <a:pt x="21694" y="6757"/>
                </a:cubicBezTo>
                <a:lnTo>
                  <a:pt x="21785" y="6636"/>
                </a:lnTo>
                <a:cubicBezTo>
                  <a:pt x="21846" y="6575"/>
                  <a:pt x="21876" y="6514"/>
                  <a:pt x="21907" y="6454"/>
                </a:cubicBezTo>
                <a:close/>
                <a:moveTo>
                  <a:pt x="36430" y="6575"/>
                </a:moveTo>
                <a:cubicBezTo>
                  <a:pt x="36399" y="6636"/>
                  <a:pt x="36369" y="6666"/>
                  <a:pt x="36308" y="6727"/>
                </a:cubicBezTo>
                <a:cubicBezTo>
                  <a:pt x="36278" y="6757"/>
                  <a:pt x="36156" y="6879"/>
                  <a:pt x="36095" y="7001"/>
                </a:cubicBezTo>
                <a:cubicBezTo>
                  <a:pt x="36126" y="6940"/>
                  <a:pt x="36156" y="6879"/>
                  <a:pt x="36217" y="6818"/>
                </a:cubicBezTo>
                <a:lnTo>
                  <a:pt x="36399" y="6575"/>
                </a:lnTo>
                <a:close/>
                <a:moveTo>
                  <a:pt x="37189" y="6363"/>
                </a:moveTo>
                <a:lnTo>
                  <a:pt x="37189" y="6363"/>
                </a:lnTo>
                <a:cubicBezTo>
                  <a:pt x="37159" y="6484"/>
                  <a:pt x="37128" y="6606"/>
                  <a:pt x="37098" y="6757"/>
                </a:cubicBezTo>
                <a:cubicBezTo>
                  <a:pt x="37037" y="6879"/>
                  <a:pt x="37007" y="6940"/>
                  <a:pt x="36977" y="7031"/>
                </a:cubicBezTo>
                <a:cubicBezTo>
                  <a:pt x="36977" y="7031"/>
                  <a:pt x="36977" y="7001"/>
                  <a:pt x="36977" y="7001"/>
                </a:cubicBezTo>
                <a:cubicBezTo>
                  <a:pt x="36977" y="6879"/>
                  <a:pt x="36946" y="6757"/>
                  <a:pt x="36916" y="6666"/>
                </a:cubicBezTo>
                <a:cubicBezTo>
                  <a:pt x="37007" y="6545"/>
                  <a:pt x="37098" y="6454"/>
                  <a:pt x="37189" y="6363"/>
                </a:cubicBezTo>
                <a:close/>
                <a:moveTo>
                  <a:pt x="17045" y="6666"/>
                </a:moveTo>
                <a:lnTo>
                  <a:pt x="17045" y="6697"/>
                </a:lnTo>
                <a:lnTo>
                  <a:pt x="16985" y="6757"/>
                </a:lnTo>
                <a:lnTo>
                  <a:pt x="16894" y="6849"/>
                </a:lnTo>
                <a:lnTo>
                  <a:pt x="16711" y="7031"/>
                </a:lnTo>
                <a:lnTo>
                  <a:pt x="16651" y="7092"/>
                </a:lnTo>
                <a:lnTo>
                  <a:pt x="16651" y="7092"/>
                </a:lnTo>
                <a:cubicBezTo>
                  <a:pt x="16772" y="6970"/>
                  <a:pt x="16863" y="6879"/>
                  <a:pt x="16954" y="6757"/>
                </a:cubicBezTo>
                <a:lnTo>
                  <a:pt x="17045" y="6666"/>
                </a:lnTo>
                <a:close/>
                <a:moveTo>
                  <a:pt x="10392" y="5846"/>
                </a:moveTo>
                <a:cubicBezTo>
                  <a:pt x="10341" y="5947"/>
                  <a:pt x="10290" y="6049"/>
                  <a:pt x="10240" y="6150"/>
                </a:cubicBezTo>
                <a:cubicBezTo>
                  <a:pt x="10209" y="6180"/>
                  <a:pt x="10179" y="6241"/>
                  <a:pt x="10179" y="6271"/>
                </a:cubicBezTo>
                <a:lnTo>
                  <a:pt x="9997" y="6606"/>
                </a:lnTo>
                <a:cubicBezTo>
                  <a:pt x="9936" y="6697"/>
                  <a:pt x="9875" y="6818"/>
                  <a:pt x="9814" y="6940"/>
                </a:cubicBezTo>
                <a:lnTo>
                  <a:pt x="9814" y="6970"/>
                </a:lnTo>
                <a:lnTo>
                  <a:pt x="9723" y="7061"/>
                </a:lnTo>
                <a:cubicBezTo>
                  <a:pt x="9693" y="7122"/>
                  <a:pt x="9662" y="7152"/>
                  <a:pt x="9632" y="7183"/>
                </a:cubicBezTo>
                <a:cubicBezTo>
                  <a:pt x="9662" y="6970"/>
                  <a:pt x="9693" y="6788"/>
                  <a:pt x="9754" y="6575"/>
                </a:cubicBezTo>
                <a:lnTo>
                  <a:pt x="9784" y="6545"/>
                </a:lnTo>
                <a:cubicBezTo>
                  <a:pt x="9906" y="6423"/>
                  <a:pt x="9966" y="6332"/>
                  <a:pt x="10057" y="6211"/>
                </a:cubicBezTo>
                <a:cubicBezTo>
                  <a:pt x="10179" y="6119"/>
                  <a:pt x="10270" y="5968"/>
                  <a:pt x="10392" y="5846"/>
                </a:cubicBezTo>
                <a:close/>
                <a:moveTo>
                  <a:pt x="42385" y="5512"/>
                </a:moveTo>
                <a:cubicBezTo>
                  <a:pt x="42324" y="5634"/>
                  <a:pt x="42263" y="5785"/>
                  <a:pt x="42202" y="5907"/>
                </a:cubicBezTo>
                <a:cubicBezTo>
                  <a:pt x="42111" y="6119"/>
                  <a:pt x="42020" y="6332"/>
                  <a:pt x="41929" y="6545"/>
                </a:cubicBezTo>
                <a:cubicBezTo>
                  <a:pt x="41868" y="6666"/>
                  <a:pt x="41838" y="6788"/>
                  <a:pt x="41807" y="6909"/>
                </a:cubicBezTo>
                <a:cubicBezTo>
                  <a:pt x="41747" y="7031"/>
                  <a:pt x="41747" y="7092"/>
                  <a:pt x="41716" y="7183"/>
                </a:cubicBezTo>
                <a:lnTo>
                  <a:pt x="41716" y="7092"/>
                </a:lnTo>
                <a:cubicBezTo>
                  <a:pt x="41716" y="7061"/>
                  <a:pt x="41716" y="7031"/>
                  <a:pt x="41747" y="7001"/>
                </a:cubicBezTo>
                <a:cubicBezTo>
                  <a:pt x="41747" y="6909"/>
                  <a:pt x="41807" y="6818"/>
                  <a:pt x="41838" y="6697"/>
                </a:cubicBezTo>
                <a:lnTo>
                  <a:pt x="42081" y="6150"/>
                </a:lnTo>
                <a:cubicBezTo>
                  <a:pt x="42111" y="6059"/>
                  <a:pt x="42142" y="5968"/>
                  <a:pt x="42202" y="5876"/>
                </a:cubicBezTo>
                <a:cubicBezTo>
                  <a:pt x="42233" y="5755"/>
                  <a:pt x="42263" y="5694"/>
                  <a:pt x="42324" y="5633"/>
                </a:cubicBezTo>
                <a:lnTo>
                  <a:pt x="42385" y="5512"/>
                </a:lnTo>
                <a:close/>
                <a:moveTo>
                  <a:pt x="6168" y="6575"/>
                </a:moveTo>
                <a:lnTo>
                  <a:pt x="5773" y="7001"/>
                </a:lnTo>
                <a:lnTo>
                  <a:pt x="5591" y="7213"/>
                </a:lnTo>
                <a:cubicBezTo>
                  <a:pt x="5591" y="7183"/>
                  <a:pt x="5622" y="7152"/>
                  <a:pt x="5652" y="7122"/>
                </a:cubicBezTo>
                <a:lnTo>
                  <a:pt x="5925" y="6757"/>
                </a:lnTo>
                <a:lnTo>
                  <a:pt x="6168" y="6575"/>
                </a:lnTo>
                <a:close/>
                <a:moveTo>
                  <a:pt x="19263" y="5785"/>
                </a:moveTo>
                <a:cubicBezTo>
                  <a:pt x="19263" y="5953"/>
                  <a:pt x="19263" y="6172"/>
                  <a:pt x="19382" y="6277"/>
                </a:cubicBezTo>
                <a:lnTo>
                  <a:pt x="19382" y="6277"/>
                </a:lnTo>
                <a:cubicBezTo>
                  <a:pt x="19353" y="6334"/>
                  <a:pt x="19323" y="6364"/>
                  <a:pt x="19294" y="6393"/>
                </a:cubicBezTo>
                <a:lnTo>
                  <a:pt x="19172" y="6575"/>
                </a:lnTo>
                <a:lnTo>
                  <a:pt x="19020" y="6788"/>
                </a:lnTo>
                <a:cubicBezTo>
                  <a:pt x="18899" y="6909"/>
                  <a:pt x="18808" y="7031"/>
                  <a:pt x="18686" y="7152"/>
                </a:cubicBezTo>
                <a:lnTo>
                  <a:pt x="18534" y="7304"/>
                </a:lnTo>
                <a:lnTo>
                  <a:pt x="18595" y="7122"/>
                </a:lnTo>
                <a:cubicBezTo>
                  <a:pt x="18625" y="6970"/>
                  <a:pt x="18656" y="6849"/>
                  <a:pt x="18686" y="6697"/>
                </a:cubicBezTo>
                <a:cubicBezTo>
                  <a:pt x="18686" y="6666"/>
                  <a:pt x="18717" y="6606"/>
                  <a:pt x="18717" y="6575"/>
                </a:cubicBezTo>
                <a:lnTo>
                  <a:pt x="18808" y="6302"/>
                </a:lnTo>
                <a:lnTo>
                  <a:pt x="18808" y="6271"/>
                </a:lnTo>
                <a:cubicBezTo>
                  <a:pt x="18868" y="6211"/>
                  <a:pt x="18929" y="6180"/>
                  <a:pt x="18960" y="6119"/>
                </a:cubicBezTo>
                <a:cubicBezTo>
                  <a:pt x="18990" y="6089"/>
                  <a:pt x="19051" y="6059"/>
                  <a:pt x="19081" y="6028"/>
                </a:cubicBezTo>
                <a:lnTo>
                  <a:pt x="19203" y="5876"/>
                </a:lnTo>
                <a:cubicBezTo>
                  <a:pt x="19233" y="5846"/>
                  <a:pt x="19233" y="5816"/>
                  <a:pt x="19263" y="5785"/>
                </a:cubicBezTo>
                <a:close/>
                <a:moveTo>
                  <a:pt x="20570" y="6970"/>
                </a:moveTo>
                <a:cubicBezTo>
                  <a:pt x="20570" y="7031"/>
                  <a:pt x="20540" y="7092"/>
                  <a:pt x="20540" y="7152"/>
                </a:cubicBezTo>
                <a:lnTo>
                  <a:pt x="20479" y="7335"/>
                </a:lnTo>
                <a:lnTo>
                  <a:pt x="20479" y="7304"/>
                </a:lnTo>
                <a:lnTo>
                  <a:pt x="20388" y="7183"/>
                </a:lnTo>
                <a:lnTo>
                  <a:pt x="20570" y="6970"/>
                </a:lnTo>
                <a:close/>
                <a:moveTo>
                  <a:pt x="10138" y="7133"/>
                </a:moveTo>
                <a:lnTo>
                  <a:pt x="10138" y="7133"/>
                </a:lnTo>
                <a:cubicBezTo>
                  <a:pt x="10115" y="7172"/>
                  <a:pt x="10109" y="7222"/>
                  <a:pt x="10088" y="7244"/>
                </a:cubicBezTo>
                <a:lnTo>
                  <a:pt x="10118" y="7244"/>
                </a:lnTo>
                <a:lnTo>
                  <a:pt x="10027" y="7365"/>
                </a:lnTo>
                <a:lnTo>
                  <a:pt x="10027" y="7365"/>
                </a:lnTo>
                <a:lnTo>
                  <a:pt x="10118" y="7152"/>
                </a:lnTo>
                <a:lnTo>
                  <a:pt x="10138" y="7133"/>
                </a:lnTo>
                <a:close/>
                <a:moveTo>
                  <a:pt x="9116" y="7092"/>
                </a:moveTo>
                <a:lnTo>
                  <a:pt x="9116" y="7092"/>
                </a:lnTo>
                <a:cubicBezTo>
                  <a:pt x="9085" y="7183"/>
                  <a:pt x="9055" y="7274"/>
                  <a:pt x="9024" y="7365"/>
                </a:cubicBezTo>
                <a:cubicBezTo>
                  <a:pt x="9024" y="7304"/>
                  <a:pt x="9024" y="7244"/>
                  <a:pt x="9024" y="7213"/>
                </a:cubicBezTo>
                <a:lnTo>
                  <a:pt x="9024" y="7183"/>
                </a:lnTo>
                <a:cubicBezTo>
                  <a:pt x="9055" y="7152"/>
                  <a:pt x="9085" y="7122"/>
                  <a:pt x="9116" y="7092"/>
                </a:cubicBezTo>
                <a:close/>
                <a:moveTo>
                  <a:pt x="34728" y="4661"/>
                </a:moveTo>
                <a:lnTo>
                  <a:pt x="34728" y="4722"/>
                </a:lnTo>
                <a:lnTo>
                  <a:pt x="34728" y="4813"/>
                </a:lnTo>
                <a:cubicBezTo>
                  <a:pt x="34698" y="4904"/>
                  <a:pt x="34637" y="4995"/>
                  <a:pt x="34576" y="5086"/>
                </a:cubicBezTo>
                <a:cubicBezTo>
                  <a:pt x="34516" y="5269"/>
                  <a:pt x="34394" y="5451"/>
                  <a:pt x="34303" y="5603"/>
                </a:cubicBezTo>
                <a:cubicBezTo>
                  <a:pt x="34121" y="5968"/>
                  <a:pt x="33908" y="6332"/>
                  <a:pt x="33695" y="6697"/>
                </a:cubicBezTo>
                <a:cubicBezTo>
                  <a:pt x="33548" y="6928"/>
                  <a:pt x="33386" y="7189"/>
                  <a:pt x="33219" y="7449"/>
                </a:cubicBezTo>
                <a:lnTo>
                  <a:pt x="33219" y="7449"/>
                </a:lnTo>
                <a:cubicBezTo>
                  <a:pt x="33385" y="7151"/>
                  <a:pt x="33570" y="6833"/>
                  <a:pt x="33756" y="6514"/>
                </a:cubicBezTo>
                <a:cubicBezTo>
                  <a:pt x="33847" y="6302"/>
                  <a:pt x="33969" y="6089"/>
                  <a:pt x="34090" y="5876"/>
                </a:cubicBezTo>
                <a:cubicBezTo>
                  <a:pt x="34151" y="5785"/>
                  <a:pt x="34181" y="5694"/>
                  <a:pt x="34242" y="5573"/>
                </a:cubicBezTo>
                <a:cubicBezTo>
                  <a:pt x="34303" y="5481"/>
                  <a:pt x="34424" y="5360"/>
                  <a:pt x="34485" y="5269"/>
                </a:cubicBezTo>
                <a:lnTo>
                  <a:pt x="34455" y="5238"/>
                </a:lnTo>
                <a:cubicBezTo>
                  <a:pt x="34546" y="5056"/>
                  <a:pt x="34637" y="4843"/>
                  <a:pt x="34728" y="4661"/>
                </a:cubicBezTo>
                <a:close/>
                <a:moveTo>
                  <a:pt x="32389" y="5360"/>
                </a:moveTo>
                <a:cubicBezTo>
                  <a:pt x="32358" y="5421"/>
                  <a:pt x="32358" y="5451"/>
                  <a:pt x="32328" y="5512"/>
                </a:cubicBezTo>
                <a:lnTo>
                  <a:pt x="31994" y="6271"/>
                </a:lnTo>
                <a:cubicBezTo>
                  <a:pt x="31903" y="6484"/>
                  <a:pt x="31842" y="6697"/>
                  <a:pt x="31781" y="6909"/>
                </a:cubicBezTo>
                <a:cubicBezTo>
                  <a:pt x="31751" y="6970"/>
                  <a:pt x="31720" y="7031"/>
                  <a:pt x="31720" y="7092"/>
                </a:cubicBezTo>
                <a:cubicBezTo>
                  <a:pt x="31690" y="7213"/>
                  <a:pt x="31660" y="7304"/>
                  <a:pt x="31629" y="7396"/>
                </a:cubicBezTo>
                <a:lnTo>
                  <a:pt x="31568" y="7456"/>
                </a:lnTo>
                <a:lnTo>
                  <a:pt x="31629" y="7183"/>
                </a:lnTo>
                <a:cubicBezTo>
                  <a:pt x="31660" y="6970"/>
                  <a:pt x="31720" y="6788"/>
                  <a:pt x="31781" y="6575"/>
                </a:cubicBezTo>
                <a:cubicBezTo>
                  <a:pt x="31812" y="6393"/>
                  <a:pt x="31872" y="6241"/>
                  <a:pt x="31903" y="6059"/>
                </a:cubicBezTo>
                <a:cubicBezTo>
                  <a:pt x="32024" y="5907"/>
                  <a:pt x="32146" y="5755"/>
                  <a:pt x="32237" y="5573"/>
                </a:cubicBezTo>
                <a:lnTo>
                  <a:pt x="32389" y="5360"/>
                </a:lnTo>
                <a:close/>
                <a:moveTo>
                  <a:pt x="24732" y="6575"/>
                </a:moveTo>
                <a:lnTo>
                  <a:pt x="24672" y="6757"/>
                </a:lnTo>
                <a:cubicBezTo>
                  <a:pt x="24641" y="6788"/>
                  <a:pt x="24611" y="6849"/>
                  <a:pt x="24580" y="6909"/>
                </a:cubicBezTo>
                <a:cubicBezTo>
                  <a:pt x="24520" y="7031"/>
                  <a:pt x="24428" y="7122"/>
                  <a:pt x="24368" y="7244"/>
                </a:cubicBezTo>
                <a:lnTo>
                  <a:pt x="24216" y="7456"/>
                </a:lnTo>
                <a:lnTo>
                  <a:pt x="24155" y="7517"/>
                </a:lnTo>
                <a:cubicBezTo>
                  <a:pt x="24155" y="7426"/>
                  <a:pt x="24185" y="7304"/>
                  <a:pt x="24216" y="7213"/>
                </a:cubicBezTo>
                <a:lnTo>
                  <a:pt x="24337" y="7061"/>
                </a:lnTo>
                <a:lnTo>
                  <a:pt x="24520" y="6818"/>
                </a:lnTo>
                <a:lnTo>
                  <a:pt x="24611" y="6727"/>
                </a:lnTo>
                <a:lnTo>
                  <a:pt x="24732" y="6575"/>
                </a:lnTo>
                <a:close/>
                <a:moveTo>
                  <a:pt x="30292" y="7365"/>
                </a:moveTo>
                <a:cubicBezTo>
                  <a:pt x="30292" y="7426"/>
                  <a:pt x="30262" y="7517"/>
                  <a:pt x="30262" y="7578"/>
                </a:cubicBezTo>
                <a:lnTo>
                  <a:pt x="30140" y="7578"/>
                </a:lnTo>
                <a:lnTo>
                  <a:pt x="30292" y="7365"/>
                </a:lnTo>
                <a:close/>
                <a:moveTo>
                  <a:pt x="45939" y="6788"/>
                </a:moveTo>
                <a:cubicBezTo>
                  <a:pt x="45939" y="6818"/>
                  <a:pt x="45909" y="6879"/>
                  <a:pt x="45879" y="6909"/>
                </a:cubicBezTo>
                <a:cubicBezTo>
                  <a:pt x="45879" y="6940"/>
                  <a:pt x="45848" y="7001"/>
                  <a:pt x="45848" y="7031"/>
                </a:cubicBezTo>
                <a:cubicBezTo>
                  <a:pt x="45788" y="7152"/>
                  <a:pt x="45727" y="7274"/>
                  <a:pt x="45666" y="7365"/>
                </a:cubicBezTo>
                <a:cubicBezTo>
                  <a:pt x="45626" y="7446"/>
                  <a:pt x="45585" y="7527"/>
                  <a:pt x="45545" y="7608"/>
                </a:cubicBezTo>
                <a:lnTo>
                  <a:pt x="45545" y="7608"/>
                </a:lnTo>
                <a:lnTo>
                  <a:pt x="45545" y="7578"/>
                </a:lnTo>
                <a:cubicBezTo>
                  <a:pt x="45575" y="7517"/>
                  <a:pt x="45605" y="7456"/>
                  <a:pt x="45636" y="7365"/>
                </a:cubicBezTo>
                <a:lnTo>
                  <a:pt x="45696" y="7274"/>
                </a:lnTo>
                <a:lnTo>
                  <a:pt x="45848" y="6940"/>
                </a:lnTo>
                <a:lnTo>
                  <a:pt x="45909" y="6818"/>
                </a:lnTo>
                <a:cubicBezTo>
                  <a:pt x="45909" y="6818"/>
                  <a:pt x="45939" y="6788"/>
                  <a:pt x="45939" y="6788"/>
                </a:cubicBezTo>
                <a:close/>
                <a:moveTo>
                  <a:pt x="39589" y="5998"/>
                </a:moveTo>
                <a:lnTo>
                  <a:pt x="39589" y="6059"/>
                </a:lnTo>
                <a:cubicBezTo>
                  <a:pt x="39559" y="6119"/>
                  <a:pt x="39529" y="6180"/>
                  <a:pt x="39498" y="6241"/>
                </a:cubicBezTo>
                <a:cubicBezTo>
                  <a:pt x="39438" y="6454"/>
                  <a:pt x="39346" y="6636"/>
                  <a:pt x="39286" y="6849"/>
                </a:cubicBezTo>
                <a:cubicBezTo>
                  <a:pt x="39255" y="6909"/>
                  <a:pt x="39225" y="6970"/>
                  <a:pt x="39195" y="7031"/>
                </a:cubicBezTo>
                <a:cubicBezTo>
                  <a:pt x="39195" y="7092"/>
                  <a:pt x="39164" y="7213"/>
                  <a:pt x="39134" y="7304"/>
                </a:cubicBezTo>
                <a:lnTo>
                  <a:pt x="39103" y="7335"/>
                </a:lnTo>
                <a:lnTo>
                  <a:pt x="39012" y="7517"/>
                </a:lnTo>
                <a:cubicBezTo>
                  <a:pt x="38982" y="7547"/>
                  <a:pt x="38951" y="7578"/>
                  <a:pt x="38921" y="7639"/>
                </a:cubicBezTo>
                <a:lnTo>
                  <a:pt x="38860" y="7669"/>
                </a:lnTo>
                <a:cubicBezTo>
                  <a:pt x="38951" y="7426"/>
                  <a:pt x="39012" y="7213"/>
                  <a:pt x="39103" y="6970"/>
                </a:cubicBezTo>
                <a:cubicBezTo>
                  <a:pt x="39134" y="6818"/>
                  <a:pt x="39195" y="6666"/>
                  <a:pt x="39255" y="6514"/>
                </a:cubicBezTo>
                <a:lnTo>
                  <a:pt x="39377" y="6363"/>
                </a:lnTo>
                <a:lnTo>
                  <a:pt x="39559" y="6089"/>
                </a:lnTo>
                <a:lnTo>
                  <a:pt x="39589" y="5998"/>
                </a:lnTo>
                <a:close/>
                <a:moveTo>
                  <a:pt x="30839" y="6818"/>
                </a:moveTo>
                <a:cubicBezTo>
                  <a:pt x="30809" y="6909"/>
                  <a:pt x="30778" y="7031"/>
                  <a:pt x="30778" y="7122"/>
                </a:cubicBezTo>
                <a:cubicBezTo>
                  <a:pt x="30748" y="7274"/>
                  <a:pt x="30718" y="7426"/>
                  <a:pt x="30718" y="7547"/>
                </a:cubicBezTo>
                <a:lnTo>
                  <a:pt x="30718" y="7699"/>
                </a:lnTo>
                <a:lnTo>
                  <a:pt x="30657" y="7669"/>
                </a:lnTo>
                <a:lnTo>
                  <a:pt x="30627" y="7669"/>
                </a:lnTo>
                <a:cubicBezTo>
                  <a:pt x="30657" y="7517"/>
                  <a:pt x="30687" y="7396"/>
                  <a:pt x="30687" y="7274"/>
                </a:cubicBezTo>
                <a:cubicBezTo>
                  <a:pt x="30718" y="7122"/>
                  <a:pt x="30718" y="7001"/>
                  <a:pt x="30718" y="6879"/>
                </a:cubicBezTo>
                <a:lnTo>
                  <a:pt x="30839" y="6818"/>
                </a:lnTo>
                <a:close/>
                <a:moveTo>
                  <a:pt x="6563" y="7244"/>
                </a:moveTo>
                <a:lnTo>
                  <a:pt x="6563" y="7244"/>
                </a:lnTo>
                <a:cubicBezTo>
                  <a:pt x="6533" y="7335"/>
                  <a:pt x="6472" y="7426"/>
                  <a:pt x="6442" y="7517"/>
                </a:cubicBezTo>
                <a:cubicBezTo>
                  <a:pt x="6442" y="7547"/>
                  <a:pt x="6412" y="7578"/>
                  <a:pt x="6412" y="7608"/>
                </a:cubicBezTo>
                <a:lnTo>
                  <a:pt x="6199" y="7821"/>
                </a:lnTo>
                <a:lnTo>
                  <a:pt x="6381" y="7487"/>
                </a:lnTo>
                <a:cubicBezTo>
                  <a:pt x="6442" y="7426"/>
                  <a:pt x="6503" y="7335"/>
                  <a:pt x="6563" y="7244"/>
                </a:cubicBezTo>
                <a:close/>
                <a:moveTo>
                  <a:pt x="12123" y="7183"/>
                </a:moveTo>
                <a:lnTo>
                  <a:pt x="12123" y="7183"/>
                </a:lnTo>
                <a:cubicBezTo>
                  <a:pt x="12093" y="7274"/>
                  <a:pt x="12063" y="7335"/>
                  <a:pt x="12002" y="7426"/>
                </a:cubicBezTo>
                <a:lnTo>
                  <a:pt x="11911" y="7639"/>
                </a:lnTo>
                <a:lnTo>
                  <a:pt x="11820" y="7821"/>
                </a:lnTo>
                <a:cubicBezTo>
                  <a:pt x="11820" y="7760"/>
                  <a:pt x="11789" y="7730"/>
                  <a:pt x="11789" y="7669"/>
                </a:cubicBezTo>
                <a:cubicBezTo>
                  <a:pt x="11789" y="7669"/>
                  <a:pt x="11759" y="7639"/>
                  <a:pt x="11759" y="7639"/>
                </a:cubicBezTo>
                <a:lnTo>
                  <a:pt x="11850" y="7578"/>
                </a:lnTo>
                <a:lnTo>
                  <a:pt x="11850" y="7547"/>
                </a:lnTo>
                <a:cubicBezTo>
                  <a:pt x="11880" y="7517"/>
                  <a:pt x="11911" y="7487"/>
                  <a:pt x="11911" y="7456"/>
                </a:cubicBezTo>
                <a:lnTo>
                  <a:pt x="12002" y="7335"/>
                </a:lnTo>
                <a:lnTo>
                  <a:pt x="12123" y="7183"/>
                </a:lnTo>
                <a:close/>
                <a:moveTo>
                  <a:pt x="42415" y="6849"/>
                </a:moveTo>
                <a:lnTo>
                  <a:pt x="42415" y="6970"/>
                </a:lnTo>
                <a:lnTo>
                  <a:pt x="42354" y="7061"/>
                </a:lnTo>
                <a:lnTo>
                  <a:pt x="42233" y="7335"/>
                </a:lnTo>
                <a:lnTo>
                  <a:pt x="42142" y="7547"/>
                </a:lnTo>
                <a:cubicBezTo>
                  <a:pt x="42051" y="7639"/>
                  <a:pt x="41959" y="7760"/>
                  <a:pt x="41868" y="7821"/>
                </a:cubicBezTo>
                <a:cubicBezTo>
                  <a:pt x="41899" y="7760"/>
                  <a:pt x="41899" y="7699"/>
                  <a:pt x="41929" y="7639"/>
                </a:cubicBezTo>
                <a:cubicBezTo>
                  <a:pt x="41959" y="7608"/>
                  <a:pt x="41990" y="7547"/>
                  <a:pt x="42020" y="7517"/>
                </a:cubicBezTo>
                <a:cubicBezTo>
                  <a:pt x="42081" y="7426"/>
                  <a:pt x="42142" y="7335"/>
                  <a:pt x="42202" y="7244"/>
                </a:cubicBezTo>
                <a:cubicBezTo>
                  <a:pt x="42263" y="7152"/>
                  <a:pt x="42294" y="7061"/>
                  <a:pt x="42354" y="6970"/>
                </a:cubicBezTo>
                <a:cubicBezTo>
                  <a:pt x="42415" y="6849"/>
                  <a:pt x="42415" y="6879"/>
                  <a:pt x="42415" y="6849"/>
                </a:cubicBezTo>
                <a:close/>
                <a:moveTo>
                  <a:pt x="30201" y="6332"/>
                </a:moveTo>
                <a:cubicBezTo>
                  <a:pt x="30232" y="6393"/>
                  <a:pt x="30262" y="6423"/>
                  <a:pt x="30292" y="6454"/>
                </a:cubicBezTo>
                <a:lnTo>
                  <a:pt x="30292" y="6484"/>
                </a:lnTo>
                <a:cubicBezTo>
                  <a:pt x="30292" y="6545"/>
                  <a:pt x="30292" y="6606"/>
                  <a:pt x="30323" y="6636"/>
                </a:cubicBezTo>
                <a:lnTo>
                  <a:pt x="30323" y="6757"/>
                </a:lnTo>
                <a:cubicBezTo>
                  <a:pt x="30171" y="6940"/>
                  <a:pt x="30019" y="7122"/>
                  <a:pt x="29897" y="7304"/>
                </a:cubicBezTo>
                <a:cubicBezTo>
                  <a:pt x="29806" y="7426"/>
                  <a:pt x="29715" y="7547"/>
                  <a:pt x="29624" y="7669"/>
                </a:cubicBezTo>
                <a:lnTo>
                  <a:pt x="29594" y="7760"/>
                </a:lnTo>
                <a:lnTo>
                  <a:pt x="29563" y="7760"/>
                </a:lnTo>
                <a:cubicBezTo>
                  <a:pt x="29442" y="7790"/>
                  <a:pt x="29351" y="7851"/>
                  <a:pt x="29290" y="7912"/>
                </a:cubicBezTo>
                <a:cubicBezTo>
                  <a:pt x="29351" y="7730"/>
                  <a:pt x="29411" y="7547"/>
                  <a:pt x="29472" y="7365"/>
                </a:cubicBezTo>
                <a:lnTo>
                  <a:pt x="29624" y="7122"/>
                </a:lnTo>
                <a:lnTo>
                  <a:pt x="29806" y="6849"/>
                </a:lnTo>
                <a:cubicBezTo>
                  <a:pt x="29867" y="6757"/>
                  <a:pt x="29928" y="6636"/>
                  <a:pt x="29989" y="6545"/>
                </a:cubicBezTo>
                <a:lnTo>
                  <a:pt x="30080" y="6454"/>
                </a:lnTo>
                <a:lnTo>
                  <a:pt x="30171" y="6363"/>
                </a:lnTo>
                <a:lnTo>
                  <a:pt x="30201" y="6332"/>
                </a:lnTo>
                <a:close/>
                <a:moveTo>
                  <a:pt x="18443" y="6271"/>
                </a:moveTo>
                <a:cubicBezTo>
                  <a:pt x="18413" y="6363"/>
                  <a:pt x="18382" y="6423"/>
                  <a:pt x="18382" y="6484"/>
                </a:cubicBezTo>
                <a:cubicBezTo>
                  <a:pt x="18322" y="6697"/>
                  <a:pt x="18261" y="6909"/>
                  <a:pt x="18230" y="7092"/>
                </a:cubicBezTo>
                <a:cubicBezTo>
                  <a:pt x="18200" y="7213"/>
                  <a:pt x="18170" y="7335"/>
                  <a:pt x="18139" y="7456"/>
                </a:cubicBezTo>
                <a:cubicBezTo>
                  <a:pt x="18109" y="7578"/>
                  <a:pt x="18109" y="7578"/>
                  <a:pt x="18078" y="7669"/>
                </a:cubicBezTo>
                <a:cubicBezTo>
                  <a:pt x="18078" y="7730"/>
                  <a:pt x="18078" y="7760"/>
                  <a:pt x="18078" y="7790"/>
                </a:cubicBezTo>
                <a:cubicBezTo>
                  <a:pt x="18048" y="7851"/>
                  <a:pt x="17957" y="7912"/>
                  <a:pt x="17896" y="7942"/>
                </a:cubicBezTo>
                <a:lnTo>
                  <a:pt x="17805" y="7973"/>
                </a:lnTo>
                <a:lnTo>
                  <a:pt x="17805" y="7973"/>
                </a:lnTo>
                <a:lnTo>
                  <a:pt x="17835" y="7942"/>
                </a:lnTo>
                <a:cubicBezTo>
                  <a:pt x="17866" y="7851"/>
                  <a:pt x="17896" y="7790"/>
                  <a:pt x="17927" y="7699"/>
                </a:cubicBezTo>
                <a:cubicBezTo>
                  <a:pt x="17927" y="7669"/>
                  <a:pt x="17927" y="7608"/>
                  <a:pt x="17927" y="7578"/>
                </a:cubicBezTo>
                <a:cubicBezTo>
                  <a:pt x="17896" y="7517"/>
                  <a:pt x="17896" y="7487"/>
                  <a:pt x="17896" y="7426"/>
                </a:cubicBezTo>
                <a:cubicBezTo>
                  <a:pt x="17896" y="7426"/>
                  <a:pt x="17896" y="7396"/>
                  <a:pt x="17896" y="7396"/>
                </a:cubicBezTo>
                <a:cubicBezTo>
                  <a:pt x="17927" y="7274"/>
                  <a:pt x="17957" y="7152"/>
                  <a:pt x="17987" y="7001"/>
                </a:cubicBezTo>
                <a:cubicBezTo>
                  <a:pt x="18018" y="6849"/>
                  <a:pt x="18078" y="6697"/>
                  <a:pt x="18139" y="6545"/>
                </a:cubicBezTo>
                <a:lnTo>
                  <a:pt x="18291" y="6454"/>
                </a:lnTo>
                <a:lnTo>
                  <a:pt x="18443" y="6271"/>
                </a:lnTo>
                <a:close/>
                <a:moveTo>
                  <a:pt x="15010" y="4995"/>
                </a:moveTo>
                <a:cubicBezTo>
                  <a:pt x="14919" y="5178"/>
                  <a:pt x="14828" y="5329"/>
                  <a:pt x="14736" y="5512"/>
                </a:cubicBezTo>
                <a:cubicBezTo>
                  <a:pt x="14645" y="5694"/>
                  <a:pt x="14584" y="5816"/>
                  <a:pt x="14493" y="5968"/>
                </a:cubicBezTo>
                <a:cubicBezTo>
                  <a:pt x="14402" y="6119"/>
                  <a:pt x="14341" y="6211"/>
                  <a:pt x="14281" y="6332"/>
                </a:cubicBezTo>
                <a:lnTo>
                  <a:pt x="14098" y="6575"/>
                </a:lnTo>
                <a:lnTo>
                  <a:pt x="14068" y="6666"/>
                </a:lnTo>
                <a:lnTo>
                  <a:pt x="13977" y="6818"/>
                </a:lnTo>
                <a:lnTo>
                  <a:pt x="13764" y="7092"/>
                </a:lnTo>
                <a:cubicBezTo>
                  <a:pt x="13703" y="7213"/>
                  <a:pt x="13612" y="7365"/>
                  <a:pt x="13521" y="7517"/>
                </a:cubicBezTo>
                <a:lnTo>
                  <a:pt x="13217" y="7973"/>
                </a:lnTo>
                <a:lnTo>
                  <a:pt x="13217" y="7912"/>
                </a:lnTo>
                <a:cubicBezTo>
                  <a:pt x="13308" y="7760"/>
                  <a:pt x="13369" y="7578"/>
                  <a:pt x="13460" y="7426"/>
                </a:cubicBezTo>
                <a:cubicBezTo>
                  <a:pt x="13521" y="7304"/>
                  <a:pt x="13582" y="7213"/>
                  <a:pt x="13643" y="7122"/>
                </a:cubicBezTo>
                <a:lnTo>
                  <a:pt x="13977" y="6514"/>
                </a:lnTo>
                <a:cubicBezTo>
                  <a:pt x="14007" y="6423"/>
                  <a:pt x="14068" y="6332"/>
                  <a:pt x="14129" y="6271"/>
                </a:cubicBezTo>
                <a:lnTo>
                  <a:pt x="14615" y="5512"/>
                </a:lnTo>
                <a:lnTo>
                  <a:pt x="14645" y="5451"/>
                </a:lnTo>
                <a:lnTo>
                  <a:pt x="14797" y="5238"/>
                </a:lnTo>
                <a:lnTo>
                  <a:pt x="14986" y="4995"/>
                </a:lnTo>
                <a:close/>
                <a:moveTo>
                  <a:pt x="40440" y="6363"/>
                </a:moveTo>
                <a:cubicBezTo>
                  <a:pt x="40440" y="6423"/>
                  <a:pt x="40410" y="6454"/>
                  <a:pt x="40410" y="6484"/>
                </a:cubicBezTo>
                <a:cubicBezTo>
                  <a:pt x="40410" y="6514"/>
                  <a:pt x="40379" y="6545"/>
                  <a:pt x="40379" y="6575"/>
                </a:cubicBezTo>
                <a:lnTo>
                  <a:pt x="40349" y="6697"/>
                </a:lnTo>
                <a:cubicBezTo>
                  <a:pt x="40319" y="6757"/>
                  <a:pt x="40288" y="6818"/>
                  <a:pt x="40258" y="6849"/>
                </a:cubicBezTo>
                <a:cubicBezTo>
                  <a:pt x="40258" y="6909"/>
                  <a:pt x="40167" y="7092"/>
                  <a:pt x="40136" y="7183"/>
                </a:cubicBezTo>
                <a:cubicBezTo>
                  <a:pt x="40106" y="7213"/>
                  <a:pt x="40106" y="7274"/>
                  <a:pt x="40076" y="7304"/>
                </a:cubicBezTo>
                <a:cubicBezTo>
                  <a:pt x="39984" y="7487"/>
                  <a:pt x="39893" y="7669"/>
                  <a:pt x="39833" y="7851"/>
                </a:cubicBezTo>
                <a:lnTo>
                  <a:pt x="39772" y="7973"/>
                </a:lnTo>
                <a:lnTo>
                  <a:pt x="39711" y="7973"/>
                </a:lnTo>
                <a:cubicBezTo>
                  <a:pt x="39711" y="7882"/>
                  <a:pt x="39741" y="7790"/>
                  <a:pt x="39741" y="7699"/>
                </a:cubicBezTo>
                <a:lnTo>
                  <a:pt x="39863" y="7487"/>
                </a:lnTo>
                <a:cubicBezTo>
                  <a:pt x="40076" y="7092"/>
                  <a:pt x="40258" y="6757"/>
                  <a:pt x="40440" y="6363"/>
                </a:cubicBezTo>
                <a:close/>
                <a:moveTo>
                  <a:pt x="40896" y="6575"/>
                </a:moveTo>
                <a:cubicBezTo>
                  <a:pt x="40896" y="6606"/>
                  <a:pt x="40896" y="6636"/>
                  <a:pt x="40896" y="6666"/>
                </a:cubicBezTo>
                <a:cubicBezTo>
                  <a:pt x="40896" y="6727"/>
                  <a:pt x="40896" y="6818"/>
                  <a:pt x="40866" y="6909"/>
                </a:cubicBezTo>
                <a:cubicBezTo>
                  <a:pt x="40866" y="7031"/>
                  <a:pt x="40835" y="7183"/>
                  <a:pt x="40805" y="7304"/>
                </a:cubicBezTo>
                <a:lnTo>
                  <a:pt x="40774" y="7304"/>
                </a:lnTo>
                <a:lnTo>
                  <a:pt x="40683" y="7547"/>
                </a:lnTo>
                <a:lnTo>
                  <a:pt x="40623" y="7699"/>
                </a:lnTo>
                <a:cubicBezTo>
                  <a:pt x="40531" y="7821"/>
                  <a:pt x="40440" y="7882"/>
                  <a:pt x="40319" y="7973"/>
                </a:cubicBezTo>
                <a:lnTo>
                  <a:pt x="40288" y="8003"/>
                </a:lnTo>
                <a:lnTo>
                  <a:pt x="40288" y="7882"/>
                </a:lnTo>
                <a:cubicBezTo>
                  <a:pt x="40288" y="7821"/>
                  <a:pt x="40288" y="7730"/>
                  <a:pt x="40319" y="7669"/>
                </a:cubicBezTo>
                <a:lnTo>
                  <a:pt x="40531" y="7244"/>
                </a:lnTo>
                <a:cubicBezTo>
                  <a:pt x="40592" y="7092"/>
                  <a:pt x="40683" y="6909"/>
                  <a:pt x="40774" y="6757"/>
                </a:cubicBezTo>
                <a:lnTo>
                  <a:pt x="40896" y="6575"/>
                </a:lnTo>
                <a:close/>
                <a:moveTo>
                  <a:pt x="18625" y="7821"/>
                </a:moveTo>
                <a:lnTo>
                  <a:pt x="18565" y="7882"/>
                </a:lnTo>
                <a:lnTo>
                  <a:pt x="18413" y="8034"/>
                </a:lnTo>
                <a:lnTo>
                  <a:pt x="18413" y="8003"/>
                </a:lnTo>
                <a:lnTo>
                  <a:pt x="18625" y="7821"/>
                </a:lnTo>
                <a:close/>
                <a:moveTo>
                  <a:pt x="23790" y="7973"/>
                </a:moveTo>
                <a:lnTo>
                  <a:pt x="23790" y="8003"/>
                </a:lnTo>
                <a:lnTo>
                  <a:pt x="23760" y="8034"/>
                </a:lnTo>
                <a:lnTo>
                  <a:pt x="23790" y="7973"/>
                </a:lnTo>
                <a:close/>
                <a:moveTo>
                  <a:pt x="45453" y="6758"/>
                </a:moveTo>
                <a:cubicBezTo>
                  <a:pt x="45423" y="6788"/>
                  <a:pt x="45423" y="6788"/>
                  <a:pt x="45423" y="6818"/>
                </a:cubicBezTo>
                <a:cubicBezTo>
                  <a:pt x="45362" y="7001"/>
                  <a:pt x="45332" y="7213"/>
                  <a:pt x="45271" y="7365"/>
                </a:cubicBezTo>
                <a:cubicBezTo>
                  <a:pt x="45180" y="7517"/>
                  <a:pt x="45089" y="7669"/>
                  <a:pt x="44998" y="7851"/>
                </a:cubicBezTo>
                <a:cubicBezTo>
                  <a:pt x="44937" y="7942"/>
                  <a:pt x="44876" y="8034"/>
                  <a:pt x="44815" y="8094"/>
                </a:cubicBezTo>
                <a:cubicBezTo>
                  <a:pt x="44815" y="8094"/>
                  <a:pt x="44815" y="8034"/>
                  <a:pt x="44815" y="8003"/>
                </a:cubicBezTo>
                <a:cubicBezTo>
                  <a:pt x="44815" y="7912"/>
                  <a:pt x="44846" y="7790"/>
                  <a:pt x="44876" y="7699"/>
                </a:cubicBezTo>
                <a:lnTo>
                  <a:pt x="44876" y="7669"/>
                </a:lnTo>
                <a:cubicBezTo>
                  <a:pt x="44998" y="7487"/>
                  <a:pt x="45119" y="7304"/>
                  <a:pt x="45210" y="7122"/>
                </a:cubicBezTo>
                <a:lnTo>
                  <a:pt x="45393" y="6818"/>
                </a:lnTo>
                <a:lnTo>
                  <a:pt x="45453" y="6758"/>
                </a:lnTo>
                <a:close/>
                <a:moveTo>
                  <a:pt x="24884" y="8094"/>
                </a:moveTo>
                <a:cubicBezTo>
                  <a:pt x="24884" y="8094"/>
                  <a:pt x="24915" y="8094"/>
                  <a:pt x="24915" y="8125"/>
                </a:cubicBezTo>
                <a:lnTo>
                  <a:pt x="24884" y="8155"/>
                </a:lnTo>
                <a:lnTo>
                  <a:pt x="24884" y="8094"/>
                </a:lnTo>
                <a:close/>
                <a:moveTo>
                  <a:pt x="41777" y="8216"/>
                </a:moveTo>
                <a:lnTo>
                  <a:pt x="41718" y="8275"/>
                </a:lnTo>
                <a:lnTo>
                  <a:pt x="41718" y="8275"/>
                </a:lnTo>
                <a:cubicBezTo>
                  <a:pt x="41720" y="8256"/>
                  <a:pt x="41727" y="8236"/>
                  <a:pt x="41747" y="8216"/>
                </a:cubicBezTo>
                <a:close/>
                <a:moveTo>
                  <a:pt x="20145" y="7487"/>
                </a:moveTo>
                <a:cubicBezTo>
                  <a:pt x="20175" y="7578"/>
                  <a:pt x="20205" y="7669"/>
                  <a:pt x="20205" y="7760"/>
                </a:cubicBezTo>
                <a:cubicBezTo>
                  <a:pt x="20205" y="7882"/>
                  <a:pt x="20205" y="8034"/>
                  <a:pt x="20205" y="8185"/>
                </a:cubicBezTo>
                <a:lnTo>
                  <a:pt x="20175" y="8185"/>
                </a:lnTo>
                <a:cubicBezTo>
                  <a:pt x="20175" y="8216"/>
                  <a:pt x="20175" y="8246"/>
                  <a:pt x="20175" y="8277"/>
                </a:cubicBezTo>
                <a:lnTo>
                  <a:pt x="20175" y="8337"/>
                </a:lnTo>
                <a:cubicBezTo>
                  <a:pt x="20145" y="8155"/>
                  <a:pt x="20114" y="7973"/>
                  <a:pt x="20145" y="7790"/>
                </a:cubicBezTo>
                <a:lnTo>
                  <a:pt x="20145" y="7487"/>
                </a:lnTo>
                <a:close/>
                <a:moveTo>
                  <a:pt x="13096" y="7061"/>
                </a:moveTo>
                <a:lnTo>
                  <a:pt x="12974" y="7274"/>
                </a:lnTo>
                <a:cubicBezTo>
                  <a:pt x="12944" y="7365"/>
                  <a:pt x="12913" y="7487"/>
                  <a:pt x="12883" y="7578"/>
                </a:cubicBezTo>
                <a:lnTo>
                  <a:pt x="12670" y="7973"/>
                </a:lnTo>
                <a:lnTo>
                  <a:pt x="12458" y="7973"/>
                </a:lnTo>
                <a:lnTo>
                  <a:pt x="12336" y="8064"/>
                </a:lnTo>
                <a:cubicBezTo>
                  <a:pt x="12336" y="8094"/>
                  <a:pt x="12306" y="8125"/>
                  <a:pt x="12275" y="8155"/>
                </a:cubicBezTo>
                <a:lnTo>
                  <a:pt x="12093" y="8368"/>
                </a:lnTo>
                <a:lnTo>
                  <a:pt x="12184" y="8216"/>
                </a:lnTo>
                <a:lnTo>
                  <a:pt x="12458" y="7821"/>
                </a:lnTo>
                <a:cubicBezTo>
                  <a:pt x="12488" y="7730"/>
                  <a:pt x="12549" y="7669"/>
                  <a:pt x="12610" y="7578"/>
                </a:cubicBezTo>
                <a:lnTo>
                  <a:pt x="12640" y="7547"/>
                </a:lnTo>
                <a:lnTo>
                  <a:pt x="12670" y="7547"/>
                </a:lnTo>
                <a:cubicBezTo>
                  <a:pt x="12701" y="7547"/>
                  <a:pt x="12731" y="7517"/>
                  <a:pt x="12762" y="7517"/>
                </a:cubicBezTo>
                <a:cubicBezTo>
                  <a:pt x="12792" y="7487"/>
                  <a:pt x="12792" y="7456"/>
                  <a:pt x="12822" y="7456"/>
                </a:cubicBezTo>
                <a:cubicBezTo>
                  <a:pt x="12853" y="7396"/>
                  <a:pt x="12913" y="7335"/>
                  <a:pt x="12944" y="7274"/>
                </a:cubicBezTo>
                <a:lnTo>
                  <a:pt x="13035" y="7152"/>
                </a:lnTo>
                <a:lnTo>
                  <a:pt x="13096" y="7061"/>
                </a:lnTo>
                <a:close/>
                <a:moveTo>
                  <a:pt x="38344" y="8277"/>
                </a:moveTo>
                <a:cubicBezTo>
                  <a:pt x="38344" y="8307"/>
                  <a:pt x="38344" y="8307"/>
                  <a:pt x="38313" y="8337"/>
                </a:cubicBezTo>
                <a:lnTo>
                  <a:pt x="38344" y="8337"/>
                </a:lnTo>
                <a:lnTo>
                  <a:pt x="38283" y="8398"/>
                </a:lnTo>
                <a:lnTo>
                  <a:pt x="38344" y="8277"/>
                </a:lnTo>
                <a:close/>
                <a:moveTo>
                  <a:pt x="47550" y="7304"/>
                </a:moveTo>
                <a:cubicBezTo>
                  <a:pt x="47550" y="7365"/>
                  <a:pt x="47580" y="7456"/>
                  <a:pt x="47580" y="7547"/>
                </a:cubicBezTo>
                <a:cubicBezTo>
                  <a:pt x="47580" y="7639"/>
                  <a:pt x="47580" y="7760"/>
                  <a:pt x="47580" y="7882"/>
                </a:cubicBezTo>
                <a:cubicBezTo>
                  <a:pt x="47550" y="7973"/>
                  <a:pt x="47519" y="8064"/>
                  <a:pt x="47489" y="8155"/>
                </a:cubicBezTo>
                <a:cubicBezTo>
                  <a:pt x="47428" y="8246"/>
                  <a:pt x="47428" y="8307"/>
                  <a:pt x="47367" y="8368"/>
                </a:cubicBezTo>
                <a:cubicBezTo>
                  <a:pt x="47337" y="8459"/>
                  <a:pt x="47337" y="8459"/>
                  <a:pt x="47307" y="8489"/>
                </a:cubicBezTo>
                <a:cubicBezTo>
                  <a:pt x="47307" y="8398"/>
                  <a:pt x="47337" y="8307"/>
                  <a:pt x="47337" y="8216"/>
                </a:cubicBezTo>
                <a:cubicBezTo>
                  <a:pt x="47337" y="8155"/>
                  <a:pt x="47337" y="8125"/>
                  <a:pt x="47337" y="8094"/>
                </a:cubicBezTo>
                <a:cubicBezTo>
                  <a:pt x="47337" y="8034"/>
                  <a:pt x="47307" y="8003"/>
                  <a:pt x="47307" y="7942"/>
                </a:cubicBezTo>
                <a:cubicBezTo>
                  <a:pt x="47276" y="7912"/>
                  <a:pt x="47276" y="7882"/>
                  <a:pt x="47246" y="7851"/>
                </a:cubicBezTo>
                <a:lnTo>
                  <a:pt x="47276" y="7790"/>
                </a:lnTo>
                <a:cubicBezTo>
                  <a:pt x="47367" y="7639"/>
                  <a:pt x="47428" y="7456"/>
                  <a:pt x="47550" y="7304"/>
                </a:cubicBezTo>
                <a:close/>
                <a:moveTo>
                  <a:pt x="17927" y="8398"/>
                </a:moveTo>
                <a:cubicBezTo>
                  <a:pt x="17927" y="8429"/>
                  <a:pt x="17896" y="8459"/>
                  <a:pt x="17896" y="8520"/>
                </a:cubicBezTo>
                <a:lnTo>
                  <a:pt x="17866" y="8489"/>
                </a:lnTo>
                <a:cubicBezTo>
                  <a:pt x="17866" y="8459"/>
                  <a:pt x="17866" y="8429"/>
                  <a:pt x="17866" y="8398"/>
                </a:cubicBezTo>
                <a:close/>
                <a:moveTo>
                  <a:pt x="28508" y="7644"/>
                </a:moveTo>
                <a:lnTo>
                  <a:pt x="28508" y="7644"/>
                </a:lnTo>
                <a:cubicBezTo>
                  <a:pt x="28333" y="7936"/>
                  <a:pt x="28157" y="8228"/>
                  <a:pt x="27953" y="8520"/>
                </a:cubicBezTo>
                <a:cubicBezTo>
                  <a:pt x="27923" y="8520"/>
                  <a:pt x="27923" y="8489"/>
                  <a:pt x="27892" y="8489"/>
                </a:cubicBezTo>
                <a:cubicBezTo>
                  <a:pt x="28044" y="8307"/>
                  <a:pt x="28166" y="8125"/>
                  <a:pt x="28287" y="7942"/>
                </a:cubicBezTo>
                <a:lnTo>
                  <a:pt x="28287" y="7912"/>
                </a:lnTo>
                <a:cubicBezTo>
                  <a:pt x="28361" y="7814"/>
                  <a:pt x="28435" y="7735"/>
                  <a:pt x="28508" y="7644"/>
                </a:cubicBezTo>
                <a:close/>
                <a:moveTo>
                  <a:pt x="35761" y="5026"/>
                </a:moveTo>
                <a:lnTo>
                  <a:pt x="35761" y="5056"/>
                </a:lnTo>
                <a:cubicBezTo>
                  <a:pt x="35761" y="5178"/>
                  <a:pt x="35792" y="5299"/>
                  <a:pt x="35822" y="5421"/>
                </a:cubicBezTo>
                <a:cubicBezTo>
                  <a:pt x="35792" y="5603"/>
                  <a:pt x="35731" y="5755"/>
                  <a:pt x="35670" y="5907"/>
                </a:cubicBezTo>
                <a:cubicBezTo>
                  <a:pt x="35609" y="6028"/>
                  <a:pt x="35579" y="6150"/>
                  <a:pt x="35518" y="6302"/>
                </a:cubicBezTo>
                <a:cubicBezTo>
                  <a:pt x="35488" y="6302"/>
                  <a:pt x="35427" y="6332"/>
                  <a:pt x="35427" y="6363"/>
                </a:cubicBezTo>
                <a:cubicBezTo>
                  <a:pt x="35397" y="6363"/>
                  <a:pt x="35366" y="6393"/>
                  <a:pt x="35336" y="6423"/>
                </a:cubicBezTo>
                <a:lnTo>
                  <a:pt x="35214" y="6545"/>
                </a:lnTo>
                <a:cubicBezTo>
                  <a:pt x="35093" y="6636"/>
                  <a:pt x="35002" y="6727"/>
                  <a:pt x="34911" y="6849"/>
                </a:cubicBezTo>
                <a:cubicBezTo>
                  <a:pt x="34819" y="6940"/>
                  <a:pt x="34728" y="7031"/>
                  <a:pt x="34637" y="7152"/>
                </a:cubicBezTo>
                <a:cubicBezTo>
                  <a:pt x="34546" y="7274"/>
                  <a:pt x="34455" y="7396"/>
                  <a:pt x="34364" y="7547"/>
                </a:cubicBezTo>
                <a:cubicBezTo>
                  <a:pt x="34303" y="7669"/>
                  <a:pt x="34212" y="7821"/>
                  <a:pt x="34151" y="7942"/>
                </a:cubicBezTo>
                <a:lnTo>
                  <a:pt x="33908" y="8337"/>
                </a:lnTo>
                <a:cubicBezTo>
                  <a:pt x="33847" y="8398"/>
                  <a:pt x="33786" y="8489"/>
                  <a:pt x="33756" y="8580"/>
                </a:cubicBezTo>
                <a:lnTo>
                  <a:pt x="33726" y="8641"/>
                </a:lnTo>
                <a:lnTo>
                  <a:pt x="33726" y="8580"/>
                </a:lnTo>
                <a:cubicBezTo>
                  <a:pt x="33756" y="8459"/>
                  <a:pt x="33786" y="8368"/>
                  <a:pt x="33817" y="8277"/>
                </a:cubicBezTo>
                <a:cubicBezTo>
                  <a:pt x="33878" y="8155"/>
                  <a:pt x="33999" y="8003"/>
                  <a:pt x="34060" y="7882"/>
                </a:cubicBezTo>
                <a:cubicBezTo>
                  <a:pt x="34181" y="7669"/>
                  <a:pt x="34303" y="7487"/>
                  <a:pt x="34394" y="7274"/>
                </a:cubicBezTo>
                <a:cubicBezTo>
                  <a:pt x="34455" y="7152"/>
                  <a:pt x="34546" y="7031"/>
                  <a:pt x="34607" y="6909"/>
                </a:cubicBezTo>
                <a:lnTo>
                  <a:pt x="34759" y="6606"/>
                </a:lnTo>
                <a:cubicBezTo>
                  <a:pt x="34789" y="6484"/>
                  <a:pt x="34850" y="6393"/>
                  <a:pt x="34911" y="6271"/>
                </a:cubicBezTo>
                <a:cubicBezTo>
                  <a:pt x="35032" y="6028"/>
                  <a:pt x="35123" y="5785"/>
                  <a:pt x="35214" y="5512"/>
                </a:cubicBezTo>
                <a:cubicBezTo>
                  <a:pt x="35275" y="5451"/>
                  <a:pt x="35336" y="5360"/>
                  <a:pt x="35366" y="5269"/>
                </a:cubicBezTo>
                <a:lnTo>
                  <a:pt x="35427" y="5238"/>
                </a:lnTo>
                <a:lnTo>
                  <a:pt x="35488" y="5178"/>
                </a:lnTo>
                <a:lnTo>
                  <a:pt x="35579" y="5178"/>
                </a:lnTo>
                <a:lnTo>
                  <a:pt x="35640" y="5147"/>
                </a:lnTo>
                <a:lnTo>
                  <a:pt x="35670" y="5117"/>
                </a:lnTo>
                <a:cubicBezTo>
                  <a:pt x="35701" y="5117"/>
                  <a:pt x="35701" y="5086"/>
                  <a:pt x="35731" y="5086"/>
                </a:cubicBezTo>
                <a:cubicBezTo>
                  <a:pt x="35761" y="5056"/>
                  <a:pt x="35761" y="5026"/>
                  <a:pt x="35761" y="5026"/>
                </a:cubicBezTo>
                <a:close/>
                <a:moveTo>
                  <a:pt x="46821" y="6606"/>
                </a:moveTo>
                <a:lnTo>
                  <a:pt x="46821" y="6666"/>
                </a:lnTo>
                <a:lnTo>
                  <a:pt x="46821" y="6909"/>
                </a:lnTo>
                <a:lnTo>
                  <a:pt x="46821" y="7213"/>
                </a:lnTo>
                <a:lnTo>
                  <a:pt x="46821" y="7304"/>
                </a:lnTo>
                <a:cubicBezTo>
                  <a:pt x="46729" y="7396"/>
                  <a:pt x="46699" y="7487"/>
                  <a:pt x="46638" y="7578"/>
                </a:cubicBezTo>
                <a:lnTo>
                  <a:pt x="46638" y="7608"/>
                </a:lnTo>
                <a:cubicBezTo>
                  <a:pt x="46578" y="7699"/>
                  <a:pt x="46547" y="7790"/>
                  <a:pt x="46486" y="7882"/>
                </a:cubicBezTo>
                <a:cubicBezTo>
                  <a:pt x="46456" y="7973"/>
                  <a:pt x="46395" y="8125"/>
                  <a:pt x="46334" y="8277"/>
                </a:cubicBezTo>
                <a:cubicBezTo>
                  <a:pt x="46274" y="8398"/>
                  <a:pt x="46243" y="8489"/>
                  <a:pt x="46213" y="8580"/>
                </a:cubicBezTo>
                <a:lnTo>
                  <a:pt x="46152" y="8702"/>
                </a:lnTo>
                <a:lnTo>
                  <a:pt x="46152" y="8672"/>
                </a:lnTo>
                <a:cubicBezTo>
                  <a:pt x="46152" y="8611"/>
                  <a:pt x="46152" y="8550"/>
                  <a:pt x="46152" y="8520"/>
                </a:cubicBezTo>
                <a:lnTo>
                  <a:pt x="46152" y="8459"/>
                </a:lnTo>
                <a:cubicBezTo>
                  <a:pt x="46152" y="8459"/>
                  <a:pt x="46152" y="8459"/>
                  <a:pt x="46152" y="8429"/>
                </a:cubicBezTo>
                <a:lnTo>
                  <a:pt x="46243" y="8277"/>
                </a:lnTo>
                <a:cubicBezTo>
                  <a:pt x="46274" y="8246"/>
                  <a:pt x="46274" y="8185"/>
                  <a:pt x="46304" y="8155"/>
                </a:cubicBezTo>
                <a:cubicBezTo>
                  <a:pt x="46334" y="8094"/>
                  <a:pt x="46365" y="8034"/>
                  <a:pt x="46395" y="7973"/>
                </a:cubicBezTo>
                <a:cubicBezTo>
                  <a:pt x="46426" y="7882"/>
                  <a:pt x="46456" y="7760"/>
                  <a:pt x="46486" y="7669"/>
                </a:cubicBezTo>
                <a:lnTo>
                  <a:pt x="46638" y="7335"/>
                </a:lnTo>
                <a:cubicBezTo>
                  <a:pt x="46699" y="7092"/>
                  <a:pt x="46790" y="6849"/>
                  <a:pt x="46821" y="6606"/>
                </a:cubicBezTo>
                <a:close/>
                <a:moveTo>
                  <a:pt x="17380" y="8094"/>
                </a:moveTo>
                <a:lnTo>
                  <a:pt x="17258" y="8368"/>
                </a:lnTo>
                <a:lnTo>
                  <a:pt x="17197" y="8459"/>
                </a:lnTo>
                <a:lnTo>
                  <a:pt x="16954" y="8732"/>
                </a:lnTo>
                <a:lnTo>
                  <a:pt x="16954" y="8672"/>
                </a:lnTo>
                <a:cubicBezTo>
                  <a:pt x="16985" y="8611"/>
                  <a:pt x="17015" y="8520"/>
                  <a:pt x="17076" y="8429"/>
                </a:cubicBezTo>
                <a:cubicBezTo>
                  <a:pt x="17137" y="8368"/>
                  <a:pt x="17197" y="8307"/>
                  <a:pt x="17228" y="8246"/>
                </a:cubicBezTo>
                <a:lnTo>
                  <a:pt x="17380" y="8094"/>
                </a:lnTo>
                <a:close/>
                <a:moveTo>
                  <a:pt x="45393" y="8702"/>
                </a:moveTo>
                <a:lnTo>
                  <a:pt x="45393" y="8732"/>
                </a:lnTo>
                <a:lnTo>
                  <a:pt x="45362" y="8732"/>
                </a:lnTo>
                <a:lnTo>
                  <a:pt x="45393" y="8702"/>
                </a:lnTo>
                <a:close/>
                <a:moveTo>
                  <a:pt x="8629" y="5633"/>
                </a:moveTo>
                <a:lnTo>
                  <a:pt x="8629" y="5664"/>
                </a:lnTo>
                <a:cubicBezTo>
                  <a:pt x="8660" y="5724"/>
                  <a:pt x="8660" y="5816"/>
                  <a:pt x="8660" y="5907"/>
                </a:cubicBezTo>
                <a:cubicBezTo>
                  <a:pt x="8599" y="6271"/>
                  <a:pt x="8508" y="6606"/>
                  <a:pt x="8356" y="6940"/>
                </a:cubicBezTo>
                <a:lnTo>
                  <a:pt x="8356" y="6909"/>
                </a:lnTo>
                <a:lnTo>
                  <a:pt x="8326" y="6940"/>
                </a:lnTo>
                <a:cubicBezTo>
                  <a:pt x="8295" y="7092"/>
                  <a:pt x="8234" y="7213"/>
                  <a:pt x="8174" y="7335"/>
                </a:cubicBezTo>
                <a:cubicBezTo>
                  <a:pt x="8143" y="7426"/>
                  <a:pt x="8083" y="7517"/>
                  <a:pt x="8052" y="7608"/>
                </a:cubicBezTo>
                <a:cubicBezTo>
                  <a:pt x="7991" y="7730"/>
                  <a:pt x="7931" y="7882"/>
                  <a:pt x="7840" y="8003"/>
                </a:cubicBezTo>
                <a:lnTo>
                  <a:pt x="7445" y="8763"/>
                </a:lnTo>
                <a:cubicBezTo>
                  <a:pt x="7445" y="8732"/>
                  <a:pt x="7445" y="8732"/>
                  <a:pt x="7445" y="8702"/>
                </a:cubicBezTo>
                <a:lnTo>
                  <a:pt x="7596" y="8337"/>
                </a:lnTo>
                <a:lnTo>
                  <a:pt x="7657" y="8155"/>
                </a:lnTo>
                <a:cubicBezTo>
                  <a:pt x="7688" y="8094"/>
                  <a:pt x="7718" y="8034"/>
                  <a:pt x="7718" y="7973"/>
                </a:cubicBezTo>
                <a:lnTo>
                  <a:pt x="7779" y="7882"/>
                </a:lnTo>
                <a:cubicBezTo>
                  <a:pt x="7840" y="7760"/>
                  <a:pt x="7931" y="7639"/>
                  <a:pt x="7991" y="7517"/>
                </a:cubicBezTo>
                <a:cubicBezTo>
                  <a:pt x="8052" y="7365"/>
                  <a:pt x="8083" y="7244"/>
                  <a:pt x="8143" y="7092"/>
                </a:cubicBezTo>
                <a:cubicBezTo>
                  <a:pt x="8174" y="7001"/>
                  <a:pt x="8174" y="6879"/>
                  <a:pt x="8143" y="6788"/>
                </a:cubicBezTo>
                <a:cubicBezTo>
                  <a:pt x="8113" y="6757"/>
                  <a:pt x="8083" y="6727"/>
                  <a:pt x="8052" y="6697"/>
                </a:cubicBezTo>
                <a:lnTo>
                  <a:pt x="8022" y="6666"/>
                </a:lnTo>
                <a:lnTo>
                  <a:pt x="7961" y="6666"/>
                </a:lnTo>
                <a:lnTo>
                  <a:pt x="8052" y="6545"/>
                </a:lnTo>
                <a:cubicBezTo>
                  <a:pt x="8143" y="6393"/>
                  <a:pt x="8234" y="6211"/>
                  <a:pt x="8356" y="6059"/>
                </a:cubicBezTo>
                <a:cubicBezTo>
                  <a:pt x="8386" y="5998"/>
                  <a:pt x="8447" y="5937"/>
                  <a:pt x="8478" y="5876"/>
                </a:cubicBezTo>
                <a:lnTo>
                  <a:pt x="8478" y="5846"/>
                </a:lnTo>
                <a:lnTo>
                  <a:pt x="8508" y="5785"/>
                </a:lnTo>
                <a:lnTo>
                  <a:pt x="8629" y="5633"/>
                </a:lnTo>
                <a:close/>
                <a:moveTo>
                  <a:pt x="18382" y="8580"/>
                </a:moveTo>
                <a:lnTo>
                  <a:pt x="18291" y="8763"/>
                </a:lnTo>
                <a:lnTo>
                  <a:pt x="18291" y="8672"/>
                </a:lnTo>
                <a:lnTo>
                  <a:pt x="18352" y="8611"/>
                </a:lnTo>
                <a:lnTo>
                  <a:pt x="18382" y="8580"/>
                </a:lnTo>
                <a:close/>
                <a:moveTo>
                  <a:pt x="17076" y="7304"/>
                </a:moveTo>
                <a:lnTo>
                  <a:pt x="17045" y="7456"/>
                </a:lnTo>
                <a:cubicBezTo>
                  <a:pt x="16985" y="7639"/>
                  <a:pt x="16924" y="7790"/>
                  <a:pt x="16863" y="7973"/>
                </a:cubicBezTo>
                <a:cubicBezTo>
                  <a:pt x="16833" y="8064"/>
                  <a:pt x="16802" y="8155"/>
                  <a:pt x="16742" y="8246"/>
                </a:cubicBezTo>
                <a:lnTo>
                  <a:pt x="16681" y="8307"/>
                </a:lnTo>
                <a:cubicBezTo>
                  <a:pt x="16590" y="8398"/>
                  <a:pt x="16529" y="8489"/>
                  <a:pt x="16438" y="8580"/>
                </a:cubicBezTo>
                <a:lnTo>
                  <a:pt x="16195" y="8884"/>
                </a:lnTo>
                <a:cubicBezTo>
                  <a:pt x="16225" y="8763"/>
                  <a:pt x="16256" y="8641"/>
                  <a:pt x="16256" y="8520"/>
                </a:cubicBezTo>
                <a:cubicBezTo>
                  <a:pt x="16286" y="8398"/>
                  <a:pt x="16286" y="8307"/>
                  <a:pt x="16286" y="8216"/>
                </a:cubicBezTo>
                <a:cubicBezTo>
                  <a:pt x="16286" y="8216"/>
                  <a:pt x="16286" y="8185"/>
                  <a:pt x="16286" y="8185"/>
                </a:cubicBezTo>
                <a:cubicBezTo>
                  <a:pt x="16347" y="8064"/>
                  <a:pt x="16407" y="7942"/>
                  <a:pt x="16438" y="7821"/>
                </a:cubicBezTo>
                <a:lnTo>
                  <a:pt x="16559" y="7699"/>
                </a:lnTo>
                <a:lnTo>
                  <a:pt x="16590" y="7669"/>
                </a:lnTo>
                <a:lnTo>
                  <a:pt x="16681" y="7669"/>
                </a:lnTo>
                <a:cubicBezTo>
                  <a:pt x="16711" y="7639"/>
                  <a:pt x="16772" y="7639"/>
                  <a:pt x="16802" y="7578"/>
                </a:cubicBezTo>
                <a:cubicBezTo>
                  <a:pt x="16863" y="7547"/>
                  <a:pt x="16894" y="7517"/>
                  <a:pt x="16924" y="7487"/>
                </a:cubicBezTo>
                <a:cubicBezTo>
                  <a:pt x="16985" y="7426"/>
                  <a:pt x="17045" y="7365"/>
                  <a:pt x="17076" y="7304"/>
                </a:cubicBezTo>
                <a:close/>
                <a:moveTo>
                  <a:pt x="21269" y="7274"/>
                </a:moveTo>
                <a:cubicBezTo>
                  <a:pt x="21269" y="7304"/>
                  <a:pt x="21269" y="7304"/>
                  <a:pt x="21269" y="7335"/>
                </a:cubicBezTo>
                <a:cubicBezTo>
                  <a:pt x="21238" y="7456"/>
                  <a:pt x="21208" y="7608"/>
                  <a:pt x="21147" y="7730"/>
                </a:cubicBezTo>
                <a:cubicBezTo>
                  <a:pt x="21086" y="8003"/>
                  <a:pt x="20995" y="8277"/>
                  <a:pt x="20904" y="8520"/>
                </a:cubicBezTo>
                <a:lnTo>
                  <a:pt x="20904" y="8489"/>
                </a:lnTo>
                <a:cubicBezTo>
                  <a:pt x="20904" y="8520"/>
                  <a:pt x="20874" y="8550"/>
                  <a:pt x="20874" y="8580"/>
                </a:cubicBezTo>
                <a:cubicBezTo>
                  <a:pt x="20752" y="8702"/>
                  <a:pt x="20631" y="8793"/>
                  <a:pt x="20509" y="8915"/>
                </a:cubicBezTo>
                <a:cubicBezTo>
                  <a:pt x="20509" y="8854"/>
                  <a:pt x="20509" y="8793"/>
                  <a:pt x="20540" y="8732"/>
                </a:cubicBezTo>
                <a:cubicBezTo>
                  <a:pt x="20540" y="8702"/>
                  <a:pt x="20600" y="8611"/>
                  <a:pt x="20631" y="8550"/>
                </a:cubicBezTo>
                <a:lnTo>
                  <a:pt x="20722" y="8368"/>
                </a:lnTo>
                <a:cubicBezTo>
                  <a:pt x="20813" y="8246"/>
                  <a:pt x="20874" y="8125"/>
                  <a:pt x="20934" y="8003"/>
                </a:cubicBezTo>
                <a:cubicBezTo>
                  <a:pt x="21056" y="7760"/>
                  <a:pt x="21178" y="7517"/>
                  <a:pt x="21269" y="7274"/>
                </a:cubicBezTo>
                <a:close/>
                <a:moveTo>
                  <a:pt x="25067" y="8824"/>
                </a:moveTo>
                <a:cubicBezTo>
                  <a:pt x="25067" y="8854"/>
                  <a:pt x="25067" y="8915"/>
                  <a:pt x="25036" y="8945"/>
                </a:cubicBezTo>
                <a:lnTo>
                  <a:pt x="25006" y="8945"/>
                </a:lnTo>
                <a:lnTo>
                  <a:pt x="25067" y="8824"/>
                </a:lnTo>
                <a:close/>
                <a:moveTo>
                  <a:pt x="48583" y="8915"/>
                </a:moveTo>
                <a:cubicBezTo>
                  <a:pt x="48613" y="8945"/>
                  <a:pt x="48613" y="8975"/>
                  <a:pt x="48613" y="8975"/>
                </a:cubicBezTo>
                <a:lnTo>
                  <a:pt x="48583" y="9006"/>
                </a:lnTo>
                <a:cubicBezTo>
                  <a:pt x="48583" y="8975"/>
                  <a:pt x="48583" y="8945"/>
                  <a:pt x="48583" y="8915"/>
                </a:cubicBezTo>
                <a:close/>
                <a:moveTo>
                  <a:pt x="30201" y="7942"/>
                </a:moveTo>
                <a:cubicBezTo>
                  <a:pt x="30171" y="7973"/>
                  <a:pt x="30171" y="8003"/>
                  <a:pt x="30171" y="8003"/>
                </a:cubicBezTo>
                <a:lnTo>
                  <a:pt x="30110" y="8064"/>
                </a:lnTo>
                <a:lnTo>
                  <a:pt x="29989" y="8185"/>
                </a:lnTo>
                <a:cubicBezTo>
                  <a:pt x="29897" y="8277"/>
                  <a:pt x="29837" y="8368"/>
                  <a:pt x="29745" y="8459"/>
                </a:cubicBezTo>
                <a:cubicBezTo>
                  <a:pt x="29685" y="8550"/>
                  <a:pt x="29624" y="8611"/>
                  <a:pt x="29563" y="8672"/>
                </a:cubicBezTo>
                <a:cubicBezTo>
                  <a:pt x="29502" y="8732"/>
                  <a:pt x="29442" y="8824"/>
                  <a:pt x="29381" y="8915"/>
                </a:cubicBezTo>
                <a:lnTo>
                  <a:pt x="29259" y="9036"/>
                </a:lnTo>
                <a:cubicBezTo>
                  <a:pt x="29290" y="9006"/>
                  <a:pt x="29320" y="8945"/>
                  <a:pt x="29351" y="8915"/>
                </a:cubicBezTo>
                <a:lnTo>
                  <a:pt x="29715" y="8277"/>
                </a:lnTo>
                <a:cubicBezTo>
                  <a:pt x="29776" y="8185"/>
                  <a:pt x="29837" y="8094"/>
                  <a:pt x="29867" y="8034"/>
                </a:cubicBezTo>
                <a:cubicBezTo>
                  <a:pt x="29958" y="7973"/>
                  <a:pt x="30080" y="7942"/>
                  <a:pt x="30171" y="7942"/>
                </a:cubicBezTo>
                <a:close/>
                <a:moveTo>
                  <a:pt x="8751" y="7669"/>
                </a:moveTo>
                <a:cubicBezTo>
                  <a:pt x="8751" y="7730"/>
                  <a:pt x="8781" y="7760"/>
                  <a:pt x="8812" y="7821"/>
                </a:cubicBezTo>
                <a:lnTo>
                  <a:pt x="8781" y="7851"/>
                </a:lnTo>
                <a:cubicBezTo>
                  <a:pt x="8751" y="7851"/>
                  <a:pt x="8721" y="7882"/>
                  <a:pt x="8690" y="7912"/>
                </a:cubicBezTo>
                <a:cubicBezTo>
                  <a:pt x="8690" y="7912"/>
                  <a:pt x="8690" y="7942"/>
                  <a:pt x="8660" y="7942"/>
                </a:cubicBezTo>
                <a:lnTo>
                  <a:pt x="8629" y="8034"/>
                </a:lnTo>
                <a:cubicBezTo>
                  <a:pt x="8599" y="8094"/>
                  <a:pt x="8569" y="8155"/>
                  <a:pt x="8569" y="8216"/>
                </a:cubicBezTo>
                <a:cubicBezTo>
                  <a:pt x="8538" y="8246"/>
                  <a:pt x="8447" y="8429"/>
                  <a:pt x="8386" y="8520"/>
                </a:cubicBezTo>
                <a:cubicBezTo>
                  <a:pt x="8356" y="8641"/>
                  <a:pt x="8326" y="8732"/>
                  <a:pt x="8265" y="8824"/>
                </a:cubicBezTo>
                <a:lnTo>
                  <a:pt x="8174" y="9067"/>
                </a:lnTo>
                <a:cubicBezTo>
                  <a:pt x="8174" y="9006"/>
                  <a:pt x="8174" y="8915"/>
                  <a:pt x="8174" y="8854"/>
                </a:cubicBezTo>
                <a:cubicBezTo>
                  <a:pt x="8174" y="8824"/>
                  <a:pt x="8143" y="8824"/>
                  <a:pt x="8143" y="8793"/>
                </a:cubicBezTo>
                <a:lnTo>
                  <a:pt x="8356" y="8429"/>
                </a:lnTo>
                <a:cubicBezTo>
                  <a:pt x="8478" y="8185"/>
                  <a:pt x="8599" y="7942"/>
                  <a:pt x="8751" y="7669"/>
                </a:cubicBezTo>
                <a:close/>
                <a:moveTo>
                  <a:pt x="22909" y="8307"/>
                </a:moveTo>
                <a:lnTo>
                  <a:pt x="22818" y="8459"/>
                </a:lnTo>
                <a:cubicBezTo>
                  <a:pt x="22697" y="8611"/>
                  <a:pt x="22575" y="8763"/>
                  <a:pt x="22484" y="8915"/>
                </a:cubicBezTo>
                <a:cubicBezTo>
                  <a:pt x="22423" y="9006"/>
                  <a:pt x="22362" y="9067"/>
                  <a:pt x="22302" y="9127"/>
                </a:cubicBezTo>
                <a:lnTo>
                  <a:pt x="22393" y="8854"/>
                </a:lnTo>
                <a:lnTo>
                  <a:pt x="22484" y="8763"/>
                </a:lnTo>
                <a:lnTo>
                  <a:pt x="22909" y="8307"/>
                </a:lnTo>
                <a:close/>
                <a:moveTo>
                  <a:pt x="27740" y="8824"/>
                </a:moveTo>
                <a:lnTo>
                  <a:pt x="27740" y="8854"/>
                </a:lnTo>
                <a:lnTo>
                  <a:pt x="27528" y="9158"/>
                </a:lnTo>
                <a:lnTo>
                  <a:pt x="27528" y="9067"/>
                </a:lnTo>
                <a:cubicBezTo>
                  <a:pt x="27528" y="9036"/>
                  <a:pt x="27558" y="9006"/>
                  <a:pt x="27588" y="9006"/>
                </a:cubicBezTo>
                <a:lnTo>
                  <a:pt x="27619" y="8975"/>
                </a:lnTo>
                <a:lnTo>
                  <a:pt x="27649" y="8915"/>
                </a:lnTo>
                <a:cubicBezTo>
                  <a:pt x="27679" y="8884"/>
                  <a:pt x="27710" y="8854"/>
                  <a:pt x="27740" y="8824"/>
                </a:cubicBezTo>
                <a:close/>
                <a:moveTo>
                  <a:pt x="5682" y="7669"/>
                </a:moveTo>
                <a:cubicBezTo>
                  <a:pt x="5682" y="7699"/>
                  <a:pt x="5652" y="7730"/>
                  <a:pt x="5622" y="7790"/>
                </a:cubicBezTo>
                <a:cubicBezTo>
                  <a:pt x="5622" y="7821"/>
                  <a:pt x="5561" y="7973"/>
                  <a:pt x="5530" y="8064"/>
                </a:cubicBezTo>
                <a:lnTo>
                  <a:pt x="5409" y="8277"/>
                </a:lnTo>
                <a:cubicBezTo>
                  <a:pt x="5318" y="8429"/>
                  <a:pt x="5257" y="8580"/>
                  <a:pt x="5196" y="8702"/>
                </a:cubicBezTo>
                <a:cubicBezTo>
                  <a:pt x="5135" y="8854"/>
                  <a:pt x="5075" y="8975"/>
                  <a:pt x="5014" y="9127"/>
                </a:cubicBezTo>
                <a:cubicBezTo>
                  <a:pt x="5014" y="9158"/>
                  <a:pt x="4984" y="9188"/>
                  <a:pt x="4984" y="9218"/>
                </a:cubicBezTo>
                <a:lnTo>
                  <a:pt x="4953" y="9218"/>
                </a:lnTo>
                <a:lnTo>
                  <a:pt x="4953" y="9127"/>
                </a:lnTo>
                <a:cubicBezTo>
                  <a:pt x="4953" y="9067"/>
                  <a:pt x="4953" y="9006"/>
                  <a:pt x="4953" y="8945"/>
                </a:cubicBezTo>
                <a:cubicBezTo>
                  <a:pt x="4923" y="8915"/>
                  <a:pt x="4923" y="8884"/>
                  <a:pt x="4892" y="8854"/>
                </a:cubicBezTo>
                <a:lnTo>
                  <a:pt x="4862" y="8854"/>
                </a:lnTo>
                <a:cubicBezTo>
                  <a:pt x="4892" y="8702"/>
                  <a:pt x="4923" y="8550"/>
                  <a:pt x="4953" y="8429"/>
                </a:cubicBezTo>
                <a:lnTo>
                  <a:pt x="5014" y="8368"/>
                </a:lnTo>
                <a:lnTo>
                  <a:pt x="5257" y="8094"/>
                </a:lnTo>
                <a:cubicBezTo>
                  <a:pt x="5409" y="7973"/>
                  <a:pt x="5561" y="7790"/>
                  <a:pt x="5682" y="7669"/>
                </a:cubicBezTo>
                <a:close/>
                <a:moveTo>
                  <a:pt x="45119" y="9036"/>
                </a:moveTo>
                <a:lnTo>
                  <a:pt x="45119" y="9067"/>
                </a:lnTo>
                <a:lnTo>
                  <a:pt x="44998" y="9218"/>
                </a:lnTo>
                <a:lnTo>
                  <a:pt x="45028" y="9127"/>
                </a:lnTo>
                <a:lnTo>
                  <a:pt x="45119" y="9036"/>
                </a:lnTo>
                <a:close/>
                <a:moveTo>
                  <a:pt x="43570" y="7669"/>
                </a:moveTo>
                <a:lnTo>
                  <a:pt x="43448" y="7912"/>
                </a:lnTo>
                <a:cubicBezTo>
                  <a:pt x="43357" y="8094"/>
                  <a:pt x="43266" y="8277"/>
                  <a:pt x="43175" y="8459"/>
                </a:cubicBezTo>
                <a:cubicBezTo>
                  <a:pt x="43001" y="8719"/>
                  <a:pt x="42827" y="8980"/>
                  <a:pt x="42628" y="9240"/>
                </a:cubicBezTo>
                <a:lnTo>
                  <a:pt x="42628" y="9240"/>
                </a:lnTo>
                <a:cubicBezTo>
                  <a:pt x="42648" y="9209"/>
                  <a:pt x="42668" y="9168"/>
                  <a:pt x="42689" y="9127"/>
                </a:cubicBezTo>
                <a:lnTo>
                  <a:pt x="42871" y="8763"/>
                </a:lnTo>
                <a:cubicBezTo>
                  <a:pt x="42901" y="8702"/>
                  <a:pt x="42901" y="8672"/>
                  <a:pt x="42962" y="8611"/>
                </a:cubicBezTo>
                <a:lnTo>
                  <a:pt x="43266" y="8094"/>
                </a:lnTo>
                <a:lnTo>
                  <a:pt x="43327" y="8034"/>
                </a:lnTo>
                <a:lnTo>
                  <a:pt x="43418" y="7882"/>
                </a:lnTo>
                <a:lnTo>
                  <a:pt x="43570" y="7669"/>
                </a:lnTo>
                <a:close/>
                <a:moveTo>
                  <a:pt x="32328" y="7639"/>
                </a:moveTo>
                <a:lnTo>
                  <a:pt x="32267" y="7790"/>
                </a:lnTo>
                <a:lnTo>
                  <a:pt x="32237" y="7942"/>
                </a:lnTo>
                <a:cubicBezTo>
                  <a:pt x="32176" y="8094"/>
                  <a:pt x="32146" y="8246"/>
                  <a:pt x="32085" y="8398"/>
                </a:cubicBezTo>
                <a:cubicBezTo>
                  <a:pt x="32055" y="8459"/>
                  <a:pt x="31994" y="8550"/>
                  <a:pt x="31963" y="8641"/>
                </a:cubicBezTo>
                <a:cubicBezTo>
                  <a:pt x="31842" y="8854"/>
                  <a:pt x="31720" y="9036"/>
                  <a:pt x="31568" y="9249"/>
                </a:cubicBezTo>
                <a:lnTo>
                  <a:pt x="31568" y="9097"/>
                </a:lnTo>
                <a:cubicBezTo>
                  <a:pt x="31599" y="8945"/>
                  <a:pt x="31629" y="8793"/>
                  <a:pt x="31660" y="8641"/>
                </a:cubicBezTo>
                <a:lnTo>
                  <a:pt x="31690" y="8489"/>
                </a:lnTo>
                <a:lnTo>
                  <a:pt x="31751" y="8398"/>
                </a:lnTo>
                <a:cubicBezTo>
                  <a:pt x="31903" y="8246"/>
                  <a:pt x="32024" y="8064"/>
                  <a:pt x="32146" y="7882"/>
                </a:cubicBezTo>
                <a:cubicBezTo>
                  <a:pt x="32206" y="7821"/>
                  <a:pt x="32267" y="7730"/>
                  <a:pt x="32328" y="7639"/>
                </a:cubicBezTo>
                <a:close/>
                <a:moveTo>
                  <a:pt x="44451" y="8702"/>
                </a:moveTo>
                <a:lnTo>
                  <a:pt x="44451" y="8793"/>
                </a:lnTo>
                <a:cubicBezTo>
                  <a:pt x="44451" y="8945"/>
                  <a:pt x="44420" y="9097"/>
                  <a:pt x="44390" y="9249"/>
                </a:cubicBezTo>
                <a:lnTo>
                  <a:pt x="44390" y="9067"/>
                </a:lnTo>
                <a:cubicBezTo>
                  <a:pt x="44390" y="8945"/>
                  <a:pt x="44420" y="8824"/>
                  <a:pt x="44451" y="8702"/>
                </a:cubicBezTo>
                <a:close/>
                <a:moveTo>
                  <a:pt x="9176" y="7973"/>
                </a:moveTo>
                <a:lnTo>
                  <a:pt x="9207" y="8094"/>
                </a:lnTo>
                <a:cubicBezTo>
                  <a:pt x="9207" y="8125"/>
                  <a:pt x="9237" y="8155"/>
                  <a:pt x="9237" y="8185"/>
                </a:cubicBezTo>
                <a:lnTo>
                  <a:pt x="9146" y="8459"/>
                </a:lnTo>
                <a:cubicBezTo>
                  <a:pt x="9085" y="8702"/>
                  <a:pt x="9024" y="8915"/>
                  <a:pt x="8964" y="9158"/>
                </a:cubicBezTo>
                <a:lnTo>
                  <a:pt x="8842" y="9188"/>
                </a:lnTo>
                <a:cubicBezTo>
                  <a:pt x="8812" y="9188"/>
                  <a:pt x="8751" y="9218"/>
                  <a:pt x="8721" y="9249"/>
                </a:cubicBezTo>
                <a:lnTo>
                  <a:pt x="8690" y="9279"/>
                </a:lnTo>
                <a:cubicBezTo>
                  <a:pt x="8781" y="9036"/>
                  <a:pt x="8873" y="8824"/>
                  <a:pt x="8964" y="8580"/>
                </a:cubicBezTo>
                <a:cubicBezTo>
                  <a:pt x="8994" y="8459"/>
                  <a:pt x="9055" y="8368"/>
                  <a:pt x="9085" y="8246"/>
                </a:cubicBezTo>
                <a:cubicBezTo>
                  <a:pt x="9085" y="8246"/>
                  <a:pt x="9085" y="8216"/>
                  <a:pt x="9085" y="8216"/>
                </a:cubicBezTo>
                <a:cubicBezTo>
                  <a:pt x="9116" y="8125"/>
                  <a:pt x="9176" y="8064"/>
                  <a:pt x="9176" y="7973"/>
                </a:cubicBezTo>
                <a:close/>
                <a:moveTo>
                  <a:pt x="42932" y="7517"/>
                </a:moveTo>
                <a:cubicBezTo>
                  <a:pt x="42871" y="7639"/>
                  <a:pt x="42840" y="7760"/>
                  <a:pt x="42780" y="7851"/>
                </a:cubicBezTo>
                <a:cubicBezTo>
                  <a:pt x="42719" y="7973"/>
                  <a:pt x="42658" y="8094"/>
                  <a:pt x="42628" y="8216"/>
                </a:cubicBezTo>
                <a:lnTo>
                  <a:pt x="42537" y="8337"/>
                </a:lnTo>
                <a:cubicBezTo>
                  <a:pt x="42476" y="8489"/>
                  <a:pt x="42385" y="8611"/>
                  <a:pt x="42294" y="8763"/>
                </a:cubicBezTo>
                <a:lnTo>
                  <a:pt x="41990" y="9188"/>
                </a:lnTo>
                <a:lnTo>
                  <a:pt x="41899" y="9310"/>
                </a:lnTo>
                <a:lnTo>
                  <a:pt x="41899" y="9310"/>
                </a:lnTo>
                <a:lnTo>
                  <a:pt x="41990" y="9036"/>
                </a:lnTo>
                <a:cubicBezTo>
                  <a:pt x="42051" y="8884"/>
                  <a:pt x="42111" y="8702"/>
                  <a:pt x="42142" y="8550"/>
                </a:cubicBezTo>
                <a:lnTo>
                  <a:pt x="42142" y="8520"/>
                </a:lnTo>
                <a:lnTo>
                  <a:pt x="42233" y="8337"/>
                </a:lnTo>
                <a:cubicBezTo>
                  <a:pt x="42324" y="8185"/>
                  <a:pt x="42385" y="8064"/>
                  <a:pt x="42476" y="7912"/>
                </a:cubicBezTo>
                <a:lnTo>
                  <a:pt x="42537" y="7912"/>
                </a:lnTo>
                <a:cubicBezTo>
                  <a:pt x="42597" y="7912"/>
                  <a:pt x="42658" y="7851"/>
                  <a:pt x="42689" y="7821"/>
                </a:cubicBezTo>
                <a:cubicBezTo>
                  <a:pt x="42749" y="7699"/>
                  <a:pt x="42810" y="7608"/>
                  <a:pt x="42840" y="7517"/>
                </a:cubicBezTo>
                <a:close/>
                <a:moveTo>
                  <a:pt x="40653" y="8489"/>
                </a:moveTo>
                <a:lnTo>
                  <a:pt x="40653" y="8672"/>
                </a:lnTo>
                <a:lnTo>
                  <a:pt x="40501" y="8824"/>
                </a:lnTo>
                <a:lnTo>
                  <a:pt x="40319" y="9006"/>
                </a:lnTo>
                <a:cubicBezTo>
                  <a:pt x="40197" y="9127"/>
                  <a:pt x="40076" y="9218"/>
                  <a:pt x="39954" y="9310"/>
                </a:cubicBezTo>
                <a:cubicBezTo>
                  <a:pt x="39954" y="9279"/>
                  <a:pt x="39954" y="9218"/>
                  <a:pt x="39984" y="9188"/>
                </a:cubicBezTo>
                <a:lnTo>
                  <a:pt x="40076" y="9127"/>
                </a:lnTo>
                <a:cubicBezTo>
                  <a:pt x="40136" y="9067"/>
                  <a:pt x="40197" y="9036"/>
                  <a:pt x="40258" y="8975"/>
                </a:cubicBezTo>
                <a:cubicBezTo>
                  <a:pt x="40319" y="8884"/>
                  <a:pt x="40379" y="8824"/>
                  <a:pt x="40471" y="8732"/>
                </a:cubicBezTo>
                <a:cubicBezTo>
                  <a:pt x="40531" y="8641"/>
                  <a:pt x="40531" y="8611"/>
                  <a:pt x="40592" y="8580"/>
                </a:cubicBezTo>
                <a:lnTo>
                  <a:pt x="40653" y="8489"/>
                </a:lnTo>
                <a:close/>
                <a:moveTo>
                  <a:pt x="30778" y="8520"/>
                </a:moveTo>
                <a:cubicBezTo>
                  <a:pt x="30809" y="8580"/>
                  <a:pt x="30839" y="8641"/>
                  <a:pt x="30839" y="8732"/>
                </a:cubicBezTo>
                <a:cubicBezTo>
                  <a:pt x="30839" y="8763"/>
                  <a:pt x="30839" y="8824"/>
                  <a:pt x="30870" y="8884"/>
                </a:cubicBezTo>
                <a:lnTo>
                  <a:pt x="30809" y="8915"/>
                </a:lnTo>
                <a:lnTo>
                  <a:pt x="30718" y="9036"/>
                </a:lnTo>
                <a:lnTo>
                  <a:pt x="30596" y="9188"/>
                </a:lnTo>
                <a:cubicBezTo>
                  <a:pt x="30566" y="9249"/>
                  <a:pt x="30535" y="9279"/>
                  <a:pt x="30505" y="9340"/>
                </a:cubicBezTo>
                <a:cubicBezTo>
                  <a:pt x="30566" y="9127"/>
                  <a:pt x="30627" y="8945"/>
                  <a:pt x="30687" y="8732"/>
                </a:cubicBezTo>
                <a:cubicBezTo>
                  <a:pt x="30687" y="8672"/>
                  <a:pt x="30718" y="8641"/>
                  <a:pt x="30748" y="8580"/>
                </a:cubicBezTo>
                <a:cubicBezTo>
                  <a:pt x="30748" y="8580"/>
                  <a:pt x="30748" y="8550"/>
                  <a:pt x="30778" y="8520"/>
                </a:cubicBezTo>
                <a:close/>
                <a:moveTo>
                  <a:pt x="9723" y="8337"/>
                </a:moveTo>
                <a:cubicBezTo>
                  <a:pt x="9662" y="8611"/>
                  <a:pt x="9571" y="8915"/>
                  <a:pt x="9511" y="9188"/>
                </a:cubicBezTo>
                <a:cubicBezTo>
                  <a:pt x="9480" y="9279"/>
                  <a:pt x="9450" y="9370"/>
                  <a:pt x="9450" y="9462"/>
                </a:cubicBezTo>
                <a:lnTo>
                  <a:pt x="9450" y="9431"/>
                </a:lnTo>
                <a:cubicBezTo>
                  <a:pt x="9419" y="9401"/>
                  <a:pt x="9389" y="9340"/>
                  <a:pt x="9359" y="9310"/>
                </a:cubicBezTo>
                <a:lnTo>
                  <a:pt x="9328" y="9279"/>
                </a:lnTo>
                <a:cubicBezTo>
                  <a:pt x="9419" y="8975"/>
                  <a:pt x="9511" y="8672"/>
                  <a:pt x="9602" y="8398"/>
                </a:cubicBezTo>
                <a:cubicBezTo>
                  <a:pt x="9662" y="8368"/>
                  <a:pt x="9693" y="8368"/>
                  <a:pt x="9723" y="8337"/>
                </a:cubicBezTo>
                <a:close/>
                <a:moveTo>
                  <a:pt x="7262" y="7274"/>
                </a:moveTo>
                <a:cubicBezTo>
                  <a:pt x="7171" y="7396"/>
                  <a:pt x="7110" y="7517"/>
                  <a:pt x="7050" y="7669"/>
                </a:cubicBezTo>
                <a:lnTo>
                  <a:pt x="7080" y="7669"/>
                </a:lnTo>
                <a:cubicBezTo>
                  <a:pt x="7019" y="7760"/>
                  <a:pt x="6958" y="7882"/>
                  <a:pt x="6928" y="7973"/>
                </a:cubicBezTo>
                <a:lnTo>
                  <a:pt x="6867" y="8125"/>
                </a:lnTo>
                <a:cubicBezTo>
                  <a:pt x="6837" y="8125"/>
                  <a:pt x="6806" y="8155"/>
                  <a:pt x="6806" y="8185"/>
                </a:cubicBezTo>
                <a:cubicBezTo>
                  <a:pt x="6746" y="8277"/>
                  <a:pt x="6685" y="8368"/>
                  <a:pt x="6624" y="8459"/>
                </a:cubicBezTo>
                <a:cubicBezTo>
                  <a:pt x="6563" y="8550"/>
                  <a:pt x="6472" y="8732"/>
                  <a:pt x="6412" y="8854"/>
                </a:cubicBezTo>
                <a:cubicBezTo>
                  <a:pt x="6351" y="8915"/>
                  <a:pt x="6320" y="8975"/>
                  <a:pt x="6320" y="9006"/>
                </a:cubicBezTo>
                <a:lnTo>
                  <a:pt x="6199" y="9249"/>
                </a:lnTo>
                <a:lnTo>
                  <a:pt x="5986" y="9431"/>
                </a:lnTo>
                <a:cubicBezTo>
                  <a:pt x="5956" y="9492"/>
                  <a:pt x="5895" y="9522"/>
                  <a:pt x="5865" y="9553"/>
                </a:cubicBezTo>
                <a:lnTo>
                  <a:pt x="5986" y="9249"/>
                </a:lnTo>
                <a:cubicBezTo>
                  <a:pt x="6077" y="9067"/>
                  <a:pt x="6168" y="8915"/>
                  <a:pt x="6260" y="8732"/>
                </a:cubicBezTo>
                <a:lnTo>
                  <a:pt x="6351" y="8580"/>
                </a:lnTo>
                <a:cubicBezTo>
                  <a:pt x="6412" y="8459"/>
                  <a:pt x="6472" y="8368"/>
                  <a:pt x="6503" y="8246"/>
                </a:cubicBezTo>
                <a:cubicBezTo>
                  <a:pt x="6563" y="8125"/>
                  <a:pt x="6624" y="8034"/>
                  <a:pt x="6685" y="7942"/>
                </a:cubicBezTo>
                <a:cubicBezTo>
                  <a:pt x="6685" y="7882"/>
                  <a:pt x="6715" y="7851"/>
                  <a:pt x="6746" y="7821"/>
                </a:cubicBezTo>
                <a:cubicBezTo>
                  <a:pt x="6898" y="7639"/>
                  <a:pt x="7080" y="7456"/>
                  <a:pt x="7262" y="7274"/>
                </a:cubicBezTo>
                <a:close/>
                <a:moveTo>
                  <a:pt x="20509" y="9370"/>
                </a:moveTo>
                <a:lnTo>
                  <a:pt x="20448" y="9553"/>
                </a:lnTo>
                <a:lnTo>
                  <a:pt x="20418" y="9613"/>
                </a:lnTo>
                <a:lnTo>
                  <a:pt x="20448" y="9370"/>
                </a:lnTo>
                <a:close/>
                <a:moveTo>
                  <a:pt x="17532" y="8641"/>
                </a:moveTo>
                <a:cubicBezTo>
                  <a:pt x="17532" y="8702"/>
                  <a:pt x="17562" y="8732"/>
                  <a:pt x="17592" y="8763"/>
                </a:cubicBezTo>
                <a:lnTo>
                  <a:pt x="17653" y="8793"/>
                </a:lnTo>
                <a:cubicBezTo>
                  <a:pt x="17653" y="8824"/>
                  <a:pt x="17684" y="8854"/>
                  <a:pt x="17714" y="8854"/>
                </a:cubicBezTo>
                <a:cubicBezTo>
                  <a:pt x="17684" y="8945"/>
                  <a:pt x="17623" y="9036"/>
                  <a:pt x="17592" y="9158"/>
                </a:cubicBezTo>
                <a:cubicBezTo>
                  <a:pt x="17532" y="9249"/>
                  <a:pt x="17532" y="9279"/>
                  <a:pt x="17501" y="9340"/>
                </a:cubicBezTo>
                <a:lnTo>
                  <a:pt x="17167" y="9613"/>
                </a:lnTo>
                <a:cubicBezTo>
                  <a:pt x="17167" y="9613"/>
                  <a:pt x="17137" y="9644"/>
                  <a:pt x="17137" y="9644"/>
                </a:cubicBezTo>
                <a:cubicBezTo>
                  <a:pt x="17106" y="9583"/>
                  <a:pt x="17106" y="9522"/>
                  <a:pt x="17076" y="9462"/>
                </a:cubicBezTo>
                <a:cubicBezTo>
                  <a:pt x="17137" y="9340"/>
                  <a:pt x="17197" y="9249"/>
                  <a:pt x="17258" y="9127"/>
                </a:cubicBezTo>
                <a:cubicBezTo>
                  <a:pt x="17319" y="9006"/>
                  <a:pt x="17410" y="8854"/>
                  <a:pt x="17501" y="8702"/>
                </a:cubicBezTo>
                <a:lnTo>
                  <a:pt x="17471" y="8702"/>
                </a:lnTo>
                <a:lnTo>
                  <a:pt x="17532" y="8641"/>
                </a:lnTo>
                <a:close/>
                <a:moveTo>
                  <a:pt x="33786" y="7335"/>
                </a:moveTo>
                <a:lnTo>
                  <a:pt x="33786" y="7335"/>
                </a:lnTo>
                <a:cubicBezTo>
                  <a:pt x="33726" y="7456"/>
                  <a:pt x="33665" y="7547"/>
                  <a:pt x="33634" y="7669"/>
                </a:cubicBezTo>
                <a:cubicBezTo>
                  <a:pt x="33574" y="7790"/>
                  <a:pt x="33543" y="7912"/>
                  <a:pt x="33483" y="8064"/>
                </a:cubicBezTo>
                <a:cubicBezTo>
                  <a:pt x="33452" y="8185"/>
                  <a:pt x="33361" y="8277"/>
                  <a:pt x="33270" y="8368"/>
                </a:cubicBezTo>
                <a:cubicBezTo>
                  <a:pt x="33027" y="8763"/>
                  <a:pt x="32784" y="9127"/>
                  <a:pt x="32510" y="9522"/>
                </a:cubicBezTo>
                <a:lnTo>
                  <a:pt x="32419" y="9674"/>
                </a:lnTo>
                <a:cubicBezTo>
                  <a:pt x="32419" y="9613"/>
                  <a:pt x="32389" y="9553"/>
                  <a:pt x="32389" y="9492"/>
                </a:cubicBezTo>
                <a:cubicBezTo>
                  <a:pt x="32358" y="9431"/>
                  <a:pt x="32389" y="9431"/>
                  <a:pt x="32389" y="9431"/>
                </a:cubicBezTo>
                <a:lnTo>
                  <a:pt x="32419" y="9158"/>
                </a:lnTo>
                <a:cubicBezTo>
                  <a:pt x="32510" y="9158"/>
                  <a:pt x="32571" y="9127"/>
                  <a:pt x="32632" y="9067"/>
                </a:cubicBezTo>
                <a:cubicBezTo>
                  <a:pt x="32693" y="9036"/>
                  <a:pt x="32723" y="8975"/>
                  <a:pt x="32784" y="8915"/>
                </a:cubicBezTo>
                <a:lnTo>
                  <a:pt x="32875" y="8763"/>
                </a:lnTo>
                <a:cubicBezTo>
                  <a:pt x="32936" y="8672"/>
                  <a:pt x="32996" y="8580"/>
                  <a:pt x="33057" y="8489"/>
                </a:cubicBezTo>
                <a:lnTo>
                  <a:pt x="33361" y="7973"/>
                </a:lnTo>
                <a:cubicBezTo>
                  <a:pt x="33513" y="7790"/>
                  <a:pt x="33634" y="7578"/>
                  <a:pt x="33756" y="7365"/>
                </a:cubicBezTo>
                <a:lnTo>
                  <a:pt x="33786" y="7335"/>
                </a:lnTo>
                <a:close/>
                <a:moveTo>
                  <a:pt x="11303" y="6849"/>
                </a:moveTo>
                <a:lnTo>
                  <a:pt x="10999" y="7304"/>
                </a:lnTo>
                <a:lnTo>
                  <a:pt x="10939" y="7396"/>
                </a:lnTo>
                <a:cubicBezTo>
                  <a:pt x="10908" y="7487"/>
                  <a:pt x="10847" y="7578"/>
                  <a:pt x="10787" y="7669"/>
                </a:cubicBezTo>
                <a:lnTo>
                  <a:pt x="10483" y="8216"/>
                </a:lnTo>
                <a:cubicBezTo>
                  <a:pt x="10422" y="8307"/>
                  <a:pt x="10392" y="8398"/>
                  <a:pt x="10331" y="8489"/>
                </a:cubicBezTo>
                <a:lnTo>
                  <a:pt x="9997" y="9127"/>
                </a:lnTo>
                <a:cubicBezTo>
                  <a:pt x="9966" y="9218"/>
                  <a:pt x="9906" y="9340"/>
                  <a:pt x="9845" y="9462"/>
                </a:cubicBezTo>
                <a:lnTo>
                  <a:pt x="9693" y="9735"/>
                </a:lnTo>
                <a:cubicBezTo>
                  <a:pt x="9784" y="9492"/>
                  <a:pt x="9875" y="9249"/>
                  <a:pt x="9966" y="9006"/>
                </a:cubicBezTo>
                <a:lnTo>
                  <a:pt x="9997" y="9036"/>
                </a:lnTo>
                <a:lnTo>
                  <a:pt x="9997" y="8975"/>
                </a:lnTo>
                <a:cubicBezTo>
                  <a:pt x="10057" y="8793"/>
                  <a:pt x="10149" y="8611"/>
                  <a:pt x="10240" y="8429"/>
                </a:cubicBezTo>
                <a:lnTo>
                  <a:pt x="10483" y="7882"/>
                </a:lnTo>
                <a:lnTo>
                  <a:pt x="10604" y="7639"/>
                </a:lnTo>
                <a:cubicBezTo>
                  <a:pt x="10604" y="7608"/>
                  <a:pt x="10635" y="7578"/>
                  <a:pt x="10635" y="7547"/>
                </a:cubicBezTo>
                <a:lnTo>
                  <a:pt x="10726" y="7426"/>
                </a:lnTo>
                <a:cubicBezTo>
                  <a:pt x="10787" y="7426"/>
                  <a:pt x="10847" y="7396"/>
                  <a:pt x="10878" y="7365"/>
                </a:cubicBezTo>
                <a:cubicBezTo>
                  <a:pt x="10939" y="7304"/>
                  <a:pt x="10999" y="7213"/>
                  <a:pt x="11060" y="7152"/>
                </a:cubicBezTo>
                <a:lnTo>
                  <a:pt x="11151" y="7031"/>
                </a:lnTo>
                <a:lnTo>
                  <a:pt x="11303" y="6849"/>
                </a:lnTo>
                <a:close/>
                <a:moveTo>
                  <a:pt x="15648" y="9401"/>
                </a:moveTo>
                <a:lnTo>
                  <a:pt x="15648" y="9401"/>
                </a:lnTo>
                <a:cubicBezTo>
                  <a:pt x="15617" y="9492"/>
                  <a:pt x="15557" y="9613"/>
                  <a:pt x="15526" y="9735"/>
                </a:cubicBezTo>
                <a:lnTo>
                  <a:pt x="15435" y="9826"/>
                </a:lnTo>
                <a:cubicBezTo>
                  <a:pt x="15466" y="9765"/>
                  <a:pt x="15496" y="9735"/>
                  <a:pt x="15526" y="9674"/>
                </a:cubicBezTo>
                <a:cubicBezTo>
                  <a:pt x="15526" y="9613"/>
                  <a:pt x="15557" y="9583"/>
                  <a:pt x="15557" y="9553"/>
                </a:cubicBezTo>
                <a:lnTo>
                  <a:pt x="15587" y="9492"/>
                </a:lnTo>
                <a:cubicBezTo>
                  <a:pt x="15617" y="9462"/>
                  <a:pt x="15617" y="9431"/>
                  <a:pt x="15648" y="9401"/>
                </a:cubicBezTo>
                <a:close/>
                <a:moveTo>
                  <a:pt x="19750" y="8155"/>
                </a:moveTo>
                <a:cubicBezTo>
                  <a:pt x="19750" y="8307"/>
                  <a:pt x="19780" y="8459"/>
                  <a:pt x="19810" y="8611"/>
                </a:cubicBezTo>
                <a:cubicBezTo>
                  <a:pt x="19810" y="8672"/>
                  <a:pt x="19841" y="8763"/>
                  <a:pt x="19871" y="8824"/>
                </a:cubicBezTo>
                <a:lnTo>
                  <a:pt x="19750" y="9006"/>
                </a:lnTo>
                <a:lnTo>
                  <a:pt x="19598" y="9218"/>
                </a:lnTo>
                <a:lnTo>
                  <a:pt x="19263" y="9674"/>
                </a:lnTo>
                <a:lnTo>
                  <a:pt x="19112" y="9857"/>
                </a:lnTo>
                <a:lnTo>
                  <a:pt x="19203" y="9613"/>
                </a:lnTo>
                <a:cubicBezTo>
                  <a:pt x="19294" y="9370"/>
                  <a:pt x="19355" y="9127"/>
                  <a:pt x="19446" y="8915"/>
                </a:cubicBezTo>
                <a:cubicBezTo>
                  <a:pt x="19537" y="8702"/>
                  <a:pt x="19658" y="8398"/>
                  <a:pt x="19750" y="8155"/>
                </a:cubicBezTo>
                <a:close/>
                <a:moveTo>
                  <a:pt x="16833" y="9948"/>
                </a:moveTo>
                <a:cubicBezTo>
                  <a:pt x="16833" y="9948"/>
                  <a:pt x="16833" y="9978"/>
                  <a:pt x="16833" y="9978"/>
                </a:cubicBezTo>
                <a:lnTo>
                  <a:pt x="16802" y="10008"/>
                </a:lnTo>
                <a:lnTo>
                  <a:pt x="16833" y="9948"/>
                </a:lnTo>
                <a:close/>
                <a:moveTo>
                  <a:pt x="33088" y="9431"/>
                </a:moveTo>
                <a:cubicBezTo>
                  <a:pt x="33027" y="9553"/>
                  <a:pt x="32996" y="9674"/>
                  <a:pt x="32966" y="9796"/>
                </a:cubicBezTo>
                <a:lnTo>
                  <a:pt x="32905" y="10008"/>
                </a:lnTo>
                <a:lnTo>
                  <a:pt x="32875" y="10008"/>
                </a:lnTo>
                <a:cubicBezTo>
                  <a:pt x="32875" y="9978"/>
                  <a:pt x="32845" y="9978"/>
                  <a:pt x="32814" y="9948"/>
                </a:cubicBezTo>
                <a:lnTo>
                  <a:pt x="32723" y="9917"/>
                </a:lnTo>
                <a:lnTo>
                  <a:pt x="32996" y="9553"/>
                </a:lnTo>
                <a:lnTo>
                  <a:pt x="33088" y="9431"/>
                </a:lnTo>
                <a:close/>
                <a:moveTo>
                  <a:pt x="41412" y="9644"/>
                </a:moveTo>
                <a:cubicBezTo>
                  <a:pt x="41412" y="9765"/>
                  <a:pt x="41382" y="9887"/>
                  <a:pt x="41352" y="10008"/>
                </a:cubicBezTo>
                <a:lnTo>
                  <a:pt x="41352" y="9978"/>
                </a:lnTo>
                <a:cubicBezTo>
                  <a:pt x="41352" y="9917"/>
                  <a:pt x="41321" y="9857"/>
                  <a:pt x="41291" y="9826"/>
                </a:cubicBezTo>
                <a:lnTo>
                  <a:pt x="41412" y="9644"/>
                </a:lnTo>
                <a:close/>
                <a:moveTo>
                  <a:pt x="16172" y="9473"/>
                </a:moveTo>
                <a:cubicBezTo>
                  <a:pt x="16164" y="9485"/>
                  <a:pt x="16164" y="9504"/>
                  <a:pt x="16164" y="9522"/>
                </a:cubicBezTo>
                <a:lnTo>
                  <a:pt x="16043" y="9735"/>
                </a:lnTo>
                <a:lnTo>
                  <a:pt x="15982" y="9826"/>
                </a:lnTo>
                <a:cubicBezTo>
                  <a:pt x="15921" y="9917"/>
                  <a:pt x="15830" y="10008"/>
                  <a:pt x="15769" y="10100"/>
                </a:cubicBezTo>
                <a:cubicBezTo>
                  <a:pt x="15800" y="10039"/>
                  <a:pt x="15830" y="9978"/>
                  <a:pt x="15861" y="9917"/>
                </a:cubicBezTo>
                <a:lnTo>
                  <a:pt x="16134" y="9492"/>
                </a:lnTo>
                <a:lnTo>
                  <a:pt x="16172" y="9473"/>
                </a:lnTo>
                <a:close/>
                <a:moveTo>
                  <a:pt x="39346" y="8945"/>
                </a:moveTo>
                <a:cubicBezTo>
                  <a:pt x="39346" y="8975"/>
                  <a:pt x="39377" y="9036"/>
                  <a:pt x="39407" y="9067"/>
                </a:cubicBezTo>
                <a:cubicBezTo>
                  <a:pt x="39407" y="9067"/>
                  <a:pt x="39407" y="9097"/>
                  <a:pt x="39407" y="9097"/>
                </a:cubicBezTo>
                <a:lnTo>
                  <a:pt x="39407" y="9188"/>
                </a:lnTo>
                <a:cubicBezTo>
                  <a:pt x="39377" y="9279"/>
                  <a:pt x="39377" y="9370"/>
                  <a:pt x="39377" y="9492"/>
                </a:cubicBezTo>
                <a:cubicBezTo>
                  <a:pt x="39346" y="9613"/>
                  <a:pt x="39346" y="9735"/>
                  <a:pt x="39377" y="9857"/>
                </a:cubicBezTo>
                <a:lnTo>
                  <a:pt x="39316" y="9917"/>
                </a:lnTo>
                <a:lnTo>
                  <a:pt x="39286" y="9948"/>
                </a:lnTo>
                <a:cubicBezTo>
                  <a:pt x="39255" y="9978"/>
                  <a:pt x="39225" y="10008"/>
                  <a:pt x="39195" y="10039"/>
                </a:cubicBezTo>
                <a:lnTo>
                  <a:pt x="39073" y="10191"/>
                </a:lnTo>
                <a:cubicBezTo>
                  <a:pt x="39134" y="9948"/>
                  <a:pt x="39164" y="9674"/>
                  <a:pt x="39164" y="9431"/>
                </a:cubicBezTo>
                <a:cubicBezTo>
                  <a:pt x="39164" y="9370"/>
                  <a:pt x="39134" y="9310"/>
                  <a:pt x="39134" y="9249"/>
                </a:cubicBezTo>
                <a:lnTo>
                  <a:pt x="39225" y="9127"/>
                </a:lnTo>
                <a:cubicBezTo>
                  <a:pt x="39255" y="9067"/>
                  <a:pt x="39316" y="9006"/>
                  <a:pt x="39346" y="8945"/>
                </a:cubicBezTo>
                <a:close/>
                <a:moveTo>
                  <a:pt x="36582" y="8884"/>
                </a:moveTo>
                <a:cubicBezTo>
                  <a:pt x="36582" y="8884"/>
                  <a:pt x="36612" y="8915"/>
                  <a:pt x="36612" y="8915"/>
                </a:cubicBezTo>
                <a:cubicBezTo>
                  <a:pt x="36582" y="9006"/>
                  <a:pt x="36521" y="9067"/>
                  <a:pt x="36490" y="9158"/>
                </a:cubicBezTo>
                <a:cubicBezTo>
                  <a:pt x="36460" y="9218"/>
                  <a:pt x="36399" y="9370"/>
                  <a:pt x="36339" y="9462"/>
                </a:cubicBezTo>
                <a:cubicBezTo>
                  <a:pt x="36217" y="9735"/>
                  <a:pt x="36065" y="9978"/>
                  <a:pt x="35913" y="10252"/>
                </a:cubicBezTo>
                <a:cubicBezTo>
                  <a:pt x="35944" y="10191"/>
                  <a:pt x="35974" y="10130"/>
                  <a:pt x="36004" y="10069"/>
                </a:cubicBezTo>
                <a:cubicBezTo>
                  <a:pt x="36065" y="9917"/>
                  <a:pt x="36156" y="9765"/>
                  <a:pt x="36217" y="9583"/>
                </a:cubicBezTo>
                <a:lnTo>
                  <a:pt x="36582" y="8884"/>
                </a:lnTo>
                <a:close/>
                <a:moveTo>
                  <a:pt x="40744" y="9249"/>
                </a:moveTo>
                <a:lnTo>
                  <a:pt x="40744" y="9310"/>
                </a:lnTo>
                <a:lnTo>
                  <a:pt x="40744" y="9431"/>
                </a:lnTo>
                <a:lnTo>
                  <a:pt x="40683" y="9462"/>
                </a:lnTo>
                <a:lnTo>
                  <a:pt x="40653" y="9492"/>
                </a:lnTo>
                <a:lnTo>
                  <a:pt x="40562" y="9553"/>
                </a:lnTo>
                <a:cubicBezTo>
                  <a:pt x="40531" y="9583"/>
                  <a:pt x="40471" y="9613"/>
                  <a:pt x="40440" y="9674"/>
                </a:cubicBezTo>
                <a:lnTo>
                  <a:pt x="40319" y="9796"/>
                </a:lnTo>
                <a:cubicBezTo>
                  <a:pt x="40228" y="9887"/>
                  <a:pt x="40167" y="9978"/>
                  <a:pt x="40076" y="10069"/>
                </a:cubicBezTo>
                <a:cubicBezTo>
                  <a:pt x="40015" y="10160"/>
                  <a:pt x="39984" y="10191"/>
                  <a:pt x="39954" y="10252"/>
                </a:cubicBezTo>
                <a:cubicBezTo>
                  <a:pt x="39954" y="10221"/>
                  <a:pt x="39954" y="10191"/>
                  <a:pt x="39924" y="10130"/>
                </a:cubicBezTo>
                <a:lnTo>
                  <a:pt x="40045" y="10039"/>
                </a:lnTo>
                <a:lnTo>
                  <a:pt x="40136" y="9948"/>
                </a:lnTo>
                <a:lnTo>
                  <a:pt x="40379" y="9674"/>
                </a:lnTo>
                <a:cubicBezTo>
                  <a:pt x="40440" y="9613"/>
                  <a:pt x="40501" y="9553"/>
                  <a:pt x="40562" y="9462"/>
                </a:cubicBezTo>
                <a:cubicBezTo>
                  <a:pt x="40623" y="9401"/>
                  <a:pt x="40683" y="9340"/>
                  <a:pt x="40744" y="9249"/>
                </a:cubicBezTo>
                <a:close/>
                <a:moveTo>
                  <a:pt x="36612" y="6970"/>
                </a:moveTo>
                <a:cubicBezTo>
                  <a:pt x="36612" y="6988"/>
                  <a:pt x="36612" y="7001"/>
                  <a:pt x="36612" y="7001"/>
                </a:cubicBezTo>
                <a:lnTo>
                  <a:pt x="36612" y="7092"/>
                </a:lnTo>
                <a:cubicBezTo>
                  <a:pt x="36642" y="7152"/>
                  <a:pt x="36642" y="7213"/>
                  <a:pt x="36612" y="7244"/>
                </a:cubicBezTo>
                <a:cubicBezTo>
                  <a:pt x="36612" y="7365"/>
                  <a:pt x="36582" y="7426"/>
                  <a:pt x="36582" y="7517"/>
                </a:cubicBezTo>
                <a:cubicBezTo>
                  <a:pt x="36551" y="7608"/>
                  <a:pt x="36399" y="7730"/>
                  <a:pt x="36339" y="7821"/>
                </a:cubicBezTo>
                <a:cubicBezTo>
                  <a:pt x="36156" y="8064"/>
                  <a:pt x="36004" y="8337"/>
                  <a:pt x="35852" y="8580"/>
                </a:cubicBezTo>
                <a:cubicBezTo>
                  <a:pt x="35670" y="8884"/>
                  <a:pt x="35518" y="9188"/>
                  <a:pt x="35366" y="9492"/>
                </a:cubicBezTo>
                <a:lnTo>
                  <a:pt x="35336" y="9583"/>
                </a:lnTo>
                <a:cubicBezTo>
                  <a:pt x="35275" y="9674"/>
                  <a:pt x="35184" y="9765"/>
                  <a:pt x="35093" y="9857"/>
                </a:cubicBezTo>
                <a:lnTo>
                  <a:pt x="34698" y="10282"/>
                </a:lnTo>
                <a:lnTo>
                  <a:pt x="34759" y="10160"/>
                </a:lnTo>
                <a:lnTo>
                  <a:pt x="34971" y="9613"/>
                </a:lnTo>
                <a:lnTo>
                  <a:pt x="35184" y="9158"/>
                </a:lnTo>
                <a:lnTo>
                  <a:pt x="35275" y="8975"/>
                </a:lnTo>
                <a:cubicBezTo>
                  <a:pt x="35306" y="8915"/>
                  <a:pt x="35336" y="8884"/>
                  <a:pt x="35366" y="8824"/>
                </a:cubicBezTo>
                <a:cubicBezTo>
                  <a:pt x="35457" y="8641"/>
                  <a:pt x="35549" y="8459"/>
                  <a:pt x="35670" y="8277"/>
                </a:cubicBezTo>
                <a:cubicBezTo>
                  <a:pt x="35731" y="8155"/>
                  <a:pt x="35792" y="8034"/>
                  <a:pt x="35883" y="7882"/>
                </a:cubicBezTo>
                <a:cubicBezTo>
                  <a:pt x="35974" y="7760"/>
                  <a:pt x="36126" y="7547"/>
                  <a:pt x="36278" y="7365"/>
                </a:cubicBezTo>
                <a:cubicBezTo>
                  <a:pt x="36399" y="7183"/>
                  <a:pt x="36490" y="7092"/>
                  <a:pt x="36612" y="6970"/>
                </a:cubicBezTo>
                <a:close/>
                <a:moveTo>
                  <a:pt x="41929" y="9887"/>
                </a:moveTo>
                <a:lnTo>
                  <a:pt x="41838" y="10160"/>
                </a:lnTo>
                <a:lnTo>
                  <a:pt x="41777" y="10221"/>
                </a:lnTo>
                <a:lnTo>
                  <a:pt x="41686" y="10343"/>
                </a:lnTo>
                <a:cubicBezTo>
                  <a:pt x="41686" y="10312"/>
                  <a:pt x="41686" y="10312"/>
                  <a:pt x="41686" y="10282"/>
                </a:cubicBezTo>
                <a:lnTo>
                  <a:pt x="41686" y="10221"/>
                </a:lnTo>
                <a:lnTo>
                  <a:pt x="41929" y="9887"/>
                </a:lnTo>
                <a:close/>
                <a:moveTo>
                  <a:pt x="43327" y="8884"/>
                </a:moveTo>
                <a:cubicBezTo>
                  <a:pt x="43327" y="8884"/>
                  <a:pt x="43327" y="8915"/>
                  <a:pt x="43327" y="8915"/>
                </a:cubicBezTo>
                <a:cubicBezTo>
                  <a:pt x="43327" y="8945"/>
                  <a:pt x="43327" y="8975"/>
                  <a:pt x="43357" y="9006"/>
                </a:cubicBezTo>
                <a:cubicBezTo>
                  <a:pt x="43387" y="9036"/>
                  <a:pt x="43418" y="9067"/>
                  <a:pt x="43448" y="9097"/>
                </a:cubicBezTo>
                <a:cubicBezTo>
                  <a:pt x="43387" y="9188"/>
                  <a:pt x="43327" y="9310"/>
                  <a:pt x="43235" y="9401"/>
                </a:cubicBezTo>
                <a:cubicBezTo>
                  <a:pt x="43175" y="9492"/>
                  <a:pt x="43053" y="9674"/>
                  <a:pt x="42932" y="9826"/>
                </a:cubicBezTo>
                <a:cubicBezTo>
                  <a:pt x="42840" y="9948"/>
                  <a:pt x="42658" y="10191"/>
                  <a:pt x="42506" y="10343"/>
                </a:cubicBezTo>
                <a:cubicBezTo>
                  <a:pt x="42506" y="10312"/>
                  <a:pt x="42476" y="10312"/>
                  <a:pt x="42445" y="10312"/>
                </a:cubicBezTo>
                <a:lnTo>
                  <a:pt x="42233" y="10312"/>
                </a:lnTo>
                <a:cubicBezTo>
                  <a:pt x="42324" y="10191"/>
                  <a:pt x="42445" y="10069"/>
                  <a:pt x="42537" y="9917"/>
                </a:cubicBezTo>
                <a:cubicBezTo>
                  <a:pt x="42658" y="9796"/>
                  <a:pt x="42810" y="9583"/>
                  <a:pt x="42992" y="9370"/>
                </a:cubicBezTo>
                <a:lnTo>
                  <a:pt x="42962" y="9370"/>
                </a:lnTo>
                <a:cubicBezTo>
                  <a:pt x="43084" y="9218"/>
                  <a:pt x="43205" y="9036"/>
                  <a:pt x="43327" y="8884"/>
                </a:cubicBezTo>
                <a:close/>
                <a:moveTo>
                  <a:pt x="43995" y="9097"/>
                </a:moveTo>
                <a:lnTo>
                  <a:pt x="43995" y="9188"/>
                </a:lnTo>
                <a:cubicBezTo>
                  <a:pt x="43995" y="9310"/>
                  <a:pt x="43995" y="9462"/>
                  <a:pt x="44025" y="9583"/>
                </a:cubicBezTo>
                <a:cubicBezTo>
                  <a:pt x="44025" y="9644"/>
                  <a:pt x="44056" y="9674"/>
                  <a:pt x="44056" y="9735"/>
                </a:cubicBezTo>
                <a:lnTo>
                  <a:pt x="44086" y="9765"/>
                </a:lnTo>
                <a:lnTo>
                  <a:pt x="43873" y="10008"/>
                </a:lnTo>
                <a:lnTo>
                  <a:pt x="43661" y="10252"/>
                </a:lnTo>
                <a:cubicBezTo>
                  <a:pt x="43630" y="10282"/>
                  <a:pt x="43600" y="10312"/>
                  <a:pt x="43570" y="10343"/>
                </a:cubicBezTo>
                <a:lnTo>
                  <a:pt x="43630" y="10100"/>
                </a:lnTo>
                <a:cubicBezTo>
                  <a:pt x="43661" y="9978"/>
                  <a:pt x="43691" y="9887"/>
                  <a:pt x="43722" y="9796"/>
                </a:cubicBezTo>
                <a:cubicBezTo>
                  <a:pt x="43752" y="9705"/>
                  <a:pt x="43782" y="9583"/>
                  <a:pt x="43813" y="9492"/>
                </a:cubicBezTo>
                <a:lnTo>
                  <a:pt x="43813" y="9462"/>
                </a:lnTo>
                <a:lnTo>
                  <a:pt x="43995" y="9097"/>
                </a:lnTo>
                <a:close/>
                <a:moveTo>
                  <a:pt x="15283" y="9279"/>
                </a:moveTo>
                <a:lnTo>
                  <a:pt x="15253" y="9370"/>
                </a:lnTo>
                <a:cubicBezTo>
                  <a:pt x="15253" y="9370"/>
                  <a:pt x="15223" y="9370"/>
                  <a:pt x="15223" y="9401"/>
                </a:cubicBezTo>
                <a:lnTo>
                  <a:pt x="15071" y="9613"/>
                </a:lnTo>
                <a:cubicBezTo>
                  <a:pt x="15010" y="9735"/>
                  <a:pt x="14919" y="9857"/>
                  <a:pt x="14858" y="9948"/>
                </a:cubicBezTo>
                <a:lnTo>
                  <a:pt x="14797" y="10039"/>
                </a:lnTo>
                <a:lnTo>
                  <a:pt x="14645" y="10252"/>
                </a:lnTo>
                <a:lnTo>
                  <a:pt x="14524" y="10403"/>
                </a:lnTo>
                <a:lnTo>
                  <a:pt x="14676" y="10160"/>
                </a:lnTo>
                <a:lnTo>
                  <a:pt x="14858" y="9887"/>
                </a:lnTo>
                <a:cubicBezTo>
                  <a:pt x="14888" y="9857"/>
                  <a:pt x="14888" y="9796"/>
                  <a:pt x="14919" y="9765"/>
                </a:cubicBezTo>
                <a:cubicBezTo>
                  <a:pt x="15040" y="9613"/>
                  <a:pt x="15162" y="9431"/>
                  <a:pt x="15283" y="9279"/>
                </a:cubicBezTo>
                <a:close/>
                <a:moveTo>
                  <a:pt x="5713" y="10130"/>
                </a:moveTo>
                <a:lnTo>
                  <a:pt x="5500" y="10495"/>
                </a:lnTo>
                <a:lnTo>
                  <a:pt x="5500" y="10434"/>
                </a:lnTo>
                <a:lnTo>
                  <a:pt x="5561" y="10221"/>
                </a:lnTo>
                <a:lnTo>
                  <a:pt x="5591" y="10221"/>
                </a:lnTo>
                <a:cubicBezTo>
                  <a:pt x="5622" y="10191"/>
                  <a:pt x="5682" y="10160"/>
                  <a:pt x="5713" y="10130"/>
                </a:cubicBezTo>
                <a:close/>
                <a:moveTo>
                  <a:pt x="45939" y="9431"/>
                </a:moveTo>
                <a:lnTo>
                  <a:pt x="45909" y="9553"/>
                </a:lnTo>
                <a:cubicBezTo>
                  <a:pt x="45879" y="9644"/>
                  <a:pt x="45848" y="9765"/>
                  <a:pt x="45818" y="9857"/>
                </a:cubicBezTo>
                <a:lnTo>
                  <a:pt x="45757" y="10008"/>
                </a:lnTo>
                <a:cubicBezTo>
                  <a:pt x="45666" y="10160"/>
                  <a:pt x="45545" y="10343"/>
                  <a:pt x="45453" y="10495"/>
                </a:cubicBezTo>
                <a:lnTo>
                  <a:pt x="45393" y="10586"/>
                </a:lnTo>
                <a:lnTo>
                  <a:pt x="45393" y="10525"/>
                </a:lnTo>
                <a:cubicBezTo>
                  <a:pt x="45423" y="10403"/>
                  <a:pt x="45453" y="10252"/>
                  <a:pt x="45484" y="10100"/>
                </a:cubicBezTo>
                <a:lnTo>
                  <a:pt x="45666" y="9857"/>
                </a:lnTo>
                <a:cubicBezTo>
                  <a:pt x="45757" y="9735"/>
                  <a:pt x="45818" y="9613"/>
                  <a:pt x="45909" y="9492"/>
                </a:cubicBezTo>
                <a:lnTo>
                  <a:pt x="45939" y="9431"/>
                </a:lnTo>
                <a:close/>
                <a:moveTo>
                  <a:pt x="29199" y="8398"/>
                </a:moveTo>
                <a:lnTo>
                  <a:pt x="29047" y="8672"/>
                </a:lnTo>
                <a:cubicBezTo>
                  <a:pt x="28956" y="8824"/>
                  <a:pt x="28864" y="8975"/>
                  <a:pt x="28804" y="9127"/>
                </a:cubicBezTo>
                <a:lnTo>
                  <a:pt x="28561" y="9522"/>
                </a:lnTo>
                <a:cubicBezTo>
                  <a:pt x="28561" y="9613"/>
                  <a:pt x="28530" y="9674"/>
                  <a:pt x="28500" y="9765"/>
                </a:cubicBezTo>
                <a:lnTo>
                  <a:pt x="28469" y="9735"/>
                </a:lnTo>
                <a:cubicBezTo>
                  <a:pt x="28348" y="9978"/>
                  <a:pt x="28257" y="10191"/>
                  <a:pt x="28135" y="10434"/>
                </a:cubicBezTo>
                <a:cubicBezTo>
                  <a:pt x="28105" y="10495"/>
                  <a:pt x="28074" y="10555"/>
                  <a:pt x="28044" y="10616"/>
                </a:cubicBezTo>
                <a:cubicBezTo>
                  <a:pt x="28044" y="10555"/>
                  <a:pt x="28074" y="10495"/>
                  <a:pt x="28074" y="10434"/>
                </a:cubicBezTo>
                <a:cubicBezTo>
                  <a:pt x="28105" y="10373"/>
                  <a:pt x="28105" y="10312"/>
                  <a:pt x="28105" y="10221"/>
                </a:cubicBezTo>
                <a:cubicBezTo>
                  <a:pt x="28105" y="10221"/>
                  <a:pt x="28135" y="10191"/>
                  <a:pt x="28135" y="10191"/>
                </a:cubicBezTo>
                <a:cubicBezTo>
                  <a:pt x="28257" y="9978"/>
                  <a:pt x="28378" y="9765"/>
                  <a:pt x="28469" y="9553"/>
                </a:cubicBezTo>
                <a:lnTo>
                  <a:pt x="28834" y="8884"/>
                </a:lnTo>
                <a:cubicBezTo>
                  <a:pt x="28895" y="8793"/>
                  <a:pt x="28956" y="8672"/>
                  <a:pt x="29016" y="8550"/>
                </a:cubicBezTo>
                <a:cubicBezTo>
                  <a:pt x="29047" y="8459"/>
                  <a:pt x="29138" y="8459"/>
                  <a:pt x="29199" y="8398"/>
                </a:cubicBezTo>
                <a:close/>
                <a:moveTo>
                  <a:pt x="48249" y="8824"/>
                </a:moveTo>
                <a:cubicBezTo>
                  <a:pt x="48249" y="8915"/>
                  <a:pt x="48249" y="9006"/>
                  <a:pt x="48249" y="9097"/>
                </a:cubicBezTo>
                <a:cubicBezTo>
                  <a:pt x="48218" y="9249"/>
                  <a:pt x="48188" y="9401"/>
                  <a:pt x="48157" y="9583"/>
                </a:cubicBezTo>
                <a:cubicBezTo>
                  <a:pt x="48157" y="9644"/>
                  <a:pt x="48127" y="9705"/>
                  <a:pt x="48097" y="9796"/>
                </a:cubicBezTo>
                <a:lnTo>
                  <a:pt x="48097" y="9826"/>
                </a:lnTo>
                <a:cubicBezTo>
                  <a:pt x="48066" y="9887"/>
                  <a:pt x="48066" y="9978"/>
                  <a:pt x="48036" y="10069"/>
                </a:cubicBezTo>
                <a:lnTo>
                  <a:pt x="47945" y="10343"/>
                </a:lnTo>
                <a:cubicBezTo>
                  <a:pt x="47884" y="10373"/>
                  <a:pt x="47823" y="10403"/>
                  <a:pt x="47762" y="10434"/>
                </a:cubicBezTo>
                <a:cubicBezTo>
                  <a:pt x="47732" y="10495"/>
                  <a:pt x="47671" y="10555"/>
                  <a:pt x="47641" y="10616"/>
                </a:cubicBezTo>
                <a:lnTo>
                  <a:pt x="47641" y="10525"/>
                </a:lnTo>
                <a:lnTo>
                  <a:pt x="47641" y="10373"/>
                </a:lnTo>
                <a:cubicBezTo>
                  <a:pt x="47641" y="10343"/>
                  <a:pt x="47671" y="10282"/>
                  <a:pt x="47671" y="10252"/>
                </a:cubicBezTo>
                <a:cubicBezTo>
                  <a:pt x="47793" y="10008"/>
                  <a:pt x="47884" y="9796"/>
                  <a:pt x="47945" y="9553"/>
                </a:cubicBezTo>
                <a:cubicBezTo>
                  <a:pt x="48006" y="9401"/>
                  <a:pt x="48066" y="9249"/>
                  <a:pt x="48097" y="9097"/>
                </a:cubicBezTo>
                <a:cubicBezTo>
                  <a:pt x="48157" y="9006"/>
                  <a:pt x="48218" y="8915"/>
                  <a:pt x="48249" y="8824"/>
                </a:cubicBezTo>
                <a:close/>
                <a:moveTo>
                  <a:pt x="25765" y="9310"/>
                </a:moveTo>
                <a:lnTo>
                  <a:pt x="25765" y="9370"/>
                </a:lnTo>
                <a:cubicBezTo>
                  <a:pt x="25796" y="9401"/>
                  <a:pt x="25796" y="9431"/>
                  <a:pt x="25826" y="9462"/>
                </a:cubicBezTo>
                <a:cubicBezTo>
                  <a:pt x="25826" y="9462"/>
                  <a:pt x="25826" y="9462"/>
                  <a:pt x="25826" y="9492"/>
                </a:cubicBezTo>
                <a:lnTo>
                  <a:pt x="25644" y="9857"/>
                </a:lnTo>
                <a:lnTo>
                  <a:pt x="25310" y="10555"/>
                </a:lnTo>
                <a:lnTo>
                  <a:pt x="25279" y="10646"/>
                </a:lnTo>
                <a:lnTo>
                  <a:pt x="25158" y="10646"/>
                </a:lnTo>
                <a:cubicBezTo>
                  <a:pt x="25249" y="10434"/>
                  <a:pt x="25340" y="10191"/>
                  <a:pt x="25370" y="9978"/>
                </a:cubicBezTo>
                <a:lnTo>
                  <a:pt x="25492" y="9765"/>
                </a:lnTo>
                <a:cubicBezTo>
                  <a:pt x="25553" y="9674"/>
                  <a:pt x="25583" y="9583"/>
                  <a:pt x="25644" y="9462"/>
                </a:cubicBezTo>
                <a:lnTo>
                  <a:pt x="25705" y="9370"/>
                </a:lnTo>
                <a:lnTo>
                  <a:pt x="25765" y="9310"/>
                </a:lnTo>
                <a:close/>
                <a:moveTo>
                  <a:pt x="19689" y="7487"/>
                </a:moveTo>
                <a:lnTo>
                  <a:pt x="19476" y="7973"/>
                </a:lnTo>
                <a:cubicBezTo>
                  <a:pt x="19446" y="8034"/>
                  <a:pt x="19415" y="8094"/>
                  <a:pt x="19385" y="8185"/>
                </a:cubicBezTo>
                <a:lnTo>
                  <a:pt x="19203" y="8641"/>
                </a:lnTo>
                <a:cubicBezTo>
                  <a:pt x="19142" y="8793"/>
                  <a:pt x="19051" y="8945"/>
                  <a:pt x="18990" y="9127"/>
                </a:cubicBezTo>
                <a:lnTo>
                  <a:pt x="18990" y="9097"/>
                </a:lnTo>
                <a:lnTo>
                  <a:pt x="18747" y="9826"/>
                </a:lnTo>
                <a:cubicBezTo>
                  <a:pt x="18717" y="9917"/>
                  <a:pt x="18686" y="9978"/>
                  <a:pt x="18656" y="10069"/>
                </a:cubicBezTo>
                <a:cubicBezTo>
                  <a:pt x="18625" y="10221"/>
                  <a:pt x="18565" y="10373"/>
                  <a:pt x="18534" y="10555"/>
                </a:cubicBezTo>
                <a:lnTo>
                  <a:pt x="18382" y="10707"/>
                </a:lnTo>
                <a:cubicBezTo>
                  <a:pt x="18382" y="10586"/>
                  <a:pt x="18382" y="10464"/>
                  <a:pt x="18382" y="10343"/>
                </a:cubicBezTo>
                <a:cubicBezTo>
                  <a:pt x="18413" y="10252"/>
                  <a:pt x="18443" y="10160"/>
                  <a:pt x="18504" y="10069"/>
                </a:cubicBezTo>
                <a:cubicBezTo>
                  <a:pt x="18625" y="9735"/>
                  <a:pt x="18747" y="9401"/>
                  <a:pt x="18868" y="9067"/>
                </a:cubicBezTo>
                <a:cubicBezTo>
                  <a:pt x="18960" y="8854"/>
                  <a:pt x="19051" y="8672"/>
                  <a:pt x="19142" y="8459"/>
                </a:cubicBezTo>
                <a:cubicBezTo>
                  <a:pt x="19203" y="8337"/>
                  <a:pt x="19263" y="8216"/>
                  <a:pt x="19324" y="8094"/>
                </a:cubicBezTo>
                <a:lnTo>
                  <a:pt x="19446" y="7973"/>
                </a:lnTo>
                <a:lnTo>
                  <a:pt x="19689" y="7487"/>
                </a:lnTo>
                <a:close/>
                <a:moveTo>
                  <a:pt x="48613" y="9887"/>
                </a:moveTo>
                <a:lnTo>
                  <a:pt x="48613" y="9887"/>
                </a:lnTo>
                <a:cubicBezTo>
                  <a:pt x="48583" y="9978"/>
                  <a:pt x="48583" y="10069"/>
                  <a:pt x="48552" y="10160"/>
                </a:cubicBezTo>
                <a:cubicBezTo>
                  <a:pt x="48522" y="10252"/>
                  <a:pt x="48492" y="10343"/>
                  <a:pt x="48461" y="10434"/>
                </a:cubicBezTo>
                <a:cubicBezTo>
                  <a:pt x="48431" y="10525"/>
                  <a:pt x="48400" y="10646"/>
                  <a:pt x="48370" y="10738"/>
                </a:cubicBezTo>
                <a:cubicBezTo>
                  <a:pt x="48340" y="10738"/>
                  <a:pt x="48309" y="10707"/>
                  <a:pt x="48309" y="10707"/>
                </a:cubicBezTo>
                <a:lnTo>
                  <a:pt x="48309" y="10646"/>
                </a:lnTo>
                <a:lnTo>
                  <a:pt x="48370" y="10464"/>
                </a:lnTo>
                <a:cubicBezTo>
                  <a:pt x="48461" y="10282"/>
                  <a:pt x="48522" y="10100"/>
                  <a:pt x="48613" y="9887"/>
                </a:cubicBezTo>
                <a:close/>
                <a:moveTo>
                  <a:pt x="17744" y="9735"/>
                </a:moveTo>
                <a:cubicBezTo>
                  <a:pt x="17744" y="9765"/>
                  <a:pt x="17744" y="9765"/>
                  <a:pt x="17744" y="9765"/>
                </a:cubicBezTo>
                <a:cubicBezTo>
                  <a:pt x="17744" y="9796"/>
                  <a:pt x="17744" y="9796"/>
                  <a:pt x="17744" y="9826"/>
                </a:cubicBezTo>
                <a:lnTo>
                  <a:pt x="17653" y="10039"/>
                </a:lnTo>
                <a:cubicBezTo>
                  <a:pt x="17592" y="10130"/>
                  <a:pt x="17562" y="10191"/>
                  <a:pt x="17532" y="10282"/>
                </a:cubicBezTo>
                <a:lnTo>
                  <a:pt x="17349" y="10707"/>
                </a:lnTo>
                <a:lnTo>
                  <a:pt x="17319" y="10798"/>
                </a:lnTo>
                <a:cubicBezTo>
                  <a:pt x="17319" y="10738"/>
                  <a:pt x="17289" y="10677"/>
                  <a:pt x="17228" y="10677"/>
                </a:cubicBezTo>
                <a:lnTo>
                  <a:pt x="17289" y="10555"/>
                </a:lnTo>
                <a:cubicBezTo>
                  <a:pt x="17440" y="10282"/>
                  <a:pt x="17592" y="10008"/>
                  <a:pt x="17744" y="9735"/>
                </a:cubicBezTo>
                <a:close/>
                <a:moveTo>
                  <a:pt x="11455" y="8155"/>
                </a:moveTo>
                <a:lnTo>
                  <a:pt x="11455" y="8155"/>
                </a:lnTo>
                <a:cubicBezTo>
                  <a:pt x="11425" y="8307"/>
                  <a:pt x="11394" y="8429"/>
                  <a:pt x="11334" y="8550"/>
                </a:cubicBezTo>
                <a:cubicBezTo>
                  <a:pt x="11303" y="8702"/>
                  <a:pt x="11242" y="8854"/>
                  <a:pt x="11182" y="9006"/>
                </a:cubicBezTo>
                <a:lnTo>
                  <a:pt x="10939" y="9370"/>
                </a:lnTo>
                <a:cubicBezTo>
                  <a:pt x="10878" y="9492"/>
                  <a:pt x="10787" y="9613"/>
                  <a:pt x="10726" y="9705"/>
                </a:cubicBezTo>
                <a:cubicBezTo>
                  <a:pt x="10635" y="9826"/>
                  <a:pt x="10574" y="9948"/>
                  <a:pt x="10483" y="10069"/>
                </a:cubicBezTo>
                <a:lnTo>
                  <a:pt x="10179" y="10464"/>
                </a:lnTo>
                <a:lnTo>
                  <a:pt x="9875" y="10829"/>
                </a:lnTo>
                <a:lnTo>
                  <a:pt x="9875" y="10829"/>
                </a:lnTo>
                <a:lnTo>
                  <a:pt x="10027" y="10525"/>
                </a:lnTo>
                <a:cubicBezTo>
                  <a:pt x="10057" y="10464"/>
                  <a:pt x="10088" y="10434"/>
                  <a:pt x="10088" y="10403"/>
                </a:cubicBezTo>
                <a:lnTo>
                  <a:pt x="10270" y="10069"/>
                </a:lnTo>
                <a:lnTo>
                  <a:pt x="10513" y="9613"/>
                </a:lnTo>
                <a:cubicBezTo>
                  <a:pt x="10544" y="9583"/>
                  <a:pt x="10574" y="9522"/>
                  <a:pt x="10604" y="9492"/>
                </a:cubicBezTo>
                <a:lnTo>
                  <a:pt x="10787" y="9158"/>
                </a:lnTo>
                <a:cubicBezTo>
                  <a:pt x="10847" y="9097"/>
                  <a:pt x="10878" y="9006"/>
                  <a:pt x="10939" y="8945"/>
                </a:cubicBezTo>
                <a:lnTo>
                  <a:pt x="11182" y="8520"/>
                </a:lnTo>
                <a:lnTo>
                  <a:pt x="11394" y="8246"/>
                </a:lnTo>
                <a:lnTo>
                  <a:pt x="11455" y="8155"/>
                </a:lnTo>
                <a:close/>
                <a:moveTo>
                  <a:pt x="8903" y="9583"/>
                </a:moveTo>
                <a:cubicBezTo>
                  <a:pt x="8903" y="9644"/>
                  <a:pt x="8903" y="9674"/>
                  <a:pt x="8873" y="9705"/>
                </a:cubicBezTo>
                <a:cubicBezTo>
                  <a:pt x="8842" y="9826"/>
                  <a:pt x="8842" y="9948"/>
                  <a:pt x="8812" y="10069"/>
                </a:cubicBezTo>
                <a:cubicBezTo>
                  <a:pt x="8781" y="10100"/>
                  <a:pt x="8721" y="10130"/>
                  <a:pt x="8690" y="10160"/>
                </a:cubicBezTo>
                <a:cubicBezTo>
                  <a:pt x="8569" y="10252"/>
                  <a:pt x="8478" y="10312"/>
                  <a:pt x="8386" y="10403"/>
                </a:cubicBezTo>
                <a:cubicBezTo>
                  <a:pt x="8326" y="10464"/>
                  <a:pt x="8295" y="10525"/>
                  <a:pt x="8234" y="10555"/>
                </a:cubicBezTo>
                <a:cubicBezTo>
                  <a:pt x="8204" y="10586"/>
                  <a:pt x="8174" y="10586"/>
                  <a:pt x="8143" y="10616"/>
                </a:cubicBezTo>
                <a:cubicBezTo>
                  <a:pt x="8113" y="10677"/>
                  <a:pt x="8052" y="10707"/>
                  <a:pt x="8022" y="10768"/>
                </a:cubicBezTo>
                <a:lnTo>
                  <a:pt x="7961" y="10859"/>
                </a:lnTo>
                <a:lnTo>
                  <a:pt x="7961" y="10859"/>
                </a:lnTo>
                <a:lnTo>
                  <a:pt x="8022" y="10616"/>
                </a:lnTo>
                <a:lnTo>
                  <a:pt x="8174" y="10343"/>
                </a:lnTo>
                <a:lnTo>
                  <a:pt x="8234" y="10191"/>
                </a:lnTo>
                <a:lnTo>
                  <a:pt x="8326" y="10130"/>
                </a:lnTo>
                <a:cubicBezTo>
                  <a:pt x="8417" y="10008"/>
                  <a:pt x="8508" y="9948"/>
                  <a:pt x="8599" y="9857"/>
                </a:cubicBezTo>
                <a:cubicBezTo>
                  <a:pt x="8690" y="9765"/>
                  <a:pt x="8781" y="9674"/>
                  <a:pt x="8873" y="9613"/>
                </a:cubicBezTo>
                <a:lnTo>
                  <a:pt x="8903" y="9583"/>
                </a:lnTo>
                <a:close/>
                <a:moveTo>
                  <a:pt x="8751" y="10555"/>
                </a:moveTo>
                <a:lnTo>
                  <a:pt x="8751" y="10646"/>
                </a:lnTo>
                <a:cubicBezTo>
                  <a:pt x="8751" y="10707"/>
                  <a:pt x="8751" y="10738"/>
                  <a:pt x="8781" y="10798"/>
                </a:cubicBezTo>
                <a:lnTo>
                  <a:pt x="8812" y="10859"/>
                </a:lnTo>
                <a:cubicBezTo>
                  <a:pt x="8781" y="10829"/>
                  <a:pt x="8721" y="10829"/>
                  <a:pt x="8690" y="10829"/>
                </a:cubicBezTo>
                <a:lnTo>
                  <a:pt x="8599" y="10829"/>
                </a:lnTo>
                <a:lnTo>
                  <a:pt x="8538" y="10859"/>
                </a:lnTo>
                <a:cubicBezTo>
                  <a:pt x="8538" y="10829"/>
                  <a:pt x="8538" y="10798"/>
                  <a:pt x="8538" y="10768"/>
                </a:cubicBezTo>
                <a:cubicBezTo>
                  <a:pt x="8599" y="10677"/>
                  <a:pt x="8660" y="10616"/>
                  <a:pt x="8751" y="10555"/>
                </a:cubicBezTo>
                <a:close/>
                <a:moveTo>
                  <a:pt x="23092" y="9522"/>
                </a:moveTo>
                <a:lnTo>
                  <a:pt x="23092" y="9705"/>
                </a:lnTo>
                <a:cubicBezTo>
                  <a:pt x="23092" y="9735"/>
                  <a:pt x="23061" y="9826"/>
                  <a:pt x="23061" y="9887"/>
                </a:cubicBezTo>
                <a:cubicBezTo>
                  <a:pt x="23031" y="9978"/>
                  <a:pt x="23001" y="10069"/>
                  <a:pt x="22970" y="10191"/>
                </a:cubicBezTo>
                <a:cubicBezTo>
                  <a:pt x="22940" y="10282"/>
                  <a:pt x="22909" y="10373"/>
                  <a:pt x="22879" y="10464"/>
                </a:cubicBezTo>
                <a:cubicBezTo>
                  <a:pt x="22879" y="10495"/>
                  <a:pt x="22849" y="10555"/>
                  <a:pt x="22818" y="10616"/>
                </a:cubicBezTo>
                <a:lnTo>
                  <a:pt x="22727" y="10738"/>
                </a:lnTo>
                <a:lnTo>
                  <a:pt x="22666" y="10798"/>
                </a:lnTo>
                <a:lnTo>
                  <a:pt x="22545" y="10920"/>
                </a:lnTo>
                <a:cubicBezTo>
                  <a:pt x="22545" y="10829"/>
                  <a:pt x="22575" y="10738"/>
                  <a:pt x="22606" y="10646"/>
                </a:cubicBezTo>
                <a:cubicBezTo>
                  <a:pt x="22606" y="10555"/>
                  <a:pt x="22666" y="10403"/>
                  <a:pt x="22697" y="10252"/>
                </a:cubicBezTo>
                <a:cubicBezTo>
                  <a:pt x="22727" y="10130"/>
                  <a:pt x="22757" y="10008"/>
                  <a:pt x="22818" y="9887"/>
                </a:cubicBezTo>
                <a:cubicBezTo>
                  <a:pt x="22879" y="9765"/>
                  <a:pt x="23001" y="9644"/>
                  <a:pt x="23092" y="9522"/>
                </a:cubicBezTo>
                <a:close/>
                <a:moveTo>
                  <a:pt x="24945" y="9401"/>
                </a:moveTo>
                <a:lnTo>
                  <a:pt x="24945" y="9401"/>
                </a:lnTo>
                <a:cubicBezTo>
                  <a:pt x="24884" y="9583"/>
                  <a:pt x="24854" y="9765"/>
                  <a:pt x="24823" y="9978"/>
                </a:cubicBezTo>
                <a:lnTo>
                  <a:pt x="24672" y="10221"/>
                </a:lnTo>
                <a:cubicBezTo>
                  <a:pt x="24550" y="10464"/>
                  <a:pt x="24428" y="10646"/>
                  <a:pt x="24277" y="10859"/>
                </a:cubicBezTo>
                <a:cubicBezTo>
                  <a:pt x="24255" y="10838"/>
                  <a:pt x="24203" y="10816"/>
                  <a:pt x="24153" y="10816"/>
                </a:cubicBezTo>
                <a:cubicBezTo>
                  <a:pt x="24132" y="10816"/>
                  <a:pt x="24112" y="10820"/>
                  <a:pt x="24094" y="10829"/>
                </a:cubicBezTo>
                <a:lnTo>
                  <a:pt x="24125" y="10829"/>
                </a:lnTo>
                <a:cubicBezTo>
                  <a:pt x="24094" y="10829"/>
                  <a:pt x="24034" y="10859"/>
                  <a:pt x="24003" y="10890"/>
                </a:cubicBezTo>
                <a:lnTo>
                  <a:pt x="23973" y="10920"/>
                </a:lnTo>
                <a:cubicBezTo>
                  <a:pt x="23942" y="10920"/>
                  <a:pt x="23912" y="10950"/>
                  <a:pt x="23882" y="10981"/>
                </a:cubicBezTo>
                <a:lnTo>
                  <a:pt x="23942" y="10768"/>
                </a:lnTo>
                <a:lnTo>
                  <a:pt x="24155" y="10343"/>
                </a:lnTo>
                <a:lnTo>
                  <a:pt x="24277" y="10100"/>
                </a:lnTo>
                <a:lnTo>
                  <a:pt x="24337" y="10008"/>
                </a:lnTo>
                <a:lnTo>
                  <a:pt x="24398" y="9887"/>
                </a:lnTo>
                <a:cubicBezTo>
                  <a:pt x="24580" y="9705"/>
                  <a:pt x="24763" y="9522"/>
                  <a:pt x="24945" y="9401"/>
                </a:cubicBezTo>
                <a:close/>
                <a:moveTo>
                  <a:pt x="42962" y="10403"/>
                </a:moveTo>
                <a:lnTo>
                  <a:pt x="42962" y="10403"/>
                </a:lnTo>
                <a:cubicBezTo>
                  <a:pt x="42932" y="10525"/>
                  <a:pt x="42871" y="10646"/>
                  <a:pt x="42840" y="10768"/>
                </a:cubicBezTo>
                <a:cubicBezTo>
                  <a:pt x="42780" y="10829"/>
                  <a:pt x="42749" y="10920"/>
                  <a:pt x="42749" y="10981"/>
                </a:cubicBezTo>
                <a:cubicBezTo>
                  <a:pt x="42719" y="10950"/>
                  <a:pt x="42719" y="10890"/>
                  <a:pt x="42719" y="10859"/>
                </a:cubicBezTo>
                <a:cubicBezTo>
                  <a:pt x="42719" y="10798"/>
                  <a:pt x="42719" y="10768"/>
                  <a:pt x="42719" y="10707"/>
                </a:cubicBezTo>
                <a:cubicBezTo>
                  <a:pt x="42749" y="10677"/>
                  <a:pt x="42810" y="10616"/>
                  <a:pt x="42840" y="10586"/>
                </a:cubicBezTo>
                <a:lnTo>
                  <a:pt x="42962" y="10403"/>
                </a:lnTo>
                <a:close/>
                <a:moveTo>
                  <a:pt x="35579" y="6970"/>
                </a:moveTo>
                <a:cubicBezTo>
                  <a:pt x="35579" y="7031"/>
                  <a:pt x="35549" y="7092"/>
                  <a:pt x="35549" y="7122"/>
                </a:cubicBezTo>
                <a:cubicBezTo>
                  <a:pt x="35518" y="7183"/>
                  <a:pt x="35518" y="7244"/>
                  <a:pt x="35488" y="7304"/>
                </a:cubicBezTo>
                <a:lnTo>
                  <a:pt x="35306" y="7608"/>
                </a:lnTo>
                <a:lnTo>
                  <a:pt x="35245" y="7699"/>
                </a:lnTo>
                <a:lnTo>
                  <a:pt x="35154" y="7882"/>
                </a:lnTo>
                <a:lnTo>
                  <a:pt x="34971" y="8216"/>
                </a:lnTo>
                <a:cubicBezTo>
                  <a:pt x="34941" y="8277"/>
                  <a:pt x="34911" y="8368"/>
                  <a:pt x="34880" y="8429"/>
                </a:cubicBezTo>
                <a:lnTo>
                  <a:pt x="34667" y="8915"/>
                </a:lnTo>
                <a:cubicBezTo>
                  <a:pt x="34637" y="8975"/>
                  <a:pt x="34607" y="9006"/>
                  <a:pt x="34576" y="9067"/>
                </a:cubicBezTo>
                <a:cubicBezTo>
                  <a:pt x="34546" y="9127"/>
                  <a:pt x="34485" y="9279"/>
                  <a:pt x="34424" y="9401"/>
                </a:cubicBezTo>
                <a:lnTo>
                  <a:pt x="34364" y="9583"/>
                </a:lnTo>
                <a:lnTo>
                  <a:pt x="34212" y="9826"/>
                </a:lnTo>
                <a:cubicBezTo>
                  <a:pt x="34090" y="10039"/>
                  <a:pt x="33999" y="10221"/>
                  <a:pt x="33878" y="10403"/>
                </a:cubicBezTo>
                <a:cubicBezTo>
                  <a:pt x="33756" y="10586"/>
                  <a:pt x="33634" y="10768"/>
                  <a:pt x="33483" y="10950"/>
                </a:cubicBezTo>
                <a:cubicBezTo>
                  <a:pt x="33483" y="10981"/>
                  <a:pt x="33452" y="11011"/>
                  <a:pt x="33422" y="11041"/>
                </a:cubicBezTo>
                <a:lnTo>
                  <a:pt x="33361" y="11011"/>
                </a:lnTo>
                <a:cubicBezTo>
                  <a:pt x="33391" y="10890"/>
                  <a:pt x="33422" y="10768"/>
                  <a:pt x="33422" y="10646"/>
                </a:cubicBezTo>
                <a:cubicBezTo>
                  <a:pt x="33452" y="10555"/>
                  <a:pt x="33452" y="10434"/>
                  <a:pt x="33483" y="10312"/>
                </a:cubicBezTo>
                <a:lnTo>
                  <a:pt x="33483" y="10282"/>
                </a:lnTo>
                <a:cubicBezTo>
                  <a:pt x="33513" y="10191"/>
                  <a:pt x="33543" y="10100"/>
                  <a:pt x="33574" y="10008"/>
                </a:cubicBezTo>
                <a:cubicBezTo>
                  <a:pt x="33604" y="9917"/>
                  <a:pt x="33665" y="9765"/>
                  <a:pt x="33726" y="9644"/>
                </a:cubicBezTo>
                <a:lnTo>
                  <a:pt x="33847" y="9492"/>
                </a:lnTo>
                <a:cubicBezTo>
                  <a:pt x="33999" y="9310"/>
                  <a:pt x="34151" y="9127"/>
                  <a:pt x="34303" y="8915"/>
                </a:cubicBezTo>
                <a:cubicBezTo>
                  <a:pt x="34455" y="8672"/>
                  <a:pt x="34576" y="8550"/>
                  <a:pt x="34698" y="8368"/>
                </a:cubicBezTo>
                <a:cubicBezTo>
                  <a:pt x="34759" y="8277"/>
                  <a:pt x="34789" y="8216"/>
                  <a:pt x="34850" y="8125"/>
                </a:cubicBezTo>
                <a:cubicBezTo>
                  <a:pt x="34911" y="8034"/>
                  <a:pt x="35002" y="7973"/>
                  <a:pt x="35062" y="7851"/>
                </a:cubicBezTo>
                <a:lnTo>
                  <a:pt x="35275" y="7517"/>
                </a:lnTo>
                <a:cubicBezTo>
                  <a:pt x="35336" y="7426"/>
                  <a:pt x="35397" y="7335"/>
                  <a:pt x="35427" y="7244"/>
                </a:cubicBezTo>
                <a:cubicBezTo>
                  <a:pt x="35488" y="7152"/>
                  <a:pt x="35518" y="7092"/>
                  <a:pt x="35549" y="7031"/>
                </a:cubicBezTo>
                <a:lnTo>
                  <a:pt x="35579" y="6970"/>
                </a:lnTo>
                <a:close/>
                <a:moveTo>
                  <a:pt x="16559" y="9644"/>
                </a:moveTo>
                <a:lnTo>
                  <a:pt x="16438" y="9887"/>
                </a:lnTo>
                <a:cubicBezTo>
                  <a:pt x="16377" y="10008"/>
                  <a:pt x="16316" y="10100"/>
                  <a:pt x="16256" y="10191"/>
                </a:cubicBezTo>
                <a:cubicBezTo>
                  <a:pt x="16104" y="10495"/>
                  <a:pt x="15921" y="10768"/>
                  <a:pt x="15769" y="11041"/>
                </a:cubicBezTo>
                <a:cubicBezTo>
                  <a:pt x="15765" y="11048"/>
                  <a:pt x="15761" y="11054"/>
                  <a:pt x="15757" y="11061"/>
                </a:cubicBezTo>
                <a:lnTo>
                  <a:pt x="15757" y="11061"/>
                </a:lnTo>
                <a:cubicBezTo>
                  <a:pt x="15829" y="10938"/>
                  <a:pt x="15896" y="10807"/>
                  <a:pt x="15952" y="10677"/>
                </a:cubicBezTo>
                <a:cubicBezTo>
                  <a:pt x="16073" y="10464"/>
                  <a:pt x="16195" y="10191"/>
                  <a:pt x="16347" y="9948"/>
                </a:cubicBezTo>
                <a:lnTo>
                  <a:pt x="16407" y="9826"/>
                </a:lnTo>
                <a:lnTo>
                  <a:pt x="16559" y="9644"/>
                </a:lnTo>
                <a:close/>
                <a:moveTo>
                  <a:pt x="4984" y="10859"/>
                </a:moveTo>
                <a:cubicBezTo>
                  <a:pt x="4984" y="10920"/>
                  <a:pt x="4984" y="10981"/>
                  <a:pt x="4984" y="11041"/>
                </a:cubicBezTo>
                <a:cubicBezTo>
                  <a:pt x="4953" y="11072"/>
                  <a:pt x="4953" y="11102"/>
                  <a:pt x="4984" y="11163"/>
                </a:cubicBezTo>
                <a:lnTo>
                  <a:pt x="4953" y="11133"/>
                </a:lnTo>
                <a:cubicBezTo>
                  <a:pt x="4923" y="11102"/>
                  <a:pt x="4892" y="11102"/>
                  <a:pt x="4862" y="11072"/>
                </a:cubicBezTo>
                <a:lnTo>
                  <a:pt x="4892" y="11072"/>
                </a:lnTo>
                <a:lnTo>
                  <a:pt x="4892" y="11041"/>
                </a:lnTo>
                <a:cubicBezTo>
                  <a:pt x="4923" y="10981"/>
                  <a:pt x="4953" y="10920"/>
                  <a:pt x="4984" y="10859"/>
                </a:cubicBezTo>
                <a:close/>
                <a:moveTo>
                  <a:pt x="15733" y="11102"/>
                </a:moveTo>
                <a:lnTo>
                  <a:pt x="15733" y="11102"/>
                </a:lnTo>
                <a:cubicBezTo>
                  <a:pt x="15694" y="11172"/>
                  <a:pt x="15665" y="11237"/>
                  <a:pt x="15617" y="11285"/>
                </a:cubicBezTo>
                <a:cubicBezTo>
                  <a:pt x="15656" y="11226"/>
                  <a:pt x="15695" y="11165"/>
                  <a:pt x="15733" y="11102"/>
                </a:cubicBezTo>
                <a:close/>
                <a:moveTo>
                  <a:pt x="40228" y="10495"/>
                </a:moveTo>
                <a:cubicBezTo>
                  <a:pt x="40228" y="10525"/>
                  <a:pt x="40197" y="10555"/>
                  <a:pt x="40167" y="10586"/>
                </a:cubicBezTo>
                <a:lnTo>
                  <a:pt x="40045" y="10829"/>
                </a:lnTo>
                <a:cubicBezTo>
                  <a:pt x="40045" y="10859"/>
                  <a:pt x="40015" y="10890"/>
                  <a:pt x="40015" y="10890"/>
                </a:cubicBezTo>
                <a:lnTo>
                  <a:pt x="39772" y="11285"/>
                </a:lnTo>
                <a:lnTo>
                  <a:pt x="39772" y="11254"/>
                </a:lnTo>
                <a:cubicBezTo>
                  <a:pt x="39772" y="11224"/>
                  <a:pt x="39802" y="11163"/>
                  <a:pt x="39802" y="11133"/>
                </a:cubicBezTo>
                <a:lnTo>
                  <a:pt x="39802" y="11102"/>
                </a:lnTo>
                <a:cubicBezTo>
                  <a:pt x="39893" y="10981"/>
                  <a:pt x="39984" y="10859"/>
                  <a:pt x="40045" y="10738"/>
                </a:cubicBezTo>
                <a:cubicBezTo>
                  <a:pt x="40136" y="10616"/>
                  <a:pt x="40167" y="10555"/>
                  <a:pt x="40228" y="10495"/>
                </a:cubicBezTo>
                <a:close/>
                <a:moveTo>
                  <a:pt x="7414" y="10160"/>
                </a:moveTo>
                <a:lnTo>
                  <a:pt x="7414" y="10160"/>
                </a:lnTo>
                <a:cubicBezTo>
                  <a:pt x="7353" y="10373"/>
                  <a:pt x="7262" y="10555"/>
                  <a:pt x="7201" y="10738"/>
                </a:cubicBezTo>
                <a:lnTo>
                  <a:pt x="6958" y="11285"/>
                </a:lnTo>
                <a:cubicBezTo>
                  <a:pt x="6958" y="11304"/>
                  <a:pt x="6945" y="11311"/>
                  <a:pt x="6936" y="11322"/>
                </a:cubicBezTo>
                <a:lnTo>
                  <a:pt x="6936" y="11322"/>
                </a:lnTo>
                <a:cubicBezTo>
                  <a:pt x="6968" y="11239"/>
                  <a:pt x="7022" y="11153"/>
                  <a:pt x="7050" y="11041"/>
                </a:cubicBezTo>
                <a:cubicBezTo>
                  <a:pt x="7080" y="10950"/>
                  <a:pt x="7141" y="10768"/>
                  <a:pt x="7201" y="10646"/>
                </a:cubicBezTo>
                <a:lnTo>
                  <a:pt x="7232" y="10495"/>
                </a:lnTo>
                <a:lnTo>
                  <a:pt x="7384" y="10252"/>
                </a:lnTo>
                <a:lnTo>
                  <a:pt x="7414" y="10160"/>
                </a:lnTo>
                <a:close/>
                <a:moveTo>
                  <a:pt x="38025" y="10434"/>
                </a:moveTo>
                <a:lnTo>
                  <a:pt x="37918" y="10646"/>
                </a:lnTo>
                <a:cubicBezTo>
                  <a:pt x="37827" y="10829"/>
                  <a:pt x="37706" y="10981"/>
                  <a:pt x="37615" y="11163"/>
                </a:cubicBezTo>
                <a:lnTo>
                  <a:pt x="37493" y="11345"/>
                </a:lnTo>
                <a:cubicBezTo>
                  <a:pt x="37554" y="11254"/>
                  <a:pt x="37584" y="11163"/>
                  <a:pt x="37645" y="11072"/>
                </a:cubicBezTo>
                <a:cubicBezTo>
                  <a:pt x="37767" y="10890"/>
                  <a:pt x="37858" y="10707"/>
                  <a:pt x="37979" y="10495"/>
                </a:cubicBezTo>
                <a:cubicBezTo>
                  <a:pt x="37994" y="10479"/>
                  <a:pt x="38010" y="10457"/>
                  <a:pt x="38025" y="10434"/>
                </a:cubicBezTo>
                <a:close/>
                <a:moveTo>
                  <a:pt x="5166" y="11315"/>
                </a:moveTo>
                <a:lnTo>
                  <a:pt x="5135" y="11376"/>
                </a:lnTo>
                <a:cubicBezTo>
                  <a:pt x="5135" y="11376"/>
                  <a:pt x="5135" y="11406"/>
                  <a:pt x="5135" y="11406"/>
                </a:cubicBezTo>
                <a:cubicBezTo>
                  <a:pt x="5135" y="11384"/>
                  <a:pt x="5119" y="11346"/>
                  <a:pt x="5111" y="11315"/>
                </a:cubicBezTo>
                <a:close/>
                <a:moveTo>
                  <a:pt x="19993" y="9887"/>
                </a:moveTo>
                <a:cubicBezTo>
                  <a:pt x="19993" y="10008"/>
                  <a:pt x="19962" y="10100"/>
                  <a:pt x="19962" y="10221"/>
                </a:cubicBezTo>
                <a:lnTo>
                  <a:pt x="19932" y="10464"/>
                </a:lnTo>
                <a:lnTo>
                  <a:pt x="19871" y="10586"/>
                </a:lnTo>
                <a:lnTo>
                  <a:pt x="19628" y="11011"/>
                </a:lnTo>
                <a:cubicBezTo>
                  <a:pt x="19598" y="11011"/>
                  <a:pt x="19598" y="11041"/>
                  <a:pt x="19567" y="11041"/>
                </a:cubicBezTo>
                <a:lnTo>
                  <a:pt x="19506" y="11072"/>
                </a:lnTo>
                <a:cubicBezTo>
                  <a:pt x="19476" y="11102"/>
                  <a:pt x="19446" y="11133"/>
                  <a:pt x="19415" y="11163"/>
                </a:cubicBezTo>
                <a:cubicBezTo>
                  <a:pt x="19385" y="11193"/>
                  <a:pt x="19355" y="11224"/>
                  <a:pt x="19355" y="11285"/>
                </a:cubicBezTo>
                <a:lnTo>
                  <a:pt x="19263" y="11406"/>
                </a:lnTo>
                <a:lnTo>
                  <a:pt x="19263" y="11345"/>
                </a:lnTo>
                <a:cubicBezTo>
                  <a:pt x="19294" y="11254"/>
                  <a:pt x="19355" y="11163"/>
                  <a:pt x="19385" y="11072"/>
                </a:cubicBezTo>
                <a:cubicBezTo>
                  <a:pt x="19415" y="10981"/>
                  <a:pt x="19537" y="10798"/>
                  <a:pt x="19598" y="10646"/>
                </a:cubicBezTo>
                <a:cubicBezTo>
                  <a:pt x="19750" y="10403"/>
                  <a:pt x="19871" y="10130"/>
                  <a:pt x="19993" y="9887"/>
                </a:cubicBezTo>
                <a:close/>
                <a:moveTo>
                  <a:pt x="46274" y="11224"/>
                </a:moveTo>
                <a:cubicBezTo>
                  <a:pt x="46274" y="11315"/>
                  <a:pt x="46243" y="11406"/>
                  <a:pt x="46243" y="11467"/>
                </a:cubicBezTo>
                <a:lnTo>
                  <a:pt x="46243" y="11315"/>
                </a:lnTo>
                <a:lnTo>
                  <a:pt x="46243" y="11224"/>
                </a:lnTo>
                <a:close/>
                <a:moveTo>
                  <a:pt x="21178" y="9462"/>
                </a:moveTo>
                <a:cubicBezTo>
                  <a:pt x="21117" y="9674"/>
                  <a:pt x="21086" y="9826"/>
                  <a:pt x="21026" y="10008"/>
                </a:cubicBezTo>
                <a:lnTo>
                  <a:pt x="21056" y="9978"/>
                </a:lnTo>
                <a:lnTo>
                  <a:pt x="21056" y="9978"/>
                </a:lnTo>
                <a:cubicBezTo>
                  <a:pt x="20965" y="10282"/>
                  <a:pt x="20843" y="10586"/>
                  <a:pt x="20722" y="10890"/>
                </a:cubicBezTo>
                <a:lnTo>
                  <a:pt x="20479" y="11497"/>
                </a:lnTo>
                <a:cubicBezTo>
                  <a:pt x="20631" y="10920"/>
                  <a:pt x="20813" y="10343"/>
                  <a:pt x="21026" y="9796"/>
                </a:cubicBezTo>
                <a:cubicBezTo>
                  <a:pt x="21056" y="9705"/>
                  <a:pt x="21117" y="9583"/>
                  <a:pt x="21178" y="9462"/>
                </a:cubicBezTo>
                <a:close/>
                <a:moveTo>
                  <a:pt x="41382" y="10768"/>
                </a:moveTo>
                <a:cubicBezTo>
                  <a:pt x="41382" y="10798"/>
                  <a:pt x="41412" y="10829"/>
                  <a:pt x="41473" y="10859"/>
                </a:cubicBezTo>
                <a:lnTo>
                  <a:pt x="41625" y="10859"/>
                </a:lnTo>
                <a:cubicBezTo>
                  <a:pt x="41595" y="10890"/>
                  <a:pt x="41564" y="10950"/>
                  <a:pt x="41534" y="10981"/>
                </a:cubicBezTo>
                <a:cubicBezTo>
                  <a:pt x="41504" y="11041"/>
                  <a:pt x="41473" y="11072"/>
                  <a:pt x="41443" y="11133"/>
                </a:cubicBezTo>
                <a:cubicBezTo>
                  <a:pt x="41361" y="11269"/>
                  <a:pt x="41279" y="11405"/>
                  <a:pt x="41197" y="11542"/>
                </a:cubicBezTo>
                <a:lnTo>
                  <a:pt x="41197" y="11542"/>
                </a:lnTo>
                <a:lnTo>
                  <a:pt x="41291" y="11285"/>
                </a:lnTo>
                <a:cubicBezTo>
                  <a:pt x="41321" y="11133"/>
                  <a:pt x="41352" y="10981"/>
                  <a:pt x="41382" y="10859"/>
                </a:cubicBezTo>
                <a:lnTo>
                  <a:pt x="41382" y="10768"/>
                </a:lnTo>
                <a:close/>
                <a:moveTo>
                  <a:pt x="18352" y="11406"/>
                </a:moveTo>
                <a:cubicBezTo>
                  <a:pt x="18352" y="11406"/>
                  <a:pt x="18352" y="11436"/>
                  <a:pt x="18352" y="11436"/>
                </a:cubicBezTo>
                <a:lnTo>
                  <a:pt x="18291" y="11528"/>
                </a:lnTo>
                <a:lnTo>
                  <a:pt x="18230" y="11588"/>
                </a:lnTo>
                <a:lnTo>
                  <a:pt x="18352" y="11406"/>
                </a:lnTo>
                <a:close/>
                <a:moveTo>
                  <a:pt x="48978" y="10160"/>
                </a:moveTo>
                <a:lnTo>
                  <a:pt x="48978" y="10221"/>
                </a:lnTo>
                <a:cubicBezTo>
                  <a:pt x="48978" y="10403"/>
                  <a:pt x="48978" y="10586"/>
                  <a:pt x="48978" y="10768"/>
                </a:cubicBezTo>
                <a:cubicBezTo>
                  <a:pt x="48947" y="10890"/>
                  <a:pt x="48947" y="10981"/>
                  <a:pt x="48917" y="11072"/>
                </a:cubicBezTo>
                <a:cubicBezTo>
                  <a:pt x="48887" y="11224"/>
                  <a:pt x="48826" y="11345"/>
                  <a:pt x="48765" y="11497"/>
                </a:cubicBezTo>
                <a:cubicBezTo>
                  <a:pt x="48765" y="11528"/>
                  <a:pt x="48735" y="11588"/>
                  <a:pt x="48735" y="11619"/>
                </a:cubicBezTo>
                <a:lnTo>
                  <a:pt x="48735" y="11467"/>
                </a:lnTo>
                <a:cubicBezTo>
                  <a:pt x="48765" y="11193"/>
                  <a:pt x="48826" y="10920"/>
                  <a:pt x="48856" y="10677"/>
                </a:cubicBezTo>
                <a:cubicBezTo>
                  <a:pt x="48887" y="10525"/>
                  <a:pt x="48917" y="10403"/>
                  <a:pt x="48947" y="10282"/>
                </a:cubicBezTo>
                <a:cubicBezTo>
                  <a:pt x="48947" y="10252"/>
                  <a:pt x="48947" y="10191"/>
                  <a:pt x="48978" y="10160"/>
                </a:cubicBezTo>
                <a:close/>
                <a:moveTo>
                  <a:pt x="24763" y="11528"/>
                </a:moveTo>
                <a:cubicBezTo>
                  <a:pt x="24763" y="11528"/>
                  <a:pt x="24763" y="11558"/>
                  <a:pt x="24763" y="11558"/>
                </a:cubicBezTo>
                <a:lnTo>
                  <a:pt x="24763" y="11619"/>
                </a:lnTo>
                <a:lnTo>
                  <a:pt x="24702" y="11679"/>
                </a:lnTo>
                <a:lnTo>
                  <a:pt x="24763" y="11528"/>
                </a:lnTo>
                <a:close/>
                <a:moveTo>
                  <a:pt x="15496" y="6150"/>
                </a:moveTo>
                <a:cubicBezTo>
                  <a:pt x="15496" y="6150"/>
                  <a:pt x="15496" y="6180"/>
                  <a:pt x="15496" y="6180"/>
                </a:cubicBezTo>
                <a:cubicBezTo>
                  <a:pt x="15496" y="6271"/>
                  <a:pt x="15496" y="6393"/>
                  <a:pt x="15496" y="6484"/>
                </a:cubicBezTo>
                <a:cubicBezTo>
                  <a:pt x="15466" y="6636"/>
                  <a:pt x="15435" y="6788"/>
                  <a:pt x="15374" y="6940"/>
                </a:cubicBezTo>
                <a:lnTo>
                  <a:pt x="15283" y="7061"/>
                </a:lnTo>
                <a:lnTo>
                  <a:pt x="15071" y="7274"/>
                </a:lnTo>
                <a:cubicBezTo>
                  <a:pt x="15010" y="7335"/>
                  <a:pt x="14979" y="7365"/>
                  <a:pt x="14949" y="7396"/>
                </a:cubicBezTo>
                <a:lnTo>
                  <a:pt x="14767" y="7608"/>
                </a:lnTo>
                <a:cubicBezTo>
                  <a:pt x="14645" y="7790"/>
                  <a:pt x="14493" y="7942"/>
                  <a:pt x="14372" y="8094"/>
                </a:cubicBezTo>
                <a:cubicBezTo>
                  <a:pt x="14068" y="8489"/>
                  <a:pt x="13795" y="8915"/>
                  <a:pt x="13521" y="9310"/>
                </a:cubicBezTo>
                <a:cubicBezTo>
                  <a:pt x="13400" y="9553"/>
                  <a:pt x="13278" y="9765"/>
                  <a:pt x="13156" y="9978"/>
                </a:cubicBezTo>
                <a:cubicBezTo>
                  <a:pt x="13035" y="10221"/>
                  <a:pt x="12944" y="10403"/>
                  <a:pt x="12822" y="10616"/>
                </a:cubicBezTo>
                <a:lnTo>
                  <a:pt x="12701" y="10829"/>
                </a:lnTo>
                <a:cubicBezTo>
                  <a:pt x="12670" y="10920"/>
                  <a:pt x="12610" y="11011"/>
                  <a:pt x="12579" y="11102"/>
                </a:cubicBezTo>
                <a:cubicBezTo>
                  <a:pt x="12488" y="11315"/>
                  <a:pt x="12397" y="11528"/>
                  <a:pt x="12306" y="11710"/>
                </a:cubicBezTo>
                <a:lnTo>
                  <a:pt x="12306" y="11679"/>
                </a:lnTo>
                <a:cubicBezTo>
                  <a:pt x="12367" y="11558"/>
                  <a:pt x="12397" y="11467"/>
                  <a:pt x="12397" y="11345"/>
                </a:cubicBezTo>
                <a:cubicBezTo>
                  <a:pt x="12397" y="11285"/>
                  <a:pt x="12397" y="11224"/>
                  <a:pt x="12397" y="11163"/>
                </a:cubicBezTo>
                <a:cubicBezTo>
                  <a:pt x="12397" y="11102"/>
                  <a:pt x="12367" y="11041"/>
                  <a:pt x="12367" y="10981"/>
                </a:cubicBezTo>
                <a:cubicBezTo>
                  <a:pt x="12367" y="10981"/>
                  <a:pt x="12336" y="10950"/>
                  <a:pt x="12336" y="10950"/>
                </a:cubicBezTo>
                <a:cubicBezTo>
                  <a:pt x="12367" y="10890"/>
                  <a:pt x="12397" y="10859"/>
                  <a:pt x="12427" y="10798"/>
                </a:cubicBezTo>
                <a:cubicBezTo>
                  <a:pt x="12792" y="10252"/>
                  <a:pt x="13156" y="9674"/>
                  <a:pt x="13521" y="9097"/>
                </a:cubicBezTo>
                <a:cubicBezTo>
                  <a:pt x="13855" y="8520"/>
                  <a:pt x="14220" y="7973"/>
                  <a:pt x="14524" y="7396"/>
                </a:cubicBezTo>
                <a:cubicBezTo>
                  <a:pt x="14706" y="7122"/>
                  <a:pt x="14858" y="6849"/>
                  <a:pt x="15010" y="6545"/>
                </a:cubicBezTo>
                <a:lnTo>
                  <a:pt x="15071" y="6514"/>
                </a:lnTo>
                <a:cubicBezTo>
                  <a:pt x="15192" y="6393"/>
                  <a:pt x="15344" y="6302"/>
                  <a:pt x="15466" y="6180"/>
                </a:cubicBezTo>
                <a:lnTo>
                  <a:pt x="15496" y="6150"/>
                </a:lnTo>
                <a:close/>
                <a:moveTo>
                  <a:pt x="44906" y="11436"/>
                </a:moveTo>
                <a:lnTo>
                  <a:pt x="44906" y="11679"/>
                </a:lnTo>
                <a:lnTo>
                  <a:pt x="44846" y="11710"/>
                </a:lnTo>
                <a:lnTo>
                  <a:pt x="44785" y="11710"/>
                </a:lnTo>
                <a:lnTo>
                  <a:pt x="44906" y="11436"/>
                </a:lnTo>
                <a:close/>
                <a:moveTo>
                  <a:pt x="45545" y="11011"/>
                </a:moveTo>
                <a:cubicBezTo>
                  <a:pt x="45545" y="11041"/>
                  <a:pt x="45545" y="11072"/>
                  <a:pt x="45545" y="11102"/>
                </a:cubicBezTo>
                <a:cubicBezTo>
                  <a:pt x="45545" y="11163"/>
                  <a:pt x="45514" y="11224"/>
                  <a:pt x="45514" y="11254"/>
                </a:cubicBezTo>
                <a:cubicBezTo>
                  <a:pt x="45484" y="11315"/>
                  <a:pt x="45484" y="11406"/>
                  <a:pt x="45453" y="11467"/>
                </a:cubicBezTo>
                <a:cubicBezTo>
                  <a:pt x="45453" y="11482"/>
                  <a:pt x="45453" y="11491"/>
                  <a:pt x="45453" y="11497"/>
                </a:cubicBezTo>
                <a:lnTo>
                  <a:pt x="45332" y="11679"/>
                </a:lnTo>
                <a:lnTo>
                  <a:pt x="45332" y="11710"/>
                </a:lnTo>
                <a:cubicBezTo>
                  <a:pt x="45304" y="11710"/>
                  <a:pt x="45276" y="11736"/>
                  <a:pt x="45272" y="11764"/>
                </a:cubicBezTo>
                <a:lnTo>
                  <a:pt x="45272" y="11764"/>
                </a:lnTo>
                <a:lnTo>
                  <a:pt x="45301" y="11345"/>
                </a:lnTo>
                <a:cubicBezTo>
                  <a:pt x="45332" y="11285"/>
                  <a:pt x="45393" y="11254"/>
                  <a:pt x="45423" y="11193"/>
                </a:cubicBezTo>
                <a:cubicBezTo>
                  <a:pt x="45484" y="11133"/>
                  <a:pt x="45514" y="11072"/>
                  <a:pt x="45545" y="11011"/>
                </a:cubicBezTo>
                <a:close/>
                <a:moveTo>
                  <a:pt x="36794" y="9431"/>
                </a:moveTo>
                <a:cubicBezTo>
                  <a:pt x="36794" y="9431"/>
                  <a:pt x="36825" y="9462"/>
                  <a:pt x="36825" y="9492"/>
                </a:cubicBezTo>
                <a:lnTo>
                  <a:pt x="36916" y="9492"/>
                </a:lnTo>
                <a:cubicBezTo>
                  <a:pt x="36855" y="9583"/>
                  <a:pt x="36825" y="9674"/>
                  <a:pt x="36794" y="9796"/>
                </a:cubicBezTo>
                <a:cubicBezTo>
                  <a:pt x="36764" y="9887"/>
                  <a:pt x="36673" y="10069"/>
                  <a:pt x="36642" y="10221"/>
                </a:cubicBezTo>
                <a:cubicBezTo>
                  <a:pt x="36642" y="10252"/>
                  <a:pt x="36612" y="10282"/>
                  <a:pt x="36582" y="10312"/>
                </a:cubicBezTo>
                <a:lnTo>
                  <a:pt x="36430" y="10646"/>
                </a:lnTo>
                <a:cubicBezTo>
                  <a:pt x="36308" y="10859"/>
                  <a:pt x="36187" y="11072"/>
                  <a:pt x="36065" y="11285"/>
                </a:cubicBezTo>
                <a:lnTo>
                  <a:pt x="35944" y="11497"/>
                </a:lnTo>
                <a:cubicBezTo>
                  <a:pt x="35883" y="11588"/>
                  <a:pt x="35852" y="11679"/>
                  <a:pt x="35792" y="11771"/>
                </a:cubicBezTo>
                <a:lnTo>
                  <a:pt x="35822" y="11679"/>
                </a:lnTo>
                <a:cubicBezTo>
                  <a:pt x="35883" y="11528"/>
                  <a:pt x="35944" y="11406"/>
                  <a:pt x="35974" y="11285"/>
                </a:cubicBezTo>
                <a:cubicBezTo>
                  <a:pt x="36035" y="11133"/>
                  <a:pt x="36126" y="10920"/>
                  <a:pt x="36187" y="10738"/>
                </a:cubicBezTo>
                <a:cubicBezTo>
                  <a:pt x="36308" y="10464"/>
                  <a:pt x="36430" y="10191"/>
                  <a:pt x="36551" y="9917"/>
                </a:cubicBezTo>
                <a:cubicBezTo>
                  <a:pt x="36582" y="9796"/>
                  <a:pt x="36642" y="9705"/>
                  <a:pt x="36703" y="9613"/>
                </a:cubicBezTo>
                <a:lnTo>
                  <a:pt x="36794" y="9431"/>
                </a:lnTo>
                <a:close/>
                <a:moveTo>
                  <a:pt x="12002" y="11619"/>
                </a:moveTo>
                <a:lnTo>
                  <a:pt x="12002" y="11649"/>
                </a:lnTo>
                <a:cubicBezTo>
                  <a:pt x="12002" y="11710"/>
                  <a:pt x="11972" y="11740"/>
                  <a:pt x="11972" y="11771"/>
                </a:cubicBezTo>
                <a:cubicBezTo>
                  <a:pt x="11956" y="11771"/>
                  <a:pt x="11941" y="11778"/>
                  <a:pt x="11926" y="11786"/>
                </a:cubicBezTo>
                <a:lnTo>
                  <a:pt x="11926" y="11786"/>
                </a:lnTo>
                <a:lnTo>
                  <a:pt x="11941" y="11740"/>
                </a:lnTo>
                <a:lnTo>
                  <a:pt x="12002" y="11619"/>
                </a:lnTo>
                <a:close/>
                <a:moveTo>
                  <a:pt x="14584" y="10859"/>
                </a:moveTo>
                <a:lnTo>
                  <a:pt x="14584" y="10859"/>
                </a:lnTo>
                <a:cubicBezTo>
                  <a:pt x="14554" y="11011"/>
                  <a:pt x="14493" y="11133"/>
                  <a:pt x="14433" y="11254"/>
                </a:cubicBezTo>
                <a:lnTo>
                  <a:pt x="14220" y="11588"/>
                </a:lnTo>
                <a:cubicBezTo>
                  <a:pt x="14190" y="11649"/>
                  <a:pt x="14129" y="11740"/>
                  <a:pt x="14098" y="11831"/>
                </a:cubicBezTo>
                <a:cubicBezTo>
                  <a:pt x="14098" y="11801"/>
                  <a:pt x="14098" y="11771"/>
                  <a:pt x="14098" y="11771"/>
                </a:cubicBezTo>
                <a:cubicBezTo>
                  <a:pt x="14129" y="11649"/>
                  <a:pt x="14159" y="11528"/>
                  <a:pt x="14190" y="11376"/>
                </a:cubicBezTo>
                <a:lnTo>
                  <a:pt x="14372" y="11133"/>
                </a:lnTo>
                <a:cubicBezTo>
                  <a:pt x="14463" y="11041"/>
                  <a:pt x="14524" y="10950"/>
                  <a:pt x="14584" y="10859"/>
                </a:cubicBezTo>
                <a:close/>
                <a:moveTo>
                  <a:pt x="31599" y="10191"/>
                </a:moveTo>
                <a:cubicBezTo>
                  <a:pt x="31629" y="10252"/>
                  <a:pt x="31599" y="10312"/>
                  <a:pt x="31599" y="10373"/>
                </a:cubicBezTo>
                <a:lnTo>
                  <a:pt x="31599" y="10403"/>
                </a:lnTo>
                <a:lnTo>
                  <a:pt x="31599" y="10616"/>
                </a:lnTo>
                <a:cubicBezTo>
                  <a:pt x="31599" y="10677"/>
                  <a:pt x="31599" y="10738"/>
                  <a:pt x="31599" y="10829"/>
                </a:cubicBezTo>
                <a:lnTo>
                  <a:pt x="31599" y="10859"/>
                </a:lnTo>
                <a:cubicBezTo>
                  <a:pt x="31599" y="10890"/>
                  <a:pt x="31629" y="10920"/>
                  <a:pt x="31660" y="10950"/>
                </a:cubicBezTo>
                <a:cubicBezTo>
                  <a:pt x="31660" y="10950"/>
                  <a:pt x="31690" y="10981"/>
                  <a:pt x="31720" y="10981"/>
                </a:cubicBezTo>
                <a:lnTo>
                  <a:pt x="31690" y="11041"/>
                </a:lnTo>
                <a:cubicBezTo>
                  <a:pt x="31629" y="11133"/>
                  <a:pt x="31568" y="11224"/>
                  <a:pt x="31508" y="11315"/>
                </a:cubicBezTo>
                <a:cubicBezTo>
                  <a:pt x="31447" y="11406"/>
                  <a:pt x="31417" y="11467"/>
                  <a:pt x="31356" y="11558"/>
                </a:cubicBezTo>
                <a:lnTo>
                  <a:pt x="31204" y="11862"/>
                </a:lnTo>
                <a:cubicBezTo>
                  <a:pt x="31204" y="11862"/>
                  <a:pt x="31204" y="11831"/>
                  <a:pt x="31204" y="11801"/>
                </a:cubicBezTo>
                <a:cubicBezTo>
                  <a:pt x="31234" y="11558"/>
                  <a:pt x="31265" y="11285"/>
                  <a:pt x="31295" y="11041"/>
                </a:cubicBezTo>
                <a:cubicBezTo>
                  <a:pt x="31295" y="10920"/>
                  <a:pt x="31295" y="10798"/>
                  <a:pt x="31295" y="10677"/>
                </a:cubicBezTo>
                <a:lnTo>
                  <a:pt x="31295" y="10646"/>
                </a:lnTo>
                <a:cubicBezTo>
                  <a:pt x="31386" y="10525"/>
                  <a:pt x="31447" y="10403"/>
                  <a:pt x="31538" y="10282"/>
                </a:cubicBezTo>
                <a:lnTo>
                  <a:pt x="31599" y="10191"/>
                </a:lnTo>
                <a:close/>
                <a:moveTo>
                  <a:pt x="5895" y="11588"/>
                </a:moveTo>
                <a:lnTo>
                  <a:pt x="5895" y="11619"/>
                </a:lnTo>
                <a:cubicBezTo>
                  <a:pt x="5865" y="11710"/>
                  <a:pt x="5804" y="11801"/>
                  <a:pt x="5773" y="11892"/>
                </a:cubicBezTo>
                <a:lnTo>
                  <a:pt x="5743" y="11923"/>
                </a:lnTo>
                <a:lnTo>
                  <a:pt x="5834" y="11649"/>
                </a:lnTo>
                <a:lnTo>
                  <a:pt x="5895" y="11588"/>
                </a:lnTo>
                <a:close/>
                <a:moveTo>
                  <a:pt x="42537" y="11831"/>
                </a:moveTo>
                <a:lnTo>
                  <a:pt x="42537" y="11862"/>
                </a:lnTo>
                <a:lnTo>
                  <a:pt x="42597" y="11862"/>
                </a:lnTo>
                <a:lnTo>
                  <a:pt x="42506" y="11983"/>
                </a:lnTo>
                <a:cubicBezTo>
                  <a:pt x="42506" y="11923"/>
                  <a:pt x="42537" y="11892"/>
                  <a:pt x="42537" y="11831"/>
                </a:cubicBezTo>
                <a:close/>
                <a:moveTo>
                  <a:pt x="39559" y="10586"/>
                </a:moveTo>
                <a:cubicBezTo>
                  <a:pt x="39529" y="10738"/>
                  <a:pt x="39498" y="10890"/>
                  <a:pt x="39468" y="11041"/>
                </a:cubicBezTo>
                <a:lnTo>
                  <a:pt x="39407" y="11133"/>
                </a:lnTo>
                <a:lnTo>
                  <a:pt x="39012" y="11892"/>
                </a:lnTo>
                <a:cubicBezTo>
                  <a:pt x="38992" y="11912"/>
                  <a:pt x="38972" y="11946"/>
                  <a:pt x="38952" y="11984"/>
                </a:cubicBezTo>
                <a:lnTo>
                  <a:pt x="38952" y="11984"/>
                </a:lnTo>
                <a:cubicBezTo>
                  <a:pt x="38963" y="11955"/>
                  <a:pt x="38974" y="11925"/>
                  <a:pt x="38982" y="11892"/>
                </a:cubicBezTo>
                <a:cubicBezTo>
                  <a:pt x="39073" y="11679"/>
                  <a:pt x="39164" y="11467"/>
                  <a:pt x="39255" y="11254"/>
                </a:cubicBezTo>
                <a:cubicBezTo>
                  <a:pt x="39346" y="11072"/>
                  <a:pt x="39438" y="10920"/>
                  <a:pt x="39498" y="10738"/>
                </a:cubicBezTo>
                <a:cubicBezTo>
                  <a:pt x="39498" y="10677"/>
                  <a:pt x="39529" y="10646"/>
                  <a:pt x="39559" y="10586"/>
                </a:cubicBezTo>
                <a:close/>
                <a:moveTo>
                  <a:pt x="49251" y="11801"/>
                </a:moveTo>
                <a:lnTo>
                  <a:pt x="49251" y="12014"/>
                </a:lnTo>
                <a:lnTo>
                  <a:pt x="49190" y="12044"/>
                </a:lnTo>
                <a:cubicBezTo>
                  <a:pt x="49190" y="12044"/>
                  <a:pt x="49190" y="12014"/>
                  <a:pt x="49190" y="11983"/>
                </a:cubicBezTo>
                <a:lnTo>
                  <a:pt x="49251" y="11801"/>
                </a:lnTo>
                <a:close/>
                <a:moveTo>
                  <a:pt x="34941" y="10677"/>
                </a:moveTo>
                <a:lnTo>
                  <a:pt x="34971" y="10707"/>
                </a:lnTo>
                <a:lnTo>
                  <a:pt x="34911" y="10950"/>
                </a:lnTo>
                <a:cubicBezTo>
                  <a:pt x="34819" y="11041"/>
                  <a:pt x="34759" y="11133"/>
                  <a:pt x="34698" y="11254"/>
                </a:cubicBezTo>
                <a:cubicBezTo>
                  <a:pt x="34485" y="11528"/>
                  <a:pt x="34303" y="11801"/>
                  <a:pt x="34090" y="12074"/>
                </a:cubicBezTo>
                <a:cubicBezTo>
                  <a:pt x="34151" y="11923"/>
                  <a:pt x="34181" y="11801"/>
                  <a:pt x="34242" y="11649"/>
                </a:cubicBezTo>
                <a:cubicBezTo>
                  <a:pt x="34273" y="11528"/>
                  <a:pt x="34333" y="11406"/>
                  <a:pt x="34394" y="11285"/>
                </a:cubicBezTo>
                <a:lnTo>
                  <a:pt x="34424" y="11193"/>
                </a:lnTo>
                <a:lnTo>
                  <a:pt x="34576" y="11041"/>
                </a:lnTo>
                <a:lnTo>
                  <a:pt x="34880" y="10738"/>
                </a:lnTo>
                <a:lnTo>
                  <a:pt x="34941" y="10677"/>
                </a:lnTo>
                <a:close/>
                <a:moveTo>
                  <a:pt x="15071" y="7851"/>
                </a:moveTo>
                <a:lnTo>
                  <a:pt x="15071" y="7851"/>
                </a:lnTo>
                <a:cubicBezTo>
                  <a:pt x="14979" y="8094"/>
                  <a:pt x="14858" y="8368"/>
                  <a:pt x="14736" y="8611"/>
                </a:cubicBezTo>
                <a:lnTo>
                  <a:pt x="14493" y="8945"/>
                </a:lnTo>
                <a:cubicBezTo>
                  <a:pt x="14433" y="9036"/>
                  <a:pt x="14372" y="9127"/>
                  <a:pt x="14311" y="9188"/>
                </a:cubicBezTo>
                <a:lnTo>
                  <a:pt x="13916" y="9765"/>
                </a:lnTo>
                <a:cubicBezTo>
                  <a:pt x="13855" y="9857"/>
                  <a:pt x="13825" y="9948"/>
                  <a:pt x="13764" y="10039"/>
                </a:cubicBezTo>
                <a:lnTo>
                  <a:pt x="13400" y="10616"/>
                </a:lnTo>
                <a:cubicBezTo>
                  <a:pt x="13369" y="10707"/>
                  <a:pt x="13308" y="10798"/>
                  <a:pt x="13248" y="10890"/>
                </a:cubicBezTo>
                <a:lnTo>
                  <a:pt x="13126" y="11133"/>
                </a:lnTo>
                <a:cubicBezTo>
                  <a:pt x="13096" y="11193"/>
                  <a:pt x="13065" y="11224"/>
                  <a:pt x="13035" y="11285"/>
                </a:cubicBezTo>
                <a:cubicBezTo>
                  <a:pt x="12853" y="11558"/>
                  <a:pt x="12731" y="11831"/>
                  <a:pt x="12579" y="12105"/>
                </a:cubicBezTo>
                <a:lnTo>
                  <a:pt x="12670" y="11862"/>
                </a:lnTo>
                <a:lnTo>
                  <a:pt x="12670" y="11831"/>
                </a:lnTo>
                <a:lnTo>
                  <a:pt x="12670" y="11801"/>
                </a:lnTo>
                <a:cubicBezTo>
                  <a:pt x="12792" y="11528"/>
                  <a:pt x="12913" y="11224"/>
                  <a:pt x="13065" y="10950"/>
                </a:cubicBezTo>
                <a:lnTo>
                  <a:pt x="13400" y="10312"/>
                </a:lnTo>
                <a:cubicBezTo>
                  <a:pt x="13430" y="10221"/>
                  <a:pt x="13491" y="10130"/>
                  <a:pt x="13521" y="10069"/>
                </a:cubicBezTo>
                <a:cubicBezTo>
                  <a:pt x="13551" y="9978"/>
                  <a:pt x="13643" y="9826"/>
                  <a:pt x="13734" y="9705"/>
                </a:cubicBezTo>
                <a:cubicBezTo>
                  <a:pt x="13977" y="9249"/>
                  <a:pt x="14281" y="8824"/>
                  <a:pt x="14584" y="8398"/>
                </a:cubicBezTo>
                <a:lnTo>
                  <a:pt x="14584" y="8429"/>
                </a:lnTo>
                <a:lnTo>
                  <a:pt x="14615" y="8398"/>
                </a:lnTo>
                <a:lnTo>
                  <a:pt x="14615" y="8429"/>
                </a:lnTo>
                <a:cubicBezTo>
                  <a:pt x="14767" y="8216"/>
                  <a:pt x="14919" y="8034"/>
                  <a:pt x="15071" y="7851"/>
                </a:cubicBezTo>
                <a:close/>
                <a:moveTo>
                  <a:pt x="38830" y="8580"/>
                </a:moveTo>
                <a:cubicBezTo>
                  <a:pt x="38830" y="8611"/>
                  <a:pt x="38830" y="8641"/>
                  <a:pt x="38860" y="8672"/>
                </a:cubicBezTo>
                <a:cubicBezTo>
                  <a:pt x="38860" y="8702"/>
                  <a:pt x="38891" y="8702"/>
                  <a:pt x="38891" y="8732"/>
                </a:cubicBezTo>
                <a:lnTo>
                  <a:pt x="38800" y="8915"/>
                </a:lnTo>
                <a:cubicBezTo>
                  <a:pt x="38769" y="8915"/>
                  <a:pt x="38739" y="8915"/>
                  <a:pt x="38708" y="8945"/>
                </a:cubicBezTo>
                <a:cubicBezTo>
                  <a:pt x="38648" y="8975"/>
                  <a:pt x="38617" y="8975"/>
                  <a:pt x="38556" y="9036"/>
                </a:cubicBezTo>
                <a:cubicBezTo>
                  <a:pt x="38496" y="9097"/>
                  <a:pt x="38435" y="9158"/>
                  <a:pt x="38374" y="9218"/>
                </a:cubicBezTo>
                <a:cubicBezTo>
                  <a:pt x="38283" y="9310"/>
                  <a:pt x="38222" y="9401"/>
                  <a:pt x="38162" y="9492"/>
                </a:cubicBezTo>
                <a:cubicBezTo>
                  <a:pt x="38070" y="9583"/>
                  <a:pt x="37979" y="9735"/>
                  <a:pt x="37888" y="9857"/>
                </a:cubicBezTo>
                <a:cubicBezTo>
                  <a:pt x="37706" y="10130"/>
                  <a:pt x="37554" y="10403"/>
                  <a:pt x="37372" y="10707"/>
                </a:cubicBezTo>
                <a:cubicBezTo>
                  <a:pt x="37250" y="10981"/>
                  <a:pt x="37098" y="11254"/>
                  <a:pt x="36977" y="11558"/>
                </a:cubicBezTo>
                <a:cubicBezTo>
                  <a:pt x="36946" y="11649"/>
                  <a:pt x="36885" y="11740"/>
                  <a:pt x="36855" y="11801"/>
                </a:cubicBezTo>
                <a:lnTo>
                  <a:pt x="36825" y="11923"/>
                </a:lnTo>
                <a:lnTo>
                  <a:pt x="36734" y="12105"/>
                </a:lnTo>
                <a:cubicBezTo>
                  <a:pt x="36734" y="12074"/>
                  <a:pt x="36764" y="12044"/>
                  <a:pt x="36764" y="12014"/>
                </a:cubicBezTo>
                <a:lnTo>
                  <a:pt x="37037" y="11376"/>
                </a:lnTo>
                <a:lnTo>
                  <a:pt x="37159" y="11072"/>
                </a:lnTo>
                <a:cubicBezTo>
                  <a:pt x="37189" y="11011"/>
                  <a:pt x="37220" y="10950"/>
                  <a:pt x="37250" y="10890"/>
                </a:cubicBezTo>
                <a:lnTo>
                  <a:pt x="37645" y="10130"/>
                </a:lnTo>
                <a:cubicBezTo>
                  <a:pt x="37706" y="10039"/>
                  <a:pt x="37736" y="9948"/>
                  <a:pt x="37797" y="9857"/>
                </a:cubicBezTo>
                <a:cubicBezTo>
                  <a:pt x="37858" y="9765"/>
                  <a:pt x="37949" y="9583"/>
                  <a:pt x="38040" y="9431"/>
                </a:cubicBezTo>
                <a:cubicBezTo>
                  <a:pt x="38131" y="9310"/>
                  <a:pt x="38222" y="9158"/>
                  <a:pt x="38313" y="9006"/>
                </a:cubicBezTo>
                <a:lnTo>
                  <a:pt x="38374" y="8945"/>
                </a:lnTo>
                <a:cubicBezTo>
                  <a:pt x="38435" y="8884"/>
                  <a:pt x="38465" y="8854"/>
                  <a:pt x="38496" y="8793"/>
                </a:cubicBezTo>
                <a:lnTo>
                  <a:pt x="38648" y="8793"/>
                </a:lnTo>
                <a:cubicBezTo>
                  <a:pt x="38678" y="8763"/>
                  <a:pt x="38678" y="8763"/>
                  <a:pt x="38708" y="8732"/>
                </a:cubicBezTo>
                <a:cubicBezTo>
                  <a:pt x="38739" y="8702"/>
                  <a:pt x="38769" y="8641"/>
                  <a:pt x="38800" y="8611"/>
                </a:cubicBezTo>
                <a:lnTo>
                  <a:pt x="38830" y="8580"/>
                </a:lnTo>
                <a:close/>
                <a:moveTo>
                  <a:pt x="10213" y="11039"/>
                </a:moveTo>
                <a:lnTo>
                  <a:pt x="9997" y="11497"/>
                </a:lnTo>
                <a:lnTo>
                  <a:pt x="9845" y="11771"/>
                </a:lnTo>
                <a:lnTo>
                  <a:pt x="9602" y="12166"/>
                </a:lnTo>
                <a:cubicBezTo>
                  <a:pt x="9571" y="12074"/>
                  <a:pt x="9571" y="11983"/>
                  <a:pt x="9541" y="11862"/>
                </a:cubicBezTo>
                <a:lnTo>
                  <a:pt x="9541" y="11771"/>
                </a:lnTo>
                <a:cubicBezTo>
                  <a:pt x="9571" y="11771"/>
                  <a:pt x="9632" y="11740"/>
                  <a:pt x="9662" y="11710"/>
                </a:cubicBezTo>
                <a:lnTo>
                  <a:pt x="9723" y="11619"/>
                </a:lnTo>
                <a:cubicBezTo>
                  <a:pt x="9868" y="11417"/>
                  <a:pt x="10039" y="11215"/>
                  <a:pt x="10213" y="11039"/>
                </a:cubicBezTo>
                <a:close/>
                <a:moveTo>
                  <a:pt x="18413" y="11953"/>
                </a:moveTo>
                <a:lnTo>
                  <a:pt x="18230" y="12196"/>
                </a:lnTo>
                <a:cubicBezTo>
                  <a:pt x="18230" y="12196"/>
                  <a:pt x="18230" y="12196"/>
                  <a:pt x="18230" y="12226"/>
                </a:cubicBezTo>
                <a:lnTo>
                  <a:pt x="18200" y="12196"/>
                </a:lnTo>
                <a:lnTo>
                  <a:pt x="18413" y="11953"/>
                </a:lnTo>
                <a:close/>
                <a:moveTo>
                  <a:pt x="44846" y="10707"/>
                </a:moveTo>
                <a:cubicBezTo>
                  <a:pt x="44846" y="10768"/>
                  <a:pt x="44815" y="10829"/>
                  <a:pt x="44785" y="10890"/>
                </a:cubicBezTo>
                <a:cubicBezTo>
                  <a:pt x="44724" y="11011"/>
                  <a:pt x="44663" y="11163"/>
                  <a:pt x="44603" y="11285"/>
                </a:cubicBezTo>
                <a:cubicBezTo>
                  <a:pt x="44512" y="11497"/>
                  <a:pt x="44360" y="11740"/>
                  <a:pt x="44238" y="11953"/>
                </a:cubicBezTo>
                <a:lnTo>
                  <a:pt x="44056" y="12348"/>
                </a:lnTo>
                <a:cubicBezTo>
                  <a:pt x="44056" y="12287"/>
                  <a:pt x="44086" y="12226"/>
                  <a:pt x="44086" y="12196"/>
                </a:cubicBezTo>
                <a:cubicBezTo>
                  <a:pt x="44147" y="12014"/>
                  <a:pt x="44208" y="11862"/>
                  <a:pt x="44268" y="11679"/>
                </a:cubicBezTo>
                <a:cubicBezTo>
                  <a:pt x="44299" y="11588"/>
                  <a:pt x="44329" y="11497"/>
                  <a:pt x="44360" y="11406"/>
                </a:cubicBezTo>
                <a:cubicBezTo>
                  <a:pt x="44390" y="11315"/>
                  <a:pt x="44420" y="11254"/>
                  <a:pt x="44451" y="11163"/>
                </a:cubicBezTo>
                <a:lnTo>
                  <a:pt x="44572" y="10920"/>
                </a:lnTo>
                <a:lnTo>
                  <a:pt x="44846" y="10707"/>
                </a:lnTo>
                <a:close/>
                <a:moveTo>
                  <a:pt x="48309" y="11953"/>
                </a:moveTo>
                <a:cubicBezTo>
                  <a:pt x="48309" y="11983"/>
                  <a:pt x="48309" y="12074"/>
                  <a:pt x="48309" y="12135"/>
                </a:cubicBezTo>
                <a:cubicBezTo>
                  <a:pt x="48249" y="12166"/>
                  <a:pt x="48218" y="12226"/>
                  <a:pt x="48188" y="12257"/>
                </a:cubicBezTo>
                <a:lnTo>
                  <a:pt x="48217" y="12227"/>
                </a:lnTo>
                <a:lnTo>
                  <a:pt x="48217" y="12227"/>
                </a:lnTo>
                <a:cubicBezTo>
                  <a:pt x="48187" y="12257"/>
                  <a:pt x="48157" y="12288"/>
                  <a:pt x="48127" y="12348"/>
                </a:cubicBezTo>
                <a:cubicBezTo>
                  <a:pt x="48188" y="12196"/>
                  <a:pt x="48249" y="12074"/>
                  <a:pt x="48309" y="11953"/>
                </a:cubicBezTo>
                <a:close/>
                <a:moveTo>
                  <a:pt x="17197" y="12226"/>
                </a:moveTo>
                <a:lnTo>
                  <a:pt x="17167" y="12378"/>
                </a:lnTo>
                <a:lnTo>
                  <a:pt x="17167" y="12287"/>
                </a:lnTo>
                <a:lnTo>
                  <a:pt x="17197" y="12226"/>
                </a:lnTo>
                <a:close/>
                <a:moveTo>
                  <a:pt x="12397" y="8550"/>
                </a:moveTo>
                <a:lnTo>
                  <a:pt x="12275" y="8763"/>
                </a:lnTo>
                <a:cubicBezTo>
                  <a:pt x="12184" y="9006"/>
                  <a:pt x="12063" y="9249"/>
                  <a:pt x="11941" y="9492"/>
                </a:cubicBezTo>
                <a:lnTo>
                  <a:pt x="11455" y="10434"/>
                </a:lnTo>
                <a:cubicBezTo>
                  <a:pt x="11394" y="10525"/>
                  <a:pt x="11334" y="10616"/>
                  <a:pt x="11303" y="10707"/>
                </a:cubicBezTo>
                <a:cubicBezTo>
                  <a:pt x="11242" y="10798"/>
                  <a:pt x="11121" y="10950"/>
                  <a:pt x="11060" y="11072"/>
                </a:cubicBezTo>
                <a:cubicBezTo>
                  <a:pt x="10908" y="11345"/>
                  <a:pt x="10756" y="11649"/>
                  <a:pt x="10604" y="11923"/>
                </a:cubicBezTo>
                <a:lnTo>
                  <a:pt x="10422" y="12135"/>
                </a:lnTo>
                <a:cubicBezTo>
                  <a:pt x="10331" y="12226"/>
                  <a:pt x="10209" y="12318"/>
                  <a:pt x="10088" y="12409"/>
                </a:cubicBezTo>
                <a:lnTo>
                  <a:pt x="10483" y="11558"/>
                </a:lnTo>
                <a:cubicBezTo>
                  <a:pt x="10544" y="11467"/>
                  <a:pt x="10574" y="11376"/>
                  <a:pt x="10635" y="11285"/>
                </a:cubicBezTo>
                <a:lnTo>
                  <a:pt x="10878" y="10798"/>
                </a:lnTo>
                <a:lnTo>
                  <a:pt x="11182" y="10282"/>
                </a:lnTo>
                <a:cubicBezTo>
                  <a:pt x="11242" y="10160"/>
                  <a:pt x="11303" y="10069"/>
                  <a:pt x="11364" y="9978"/>
                </a:cubicBezTo>
                <a:lnTo>
                  <a:pt x="11698" y="9462"/>
                </a:lnTo>
                <a:cubicBezTo>
                  <a:pt x="11698" y="9431"/>
                  <a:pt x="11729" y="9401"/>
                  <a:pt x="11759" y="9340"/>
                </a:cubicBezTo>
                <a:lnTo>
                  <a:pt x="11972" y="9067"/>
                </a:lnTo>
                <a:lnTo>
                  <a:pt x="12063" y="8945"/>
                </a:lnTo>
                <a:lnTo>
                  <a:pt x="12245" y="8702"/>
                </a:lnTo>
                <a:lnTo>
                  <a:pt x="12367" y="8580"/>
                </a:lnTo>
                <a:lnTo>
                  <a:pt x="12397" y="8550"/>
                </a:lnTo>
                <a:close/>
                <a:moveTo>
                  <a:pt x="33483" y="12044"/>
                </a:moveTo>
                <a:lnTo>
                  <a:pt x="33391" y="12378"/>
                </a:lnTo>
                <a:lnTo>
                  <a:pt x="33331" y="12378"/>
                </a:lnTo>
                <a:lnTo>
                  <a:pt x="33331" y="12409"/>
                </a:lnTo>
                <a:cubicBezTo>
                  <a:pt x="33331" y="12378"/>
                  <a:pt x="33300" y="12348"/>
                  <a:pt x="33300" y="12287"/>
                </a:cubicBezTo>
                <a:lnTo>
                  <a:pt x="33270" y="12257"/>
                </a:lnTo>
                <a:lnTo>
                  <a:pt x="33361" y="12166"/>
                </a:lnTo>
                <a:lnTo>
                  <a:pt x="33483" y="12044"/>
                </a:lnTo>
                <a:close/>
                <a:moveTo>
                  <a:pt x="9397" y="12550"/>
                </a:moveTo>
                <a:cubicBezTo>
                  <a:pt x="9400" y="12556"/>
                  <a:pt x="9407" y="12561"/>
                  <a:pt x="9419" y="12561"/>
                </a:cubicBezTo>
                <a:lnTo>
                  <a:pt x="9397" y="12550"/>
                </a:lnTo>
                <a:close/>
                <a:moveTo>
                  <a:pt x="40774" y="10434"/>
                </a:moveTo>
                <a:lnTo>
                  <a:pt x="40774" y="10434"/>
                </a:lnTo>
                <a:cubicBezTo>
                  <a:pt x="40744" y="10555"/>
                  <a:pt x="40714" y="10677"/>
                  <a:pt x="40683" y="10768"/>
                </a:cubicBezTo>
                <a:lnTo>
                  <a:pt x="40592" y="11102"/>
                </a:lnTo>
                <a:cubicBezTo>
                  <a:pt x="40531" y="11285"/>
                  <a:pt x="40440" y="11467"/>
                  <a:pt x="40379" y="11619"/>
                </a:cubicBezTo>
                <a:cubicBezTo>
                  <a:pt x="40319" y="11801"/>
                  <a:pt x="40197" y="12014"/>
                  <a:pt x="40106" y="12196"/>
                </a:cubicBezTo>
                <a:lnTo>
                  <a:pt x="39954" y="12530"/>
                </a:lnTo>
                <a:cubicBezTo>
                  <a:pt x="39893" y="12530"/>
                  <a:pt x="39833" y="12530"/>
                  <a:pt x="39802" y="12561"/>
                </a:cubicBezTo>
                <a:lnTo>
                  <a:pt x="39772" y="12591"/>
                </a:lnTo>
                <a:lnTo>
                  <a:pt x="39772" y="12500"/>
                </a:lnTo>
                <a:cubicBezTo>
                  <a:pt x="39833" y="12378"/>
                  <a:pt x="39863" y="12257"/>
                  <a:pt x="39924" y="12135"/>
                </a:cubicBezTo>
                <a:lnTo>
                  <a:pt x="40136" y="11558"/>
                </a:lnTo>
                <a:cubicBezTo>
                  <a:pt x="40197" y="11406"/>
                  <a:pt x="40228" y="11285"/>
                  <a:pt x="40288" y="11163"/>
                </a:cubicBezTo>
                <a:cubicBezTo>
                  <a:pt x="40319" y="11133"/>
                  <a:pt x="40349" y="11072"/>
                  <a:pt x="40349" y="11041"/>
                </a:cubicBezTo>
                <a:lnTo>
                  <a:pt x="40562" y="10738"/>
                </a:lnTo>
                <a:cubicBezTo>
                  <a:pt x="40623" y="10677"/>
                  <a:pt x="40683" y="10586"/>
                  <a:pt x="40714" y="10525"/>
                </a:cubicBezTo>
                <a:lnTo>
                  <a:pt x="40714" y="10525"/>
                </a:lnTo>
                <a:cubicBezTo>
                  <a:pt x="40714" y="10525"/>
                  <a:pt x="40713" y="10525"/>
                  <a:pt x="40683" y="10555"/>
                </a:cubicBezTo>
                <a:lnTo>
                  <a:pt x="40774" y="10434"/>
                </a:lnTo>
                <a:close/>
                <a:moveTo>
                  <a:pt x="9419" y="12530"/>
                </a:moveTo>
                <a:lnTo>
                  <a:pt x="9419" y="12561"/>
                </a:lnTo>
                <a:lnTo>
                  <a:pt x="9359" y="12652"/>
                </a:lnTo>
                <a:cubicBezTo>
                  <a:pt x="9359" y="12621"/>
                  <a:pt x="9359" y="12591"/>
                  <a:pt x="9359" y="12530"/>
                </a:cubicBezTo>
                <a:lnTo>
                  <a:pt x="9397" y="12550"/>
                </a:lnTo>
                <a:lnTo>
                  <a:pt x="9397" y="12550"/>
                </a:lnTo>
                <a:cubicBezTo>
                  <a:pt x="9394" y="12541"/>
                  <a:pt x="9401" y="12530"/>
                  <a:pt x="9419" y="12530"/>
                </a:cubicBezTo>
                <a:close/>
                <a:moveTo>
                  <a:pt x="29217" y="9782"/>
                </a:moveTo>
                <a:lnTo>
                  <a:pt x="29217" y="9782"/>
                </a:lnTo>
                <a:cubicBezTo>
                  <a:pt x="29148" y="9906"/>
                  <a:pt x="29075" y="10018"/>
                  <a:pt x="28986" y="10130"/>
                </a:cubicBezTo>
                <a:cubicBezTo>
                  <a:pt x="28925" y="10221"/>
                  <a:pt x="28895" y="10312"/>
                  <a:pt x="28834" y="10434"/>
                </a:cubicBezTo>
                <a:lnTo>
                  <a:pt x="28409" y="11224"/>
                </a:lnTo>
                <a:cubicBezTo>
                  <a:pt x="28317" y="11376"/>
                  <a:pt x="28226" y="11528"/>
                  <a:pt x="28166" y="11679"/>
                </a:cubicBezTo>
                <a:lnTo>
                  <a:pt x="27862" y="12348"/>
                </a:lnTo>
                <a:cubicBezTo>
                  <a:pt x="27831" y="12409"/>
                  <a:pt x="27801" y="12469"/>
                  <a:pt x="27771" y="12530"/>
                </a:cubicBezTo>
                <a:lnTo>
                  <a:pt x="27740" y="12621"/>
                </a:lnTo>
                <a:lnTo>
                  <a:pt x="27649" y="12743"/>
                </a:lnTo>
                <a:lnTo>
                  <a:pt x="27649" y="12713"/>
                </a:lnTo>
                <a:cubicBezTo>
                  <a:pt x="27679" y="12652"/>
                  <a:pt x="27710" y="12561"/>
                  <a:pt x="27740" y="12500"/>
                </a:cubicBezTo>
                <a:lnTo>
                  <a:pt x="27862" y="12135"/>
                </a:lnTo>
                <a:cubicBezTo>
                  <a:pt x="27862" y="12105"/>
                  <a:pt x="27892" y="12074"/>
                  <a:pt x="27892" y="12044"/>
                </a:cubicBezTo>
                <a:lnTo>
                  <a:pt x="27983" y="11862"/>
                </a:lnTo>
                <a:lnTo>
                  <a:pt x="28257" y="11315"/>
                </a:lnTo>
                <a:cubicBezTo>
                  <a:pt x="28317" y="11224"/>
                  <a:pt x="28348" y="11133"/>
                  <a:pt x="28409" y="11072"/>
                </a:cubicBezTo>
                <a:lnTo>
                  <a:pt x="28712" y="10525"/>
                </a:lnTo>
                <a:cubicBezTo>
                  <a:pt x="28773" y="10434"/>
                  <a:pt x="28834" y="10343"/>
                  <a:pt x="28864" y="10282"/>
                </a:cubicBezTo>
                <a:lnTo>
                  <a:pt x="29217" y="9782"/>
                </a:lnTo>
                <a:close/>
                <a:moveTo>
                  <a:pt x="27494" y="11320"/>
                </a:moveTo>
                <a:cubicBezTo>
                  <a:pt x="27485" y="11369"/>
                  <a:pt x="27461" y="11418"/>
                  <a:pt x="27436" y="11467"/>
                </a:cubicBezTo>
                <a:cubicBezTo>
                  <a:pt x="27406" y="11619"/>
                  <a:pt x="27345" y="11771"/>
                  <a:pt x="27284" y="11923"/>
                </a:cubicBezTo>
                <a:cubicBezTo>
                  <a:pt x="27224" y="12074"/>
                  <a:pt x="27133" y="12318"/>
                  <a:pt x="27072" y="12469"/>
                </a:cubicBezTo>
                <a:lnTo>
                  <a:pt x="26950" y="12773"/>
                </a:lnTo>
                <a:lnTo>
                  <a:pt x="26981" y="12682"/>
                </a:lnTo>
                <a:cubicBezTo>
                  <a:pt x="26981" y="12591"/>
                  <a:pt x="27011" y="12500"/>
                  <a:pt x="27041" y="12439"/>
                </a:cubicBezTo>
                <a:lnTo>
                  <a:pt x="27163" y="12014"/>
                </a:lnTo>
                <a:cubicBezTo>
                  <a:pt x="27193" y="11923"/>
                  <a:pt x="27224" y="11801"/>
                  <a:pt x="27284" y="11710"/>
                </a:cubicBezTo>
                <a:cubicBezTo>
                  <a:pt x="27315" y="11619"/>
                  <a:pt x="27345" y="11558"/>
                  <a:pt x="27406" y="11467"/>
                </a:cubicBezTo>
                <a:lnTo>
                  <a:pt x="27494" y="11320"/>
                </a:lnTo>
                <a:close/>
                <a:moveTo>
                  <a:pt x="19993" y="11771"/>
                </a:moveTo>
                <a:lnTo>
                  <a:pt x="20023" y="11862"/>
                </a:lnTo>
                <a:cubicBezTo>
                  <a:pt x="19993" y="11953"/>
                  <a:pt x="19962" y="12044"/>
                  <a:pt x="19932" y="12135"/>
                </a:cubicBezTo>
                <a:cubicBezTo>
                  <a:pt x="19901" y="12348"/>
                  <a:pt x="19871" y="12561"/>
                  <a:pt x="19841" y="12773"/>
                </a:cubicBezTo>
                <a:lnTo>
                  <a:pt x="19810" y="12804"/>
                </a:lnTo>
                <a:cubicBezTo>
                  <a:pt x="19780" y="12713"/>
                  <a:pt x="19750" y="12652"/>
                  <a:pt x="19719" y="12621"/>
                </a:cubicBezTo>
                <a:cubicBezTo>
                  <a:pt x="19750" y="12530"/>
                  <a:pt x="19780" y="12469"/>
                  <a:pt x="19780" y="12409"/>
                </a:cubicBezTo>
                <a:cubicBezTo>
                  <a:pt x="19841" y="12257"/>
                  <a:pt x="19871" y="12135"/>
                  <a:pt x="19901" y="12014"/>
                </a:cubicBezTo>
                <a:lnTo>
                  <a:pt x="19993" y="11771"/>
                </a:lnTo>
                <a:close/>
                <a:moveTo>
                  <a:pt x="44846" y="12105"/>
                </a:moveTo>
                <a:cubicBezTo>
                  <a:pt x="44846" y="12135"/>
                  <a:pt x="44846" y="12166"/>
                  <a:pt x="44846" y="12196"/>
                </a:cubicBezTo>
                <a:lnTo>
                  <a:pt x="44846" y="12378"/>
                </a:lnTo>
                <a:lnTo>
                  <a:pt x="44785" y="12500"/>
                </a:lnTo>
                <a:cubicBezTo>
                  <a:pt x="44694" y="12591"/>
                  <a:pt x="44633" y="12713"/>
                  <a:pt x="44572" y="12804"/>
                </a:cubicBezTo>
                <a:lnTo>
                  <a:pt x="44481" y="12895"/>
                </a:lnTo>
                <a:cubicBezTo>
                  <a:pt x="44481" y="12895"/>
                  <a:pt x="44481" y="12864"/>
                  <a:pt x="44481" y="12864"/>
                </a:cubicBezTo>
                <a:cubicBezTo>
                  <a:pt x="44451" y="12804"/>
                  <a:pt x="44451" y="12743"/>
                  <a:pt x="44420" y="12682"/>
                </a:cubicBezTo>
                <a:cubicBezTo>
                  <a:pt x="44420" y="12652"/>
                  <a:pt x="44390" y="12621"/>
                  <a:pt x="44390" y="12621"/>
                </a:cubicBezTo>
                <a:lnTo>
                  <a:pt x="44420" y="12561"/>
                </a:lnTo>
                <a:lnTo>
                  <a:pt x="44603" y="12348"/>
                </a:lnTo>
                <a:cubicBezTo>
                  <a:pt x="44633" y="12287"/>
                  <a:pt x="44694" y="12196"/>
                  <a:pt x="44755" y="12135"/>
                </a:cubicBezTo>
                <a:lnTo>
                  <a:pt x="44755" y="12166"/>
                </a:lnTo>
                <a:lnTo>
                  <a:pt x="44846" y="12105"/>
                </a:lnTo>
                <a:close/>
                <a:moveTo>
                  <a:pt x="45879" y="12166"/>
                </a:moveTo>
                <a:cubicBezTo>
                  <a:pt x="45879" y="12196"/>
                  <a:pt x="45879" y="12257"/>
                  <a:pt x="45879" y="12287"/>
                </a:cubicBezTo>
                <a:lnTo>
                  <a:pt x="45879" y="12348"/>
                </a:lnTo>
                <a:cubicBezTo>
                  <a:pt x="45909" y="12378"/>
                  <a:pt x="45909" y="12378"/>
                  <a:pt x="45939" y="12409"/>
                </a:cubicBezTo>
                <a:cubicBezTo>
                  <a:pt x="45939" y="12439"/>
                  <a:pt x="45970" y="12439"/>
                  <a:pt x="46000" y="12469"/>
                </a:cubicBezTo>
                <a:lnTo>
                  <a:pt x="46031" y="12469"/>
                </a:lnTo>
                <a:lnTo>
                  <a:pt x="46031" y="12530"/>
                </a:lnTo>
                <a:lnTo>
                  <a:pt x="45939" y="12621"/>
                </a:lnTo>
                <a:cubicBezTo>
                  <a:pt x="45848" y="12713"/>
                  <a:pt x="45727" y="12773"/>
                  <a:pt x="45636" y="12864"/>
                </a:cubicBezTo>
                <a:lnTo>
                  <a:pt x="45514" y="12956"/>
                </a:lnTo>
                <a:cubicBezTo>
                  <a:pt x="45514" y="12864"/>
                  <a:pt x="45545" y="12804"/>
                  <a:pt x="45575" y="12713"/>
                </a:cubicBezTo>
                <a:lnTo>
                  <a:pt x="45605" y="12621"/>
                </a:lnTo>
                <a:cubicBezTo>
                  <a:pt x="45636" y="12591"/>
                  <a:pt x="45666" y="12561"/>
                  <a:pt x="45666" y="12530"/>
                </a:cubicBezTo>
                <a:lnTo>
                  <a:pt x="45818" y="12257"/>
                </a:lnTo>
                <a:lnTo>
                  <a:pt x="45879" y="12166"/>
                </a:lnTo>
                <a:close/>
                <a:moveTo>
                  <a:pt x="34576" y="11983"/>
                </a:moveTo>
                <a:lnTo>
                  <a:pt x="34546" y="12135"/>
                </a:lnTo>
                <a:cubicBezTo>
                  <a:pt x="34546" y="12196"/>
                  <a:pt x="34516" y="12257"/>
                  <a:pt x="34485" y="12318"/>
                </a:cubicBezTo>
                <a:cubicBezTo>
                  <a:pt x="34455" y="12469"/>
                  <a:pt x="34424" y="12591"/>
                  <a:pt x="34394" y="12743"/>
                </a:cubicBezTo>
                <a:lnTo>
                  <a:pt x="34394" y="12804"/>
                </a:lnTo>
                <a:lnTo>
                  <a:pt x="34273" y="12986"/>
                </a:lnTo>
                <a:cubicBezTo>
                  <a:pt x="34273" y="12955"/>
                  <a:pt x="34273" y="12917"/>
                  <a:pt x="34273" y="12895"/>
                </a:cubicBezTo>
                <a:cubicBezTo>
                  <a:pt x="34273" y="12773"/>
                  <a:pt x="34273" y="12621"/>
                  <a:pt x="34273" y="12500"/>
                </a:cubicBezTo>
                <a:lnTo>
                  <a:pt x="34273" y="12409"/>
                </a:lnTo>
                <a:lnTo>
                  <a:pt x="34576" y="11983"/>
                </a:lnTo>
                <a:close/>
                <a:moveTo>
                  <a:pt x="28802" y="11874"/>
                </a:moveTo>
                <a:cubicBezTo>
                  <a:pt x="28786" y="11902"/>
                  <a:pt x="28773" y="11934"/>
                  <a:pt x="28773" y="11953"/>
                </a:cubicBezTo>
                <a:cubicBezTo>
                  <a:pt x="28591" y="12257"/>
                  <a:pt x="28409" y="12561"/>
                  <a:pt x="28226" y="12864"/>
                </a:cubicBezTo>
                <a:lnTo>
                  <a:pt x="28166" y="12864"/>
                </a:lnTo>
                <a:cubicBezTo>
                  <a:pt x="28105" y="12895"/>
                  <a:pt x="28074" y="12895"/>
                  <a:pt x="28044" y="12925"/>
                </a:cubicBezTo>
                <a:lnTo>
                  <a:pt x="27953" y="13016"/>
                </a:lnTo>
                <a:lnTo>
                  <a:pt x="28196" y="12713"/>
                </a:lnTo>
                <a:lnTo>
                  <a:pt x="28561" y="12196"/>
                </a:lnTo>
                <a:cubicBezTo>
                  <a:pt x="28621" y="12135"/>
                  <a:pt x="28682" y="12044"/>
                  <a:pt x="28743" y="11953"/>
                </a:cubicBezTo>
                <a:lnTo>
                  <a:pt x="28802" y="11874"/>
                </a:lnTo>
                <a:close/>
                <a:moveTo>
                  <a:pt x="38496" y="10434"/>
                </a:moveTo>
                <a:cubicBezTo>
                  <a:pt x="38465" y="10586"/>
                  <a:pt x="38435" y="10738"/>
                  <a:pt x="38374" y="10890"/>
                </a:cubicBezTo>
                <a:lnTo>
                  <a:pt x="38405" y="10890"/>
                </a:lnTo>
                <a:cubicBezTo>
                  <a:pt x="38374" y="11011"/>
                  <a:pt x="38313" y="11133"/>
                  <a:pt x="38283" y="11285"/>
                </a:cubicBezTo>
                <a:lnTo>
                  <a:pt x="38222" y="11406"/>
                </a:lnTo>
                <a:cubicBezTo>
                  <a:pt x="38192" y="11467"/>
                  <a:pt x="38131" y="11528"/>
                  <a:pt x="38101" y="11619"/>
                </a:cubicBezTo>
                <a:cubicBezTo>
                  <a:pt x="38070" y="11679"/>
                  <a:pt x="38040" y="11710"/>
                  <a:pt x="38010" y="11771"/>
                </a:cubicBezTo>
                <a:cubicBezTo>
                  <a:pt x="37949" y="11892"/>
                  <a:pt x="37888" y="12014"/>
                  <a:pt x="37827" y="12135"/>
                </a:cubicBezTo>
                <a:cubicBezTo>
                  <a:pt x="37706" y="12318"/>
                  <a:pt x="37615" y="12500"/>
                  <a:pt x="37523" y="12682"/>
                </a:cubicBezTo>
                <a:lnTo>
                  <a:pt x="37341" y="13107"/>
                </a:lnTo>
                <a:lnTo>
                  <a:pt x="37311" y="13168"/>
                </a:lnTo>
                <a:cubicBezTo>
                  <a:pt x="37341" y="13047"/>
                  <a:pt x="37402" y="12925"/>
                  <a:pt x="37432" y="12804"/>
                </a:cubicBezTo>
                <a:cubicBezTo>
                  <a:pt x="37523" y="12621"/>
                  <a:pt x="37584" y="12439"/>
                  <a:pt x="37675" y="12257"/>
                </a:cubicBezTo>
                <a:lnTo>
                  <a:pt x="37888" y="11740"/>
                </a:lnTo>
                <a:lnTo>
                  <a:pt x="38070" y="11345"/>
                </a:lnTo>
                <a:cubicBezTo>
                  <a:pt x="38222" y="11041"/>
                  <a:pt x="38344" y="10738"/>
                  <a:pt x="38496" y="10434"/>
                </a:cubicBezTo>
                <a:close/>
                <a:moveTo>
                  <a:pt x="35306" y="12044"/>
                </a:moveTo>
                <a:lnTo>
                  <a:pt x="35306" y="12044"/>
                </a:lnTo>
                <a:cubicBezTo>
                  <a:pt x="35306" y="12074"/>
                  <a:pt x="35275" y="12105"/>
                  <a:pt x="35245" y="12166"/>
                </a:cubicBezTo>
                <a:lnTo>
                  <a:pt x="35062" y="12682"/>
                </a:lnTo>
                <a:lnTo>
                  <a:pt x="34911" y="13138"/>
                </a:lnTo>
                <a:lnTo>
                  <a:pt x="34880" y="13199"/>
                </a:lnTo>
                <a:cubicBezTo>
                  <a:pt x="34911" y="13047"/>
                  <a:pt x="34941" y="12925"/>
                  <a:pt x="34971" y="12804"/>
                </a:cubicBezTo>
                <a:lnTo>
                  <a:pt x="35154" y="12287"/>
                </a:lnTo>
                <a:lnTo>
                  <a:pt x="35306" y="12044"/>
                </a:lnTo>
                <a:close/>
                <a:moveTo>
                  <a:pt x="28925" y="12469"/>
                </a:moveTo>
                <a:lnTo>
                  <a:pt x="28925" y="12469"/>
                </a:lnTo>
                <a:cubicBezTo>
                  <a:pt x="28864" y="12621"/>
                  <a:pt x="28804" y="12743"/>
                  <a:pt x="28773" y="12864"/>
                </a:cubicBezTo>
                <a:cubicBezTo>
                  <a:pt x="28712" y="12986"/>
                  <a:pt x="28652" y="13107"/>
                  <a:pt x="28621" y="13229"/>
                </a:cubicBezTo>
                <a:lnTo>
                  <a:pt x="28621" y="13199"/>
                </a:lnTo>
                <a:cubicBezTo>
                  <a:pt x="28591" y="13138"/>
                  <a:pt x="28561" y="13107"/>
                  <a:pt x="28561" y="13077"/>
                </a:cubicBezTo>
                <a:lnTo>
                  <a:pt x="28621" y="13016"/>
                </a:lnTo>
                <a:lnTo>
                  <a:pt x="28773" y="12773"/>
                </a:lnTo>
                <a:lnTo>
                  <a:pt x="28925" y="12469"/>
                </a:lnTo>
                <a:close/>
                <a:moveTo>
                  <a:pt x="18747" y="13138"/>
                </a:moveTo>
                <a:lnTo>
                  <a:pt x="18717" y="13199"/>
                </a:lnTo>
                <a:lnTo>
                  <a:pt x="18656" y="13290"/>
                </a:lnTo>
                <a:cubicBezTo>
                  <a:pt x="18656" y="13259"/>
                  <a:pt x="18656" y="13229"/>
                  <a:pt x="18656" y="13199"/>
                </a:cubicBezTo>
                <a:lnTo>
                  <a:pt x="18686" y="13199"/>
                </a:lnTo>
                <a:lnTo>
                  <a:pt x="18747" y="13138"/>
                </a:lnTo>
                <a:close/>
                <a:moveTo>
                  <a:pt x="32936" y="12469"/>
                </a:moveTo>
                <a:cubicBezTo>
                  <a:pt x="32966" y="12530"/>
                  <a:pt x="32996" y="12591"/>
                  <a:pt x="32996" y="12652"/>
                </a:cubicBezTo>
                <a:cubicBezTo>
                  <a:pt x="32996" y="12713"/>
                  <a:pt x="32996" y="12804"/>
                  <a:pt x="32996" y="12864"/>
                </a:cubicBezTo>
                <a:lnTo>
                  <a:pt x="32905" y="13016"/>
                </a:lnTo>
                <a:lnTo>
                  <a:pt x="32845" y="13138"/>
                </a:lnTo>
                <a:lnTo>
                  <a:pt x="32723" y="13290"/>
                </a:lnTo>
                <a:cubicBezTo>
                  <a:pt x="32723" y="13138"/>
                  <a:pt x="32723" y="13016"/>
                  <a:pt x="32753" y="12895"/>
                </a:cubicBezTo>
                <a:cubicBezTo>
                  <a:pt x="32753" y="12773"/>
                  <a:pt x="32784" y="12682"/>
                  <a:pt x="32814" y="12561"/>
                </a:cubicBezTo>
                <a:lnTo>
                  <a:pt x="32936" y="12469"/>
                </a:lnTo>
                <a:close/>
                <a:moveTo>
                  <a:pt x="5105" y="12743"/>
                </a:moveTo>
                <a:lnTo>
                  <a:pt x="4953" y="13290"/>
                </a:lnTo>
                <a:lnTo>
                  <a:pt x="4892" y="13351"/>
                </a:lnTo>
                <a:lnTo>
                  <a:pt x="4832" y="13411"/>
                </a:lnTo>
                <a:cubicBezTo>
                  <a:pt x="4892" y="13229"/>
                  <a:pt x="4923" y="13047"/>
                  <a:pt x="5014" y="12895"/>
                </a:cubicBezTo>
                <a:lnTo>
                  <a:pt x="5105" y="12743"/>
                </a:lnTo>
                <a:close/>
                <a:moveTo>
                  <a:pt x="20418" y="12895"/>
                </a:moveTo>
                <a:cubicBezTo>
                  <a:pt x="20418" y="12956"/>
                  <a:pt x="20388" y="12986"/>
                  <a:pt x="20357" y="13016"/>
                </a:cubicBezTo>
                <a:lnTo>
                  <a:pt x="20357" y="13047"/>
                </a:lnTo>
                <a:lnTo>
                  <a:pt x="20114" y="13442"/>
                </a:lnTo>
                <a:lnTo>
                  <a:pt x="20114" y="13351"/>
                </a:lnTo>
                <a:cubicBezTo>
                  <a:pt x="20175" y="13199"/>
                  <a:pt x="20266" y="13047"/>
                  <a:pt x="20327" y="12895"/>
                </a:cubicBezTo>
                <a:close/>
                <a:moveTo>
                  <a:pt x="39103" y="10768"/>
                </a:moveTo>
                <a:lnTo>
                  <a:pt x="39103" y="10768"/>
                </a:lnTo>
                <a:cubicBezTo>
                  <a:pt x="39012" y="10981"/>
                  <a:pt x="38921" y="11193"/>
                  <a:pt x="38800" y="11406"/>
                </a:cubicBezTo>
                <a:cubicBezTo>
                  <a:pt x="38708" y="11619"/>
                  <a:pt x="38678" y="11740"/>
                  <a:pt x="38587" y="11892"/>
                </a:cubicBezTo>
                <a:lnTo>
                  <a:pt x="38192" y="12621"/>
                </a:lnTo>
                <a:cubicBezTo>
                  <a:pt x="38162" y="12682"/>
                  <a:pt x="38131" y="12773"/>
                  <a:pt x="38101" y="12834"/>
                </a:cubicBezTo>
                <a:cubicBezTo>
                  <a:pt x="38010" y="12986"/>
                  <a:pt x="37918" y="13138"/>
                  <a:pt x="37858" y="13290"/>
                </a:cubicBezTo>
                <a:lnTo>
                  <a:pt x="37767" y="13442"/>
                </a:lnTo>
                <a:cubicBezTo>
                  <a:pt x="37888" y="13168"/>
                  <a:pt x="37979" y="12925"/>
                  <a:pt x="38101" y="12682"/>
                </a:cubicBezTo>
                <a:cubicBezTo>
                  <a:pt x="38192" y="12409"/>
                  <a:pt x="38283" y="12226"/>
                  <a:pt x="38374" y="12014"/>
                </a:cubicBezTo>
                <a:lnTo>
                  <a:pt x="38405" y="11923"/>
                </a:lnTo>
                <a:cubicBezTo>
                  <a:pt x="38435" y="11831"/>
                  <a:pt x="38496" y="11740"/>
                  <a:pt x="38526" y="11649"/>
                </a:cubicBezTo>
                <a:lnTo>
                  <a:pt x="38648" y="11376"/>
                </a:lnTo>
                <a:lnTo>
                  <a:pt x="38708" y="11254"/>
                </a:lnTo>
                <a:cubicBezTo>
                  <a:pt x="38739" y="11224"/>
                  <a:pt x="38769" y="11193"/>
                  <a:pt x="38800" y="11133"/>
                </a:cubicBezTo>
                <a:lnTo>
                  <a:pt x="39073" y="10798"/>
                </a:lnTo>
                <a:lnTo>
                  <a:pt x="39103" y="10768"/>
                </a:lnTo>
                <a:close/>
                <a:moveTo>
                  <a:pt x="30961" y="9370"/>
                </a:moveTo>
                <a:lnTo>
                  <a:pt x="30961" y="9370"/>
                </a:lnTo>
                <a:cubicBezTo>
                  <a:pt x="30870" y="9735"/>
                  <a:pt x="30748" y="10100"/>
                  <a:pt x="30596" y="10464"/>
                </a:cubicBezTo>
                <a:cubicBezTo>
                  <a:pt x="30535" y="10646"/>
                  <a:pt x="30475" y="10798"/>
                  <a:pt x="30384" y="10950"/>
                </a:cubicBezTo>
                <a:cubicBezTo>
                  <a:pt x="30292" y="11133"/>
                  <a:pt x="30262" y="11193"/>
                  <a:pt x="30201" y="11345"/>
                </a:cubicBezTo>
                <a:lnTo>
                  <a:pt x="29958" y="11831"/>
                </a:lnTo>
                <a:cubicBezTo>
                  <a:pt x="29837" y="11983"/>
                  <a:pt x="29715" y="12166"/>
                  <a:pt x="29624" y="12348"/>
                </a:cubicBezTo>
                <a:lnTo>
                  <a:pt x="29654" y="12348"/>
                </a:lnTo>
                <a:lnTo>
                  <a:pt x="29320" y="12956"/>
                </a:lnTo>
                <a:cubicBezTo>
                  <a:pt x="29199" y="13138"/>
                  <a:pt x="29107" y="13351"/>
                  <a:pt x="28986" y="13533"/>
                </a:cubicBezTo>
                <a:lnTo>
                  <a:pt x="28956" y="13624"/>
                </a:lnTo>
                <a:lnTo>
                  <a:pt x="28956" y="13594"/>
                </a:lnTo>
                <a:cubicBezTo>
                  <a:pt x="28925" y="13594"/>
                  <a:pt x="28925" y="13563"/>
                  <a:pt x="28895" y="13533"/>
                </a:cubicBezTo>
                <a:cubicBezTo>
                  <a:pt x="28956" y="13381"/>
                  <a:pt x="29016" y="13229"/>
                  <a:pt x="29077" y="13077"/>
                </a:cubicBezTo>
                <a:cubicBezTo>
                  <a:pt x="29138" y="12895"/>
                  <a:pt x="29229" y="12743"/>
                  <a:pt x="29290" y="12591"/>
                </a:cubicBezTo>
                <a:cubicBezTo>
                  <a:pt x="29351" y="12439"/>
                  <a:pt x="29411" y="12287"/>
                  <a:pt x="29472" y="12166"/>
                </a:cubicBezTo>
                <a:cubicBezTo>
                  <a:pt x="29624" y="11831"/>
                  <a:pt x="29776" y="11467"/>
                  <a:pt x="29958" y="11163"/>
                </a:cubicBezTo>
                <a:lnTo>
                  <a:pt x="30140" y="10798"/>
                </a:lnTo>
                <a:cubicBezTo>
                  <a:pt x="30171" y="10738"/>
                  <a:pt x="30171" y="10707"/>
                  <a:pt x="30201" y="10646"/>
                </a:cubicBezTo>
                <a:lnTo>
                  <a:pt x="30353" y="10373"/>
                </a:lnTo>
                <a:lnTo>
                  <a:pt x="30475" y="10130"/>
                </a:lnTo>
                <a:lnTo>
                  <a:pt x="30748" y="9705"/>
                </a:lnTo>
                <a:cubicBezTo>
                  <a:pt x="30839" y="9583"/>
                  <a:pt x="30900" y="9492"/>
                  <a:pt x="30961" y="9370"/>
                </a:cubicBezTo>
                <a:close/>
                <a:moveTo>
                  <a:pt x="3039" y="9917"/>
                </a:moveTo>
                <a:cubicBezTo>
                  <a:pt x="2948" y="10130"/>
                  <a:pt x="2857" y="10373"/>
                  <a:pt x="2766" y="10616"/>
                </a:cubicBezTo>
                <a:lnTo>
                  <a:pt x="2766" y="10646"/>
                </a:lnTo>
                <a:cubicBezTo>
                  <a:pt x="2705" y="10798"/>
                  <a:pt x="2644" y="10920"/>
                  <a:pt x="2583" y="11041"/>
                </a:cubicBezTo>
                <a:cubicBezTo>
                  <a:pt x="2553" y="11102"/>
                  <a:pt x="2523" y="11163"/>
                  <a:pt x="2492" y="11193"/>
                </a:cubicBezTo>
                <a:cubicBezTo>
                  <a:pt x="2462" y="11315"/>
                  <a:pt x="2401" y="11436"/>
                  <a:pt x="2371" y="11558"/>
                </a:cubicBezTo>
                <a:cubicBezTo>
                  <a:pt x="2310" y="11679"/>
                  <a:pt x="2249" y="11801"/>
                  <a:pt x="2219" y="11923"/>
                </a:cubicBezTo>
                <a:lnTo>
                  <a:pt x="1976" y="12530"/>
                </a:lnTo>
                <a:cubicBezTo>
                  <a:pt x="1854" y="12804"/>
                  <a:pt x="1793" y="13077"/>
                  <a:pt x="1702" y="13381"/>
                </a:cubicBezTo>
                <a:cubicBezTo>
                  <a:pt x="1672" y="13472"/>
                  <a:pt x="1641" y="13594"/>
                  <a:pt x="1611" y="13685"/>
                </a:cubicBezTo>
                <a:cubicBezTo>
                  <a:pt x="1672" y="13442"/>
                  <a:pt x="1733" y="13168"/>
                  <a:pt x="1793" y="12895"/>
                </a:cubicBezTo>
                <a:cubicBezTo>
                  <a:pt x="1915" y="12348"/>
                  <a:pt x="2097" y="11801"/>
                  <a:pt x="2279" y="11254"/>
                </a:cubicBezTo>
                <a:lnTo>
                  <a:pt x="2310" y="11285"/>
                </a:lnTo>
                <a:cubicBezTo>
                  <a:pt x="2371" y="11133"/>
                  <a:pt x="2431" y="10981"/>
                  <a:pt x="2492" y="10829"/>
                </a:cubicBezTo>
                <a:cubicBezTo>
                  <a:pt x="2614" y="10616"/>
                  <a:pt x="2735" y="10373"/>
                  <a:pt x="2887" y="10160"/>
                </a:cubicBezTo>
                <a:cubicBezTo>
                  <a:pt x="2917" y="10069"/>
                  <a:pt x="2978" y="10008"/>
                  <a:pt x="3039" y="9917"/>
                </a:cubicBezTo>
                <a:close/>
                <a:moveTo>
                  <a:pt x="28226" y="13533"/>
                </a:moveTo>
                <a:cubicBezTo>
                  <a:pt x="28226" y="13533"/>
                  <a:pt x="28226" y="13563"/>
                  <a:pt x="28226" y="13563"/>
                </a:cubicBezTo>
                <a:lnTo>
                  <a:pt x="28166" y="13654"/>
                </a:lnTo>
                <a:lnTo>
                  <a:pt x="28135" y="13685"/>
                </a:lnTo>
                <a:lnTo>
                  <a:pt x="28226" y="13533"/>
                </a:lnTo>
                <a:close/>
                <a:moveTo>
                  <a:pt x="45605" y="13351"/>
                </a:moveTo>
                <a:lnTo>
                  <a:pt x="45484" y="13594"/>
                </a:lnTo>
                <a:lnTo>
                  <a:pt x="45393" y="13685"/>
                </a:lnTo>
                <a:cubicBezTo>
                  <a:pt x="45393" y="13654"/>
                  <a:pt x="45362" y="13654"/>
                  <a:pt x="45362" y="13624"/>
                </a:cubicBezTo>
                <a:lnTo>
                  <a:pt x="45362" y="13563"/>
                </a:lnTo>
                <a:lnTo>
                  <a:pt x="45545" y="13411"/>
                </a:lnTo>
                <a:lnTo>
                  <a:pt x="45605" y="13351"/>
                </a:lnTo>
                <a:close/>
                <a:moveTo>
                  <a:pt x="24459" y="12713"/>
                </a:moveTo>
                <a:lnTo>
                  <a:pt x="23942" y="13472"/>
                </a:lnTo>
                <a:lnTo>
                  <a:pt x="23790" y="13715"/>
                </a:lnTo>
                <a:lnTo>
                  <a:pt x="23851" y="13594"/>
                </a:lnTo>
                <a:lnTo>
                  <a:pt x="23882" y="13472"/>
                </a:lnTo>
                <a:lnTo>
                  <a:pt x="24246" y="12956"/>
                </a:lnTo>
                <a:lnTo>
                  <a:pt x="24459" y="12713"/>
                </a:lnTo>
                <a:close/>
                <a:moveTo>
                  <a:pt x="4771" y="11406"/>
                </a:moveTo>
                <a:cubicBezTo>
                  <a:pt x="4801" y="11467"/>
                  <a:pt x="4801" y="11528"/>
                  <a:pt x="4801" y="11588"/>
                </a:cubicBezTo>
                <a:cubicBezTo>
                  <a:pt x="4832" y="11771"/>
                  <a:pt x="4832" y="11923"/>
                  <a:pt x="4801" y="12105"/>
                </a:cubicBezTo>
                <a:cubicBezTo>
                  <a:pt x="4801" y="12166"/>
                  <a:pt x="4801" y="12196"/>
                  <a:pt x="4771" y="12257"/>
                </a:cubicBezTo>
                <a:lnTo>
                  <a:pt x="4649" y="12591"/>
                </a:lnTo>
                <a:cubicBezTo>
                  <a:pt x="4589" y="12713"/>
                  <a:pt x="4528" y="12834"/>
                  <a:pt x="4497" y="12956"/>
                </a:cubicBezTo>
                <a:lnTo>
                  <a:pt x="4406" y="13138"/>
                </a:lnTo>
                <a:lnTo>
                  <a:pt x="4254" y="13351"/>
                </a:lnTo>
                <a:lnTo>
                  <a:pt x="4102" y="13563"/>
                </a:lnTo>
                <a:lnTo>
                  <a:pt x="3951" y="13746"/>
                </a:lnTo>
                <a:cubicBezTo>
                  <a:pt x="3951" y="13654"/>
                  <a:pt x="3890" y="13563"/>
                  <a:pt x="3859" y="13502"/>
                </a:cubicBezTo>
                <a:lnTo>
                  <a:pt x="3829" y="13472"/>
                </a:lnTo>
                <a:cubicBezTo>
                  <a:pt x="3890" y="13351"/>
                  <a:pt x="3920" y="13229"/>
                  <a:pt x="3981" y="13138"/>
                </a:cubicBezTo>
                <a:cubicBezTo>
                  <a:pt x="4194" y="12682"/>
                  <a:pt x="4406" y="12226"/>
                  <a:pt x="4619" y="11771"/>
                </a:cubicBezTo>
                <a:cubicBezTo>
                  <a:pt x="4649" y="11679"/>
                  <a:pt x="4680" y="11588"/>
                  <a:pt x="4740" y="11497"/>
                </a:cubicBezTo>
                <a:lnTo>
                  <a:pt x="4771" y="11406"/>
                </a:lnTo>
                <a:close/>
                <a:moveTo>
                  <a:pt x="26039" y="12986"/>
                </a:moveTo>
                <a:cubicBezTo>
                  <a:pt x="26039" y="13016"/>
                  <a:pt x="26069" y="13016"/>
                  <a:pt x="26100" y="13047"/>
                </a:cubicBezTo>
                <a:cubicBezTo>
                  <a:pt x="26130" y="13047"/>
                  <a:pt x="26160" y="13077"/>
                  <a:pt x="26191" y="13077"/>
                </a:cubicBezTo>
                <a:lnTo>
                  <a:pt x="26221" y="13077"/>
                </a:lnTo>
                <a:lnTo>
                  <a:pt x="25978" y="13533"/>
                </a:lnTo>
                <a:cubicBezTo>
                  <a:pt x="25917" y="13624"/>
                  <a:pt x="25887" y="13715"/>
                  <a:pt x="25826" y="13776"/>
                </a:cubicBezTo>
                <a:cubicBezTo>
                  <a:pt x="25856" y="13685"/>
                  <a:pt x="25887" y="13594"/>
                  <a:pt x="25917" y="13502"/>
                </a:cubicBezTo>
                <a:cubicBezTo>
                  <a:pt x="25978" y="13320"/>
                  <a:pt x="26008" y="13168"/>
                  <a:pt x="26039" y="12986"/>
                </a:cubicBezTo>
                <a:close/>
                <a:moveTo>
                  <a:pt x="32055" y="13168"/>
                </a:moveTo>
                <a:lnTo>
                  <a:pt x="31994" y="13290"/>
                </a:lnTo>
                <a:lnTo>
                  <a:pt x="31842" y="13594"/>
                </a:lnTo>
                <a:cubicBezTo>
                  <a:pt x="31812" y="13654"/>
                  <a:pt x="31751" y="13746"/>
                  <a:pt x="31720" y="13806"/>
                </a:cubicBezTo>
                <a:lnTo>
                  <a:pt x="31720" y="13715"/>
                </a:lnTo>
                <a:cubicBezTo>
                  <a:pt x="31751" y="13654"/>
                  <a:pt x="31781" y="13624"/>
                  <a:pt x="31781" y="13594"/>
                </a:cubicBezTo>
                <a:lnTo>
                  <a:pt x="31812" y="13594"/>
                </a:lnTo>
                <a:cubicBezTo>
                  <a:pt x="31842" y="13502"/>
                  <a:pt x="31872" y="13442"/>
                  <a:pt x="31903" y="13381"/>
                </a:cubicBezTo>
                <a:lnTo>
                  <a:pt x="32024" y="13199"/>
                </a:lnTo>
                <a:lnTo>
                  <a:pt x="32055" y="13168"/>
                </a:lnTo>
                <a:close/>
                <a:moveTo>
                  <a:pt x="30778" y="11376"/>
                </a:moveTo>
                <a:cubicBezTo>
                  <a:pt x="30900" y="11619"/>
                  <a:pt x="30870" y="11892"/>
                  <a:pt x="30839" y="12135"/>
                </a:cubicBezTo>
                <a:cubicBezTo>
                  <a:pt x="30778" y="12378"/>
                  <a:pt x="30748" y="12621"/>
                  <a:pt x="30718" y="12864"/>
                </a:cubicBezTo>
                <a:lnTo>
                  <a:pt x="30627" y="13077"/>
                </a:lnTo>
                <a:cubicBezTo>
                  <a:pt x="30505" y="13320"/>
                  <a:pt x="30384" y="13594"/>
                  <a:pt x="30262" y="13837"/>
                </a:cubicBezTo>
                <a:lnTo>
                  <a:pt x="30232" y="13776"/>
                </a:lnTo>
                <a:cubicBezTo>
                  <a:pt x="30201" y="13746"/>
                  <a:pt x="30140" y="13715"/>
                  <a:pt x="30110" y="13685"/>
                </a:cubicBezTo>
                <a:cubicBezTo>
                  <a:pt x="30049" y="13685"/>
                  <a:pt x="30019" y="13685"/>
                  <a:pt x="29958" y="13715"/>
                </a:cubicBezTo>
                <a:cubicBezTo>
                  <a:pt x="29897" y="13746"/>
                  <a:pt x="29867" y="13776"/>
                  <a:pt x="29806" y="13837"/>
                </a:cubicBezTo>
                <a:cubicBezTo>
                  <a:pt x="29776" y="13837"/>
                  <a:pt x="29776" y="13867"/>
                  <a:pt x="29745" y="13867"/>
                </a:cubicBezTo>
                <a:lnTo>
                  <a:pt x="29897" y="13563"/>
                </a:lnTo>
                <a:cubicBezTo>
                  <a:pt x="29958" y="13442"/>
                  <a:pt x="30019" y="13320"/>
                  <a:pt x="30049" y="13229"/>
                </a:cubicBezTo>
                <a:cubicBezTo>
                  <a:pt x="30110" y="13107"/>
                  <a:pt x="30140" y="13016"/>
                  <a:pt x="30201" y="12895"/>
                </a:cubicBezTo>
                <a:cubicBezTo>
                  <a:pt x="30262" y="12804"/>
                  <a:pt x="30262" y="12743"/>
                  <a:pt x="30292" y="12682"/>
                </a:cubicBezTo>
                <a:lnTo>
                  <a:pt x="30292" y="12652"/>
                </a:lnTo>
                <a:lnTo>
                  <a:pt x="30323" y="12591"/>
                </a:lnTo>
                <a:lnTo>
                  <a:pt x="30353" y="12530"/>
                </a:lnTo>
                <a:cubicBezTo>
                  <a:pt x="30353" y="12530"/>
                  <a:pt x="30353" y="12530"/>
                  <a:pt x="30353" y="12500"/>
                </a:cubicBezTo>
                <a:lnTo>
                  <a:pt x="30353" y="12469"/>
                </a:lnTo>
                <a:lnTo>
                  <a:pt x="30384" y="12409"/>
                </a:lnTo>
                <a:lnTo>
                  <a:pt x="30384" y="12348"/>
                </a:lnTo>
                <a:cubicBezTo>
                  <a:pt x="30384" y="12348"/>
                  <a:pt x="30384" y="12318"/>
                  <a:pt x="30384" y="12318"/>
                </a:cubicBezTo>
                <a:lnTo>
                  <a:pt x="30384" y="12257"/>
                </a:lnTo>
                <a:cubicBezTo>
                  <a:pt x="30384" y="12257"/>
                  <a:pt x="30384" y="12226"/>
                  <a:pt x="30384" y="12226"/>
                </a:cubicBezTo>
                <a:lnTo>
                  <a:pt x="30384" y="12196"/>
                </a:lnTo>
                <a:cubicBezTo>
                  <a:pt x="30384" y="12166"/>
                  <a:pt x="30384" y="12166"/>
                  <a:pt x="30384" y="12135"/>
                </a:cubicBezTo>
                <a:cubicBezTo>
                  <a:pt x="30384" y="12105"/>
                  <a:pt x="30414" y="12044"/>
                  <a:pt x="30444" y="12014"/>
                </a:cubicBezTo>
                <a:cubicBezTo>
                  <a:pt x="30444" y="11983"/>
                  <a:pt x="30535" y="11862"/>
                  <a:pt x="30566" y="11771"/>
                </a:cubicBezTo>
                <a:lnTo>
                  <a:pt x="30778" y="11376"/>
                </a:lnTo>
                <a:close/>
                <a:moveTo>
                  <a:pt x="44846" y="13107"/>
                </a:moveTo>
                <a:cubicBezTo>
                  <a:pt x="44846" y="13168"/>
                  <a:pt x="44876" y="13229"/>
                  <a:pt x="44876" y="13290"/>
                </a:cubicBezTo>
                <a:cubicBezTo>
                  <a:pt x="44876" y="13290"/>
                  <a:pt x="44846" y="13320"/>
                  <a:pt x="44846" y="13351"/>
                </a:cubicBezTo>
                <a:cubicBezTo>
                  <a:pt x="44785" y="13472"/>
                  <a:pt x="44755" y="13563"/>
                  <a:pt x="44694" y="13685"/>
                </a:cubicBezTo>
                <a:lnTo>
                  <a:pt x="44420" y="13958"/>
                </a:lnTo>
                <a:cubicBezTo>
                  <a:pt x="44420" y="13897"/>
                  <a:pt x="44420" y="13867"/>
                  <a:pt x="44451" y="13837"/>
                </a:cubicBezTo>
                <a:cubicBezTo>
                  <a:pt x="44512" y="13715"/>
                  <a:pt x="44572" y="13624"/>
                  <a:pt x="44633" y="13502"/>
                </a:cubicBezTo>
                <a:lnTo>
                  <a:pt x="44846" y="13107"/>
                </a:lnTo>
                <a:close/>
                <a:moveTo>
                  <a:pt x="22332" y="11710"/>
                </a:moveTo>
                <a:lnTo>
                  <a:pt x="22271" y="11801"/>
                </a:lnTo>
                <a:cubicBezTo>
                  <a:pt x="22211" y="11892"/>
                  <a:pt x="22180" y="11983"/>
                  <a:pt x="22119" y="12105"/>
                </a:cubicBezTo>
                <a:lnTo>
                  <a:pt x="21755" y="12743"/>
                </a:lnTo>
                <a:cubicBezTo>
                  <a:pt x="21724" y="12834"/>
                  <a:pt x="21664" y="12895"/>
                  <a:pt x="21633" y="12956"/>
                </a:cubicBezTo>
                <a:lnTo>
                  <a:pt x="21390" y="13381"/>
                </a:lnTo>
                <a:cubicBezTo>
                  <a:pt x="21269" y="13533"/>
                  <a:pt x="21147" y="13715"/>
                  <a:pt x="21056" y="13897"/>
                </a:cubicBezTo>
                <a:lnTo>
                  <a:pt x="20965" y="14019"/>
                </a:lnTo>
                <a:lnTo>
                  <a:pt x="20995" y="13958"/>
                </a:lnTo>
                <a:lnTo>
                  <a:pt x="21238" y="13563"/>
                </a:lnTo>
                <a:cubicBezTo>
                  <a:pt x="21269" y="13502"/>
                  <a:pt x="21299" y="13442"/>
                  <a:pt x="21329" y="13381"/>
                </a:cubicBezTo>
                <a:lnTo>
                  <a:pt x="21724" y="12652"/>
                </a:lnTo>
                <a:cubicBezTo>
                  <a:pt x="21755" y="12591"/>
                  <a:pt x="21785" y="12530"/>
                  <a:pt x="21785" y="12500"/>
                </a:cubicBezTo>
                <a:cubicBezTo>
                  <a:pt x="21876" y="12348"/>
                  <a:pt x="21937" y="12166"/>
                  <a:pt x="21998" y="12044"/>
                </a:cubicBezTo>
                <a:lnTo>
                  <a:pt x="22150" y="11892"/>
                </a:lnTo>
                <a:cubicBezTo>
                  <a:pt x="22211" y="11831"/>
                  <a:pt x="22271" y="11771"/>
                  <a:pt x="22332" y="11710"/>
                </a:cubicBezTo>
                <a:close/>
                <a:moveTo>
                  <a:pt x="2278" y="12748"/>
                </a:moveTo>
                <a:cubicBezTo>
                  <a:pt x="2271" y="12820"/>
                  <a:pt x="2245" y="12877"/>
                  <a:pt x="2219" y="12956"/>
                </a:cubicBezTo>
                <a:cubicBezTo>
                  <a:pt x="2219" y="12986"/>
                  <a:pt x="2188" y="13047"/>
                  <a:pt x="2188" y="13107"/>
                </a:cubicBezTo>
                <a:cubicBezTo>
                  <a:pt x="2188" y="13168"/>
                  <a:pt x="2158" y="13229"/>
                  <a:pt x="2158" y="13290"/>
                </a:cubicBezTo>
                <a:lnTo>
                  <a:pt x="2158" y="13411"/>
                </a:lnTo>
                <a:cubicBezTo>
                  <a:pt x="2158" y="13442"/>
                  <a:pt x="2158" y="13472"/>
                  <a:pt x="2158" y="13533"/>
                </a:cubicBezTo>
                <a:cubicBezTo>
                  <a:pt x="2067" y="13685"/>
                  <a:pt x="2006" y="13867"/>
                  <a:pt x="1915" y="14019"/>
                </a:cubicBezTo>
                <a:cubicBezTo>
                  <a:pt x="1945" y="13867"/>
                  <a:pt x="1976" y="13746"/>
                  <a:pt x="2036" y="13594"/>
                </a:cubicBezTo>
                <a:cubicBezTo>
                  <a:pt x="2067" y="13442"/>
                  <a:pt x="2128" y="13199"/>
                  <a:pt x="2188" y="13016"/>
                </a:cubicBezTo>
                <a:cubicBezTo>
                  <a:pt x="2218" y="12927"/>
                  <a:pt x="2248" y="12837"/>
                  <a:pt x="2278" y="12748"/>
                </a:cubicBezTo>
                <a:close/>
                <a:moveTo>
                  <a:pt x="16561" y="13410"/>
                </a:moveTo>
                <a:cubicBezTo>
                  <a:pt x="16559" y="13419"/>
                  <a:pt x="16559" y="13431"/>
                  <a:pt x="16559" y="13442"/>
                </a:cubicBezTo>
                <a:cubicBezTo>
                  <a:pt x="16559" y="13563"/>
                  <a:pt x="16529" y="13715"/>
                  <a:pt x="16529" y="13867"/>
                </a:cubicBezTo>
                <a:lnTo>
                  <a:pt x="16529" y="13928"/>
                </a:lnTo>
                <a:lnTo>
                  <a:pt x="16529" y="13958"/>
                </a:lnTo>
                <a:lnTo>
                  <a:pt x="16438" y="13989"/>
                </a:lnTo>
                <a:lnTo>
                  <a:pt x="16256" y="14049"/>
                </a:lnTo>
                <a:lnTo>
                  <a:pt x="16195" y="14080"/>
                </a:lnTo>
                <a:lnTo>
                  <a:pt x="16225" y="13958"/>
                </a:lnTo>
                <a:lnTo>
                  <a:pt x="16529" y="13442"/>
                </a:lnTo>
                <a:lnTo>
                  <a:pt x="16561" y="13410"/>
                </a:lnTo>
                <a:close/>
                <a:moveTo>
                  <a:pt x="47276" y="12986"/>
                </a:moveTo>
                <a:cubicBezTo>
                  <a:pt x="47276" y="13016"/>
                  <a:pt x="47276" y="13047"/>
                  <a:pt x="47276" y="13047"/>
                </a:cubicBezTo>
                <a:cubicBezTo>
                  <a:pt x="47307" y="13077"/>
                  <a:pt x="47337" y="13168"/>
                  <a:pt x="47367" y="13229"/>
                </a:cubicBezTo>
                <a:cubicBezTo>
                  <a:pt x="47398" y="13259"/>
                  <a:pt x="47428" y="13320"/>
                  <a:pt x="47459" y="13351"/>
                </a:cubicBezTo>
                <a:lnTo>
                  <a:pt x="47459" y="13381"/>
                </a:lnTo>
                <a:lnTo>
                  <a:pt x="47428" y="13442"/>
                </a:lnTo>
                <a:lnTo>
                  <a:pt x="47216" y="13806"/>
                </a:lnTo>
                <a:cubicBezTo>
                  <a:pt x="47155" y="13897"/>
                  <a:pt x="47124" y="13958"/>
                  <a:pt x="47094" y="14019"/>
                </a:cubicBezTo>
                <a:cubicBezTo>
                  <a:pt x="47064" y="14049"/>
                  <a:pt x="47064" y="14049"/>
                  <a:pt x="47064" y="14080"/>
                </a:cubicBezTo>
                <a:cubicBezTo>
                  <a:pt x="47064" y="14110"/>
                  <a:pt x="47033" y="14140"/>
                  <a:pt x="47033" y="14171"/>
                </a:cubicBezTo>
                <a:lnTo>
                  <a:pt x="47033" y="13867"/>
                </a:lnTo>
                <a:lnTo>
                  <a:pt x="47033" y="13806"/>
                </a:lnTo>
                <a:cubicBezTo>
                  <a:pt x="47124" y="13533"/>
                  <a:pt x="47216" y="13259"/>
                  <a:pt x="47276" y="12986"/>
                </a:cubicBezTo>
                <a:close/>
                <a:moveTo>
                  <a:pt x="5236" y="13788"/>
                </a:moveTo>
                <a:lnTo>
                  <a:pt x="5236" y="13788"/>
                </a:lnTo>
                <a:cubicBezTo>
                  <a:pt x="5231" y="13816"/>
                  <a:pt x="5238" y="13848"/>
                  <a:pt x="5257" y="13867"/>
                </a:cubicBezTo>
                <a:lnTo>
                  <a:pt x="5257" y="13897"/>
                </a:lnTo>
                <a:lnTo>
                  <a:pt x="5075" y="14201"/>
                </a:lnTo>
                <a:cubicBezTo>
                  <a:pt x="5105" y="14140"/>
                  <a:pt x="5105" y="14080"/>
                  <a:pt x="5135" y="13989"/>
                </a:cubicBezTo>
                <a:lnTo>
                  <a:pt x="5166" y="13928"/>
                </a:lnTo>
                <a:lnTo>
                  <a:pt x="5236" y="13788"/>
                </a:lnTo>
                <a:close/>
                <a:moveTo>
                  <a:pt x="11999" y="12557"/>
                </a:moveTo>
                <a:cubicBezTo>
                  <a:pt x="11949" y="12730"/>
                  <a:pt x="11900" y="12904"/>
                  <a:pt x="11850" y="13077"/>
                </a:cubicBezTo>
                <a:cubicBezTo>
                  <a:pt x="11850" y="13107"/>
                  <a:pt x="11850" y="13168"/>
                  <a:pt x="11820" y="13199"/>
                </a:cubicBezTo>
                <a:lnTo>
                  <a:pt x="11759" y="13381"/>
                </a:lnTo>
                <a:cubicBezTo>
                  <a:pt x="11577" y="13654"/>
                  <a:pt x="11394" y="13897"/>
                  <a:pt x="11212" y="14140"/>
                </a:cubicBezTo>
                <a:lnTo>
                  <a:pt x="11090" y="14292"/>
                </a:lnTo>
                <a:cubicBezTo>
                  <a:pt x="11242" y="14019"/>
                  <a:pt x="11394" y="13746"/>
                  <a:pt x="11546" y="13472"/>
                </a:cubicBezTo>
                <a:cubicBezTo>
                  <a:pt x="11704" y="13157"/>
                  <a:pt x="11861" y="12865"/>
                  <a:pt x="11999" y="12557"/>
                </a:cubicBezTo>
                <a:close/>
                <a:moveTo>
                  <a:pt x="44117" y="12986"/>
                </a:moveTo>
                <a:cubicBezTo>
                  <a:pt x="44117" y="12986"/>
                  <a:pt x="44117" y="12986"/>
                  <a:pt x="44117" y="13016"/>
                </a:cubicBezTo>
                <a:cubicBezTo>
                  <a:pt x="44117" y="13107"/>
                  <a:pt x="44117" y="13199"/>
                  <a:pt x="44117" y="13290"/>
                </a:cubicBezTo>
                <a:lnTo>
                  <a:pt x="44117" y="13381"/>
                </a:lnTo>
                <a:lnTo>
                  <a:pt x="43843" y="13715"/>
                </a:lnTo>
                <a:lnTo>
                  <a:pt x="43387" y="14323"/>
                </a:lnTo>
                <a:lnTo>
                  <a:pt x="43448" y="14140"/>
                </a:lnTo>
                <a:lnTo>
                  <a:pt x="43752" y="13594"/>
                </a:lnTo>
                <a:lnTo>
                  <a:pt x="43752" y="13563"/>
                </a:lnTo>
                <a:cubicBezTo>
                  <a:pt x="43813" y="13472"/>
                  <a:pt x="43873" y="13381"/>
                  <a:pt x="43904" y="13290"/>
                </a:cubicBezTo>
                <a:lnTo>
                  <a:pt x="43995" y="13138"/>
                </a:lnTo>
                <a:cubicBezTo>
                  <a:pt x="44025" y="13077"/>
                  <a:pt x="44056" y="13016"/>
                  <a:pt x="44117" y="12986"/>
                </a:cubicBezTo>
                <a:close/>
                <a:moveTo>
                  <a:pt x="3950" y="14292"/>
                </a:moveTo>
                <a:cubicBezTo>
                  <a:pt x="3942" y="14310"/>
                  <a:pt x="3935" y="14328"/>
                  <a:pt x="3930" y="14346"/>
                </a:cubicBezTo>
                <a:lnTo>
                  <a:pt x="3930" y="14346"/>
                </a:lnTo>
                <a:cubicBezTo>
                  <a:pt x="3926" y="14347"/>
                  <a:pt x="3920" y="14353"/>
                  <a:pt x="3920" y="14353"/>
                </a:cubicBezTo>
                <a:lnTo>
                  <a:pt x="3950" y="14292"/>
                </a:lnTo>
                <a:close/>
                <a:moveTo>
                  <a:pt x="10179" y="12804"/>
                </a:moveTo>
                <a:lnTo>
                  <a:pt x="10179" y="12834"/>
                </a:lnTo>
                <a:lnTo>
                  <a:pt x="9754" y="13776"/>
                </a:lnTo>
                <a:lnTo>
                  <a:pt x="9571" y="14049"/>
                </a:lnTo>
                <a:lnTo>
                  <a:pt x="9359" y="14353"/>
                </a:lnTo>
                <a:lnTo>
                  <a:pt x="9480" y="14019"/>
                </a:lnTo>
                <a:cubicBezTo>
                  <a:pt x="9511" y="13928"/>
                  <a:pt x="9541" y="13837"/>
                  <a:pt x="9571" y="13746"/>
                </a:cubicBezTo>
                <a:lnTo>
                  <a:pt x="9936" y="12864"/>
                </a:lnTo>
                <a:cubicBezTo>
                  <a:pt x="9997" y="12864"/>
                  <a:pt x="10027" y="12864"/>
                  <a:pt x="10088" y="12834"/>
                </a:cubicBezTo>
                <a:lnTo>
                  <a:pt x="10118" y="12834"/>
                </a:lnTo>
                <a:lnTo>
                  <a:pt x="10179" y="12804"/>
                </a:lnTo>
                <a:close/>
                <a:moveTo>
                  <a:pt x="3616" y="13897"/>
                </a:moveTo>
                <a:cubicBezTo>
                  <a:pt x="3616" y="13958"/>
                  <a:pt x="3616" y="14019"/>
                  <a:pt x="3616" y="14080"/>
                </a:cubicBezTo>
                <a:lnTo>
                  <a:pt x="3616" y="14171"/>
                </a:lnTo>
                <a:cubicBezTo>
                  <a:pt x="3525" y="14232"/>
                  <a:pt x="3464" y="14323"/>
                  <a:pt x="3404" y="14384"/>
                </a:cubicBezTo>
                <a:lnTo>
                  <a:pt x="3616" y="13897"/>
                </a:lnTo>
                <a:close/>
                <a:moveTo>
                  <a:pt x="34090" y="14262"/>
                </a:moveTo>
                <a:lnTo>
                  <a:pt x="33938" y="14444"/>
                </a:lnTo>
                <a:lnTo>
                  <a:pt x="33938" y="14444"/>
                </a:lnTo>
                <a:lnTo>
                  <a:pt x="33969" y="14384"/>
                </a:lnTo>
                <a:lnTo>
                  <a:pt x="34090" y="14262"/>
                </a:lnTo>
                <a:close/>
                <a:moveTo>
                  <a:pt x="22909" y="11953"/>
                </a:moveTo>
                <a:lnTo>
                  <a:pt x="22788" y="12166"/>
                </a:lnTo>
                <a:cubicBezTo>
                  <a:pt x="22575" y="12591"/>
                  <a:pt x="22393" y="12986"/>
                  <a:pt x="22180" y="13411"/>
                </a:cubicBezTo>
                <a:lnTo>
                  <a:pt x="21724" y="14444"/>
                </a:lnTo>
                <a:cubicBezTo>
                  <a:pt x="21785" y="14232"/>
                  <a:pt x="21846" y="14019"/>
                  <a:pt x="21937" y="13776"/>
                </a:cubicBezTo>
                <a:cubicBezTo>
                  <a:pt x="21998" y="13624"/>
                  <a:pt x="22059" y="13472"/>
                  <a:pt x="22150" y="13320"/>
                </a:cubicBezTo>
                <a:cubicBezTo>
                  <a:pt x="22180" y="13229"/>
                  <a:pt x="22211" y="13138"/>
                  <a:pt x="22241" y="13077"/>
                </a:cubicBezTo>
                <a:lnTo>
                  <a:pt x="22241" y="13047"/>
                </a:lnTo>
                <a:cubicBezTo>
                  <a:pt x="22362" y="12864"/>
                  <a:pt x="22454" y="12713"/>
                  <a:pt x="22575" y="12530"/>
                </a:cubicBezTo>
                <a:cubicBezTo>
                  <a:pt x="22666" y="12348"/>
                  <a:pt x="22757" y="12196"/>
                  <a:pt x="22849" y="12014"/>
                </a:cubicBezTo>
                <a:lnTo>
                  <a:pt x="22909" y="11953"/>
                </a:lnTo>
                <a:close/>
                <a:moveTo>
                  <a:pt x="32784" y="14110"/>
                </a:moveTo>
                <a:lnTo>
                  <a:pt x="32723" y="14292"/>
                </a:lnTo>
                <a:lnTo>
                  <a:pt x="32601" y="14475"/>
                </a:lnTo>
                <a:lnTo>
                  <a:pt x="32753" y="14110"/>
                </a:lnTo>
                <a:close/>
                <a:moveTo>
                  <a:pt x="3920" y="14384"/>
                </a:moveTo>
                <a:lnTo>
                  <a:pt x="3920" y="14384"/>
                </a:lnTo>
                <a:cubicBezTo>
                  <a:pt x="3913" y="14414"/>
                  <a:pt x="3905" y="14444"/>
                  <a:pt x="3890" y="14475"/>
                </a:cubicBezTo>
                <a:cubicBezTo>
                  <a:pt x="3890" y="14444"/>
                  <a:pt x="3890" y="14414"/>
                  <a:pt x="3920" y="14384"/>
                </a:cubicBezTo>
                <a:close/>
                <a:moveTo>
                  <a:pt x="37094" y="12729"/>
                </a:moveTo>
                <a:lnTo>
                  <a:pt x="37094" y="12729"/>
                </a:lnTo>
                <a:cubicBezTo>
                  <a:pt x="37075" y="12759"/>
                  <a:pt x="37056" y="12796"/>
                  <a:pt x="37037" y="12834"/>
                </a:cubicBezTo>
                <a:cubicBezTo>
                  <a:pt x="36977" y="13016"/>
                  <a:pt x="36916" y="13168"/>
                  <a:pt x="36885" y="13351"/>
                </a:cubicBezTo>
                <a:lnTo>
                  <a:pt x="36764" y="13654"/>
                </a:lnTo>
                <a:cubicBezTo>
                  <a:pt x="36764" y="13685"/>
                  <a:pt x="36734" y="13715"/>
                  <a:pt x="36734" y="13776"/>
                </a:cubicBezTo>
                <a:cubicBezTo>
                  <a:pt x="36642" y="13928"/>
                  <a:pt x="36612" y="14080"/>
                  <a:pt x="36551" y="14232"/>
                </a:cubicBezTo>
                <a:lnTo>
                  <a:pt x="36582" y="14232"/>
                </a:lnTo>
                <a:cubicBezTo>
                  <a:pt x="36521" y="14292"/>
                  <a:pt x="36460" y="14353"/>
                  <a:pt x="36430" y="14444"/>
                </a:cubicBezTo>
                <a:lnTo>
                  <a:pt x="36278" y="14596"/>
                </a:lnTo>
                <a:lnTo>
                  <a:pt x="36278" y="14596"/>
                </a:lnTo>
                <a:lnTo>
                  <a:pt x="36308" y="14505"/>
                </a:lnTo>
                <a:cubicBezTo>
                  <a:pt x="36369" y="14353"/>
                  <a:pt x="36430" y="14201"/>
                  <a:pt x="36460" y="14049"/>
                </a:cubicBezTo>
                <a:cubicBezTo>
                  <a:pt x="36521" y="13897"/>
                  <a:pt x="36582" y="13654"/>
                  <a:pt x="36642" y="13502"/>
                </a:cubicBezTo>
                <a:lnTo>
                  <a:pt x="36734" y="13259"/>
                </a:lnTo>
                <a:lnTo>
                  <a:pt x="36946" y="12925"/>
                </a:lnTo>
                <a:lnTo>
                  <a:pt x="37094" y="12729"/>
                </a:lnTo>
                <a:close/>
                <a:moveTo>
                  <a:pt x="47854" y="14049"/>
                </a:moveTo>
                <a:lnTo>
                  <a:pt x="47823" y="14110"/>
                </a:lnTo>
                <a:cubicBezTo>
                  <a:pt x="47755" y="14291"/>
                  <a:pt x="47670" y="14473"/>
                  <a:pt x="47581" y="14654"/>
                </a:cubicBezTo>
                <a:lnTo>
                  <a:pt x="47581" y="14654"/>
                </a:lnTo>
                <a:cubicBezTo>
                  <a:pt x="47611" y="14565"/>
                  <a:pt x="47641" y="14504"/>
                  <a:pt x="47671" y="14444"/>
                </a:cubicBezTo>
                <a:lnTo>
                  <a:pt x="47793" y="14171"/>
                </a:lnTo>
                <a:cubicBezTo>
                  <a:pt x="47793" y="14140"/>
                  <a:pt x="47823" y="14080"/>
                  <a:pt x="47854" y="14049"/>
                </a:cubicBezTo>
                <a:close/>
                <a:moveTo>
                  <a:pt x="23882" y="12044"/>
                </a:moveTo>
                <a:lnTo>
                  <a:pt x="23882" y="12074"/>
                </a:lnTo>
                <a:lnTo>
                  <a:pt x="23882" y="12105"/>
                </a:lnTo>
                <a:lnTo>
                  <a:pt x="23456" y="12804"/>
                </a:lnTo>
                <a:cubicBezTo>
                  <a:pt x="23426" y="12834"/>
                  <a:pt x="23426" y="12864"/>
                  <a:pt x="23395" y="12925"/>
                </a:cubicBezTo>
                <a:lnTo>
                  <a:pt x="23183" y="13290"/>
                </a:lnTo>
                <a:lnTo>
                  <a:pt x="22849" y="13928"/>
                </a:lnTo>
                <a:cubicBezTo>
                  <a:pt x="22849" y="13989"/>
                  <a:pt x="22818" y="14019"/>
                  <a:pt x="22788" y="14080"/>
                </a:cubicBezTo>
                <a:lnTo>
                  <a:pt x="22757" y="14140"/>
                </a:lnTo>
                <a:lnTo>
                  <a:pt x="22514" y="14444"/>
                </a:lnTo>
                <a:lnTo>
                  <a:pt x="22362" y="14657"/>
                </a:lnTo>
                <a:cubicBezTo>
                  <a:pt x="22332" y="14657"/>
                  <a:pt x="22302" y="14627"/>
                  <a:pt x="22271" y="14627"/>
                </a:cubicBezTo>
                <a:lnTo>
                  <a:pt x="22545" y="13958"/>
                </a:lnTo>
                <a:cubicBezTo>
                  <a:pt x="22606" y="13837"/>
                  <a:pt x="22666" y="13746"/>
                  <a:pt x="22727" y="13624"/>
                </a:cubicBezTo>
                <a:lnTo>
                  <a:pt x="23031" y="13016"/>
                </a:lnTo>
                <a:cubicBezTo>
                  <a:pt x="23031" y="12986"/>
                  <a:pt x="23061" y="12956"/>
                  <a:pt x="23061" y="12925"/>
                </a:cubicBezTo>
                <a:cubicBezTo>
                  <a:pt x="23122" y="12834"/>
                  <a:pt x="23183" y="12743"/>
                  <a:pt x="23244" y="12621"/>
                </a:cubicBezTo>
                <a:cubicBezTo>
                  <a:pt x="23304" y="12530"/>
                  <a:pt x="23365" y="12409"/>
                  <a:pt x="23426" y="12287"/>
                </a:cubicBezTo>
                <a:cubicBezTo>
                  <a:pt x="23456" y="12287"/>
                  <a:pt x="23487" y="12318"/>
                  <a:pt x="23517" y="12318"/>
                </a:cubicBezTo>
                <a:lnTo>
                  <a:pt x="23639" y="12318"/>
                </a:lnTo>
                <a:cubicBezTo>
                  <a:pt x="23669" y="12287"/>
                  <a:pt x="23699" y="12257"/>
                  <a:pt x="23730" y="12226"/>
                </a:cubicBezTo>
                <a:cubicBezTo>
                  <a:pt x="23790" y="12196"/>
                  <a:pt x="23821" y="12135"/>
                  <a:pt x="23851" y="12105"/>
                </a:cubicBezTo>
                <a:lnTo>
                  <a:pt x="23882" y="12044"/>
                </a:lnTo>
                <a:close/>
                <a:moveTo>
                  <a:pt x="2583" y="13442"/>
                </a:moveTo>
                <a:cubicBezTo>
                  <a:pt x="2583" y="13502"/>
                  <a:pt x="2553" y="13533"/>
                  <a:pt x="2553" y="13594"/>
                </a:cubicBezTo>
                <a:cubicBezTo>
                  <a:pt x="2523" y="13654"/>
                  <a:pt x="2492" y="13746"/>
                  <a:pt x="2462" y="13837"/>
                </a:cubicBezTo>
                <a:cubicBezTo>
                  <a:pt x="2401" y="14049"/>
                  <a:pt x="2340" y="14232"/>
                  <a:pt x="2279" y="14444"/>
                </a:cubicBezTo>
                <a:cubicBezTo>
                  <a:pt x="2279" y="14535"/>
                  <a:pt x="2249" y="14627"/>
                  <a:pt x="2219" y="14718"/>
                </a:cubicBezTo>
                <a:cubicBezTo>
                  <a:pt x="2249" y="14596"/>
                  <a:pt x="2279" y="14414"/>
                  <a:pt x="2310" y="14292"/>
                </a:cubicBezTo>
                <a:lnTo>
                  <a:pt x="2310" y="14262"/>
                </a:lnTo>
                <a:cubicBezTo>
                  <a:pt x="2340" y="14171"/>
                  <a:pt x="2371" y="14080"/>
                  <a:pt x="2371" y="13989"/>
                </a:cubicBezTo>
                <a:cubicBezTo>
                  <a:pt x="2401" y="13897"/>
                  <a:pt x="2401" y="13897"/>
                  <a:pt x="2431" y="13837"/>
                </a:cubicBezTo>
                <a:lnTo>
                  <a:pt x="2523" y="13533"/>
                </a:lnTo>
                <a:cubicBezTo>
                  <a:pt x="2523" y="13502"/>
                  <a:pt x="2583" y="13472"/>
                  <a:pt x="2583" y="13442"/>
                </a:cubicBezTo>
                <a:close/>
                <a:moveTo>
                  <a:pt x="44299" y="14627"/>
                </a:moveTo>
                <a:lnTo>
                  <a:pt x="44244" y="14718"/>
                </a:lnTo>
                <a:lnTo>
                  <a:pt x="44268" y="14657"/>
                </a:lnTo>
                <a:lnTo>
                  <a:pt x="44299" y="14627"/>
                </a:lnTo>
                <a:close/>
                <a:moveTo>
                  <a:pt x="16681" y="14596"/>
                </a:moveTo>
                <a:lnTo>
                  <a:pt x="16681" y="14596"/>
                </a:lnTo>
                <a:cubicBezTo>
                  <a:pt x="16664" y="14665"/>
                  <a:pt x="16637" y="14724"/>
                  <a:pt x="16606" y="14784"/>
                </a:cubicBezTo>
                <a:lnTo>
                  <a:pt x="16606" y="14784"/>
                </a:lnTo>
                <a:lnTo>
                  <a:pt x="16681" y="14596"/>
                </a:lnTo>
                <a:close/>
                <a:moveTo>
                  <a:pt x="8933" y="13989"/>
                </a:moveTo>
                <a:lnTo>
                  <a:pt x="8629" y="14748"/>
                </a:lnTo>
                <a:cubicBezTo>
                  <a:pt x="8629" y="14748"/>
                  <a:pt x="8629" y="14779"/>
                  <a:pt x="8599" y="14809"/>
                </a:cubicBezTo>
                <a:lnTo>
                  <a:pt x="8599" y="14748"/>
                </a:lnTo>
                <a:cubicBezTo>
                  <a:pt x="8599" y="14657"/>
                  <a:pt x="8538" y="14627"/>
                  <a:pt x="8508" y="14566"/>
                </a:cubicBezTo>
                <a:lnTo>
                  <a:pt x="8538" y="14535"/>
                </a:lnTo>
                <a:cubicBezTo>
                  <a:pt x="8569" y="14535"/>
                  <a:pt x="8569" y="14505"/>
                  <a:pt x="8599" y="14475"/>
                </a:cubicBezTo>
                <a:cubicBezTo>
                  <a:pt x="8629" y="14444"/>
                  <a:pt x="8660" y="14384"/>
                  <a:pt x="8660" y="14353"/>
                </a:cubicBezTo>
                <a:cubicBezTo>
                  <a:pt x="8690" y="14323"/>
                  <a:pt x="8721" y="14292"/>
                  <a:pt x="8751" y="14262"/>
                </a:cubicBezTo>
                <a:lnTo>
                  <a:pt x="8903" y="14019"/>
                </a:lnTo>
                <a:lnTo>
                  <a:pt x="8933" y="13989"/>
                </a:lnTo>
                <a:close/>
                <a:moveTo>
                  <a:pt x="48947" y="14657"/>
                </a:moveTo>
                <a:cubicBezTo>
                  <a:pt x="48947" y="14718"/>
                  <a:pt x="48917" y="14809"/>
                  <a:pt x="48917" y="14870"/>
                </a:cubicBezTo>
                <a:lnTo>
                  <a:pt x="48917" y="14961"/>
                </a:lnTo>
                <a:lnTo>
                  <a:pt x="48826" y="14961"/>
                </a:lnTo>
                <a:lnTo>
                  <a:pt x="48887" y="14839"/>
                </a:lnTo>
                <a:cubicBezTo>
                  <a:pt x="48917" y="14779"/>
                  <a:pt x="48917" y="14718"/>
                  <a:pt x="48947" y="14657"/>
                </a:cubicBezTo>
                <a:close/>
                <a:moveTo>
                  <a:pt x="10908" y="13867"/>
                </a:moveTo>
                <a:lnTo>
                  <a:pt x="10908" y="13867"/>
                </a:lnTo>
                <a:cubicBezTo>
                  <a:pt x="10776" y="14131"/>
                  <a:pt x="10641" y="14394"/>
                  <a:pt x="10483" y="14657"/>
                </a:cubicBezTo>
                <a:lnTo>
                  <a:pt x="10270" y="14991"/>
                </a:lnTo>
                <a:cubicBezTo>
                  <a:pt x="10331" y="14870"/>
                  <a:pt x="10422" y="14748"/>
                  <a:pt x="10483" y="14627"/>
                </a:cubicBezTo>
                <a:cubicBezTo>
                  <a:pt x="10604" y="14444"/>
                  <a:pt x="10695" y="14232"/>
                  <a:pt x="10787" y="14049"/>
                </a:cubicBezTo>
                <a:cubicBezTo>
                  <a:pt x="10827" y="13989"/>
                  <a:pt x="10867" y="13928"/>
                  <a:pt x="10908" y="13867"/>
                </a:cubicBezTo>
                <a:close/>
                <a:moveTo>
                  <a:pt x="36095" y="12713"/>
                </a:moveTo>
                <a:lnTo>
                  <a:pt x="36065" y="12834"/>
                </a:lnTo>
                <a:lnTo>
                  <a:pt x="36004" y="12986"/>
                </a:lnTo>
                <a:cubicBezTo>
                  <a:pt x="35944" y="13138"/>
                  <a:pt x="35883" y="13290"/>
                  <a:pt x="35822" y="13472"/>
                </a:cubicBezTo>
                <a:cubicBezTo>
                  <a:pt x="35731" y="13715"/>
                  <a:pt x="35670" y="13958"/>
                  <a:pt x="35579" y="14201"/>
                </a:cubicBezTo>
                <a:cubicBezTo>
                  <a:pt x="35457" y="14384"/>
                  <a:pt x="35306" y="14566"/>
                  <a:pt x="35154" y="14779"/>
                </a:cubicBezTo>
                <a:lnTo>
                  <a:pt x="35093" y="14839"/>
                </a:lnTo>
                <a:lnTo>
                  <a:pt x="35002" y="14991"/>
                </a:lnTo>
                <a:cubicBezTo>
                  <a:pt x="35002" y="14930"/>
                  <a:pt x="34971" y="14870"/>
                  <a:pt x="34971" y="14809"/>
                </a:cubicBezTo>
                <a:cubicBezTo>
                  <a:pt x="34971" y="14809"/>
                  <a:pt x="34971" y="14779"/>
                  <a:pt x="34971" y="14779"/>
                </a:cubicBezTo>
                <a:cubicBezTo>
                  <a:pt x="34971" y="14748"/>
                  <a:pt x="34941" y="14718"/>
                  <a:pt x="34941" y="14718"/>
                </a:cubicBezTo>
                <a:lnTo>
                  <a:pt x="35184" y="14323"/>
                </a:lnTo>
                <a:cubicBezTo>
                  <a:pt x="35245" y="14140"/>
                  <a:pt x="35397" y="13958"/>
                  <a:pt x="35488" y="13776"/>
                </a:cubicBezTo>
                <a:cubicBezTo>
                  <a:pt x="35670" y="13442"/>
                  <a:pt x="35883" y="13077"/>
                  <a:pt x="36095" y="12713"/>
                </a:cubicBezTo>
                <a:close/>
                <a:moveTo>
                  <a:pt x="42689" y="14687"/>
                </a:moveTo>
                <a:lnTo>
                  <a:pt x="42689" y="14687"/>
                </a:lnTo>
                <a:cubicBezTo>
                  <a:pt x="42658" y="14748"/>
                  <a:pt x="42658" y="14779"/>
                  <a:pt x="42628" y="14839"/>
                </a:cubicBezTo>
                <a:lnTo>
                  <a:pt x="42537" y="15113"/>
                </a:lnTo>
                <a:cubicBezTo>
                  <a:pt x="42510" y="15113"/>
                  <a:pt x="42482" y="15089"/>
                  <a:pt x="42455" y="15083"/>
                </a:cubicBezTo>
                <a:lnTo>
                  <a:pt x="42455" y="15083"/>
                </a:lnTo>
                <a:lnTo>
                  <a:pt x="42476" y="15022"/>
                </a:lnTo>
                <a:cubicBezTo>
                  <a:pt x="42506" y="14961"/>
                  <a:pt x="42537" y="14930"/>
                  <a:pt x="42567" y="14900"/>
                </a:cubicBezTo>
                <a:lnTo>
                  <a:pt x="42689" y="14687"/>
                </a:lnTo>
                <a:close/>
                <a:moveTo>
                  <a:pt x="41838" y="11345"/>
                </a:moveTo>
                <a:lnTo>
                  <a:pt x="41868" y="11436"/>
                </a:lnTo>
                <a:cubicBezTo>
                  <a:pt x="41899" y="11467"/>
                  <a:pt x="41899" y="11497"/>
                  <a:pt x="41929" y="11528"/>
                </a:cubicBezTo>
                <a:lnTo>
                  <a:pt x="41929" y="11558"/>
                </a:lnTo>
                <a:cubicBezTo>
                  <a:pt x="41929" y="11619"/>
                  <a:pt x="41899" y="11710"/>
                  <a:pt x="41899" y="11801"/>
                </a:cubicBezTo>
                <a:lnTo>
                  <a:pt x="41899" y="11771"/>
                </a:lnTo>
                <a:cubicBezTo>
                  <a:pt x="41868" y="11710"/>
                  <a:pt x="41807" y="11679"/>
                  <a:pt x="41777" y="11679"/>
                </a:cubicBezTo>
                <a:cubicBezTo>
                  <a:pt x="41761" y="11674"/>
                  <a:pt x="41744" y="11672"/>
                  <a:pt x="41727" y="11672"/>
                </a:cubicBezTo>
                <a:cubicBezTo>
                  <a:pt x="41647" y="11672"/>
                  <a:pt x="41564" y="11726"/>
                  <a:pt x="41564" y="11801"/>
                </a:cubicBezTo>
                <a:cubicBezTo>
                  <a:pt x="41504" y="12014"/>
                  <a:pt x="41473" y="12226"/>
                  <a:pt x="41443" y="12439"/>
                </a:cubicBezTo>
                <a:cubicBezTo>
                  <a:pt x="41412" y="12682"/>
                  <a:pt x="41382" y="12834"/>
                  <a:pt x="41321" y="13016"/>
                </a:cubicBezTo>
                <a:cubicBezTo>
                  <a:pt x="41321" y="13107"/>
                  <a:pt x="41291" y="13199"/>
                  <a:pt x="41261" y="13290"/>
                </a:cubicBezTo>
                <a:lnTo>
                  <a:pt x="41169" y="13472"/>
                </a:lnTo>
                <a:cubicBezTo>
                  <a:pt x="41017" y="13746"/>
                  <a:pt x="40866" y="14019"/>
                  <a:pt x="40714" y="14292"/>
                </a:cubicBezTo>
                <a:lnTo>
                  <a:pt x="40501" y="14657"/>
                </a:lnTo>
                <a:cubicBezTo>
                  <a:pt x="40410" y="14809"/>
                  <a:pt x="40319" y="14961"/>
                  <a:pt x="40228" y="15113"/>
                </a:cubicBezTo>
                <a:lnTo>
                  <a:pt x="40197" y="15143"/>
                </a:lnTo>
                <a:lnTo>
                  <a:pt x="40197" y="15143"/>
                </a:lnTo>
                <a:lnTo>
                  <a:pt x="40228" y="15022"/>
                </a:lnTo>
                <a:cubicBezTo>
                  <a:pt x="40288" y="14809"/>
                  <a:pt x="40379" y="14596"/>
                  <a:pt x="40440" y="14384"/>
                </a:cubicBezTo>
                <a:cubicBezTo>
                  <a:pt x="40531" y="14171"/>
                  <a:pt x="40653" y="13867"/>
                  <a:pt x="40744" y="13624"/>
                </a:cubicBezTo>
                <a:cubicBezTo>
                  <a:pt x="40774" y="13502"/>
                  <a:pt x="40835" y="13381"/>
                  <a:pt x="40866" y="13290"/>
                </a:cubicBezTo>
                <a:lnTo>
                  <a:pt x="40987" y="12925"/>
                </a:lnTo>
                <a:cubicBezTo>
                  <a:pt x="41048" y="12804"/>
                  <a:pt x="41139" y="12652"/>
                  <a:pt x="41200" y="12500"/>
                </a:cubicBezTo>
                <a:cubicBezTo>
                  <a:pt x="41261" y="12348"/>
                  <a:pt x="41321" y="12226"/>
                  <a:pt x="41382" y="12105"/>
                </a:cubicBezTo>
                <a:lnTo>
                  <a:pt x="41412" y="12014"/>
                </a:lnTo>
                <a:lnTo>
                  <a:pt x="41504" y="11862"/>
                </a:lnTo>
                <a:cubicBezTo>
                  <a:pt x="41534" y="11801"/>
                  <a:pt x="41564" y="11740"/>
                  <a:pt x="41595" y="11679"/>
                </a:cubicBezTo>
                <a:cubicBezTo>
                  <a:pt x="41686" y="11558"/>
                  <a:pt x="41747" y="11467"/>
                  <a:pt x="41838" y="11345"/>
                </a:cubicBezTo>
                <a:close/>
                <a:moveTo>
                  <a:pt x="13582" y="12439"/>
                </a:moveTo>
                <a:lnTo>
                  <a:pt x="13582" y="12500"/>
                </a:lnTo>
                <a:cubicBezTo>
                  <a:pt x="13582" y="12561"/>
                  <a:pt x="13551" y="12621"/>
                  <a:pt x="13551" y="12713"/>
                </a:cubicBezTo>
                <a:lnTo>
                  <a:pt x="13521" y="12834"/>
                </a:lnTo>
                <a:lnTo>
                  <a:pt x="13491" y="12864"/>
                </a:lnTo>
                <a:cubicBezTo>
                  <a:pt x="13430" y="12986"/>
                  <a:pt x="13400" y="13077"/>
                  <a:pt x="13369" y="13168"/>
                </a:cubicBezTo>
                <a:cubicBezTo>
                  <a:pt x="13248" y="13381"/>
                  <a:pt x="13156" y="13594"/>
                  <a:pt x="13035" y="13806"/>
                </a:cubicBezTo>
                <a:cubicBezTo>
                  <a:pt x="13005" y="13897"/>
                  <a:pt x="12974" y="13958"/>
                  <a:pt x="12913" y="14049"/>
                </a:cubicBezTo>
                <a:lnTo>
                  <a:pt x="12883" y="14140"/>
                </a:lnTo>
                <a:cubicBezTo>
                  <a:pt x="12762" y="14384"/>
                  <a:pt x="12670" y="14657"/>
                  <a:pt x="12549" y="14900"/>
                </a:cubicBezTo>
                <a:lnTo>
                  <a:pt x="12518" y="14900"/>
                </a:lnTo>
                <a:lnTo>
                  <a:pt x="12458" y="14961"/>
                </a:lnTo>
                <a:lnTo>
                  <a:pt x="12427" y="14991"/>
                </a:lnTo>
                <a:cubicBezTo>
                  <a:pt x="12397" y="15022"/>
                  <a:pt x="12397" y="15022"/>
                  <a:pt x="12367" y="15052"/>
                </a:cubicBezTo>
                <a:cubicBezTo>
                  <a:pt x="12336" y="15082"/>
                  <a:pt x="12336" y="15113"/>
                  <a:pt x="12275" y="15174"/>
                </a:cubicBezTo>
                <a:cubicBezTo>
                  <a:pt x="12336" y="15022"/>
                  <a:pt x="12397" y="14900"/>
                  <a:pt x="12427" y="14748"/>
                </a:cubicBezTo>
                <a:cubicBezTo>
                  <a:pt x="12458" y="14657"/>
                  <a:pt x="12488" y="14566"/>
                  <a:pt x="12518" y="14444"/>
                </a:cubicBezTo>
                <a:cubicBezTo>
                  <a:pt x="12518" y="14384"/>
                  <a:pt x="12518" y="14353"/>
                  <a:pt x="12518" y="14292"/>
                </a:cubicBezTo>
                <a:lnTo>
                  <a:pt x="12518" y="14262"/>
                </a:lnTo>
                <a:lnTo>
                  <a:pt x="12701" y="13958"/>
                </a:lnTo>
                <a:cubicBezTo>
                  <a:pt x="12731" y="13928"/>
                  <a:pt x="12762" y="13867"/>
                  <a:pt x="12792" y="13837"/>
                </a:cubicBezTo>
                <a:cubicBezTo>
                  <a:pt x="12853" y="13715"/>
                  <a:pt x="12913" y="13594"/>
                  <a:pt x="13005" y="13502"/>
                </a:cubicBezTo>
                <a:cubicBezTo>
                  <a:pt x="13065" y="13381"/>
                  <a:pt x="13126" y="13290"/>
                  <a:pt x="13187" y="13168"/>
                </a:cubicBezTo>
                <a:cubicBezTo>
                  <a:pt x="13308" y="12956"/>
                  <a:pt x="13430" y="12743"/>
                  <a:pt x="13521" y="12561"/>
                </a:cubicBezTo>
                <a:lnTo>
                  <a:pt x="13582" y="12439"/>
                </a:lnTo>
                <a:close/>
                <a:moveTo>
                  <a:pt x="26920" y="13746"/>
                </a:moveTo>
                <a:cubicBezTo>
                  <a:pt x="26920" y="13867"/>
                  <a:pt x="26920" y="13958"/>
                  <a:pt x="26920" y="14080"/>
                </a:cubicBezTo>
                <a:cubicBezTo>
                  <a:pt x="26890" y="14262"/>
                  <a:pt x="26859" y="14444"/>
                  <a:pt x="26798" y="14627"/>
                </a:cubicBezTo>
                <a:cubicBezTo>
                  <a:pt x="26768" y="14748"/>
                  <a:pt x="26707" y="14900"/>
                  <a:pt x="26646" y="15052"/>
                </a:cubicBezTo>
                <a:lnTo>
                  <a:pt x="26555" y="15234"/>
                </a:lnTo>
                <a:lnTo>
                  <a:pt x="26555" y="15234"/>
                </a:lnTo>
                <a:lnTo>
                  <a:pt x="26646" y="14323"/>
                </a:lnTo>
                <a:lnTo>
                  <a:pt x="26646" y="14292"/>
                </a:lnTo>
                <a:lnTo>
                  <a:pt x="26677" y="14262"/>
                </a:lnTo>
                <a:cubicBezTo>
                  <a:pt x="26768" y="14080"/>
                  <a:pt x="26829" y="13928"/>
                  <a:pt x="26920" y="13746"/>
                </a:cubicBezTo>
                <a:close/>
                <a:moveTo>
                  <a:pt x="32905" y="14991"/>
                </a:moveTo>
                <a:cubicBezTo>
                  <a:pt x="32905" y="15022"/>
                  <a:pt x="32936" y="15022"/>
                  <a:pt x="32936" y="15052"/>
                </a:cubicBezTo>
                <a:lnTo>
                  <a:pt x="32814" y="15265"/>
                </a:lnTo>
                <a:cubicBezTo>
                  <a:pt x="32845" y="15174"/>
                  <a:pt x="32875" y="15082"/>
                  <a:pt x="32905" y="14991"/>
                </a:cubicBezTo>
                <a:close/>
                <a:moveTo>
                  <a:pt x="39195" y="13168"/>
                </a:moveTo>
                <a:lnTo>
                  <a:pt x="38982" y="13867"/>
                </a:lnTo>
                <a:lnTo>
                  <a:pt x="38951" y="14049"/>
                </a:lnTo>
                <a:lnTo>
                  <a:pt x="38860" y="14475"/>
                </a:lnTo>
                <a:cubicBezTo>
                  <a:pt x="38800" y="14596"/>
                  <a:pt x="38769" y="14687"/>
                  <a:pt x="38769" y="14809"/>
                </a:cubicBezTo>
                <a:lnTo>
                  <a:pt x="38556" y="15052"/>
                </a:lnTo>
                <a:lnTo>
                  <a:pt x="38587" y="15022"/>
                </a:lnTo>
                <a:lnTo>
                  <a:pt x="38587" y="15022"/>
                </a:lnTo>
                <a:lnTo>
                  <a:pt x="38344" y="15356"/>
                </a:lnTo>
                <a:lnTo>
                  <a:pt x="38253" y="15356"/>
                </a:lnTo>
                <a:cubicBezTo>
                  <a:pt x="38313" y="15204"/>
                  <a:pt x="38374" y="15022"/>
                  <a:pt x="38435" y="14870"/>
                </a:cubicBezTo>
                <a:cubicBezTo>
                  <a:pt x="38587" y="14475"/>
                  <a:pt x="38769" y="14110"/>
                  <a:pt x="38921" y="13746"/>
                </a:cubicBezTo>
                <a:cubicBezTo>
                  <a:pt x="39012" y="13563"/>
                  <a:pt x="39073" y="13381"/>
                  <a:pt x="39164" y="13229"/>
                </a:cubicBezTo>
                <a:lnTo>
                  <a:pt x="39195" y="13168"/>
                </a:lnTo>
                <a:close/>
                <a:moveTo>
                  <a:pt x="43661" y="14535"/>
                </a:moveTo>
                <a:lnTo>
                  <a:pt x="43630" y="14596"/>
                </a:lnTo>
                <a:lnTo>
                  <a:pt x="43509" y="14839"/>
                </a:lnTo>
                <a:lnTo>
                  <a:pt x="43327" y="15052"/>
                </a:lnTo>
                <a:lnTo>
                  <a:pt x="42962" y="15386"/>
                </a:lnTo>
                <a:lnTo>
                  <a:pt x="43387" y="14870"/>
                </a:lnTo>
                <a:lnTo>
                  <a:pt x="43661" y="14535"/>
                </a:lnTo>
                <a:close/>
                <a:moveTo>
                  <a:pt x="32389" y="13351"/>
                </a:moveTo>
                <a:cubicBezTo>
                  <a:pt x="32358" y="13472"/>
                  <a:pt x="32358" y="13563"/>
                  <a:pt x="32389" y="13685"/>
                </a:cubicBezTo>
                <a:cubicBezTo>
                  <a:pt x="32389" y="13715"/>
                  <a:pt x="32389" y="13746"/>
                  <a:pt x="32389" y="13746"/>
                </a:cubicBezTo>
                <a:cubicBezTo>
                  <a:pt x="32267" y="13928"/>
                  <a:pt x="32146" y="14140"/>
                  <a:pt x="32024" y="14323"/>
                </a:cubicBezTo>
                <a:cubicBezTo>
                  <a:pt x="31872" y="14596"/>
                  <a:pt x="31720" y="14870"/>
                  <a:pt x="31568" y="15143"/>
                </a:cubicBezTo>
                <a:cubicBezTo>
                  <a:pt x="31538" y="15234"/>
                  <a:pt x="31508" y="15325"/>
                  <a:pt x="31477" y="15386"/>
                </a:cubicBezTo>
                <a:lnTo>
                  <a:pt x="31417" y="15477"/>
                </a:lnTo>
                <a:cubicBezTo>
                  <a:pt x="31447" y="15295"/>
                  <a:pt x="31477" y="15113"/>
                  <a:pt x="31508" y="14900"/>
                </a:cubicBezTo>
                <a:lnTo>
                  <a:pt x="31508" y="14839"/>
                </a:lnTo>
                <a:lnTo>
                  <a:pt x="31629" y="14657"/>
                </a:lnTo>
                <a:lnTo>
                  <a:pt x="31842" y="14384"/>
                </a:lnTo>
                <a:lnTo>
                  <a:pt x="31872" y="14292"/>
                </a:lnTo>
                <a:lnTo>
                  <a:pt x="31994" y="14080"/>
                </a:lnTo>
                <a:lnTo>
                  <a:pt x="32176" y="13776"/>
                </a:lnTo>
                <a:cubicBezTo>
                  <a:pt x="32206" y="13685"/>
                  <a:pt x="32267" y="13594"/>
                  <a:pt x="32298" y="13502"/>
                </a:cubicBezTo>
                <a:lnTo>
                  <a:pt x="32389" y="13351"/>
                </a:lnTo>
                <a:close/>
                <a:moveTo>
                  <a:pt x="16286" y="14414"/>
                </a:moveTo>
                <a:lnTo>
                  <a:pt x="16286" y="14444"/>
                </a:lnTo>
                <a:lnTo>
                  <a:pt x="16256" y="14505"/>
                </a:lnTo>
                <a:cubicBezTo>
                  <a:pt x="16195" y="14566"/>
                  <a:pt x="16164" y="14657"/>
                  <a:pt x="16104" y="14718"/>
                </a:cubicBezTo>
                <a:cubicBezTo>
                  <a:pt x="16043" y="14809"/>
                  <a:pt x="15952" y="14900"/>
                  <a:pt x="15891" y="15022"/>
                </a:cubicBezTo>
                <a:cubicBezTo>
                  <a:pt x="15830" y="15113"/>
                  <a:pt x="15769" y="15174"/>
                  <a:pt x="15739" y="15265"/>
                </a:cubicBezTo>
                <a:lnTo>
                  <a:pt x="15557" y="15508"/>
                </a:lnTo>
                <a:cubicBezTo>
                  <a:pt x="15587" y="15447"/>
                  <a:pt x="15617" y="15386"/>
                  <a:pt x="15648" y="15325"/>
                </a:cubicBezTo>
                <a:cubicBezTo>
                  <a:pt x="15739" y="15143"/>
                  <a:pt x="15830" y="14961"/>
                  <a:pt x="15891" y="14748"/>
                </a:cubicBezTo>
                <a:lnTo>
                  <a:pt x="15952" y="14627"/>
                </a:lnTo>
                <a:cubicBezTo>
                  <a:pt x="16073" y="14535"/>
                  <a:pt x="16164" y="14475"/>
                  <a:pt x="16286" y="14414"/>
                </a:cubicBezTo>
                <a:close/>
                <a:moveTo>
                  <a:pt x="8356" y="13229"/>
                </a:moveTo>
                <a:cubicBezTo>
                  <a:pt x="8356" y="13290"/>
                  <a:pt x="8326" y="13320"/>
                  <a:pt x="8295" y="13381"/>
                </a:cubicBezTo>
                <a:cubicBezTo>
                  <a:pt x="8265" y="13502"/>
                  <a:pt x="8234" y="13654"/>
                  <a:pt x="8204" y="13776"/>
                </a:cubicBezTo>
                <a:cubicBezTo>
                  <a:pt x="8113" y="14019"/>
                  <a:pt x="8022" y="14262"/>
                  <a:pt x="7931" y="14505"/>
                </a:cubicBezTo>
                <a:cubicBezTo>
                  <a:pt x="7870" y="14657"/>
                  <a:pt x="7809" y="14809"/>
                  <a:pt x="7748" y="14930"/>
                </a:cubicBezTo>
                <a:lnTo>
                  <a:pt x="7718" y="14961"/>
                </a:lnTo>
                <a:cubicBezTo>
                  <a:pt x="7627" y="15082"/>
                  <a:pt x="7505" y="15174"/>
                  <a:pt x="7414" y="15295"/>
                </a:cubicBezTo>
                <a:cubicBezTo>
                  <a:pt x="7323" y="15417"/>
                  <a:pt x="7262" y="15508"/>
                  <a:pt x="7201" y="15599"/>
                </a:cubicBezTo>
                <a:lnTo>
                  <a:pt x="7201" y="15477"/>
                </a:lnTo>
                <a:lnTo>
                  <a:pt x="7596" y="14718"/>
                </a:lnTo>
                <a:cubicBezTo>
                  <a:pt x="7748" y="14444"/>
                  <a:pt x="7900" y="14140"/>
                  <a:pt x="8052" y="13867"/>
                </a:cubicBezTo>
                <a:cubicBezTo>
                  <a:pt x="8083" y="13837"/>
                  <a:pt x="8083" y="13806"/>
                  <a:pt x="8113" y="13746"/>
                </a:cubicBezTo>
                <a:cubicBezTo>
                  <a:pt x="8143" y="13654"/>
                  <a:pt x="8204" y="13533"/>
                  <a:pt x="8265" y="13442"/>
                </a:cubicBezTo>
                <a:cubicBezTo>
                  <a:pt x="8295" y="13320"/>
                  <a:pt x="8326" y="13320"/>
                  <a:pt x="8356" y="13229"/>
                </a:cubicBezTo>
                <a:close/>
                <a:moveTo>
                  <a:pt x="9024" y="15477"/>
                </a:moveTo>
                <a:lnTo>
                  <a:pt x="8994" y="15599"/>
                </a:lnTo>
                <a:cubicBezTo>
                  <a:pt x="8994" y="15579"/>
                  <a:pt x="8994" y="15558"/>
                  <a:pt x="8994" y="15538"/>
                </a:cubicBezTo>
                <a:lnTo>
                  <a:pt x="9024" y="15477"/>
                </a:lnTo>
                <a:close/>
                <a:moveTo>
                  <a:pt x="16225" y="11193"/>
                </a:moveTo>
                <a:lnTo>
                  <a:pt x="16195" y="11285"/>
                </a:lnTo>
                <a:cubicBezTo>
                  <a:pt x="16104" y="11436"/>
                  <a:pt x="16012" y="11588"/>
                  <a:pt x="15921" y="11740"/>
                </a:cubicBezTo>
                <a:lnTo>
                  <a:pt x="15557" y="12409"/>
                </a:lnTo>
                <a:cubicBezTo>
                  <a:pt x="15557" y="12469"/>
                  <a:pt x="15526" y="12530"/>
                  <a:pt x="15496" y="12591"/>
                </a:cubicBezTo>
                <a:lnTo>
                  <a:pt x="15283" y="13016"/>
                </a:lnTo>
                <a:lnTo>
                  <a:pt x="15101" y="13442"/>
                </a:lnTo>
                <a:lnTo>
                  <a:pt x="15071" y="13472"/>
                </a:lnTo>
                <a:lnTo>
                  <a:pt x="14858" y="13837"/>
                </a:lnTo>
                <a:lnTo>
                  <a:pt x="14311" y="14687"/>
                </a:lnTo>
                <a:cubicBezTo>
                  <a:pt x="14159" y="14961"/>
                  <a:pt x="13977" y="15234"/>
                  <a:pt x="13795" y="15508"/>
                </a:cubicBezTo>
                <a:lnTo>
                  <a:pt x="13764" y="15599"/>
                </a:lnTo>
                <a:lnTo>
                  <a:pt x="13734" y="15599"/>
                </a:lnTo>
                <a:lnTo>
                  <a:pt x="13916" y="15204"/>
                </a:lnTo>
                <a:cubicBezTo>
                  <a:pt x="13916" y="15143"/>
                  <a:pt x="13946" y="15052"/>
                  <a:pt x="14007" y="14991"/>
                </a:cubicBezTo>
                <a:cubicBezTo>
                  <a:pt x="14068" y="14839"/>
                  <a:pt x="14129" y="14687"/>
                  <a:pt x="14220" y="14535"/>
                </a:cubicBezTo>
                <a:cubicBezTo>
                  <a:pt x="14281" y="14384"/>
                  <a:pt x="14402" y="14140"/>
                  <a:pt x="14493" y="13989"/>
                </a:cubicBezTo>
                <a:cubicBezTo>
                  <a:pt x="14584" y="13806"/>
                  <a:pt x="14645" y="13654"/>
                  <a:pt x="14736" y="13502"/>
                </a:cubicBezTo>
                <a:cubicBezTo>
                  <a:pt x="14828" y="13351"/>
                  <a:pt x="14919" y="13168"/>
                  <a:pt x="15010" y="13016"/>
                </a:cubicBezTo>
                <a:lnTo>
                  <a:pt x="15466" y="12287"/>
                </a:lnTo>
                <a:cubicBezTo>
                  <a:pt x="15678" y="11953"/>
                  <a:pt x="15891" y="11649"/>
                  <a:pt x="16134" y="11315"/>
                </a:cubicBezTo>
                <a:lnTo>
                  <a:pt x="16225" y="11193"/>
                </a:lnTo>
                <a:close/>
                <a:moveTo>
                  <a:pt x="31812" y="15508"/>
                </a:moveTo>
                <a:cubicBezTo>
                  <a:pt x="31812" y="15563"/>
                  <a:pt x="31786" y="15594"/>
                  <a:pt x="31758" y="15622"/>
                </a:cubicBezTo>
                <a:lnTo>
                  <a:pt x="31758" y="15622"/>
                </a:lnTo>
                <a:lnTo>
                  <a:pt x="31812" y="15508"/>
                </a:lnTo>
                <a:close/>
                <a:moveTo>
                  <a:pt x="27011" y="15082"/>
                </a:moveTo>
                <a:lnTo>
                  <a:pt x="27011" y="15082"/>
                </a:lnTo>
                <a:cubicBezTo>
                  <a:pt x="26981" y="15265"/>
                  <a:pt x="26920" y="15417"/>
                  <a:pt x="26829" y="15568"/>
                </a:cubicBezTo>
                <a:lnTo>
                  <a:pt x="26768" y="15629"/>
                </a:lnTo>
                <a:lnTo>
                  <a:pt x="26829" y="15538"/>
                </a:lnTo>
                <a:lnTo>
                  <a:pt x="26950" y="15204"/>
                </a:lnTo>
                <a:lnTo>
                  <a:pt x="27011" y="15082"/>
                </a:lnTo>
                <a:close/>
                <a:moveTo>
                  <a:pt x="29867" y="12743"/>
                </a:moveTo>
                <a:lnTo>
                  <a:pt x="29867" y="12743"/>
                </a:lnTo>
                <a:cubicBezTo>
                  <a:pt x="29806" y="12864"/>
                  <a:pt x="29745" y="12986"/>
                  <a:pt x="29685" y="13107"/>
                </a:cubicBezTo>
                <a:cubicBezTo>
                  <a:pt x="29624" y="13229"/>
                  <a:pt x="29563" y="13381"/>
                  <a:pt x="29502" y="13533"/>
                </a:cubicBezTo>
                <a:lnTo>
                  <a:pt x="29229" y="14110"/>
                </a:lnTo>
                <a:cubicBezTo>
                  <a:pt x="29168" y="14262"/>
                  <a:pt x="29107" y="14444"/>
                  <a:pt x="29047" y="14596"/>
                </a:cubicBezTo>
                <a:cubicBezTo>
                  <a:pt x="29016" y="14627"/>
                  <a:pt x="29016" y="14687"/>
                  <a:pt x="29016" y="14718"/>
                </a:cubicBezTo>
                <a:cubicBezTo>
                  <a:pt x="29016" y="14779"/>
                  <a:pt x="29047" y="14809"/>
                  <a:pt x="29077" y="14839"/>
                </a:cubicBezTo>
                <a:lnTo>
                  <a:pt x="28925" y="15082"/>
                </a:lnTo>
                <a:lnTo>
                  <a:pt x="28834" y="15234"/>
                </a:lnTo>
                <a:lnTo>
                  <a:pt x="28621" y="15629"/>
                </a:lnTo>
                <a:cubicBezTo>
                  <a:pt x="28712" y="15386"/>
                  <a:pt x="28804" y="15143"/>
                  <a:pt x="28895" y="14900"/>
                </a:cubicBezTo>
                <a:cubicBezTo>
                  <a:pt x="28925" y="14718"/>
                  <a:pt x="28986" y="14505"/>
                  <a:pt x="28986" y="14292"/>
                </a:cubicBezTo>
                <a:lnTo>
                  <a:pt x="29047" y="14201"/>
                </a:lnTo>
                <a:cubicBezTo>
                  <a:pt x="29138" y="14019"/>
                  <a:pt x="29229" y="13837"/>
                  <a:pt x="29351" y="13654"/>
                </a:cubicBezTo>
                <a:lnTo>
                  <a:pt x="29654" y="13077"/>
                </a:lnTo>
                <a:cubicBezTo>
                  <a:pt x="29745" y="12956"/>
                  <a:pt x="29806" y="12834"/>
                  <a:pt x="29867" y="12743"/>
                </a:cubicBezTo>
                <a:close/>
                <a:moveTo>
                  <a:pt x="3951" y="15447"/>
                </a:moveTo>
                <a:lnTo>
                  <a:pt x="3890" y="15508"/>
                </a:lnTo>
                <a:cubicBezTo>
                  <a:pt x="3859" y="15568"/>
                  <a:pt x="3859" y="15599"/>
                  <a:pt x="3829" y="15660"/>
                </a:cubicBezTo>
                <a:cubicBezTo>
                  <a:pt x="3829" y="15629"/>
                  <a:pt x="3829" y="15629"/>
                  <a:pt x="3829" y="15629"/>
                </a:cubicBezTo>
                <a:lnTo>
                  <a:pt x="3890" y="15447"/>
                </a:lnTo>
                <a:close/>
                <a:moveTo>
                  <a:pt x="8164" y="15510"/>
                </a:moveTo>
                <a:lnTo>
                  <a:pt x="8164" y="15510"/>
                </a:lnTo>
                <a:cubicBezTo>
                  <a:pt x="8157" y="15541"/>
                  <a:pt x="8150" y="15571"/>
                  <a:pt x="8143" y="15599"/>
                </a:cubicBezTo>
                <a:cubicBezTo>
                  <a:pt x="8143" y="15629"/>
                  <a:pt x="8143" y="15660"/>
                  <a:pt x="8113" y="15690"/>
                </a:cubicBezTo>
                <a:cubicBezTo>
                  <a:pt x="8133" y="15630"/>
                  <a:pt x="8150" y="15569"/>
                  <a:pt x="8164" y="15510"/>
                </a:cubicBezTo>
                <a:close/>
                <a:moveTo>
                  <a:pt x="24003" y="14110"/>
                </a:moveTo>
                <a:lnTo>
                  <a:pt x="24003" y="14110"/>
                </a:lnTo>
                <a:cubicBezTo>
                  <a:pt x="23973" y="14232"/>
                  <a:pt x="23942" y="14353"/>
                  <a:pt x="23912" y="14475"/>
                </a:cubicBezTo>
                <a:cubicBezTo>
                  <a:pt x="23912" y="14505"/>
                  <a:pt x="23882" y="14535"/>
                  <a:pt x="23882" y="14566"/>
                </a:cubicBezTo>
                <a:cubicBezTo>
                  <a:pt x="23760" y="14718"/>
                  <a:pt x="23699" y="14839"/>
                  <a:pt x="23608" y="14961"/>
                </a:cubicBezTo>
                <a:lnTo>
                  <a:pt x="23487" y="15174"/>
                </a:lnTo>
                <a:cubicBezTo>
                  <a:pt x="23456" y="15265"/>
                  <a:pt x="23395" y="15325"/>
                  <a:pt x="23335" y="15417"/>
                </a:cubicBezTo>
                <a:lnTo>
                  <a:pt x="23152" y="15690"/>
                </a:lnTo>
                <a:lnTo>
                  <a:pt x="23152" y="15508"/>
                </a:lnTo>
                <a:lnTo>
                  <a:pt x="23152" y="15477"/>
                </a:lnTo>
                <a:cubicBezTo>
                  <a:pt x="23152" y="15447"/>
                  <a:pt x="23152" y="15417"/>
                  <a:pt x="23122" y="15386"/>
                </a:cubicBezTo>
                <a:lnTo>
                  <a:pt x="23213" y="15295"/>
                </a:lnTo>
                <a:cubicBezTo>
                  <a:pt x="23274" y="15174"/>
                  <a:pt x="23335" y="15082"/>
                  <a:pt x="23395" y="14991"/>
                </a:cubicBezTo>
                <a:lnTo>
                  <a:pt x="23760" y="14444"/>
                </a:lnTo>
                <a:cubicBezTo>
                  <a:pt x="23851" y="14353"/>
                  <a:pt x="23912" y="14232"/>
                  <a:pt x="24003" y="14110"/>
                </a:cubicBezTo>
                <a:close/>
                <a:moveTo>
                  <a:pt x="34333" y="15325"/>
                </a:moveTo>
                <a:cubicBezTo>
                  <a:pt x="34306" y="15463"/>
                  <a:pt x="34253" y="15601"/>
                  <a:pt x="34198" y="15716"/>
                </a:cubicBezTo>
                <a:lnTo>
                  <a:pt x="34198" y="15716"/>
                </a:lnTo>
                <a:cubicBezTo>
                  <a:pt x="34211" y="15679"/>
                  <a:pt x="34226" y="15640"/>
                  <a:pt x="34242" y="15599"/>
                </a:cubicBezTo>
                <a:lnTo>
                  <a:pt x="34212" y="15599"/>
                </a:lnTo>
                <a:lnTo>
                  <a:pt x="34273" y="15417"/>
                </a:lnTo>
                <a:lnTo>
                  <a:pt x="34333" y="15325"/>
                </a:lnTo>
                <a:close/>
                <a:moveTo>
                  <a:pt x="42597" y="13107"/>
                </a:moveTo>
                <a:cubicBezTo>
                  <a:pt x="42597" y="13138"/>
                  <a:pt x="42597" y="13138"/>
                  <a:pt x="42597" y="13138"/>
                </a:cubicBezTo>
                <a:cubicBezTo>
                  <a:pt x="42628" y="13199"/>
                  <a:pt x="42658" y="13229"/>
                  <a:pt x="42689" y="13259"/>
                </a:cubicBezTo>
                <a:cubicBezTo>
                  <a:pt x="42704" y="13275"/>
                  <a:pt x="42727" y="13282"/>
                  <a:pt x="42753" y="13282"/>
                </a:cubicBezTo>
                <a:cubicBezTo>
                  <a:pt x="42780" y="13282"/>
                  <a:pt x="42810" y="13275"/>
                  <a:pt x="42840" y="13259"/>
                </a:cubicBezTo>
                <a:lnTo>
                  <a:pt x="42840" y="13259"/>
                </a:lnTo>
                <a:cubicBezTo>
                  <a:pt x="42810" y="13351"/>
                  <a:pt x="42780" y="13442"/>
                  <a:pt x="42749" y="13502"/>
                </a:cubicBezTo>
                <a:cubicBezTo>
                  <a:pt x="42719" y="13594"/>
                  <a:pt x="42658" y="13776"/>
                  <a:pt x="42597" y="13897"/>
                </a:cubicBezTo>
                <a:cubicBezTo>
                  <a:pt x="42567" y="14019"/>
                  <a:pt x="42445" y="14232"/>
                  <a:pt x="42385" y="14414"/>
                </a:cubicBezTo>
                <a:lnTo>
                  <a:pt x="42172" y="14809"/>
                </a:lnTo>
                <a:cubicBezTo>
                  <a:pt x="42111" y="14900"/>
                  <a:pt x="42051" y="14991"/>
                  <a:pt x="41990" y="15082"/>
                </a:cubicBezTo>
                <a:cubicBezTo>
                  <a:pt x="41929" y="15174"/>
                  <a:pt x="41868" y="15265"/>
                  <a:pt x="41807" y="15356"/>
                </a:cubicBezTo>
                <a:lnTo>
                  <a:pt x="41686" y="15538"/>
                </a:lnTo>
                <a:lnTo>
                  <a:pt x="41625" y="15599"/>
                </a:lnTo>
                <a:lnTo>
                  <a:pt x="41504" y="15720"/>
                </a:lnTo>
                <a:lnTo>
                  <a:pt x="41473" y="15720"/>
                </a:lnTo>
                <a:cubicBezTo>
                  <a:pt x="41412" y="15690"/>
                  <a:pt x="41382" y="15690"/>
                  <a:pt x="41352" y="15690"/>
                </a:cubicBezTo>
                <a:cubicBezTo>
                  <a:pt x="41230" y="15690"/>
                  <a:pt x="41078" y="15720"/>
                  <a:pt x="40957" y="15751"/>
                </a:cubicBezTo>
                <a:cubicBezTo>
                  <a:pt x="40987" y="15690"/>
                  <a:pt x="41017" y="15629"/>
                  <a:pt x="41048" y="15568"/>
                </a:cubicBezTo>
                <a:lnTo>
                  <a:pt x="41078" y="15508"/>
                </a:lnTo>
                <a:lnTo>
                  <a:pt x="41261" y="15234"/>
                </a:lnTo>
                <a:cubicBezTo>
                  <a:pt x="41412" y="15022"/>
                  <a:pt x="41564" y="14839"/>
                  <a:pt x="41686" y="14627"/>
                </a:cubicBezTo>
                <a:cubicBezTo>
                  <a:pt x="41838" y="14414"/>
                  <a:pt x="41959" y="14232"/>
                  <a:pt x="42081" y="14019"/>
                </a:cubicBezTo>
                <a:cubicBezTo>
                  <a:pt x="42111" y="13958"/>
                  <a:pt x="42142" y="13897"/>
                  <a:pt x="42202" y="13837"/>
                </a:cubicBezTo>
                <a:lnTo>
                  <a:pt x="42415" y="13472"/>
                </a:lnTo>
                <a:cubicBezTo>
                  <a:pt x="42476" y="13381"/>
                  <a:pt x="42506" y="13290"/>
                  <a:pt x="42567" y="13199"/>
                </a:cubicBezTo>
                <a:lnTo>
                  <a:pt x="42597" y="13107"/>
                </a:lnTo>
                <a:close/>
                <a:moveTo>
                  <a:pt x="6806" y="14353"/>
                </a:moveTo>
                <a:cubicBezTo>
                  <a:pt x="6806" y="14384"/>
                  <a:pt x="6776" y="14444"/>
                  <a:pt x="6746" y="14475"/>
                </a:cubicBezTo>
                <a:lnTo>
                  <a:pt x="6685" y="14687"/>
                </a:lnTo>
                <a:lnTo>
                  <a:pt x="6412" y="15508"/>
                </a:lnTo>
                <a:lnTo>
                  <a:pt x="6320" y="15690"/>
                </a:lnTo>
                <a:lnTo>
                  <a:pt x="6260" y="15812"/>
                </a:lnTo>
                <a:cubicBezTo>
                  <a:pt x="6290" y="15629"/>
                  <a:pt x="6320" y="15447"/>
                  <a:pt x="6381" y="15265"/>
                </a:cubicBezTo>
                <a:cubicBezTo>
                  <a:pt x="6442" y="15082"/>
                  <a:pt x="6472" y="14991"/>
                  <a:pt x="6503" y="14839"/>
                </a:cubicBezTo>
                <a:lnTo>
                  <a:pt x="6685" y="14535"/>
                </a:lnTo>
                <a:lnTo>
                  <a:pt x="6806" y="14353"/>
                </a:lnTo>
                <a:close/>
                <a:moveTo>
                  <a:pt x="1976" y="15143"/>
                </a:moveTo>
                <a:cubicBezTo>
                  <a:pt x="1976" y="15174"/>
                  <a:pt x="2006" y="15204"/>
                  <a:pt x="2036" y="15234"/>
                </a:cubicBezTo>
                <a:lnTo>
                  <a:pt x="2067" y="15265"/>
                </a:lnTo>
                <a:cubicBezTo>
                  <a:pt x="2036" y="15386"/>
                  <a:pt x="1976" y="15508"/>
                  <a:pt x="1945" y="15629"/>
                </a:cubicBezTo>
                <a:lnTo>
                  <a:pt x="1945" y="15660"/>
                </a:lnTo>
                <a:lnTo>
                  <a:pt x="1884" y="15842"/>
                </a:lnTo>
                <a:cubicBezTo>
                  <a:pt x="1884" y="15720"/>
                  <a:pt x="1884" y="15629"/>
                  <a:pt x="1884" y="15538"/>
                </a:cubicBezTo>
                <a:cubicBezTo>
                  <a:pt x="1915" y="15417"/>
                  <a:pt x="1945" y="15265"/>
                  <a:pt x="1976" y="15143"/>
                </a:cubicBezTo>
                <a:close/>
                <a:moveTo>
                  <a:pt x="31751" y="15638"/>
                </a:moveTo>
                <a:cubicBezTo>
                  <a:pt x="31750" y="15665"/>
                  <a:pt x="31748" y="15693"/>
                  <a:pt x="31720" y="15720"/>
                </a:cubicBezTo>
                <a:cubicBezTo>
                  <a:pt x="31701" y="15779"/>
                  <a:pt x="31669" y="15825"/>
                  <a:pt x="31640" y="15874"/>
                </a:cubicBezTo>
                <a:lnTo>
                  <a:pt x="31640" y="15874"/>
                </a:lnTo>
                <a:lnTo>
                  <a:pt x="31751" y="15638"/>
                </a:lnTo>
                <a:close/>
                <a:moveTo>
                  <a:pt x="34161" y="15823"/>
                </a:moveTo>
                <a:lnTo>
                  <a:pt x="34121" y="15963"/>
                </a:lnTo>
                <a:lnTo>
                  <a:pt x="34090" y="15994"/>
                </a:lnTo>
                <a:cubicBezTo>
                  <a:pt x="34118" y="15938"/>
                  <a:pt x="34140" y="15882"/>
                  <a:pt x="34161" y="15823"/>
                </a:cubicBezTo>
                <a:close/>
                <a:moveTo>
                  <a:pt x="39893" y="14323"/>
                </a:moveTo>
                <a:lnTo>
                  <a:pt x="39893" y="14414"/>
                </a:lnTo>
                <a:lnTo>
                  <a:pt x="39863" y="14475"/>
                </a:lnTo>
                <a:cubicBezTo>
                  <a:pt x="39833" y="14535"/>
                  <a:pt x="39802" y="14596"/>
                  <a:pt x="39741" y="14687"/>
                </a:cubicBezTo>
                <a:lnTo>
                  <a:pt x="39772" y="14687"/>
                </a:lnTo>
                <a:cubicBezTo>
                  <a:pt x="39711" y="14809"/>
                  <a:pt x="39681" y="14930"/>
                  <a:pt x="39620" y="15082"/>
                </a:cubicBezTo>
                <a:cubicBezTo>
                  <a:pt x="39559" y="15265"/>
                  <a:pt x="39498" y="15447"/>
                  <a:pt x="39468" y="15629"/>
                </a:cubicBezTo>
                <a:cubicBezTo>
                  <a:pt x="39377" y="15690"/>
                  <a:pt x="39286" y="15751"/>
                  <a:pt x="39195" y="15812"/>
                </a:cubicBezTo>
                <a:lnTo>
                  <a:pt x="38951" y="15994"/>
                </a:lnTo>
                <a:cubicBezTo>
                  <a:pt x="38951" y="15903"/>
                  <a:pt x="38982" y="15781"/>
                  <a:pt x="39012" y="15660"/>
                </a:cubicBezTo>
                <a:lnTo>
                  <a:pt x="39043" y="15538"/>
                </a:lnTo>
                <a:cubicBezTo>
                  <a:pt x="39225" y="15295"/>
                  <a:pt x="39407" y="15022"/>
                  <a:pt x="39589" y="14779"/>
                </a:cubicBezTo>
                <a:cubicBezTo>
                  <a:pt x="39650" y="14718"/>
                  <a:pt x="39711" y="14627"/>
                  <a:pt x="39741" y="14566"/>
                </a:cubicBezTo>
                <a:lnTo>
                  <a:pt x="39893" y="14323"/>
                </a:lnTo>
                <a:close/>
                <a:moveTo>
                  <a:pt x="32176" y="15751"/>
                </a:moveTo>
                <a:lnTo>
                  <a:pt x="32085" y="15994"/>
                </a:lnTo>
                <a:cubicBezTo>
                  <a:pt x="32076" y="16003"/>
                  <a:pt x="32067" y="16015"/>
                  <a:pt x="32058" y="16028"/>
                </a:cubicBezTo>
                <a:lnTo>
                  <a:pt x="32058" y="16028"/>
                </a:lnTo>
                <a:lnTo>
                  <a:pt x="32085" y="15933"/>
                </a:lnTo>
                <a:lnTo>
                  <a:pt x="32085" y="15903"/>
                </a:lnTo>
                <a:cubicBezTo>
                  <a:pt x="32115" y="15842"/>
                  <a:pt x="32146" y="15781"/>
                  <a:pt x="32176" y="15751"/>
                </a:cubicBezTo>
                <a:close/>
                <a:moveTo>
                  <a:pt x="37797" y="15234"/>
                </a:moveTo>
                <a:cubicBezTo>
                  <a:pt x="37797" y="15265"/>
                  <a:pt x="37797" y="15295"/>
                  <a:pt x="37767" y="15325"/>
                </a:cubicBezTo>
                <a:cubicBezTo>
                  <a:pt x="37736" y="15417"/>
                  <a:pt x="37706" y="15508"/>
                  <a:pt x="37675" y="15599"/>
                </a:cubicBezTo>
                <a:lnTo>
                  <a:pt x="37675" y="15629"/>
                </a:lnTo>
                <a:cubicBezTo>
                  <a:pt x="37615" y="15660"/>
                  <a:pt x="37584" y="15720"/>
                  <a:pt x="37523" y="15751"/>
                </a:cubicBezTo>
                <a:lnTo>
                  <a:pt x="37341" y="15963"/>
                </a:lnTo>
                <a:lnTo>
                  <a:pt x="37250" y="16085"/>
                </a:lnTo>
                <a:cubicBezTo>
                  <a:pt x="37311" y="15963"/>
                  <a:pt x="37402" y="15842"/>
                  <a:pt x="37493" y="15690"/>
                </a:cubicBezTo>
                <a:cubicBezTo>
                  <a:pt x="37584" y="15568"/>
                  <a:pt x="37675" y="15386"/>
                  <a:pt x="37797" y="15234"/>
                </a:cubicBezTo>
                <a:close/>
                <a:moveTo>
                  <a:pt x="46608" y="13320"/>
                </a:moveTo>
                <a:lnTo>
                  <a:pt x="46608" y="13533"/>
                </a:lnTo>
                <a:lnTo>
                  <a:pt x="46638" y="13746"/>
                </a:lnTo>
                <a:lnTo>
                  <a:pt x="46395" y="14353"/>
                </a:lnTo>
                <a:lnTo>
                  <a:pt x="46122" y="14961"/>
                </a:lnTo>
                <a:cubicBezTo>
                  <a:pt x="46061" y="15143"/>
                  <a:pt x="45970" y="15295"/>
                  <a:pt x="45879" y="15477"/>
                </a:cubicBezTo>
                <a:cubicBezTo>
                  <a:pt x="45788" y="15660"/>
                  <a:pt x="45696" y="15872"/>
                  <a:pt x="45575" y="16085"/>
                </a:cubicBezTo>
                <a:cubicBezTo>
                  <a:pt x="45636" y="15903"/>
                  <a:pt x="45696" y="15720"/>
                  <a:pt x="45757" y="15508"/>
                </a:cubicBezTo>
                <a:lnTo>
                  <a:pt x="45848" y="15265"/>
                </a:lnTo>
                <a:cubicBezTo>
                  <a:pt x="45879" y="15204"/>
                  <a:pt x="45909" y="15143"/>
                  <a:pt x="45909" y="15082"/>
                </a:cubicBezTo>
                <a:lnTo>
                  <a:pt x="45970" y="14870"/>
                </a:lnTo>
                <a:lnTo>
                  <a:pt x="46122" y="14444"/>
                </a:lnTo>
                <a:cubicBezTo>
                  <a:pt x="46213" y="14262"/>
                  <a:pt x="46304" y="14080"/>
                  <a:pt x="46365" y="13897"/>
                </a:cubicBezTo>
                <a:cubicBezTo>
                  <a:pt x="46456" y="13715"/>
                  <a:pt x="46486" y="13594"/>
                  <a:pt x="46547" y="13442"/>
                </a:cubicBezTo>
                <a:lnTo>
                  <a:pt x="46608" y="13320"/>
                </a:lnTo>
                <a:close/>
                <a:moveTo>
                  <a:pt x="24732" y="14596"/>
                </a:moveTo>
                <a:lnTo>
                  <a:pt x="24763" y="14627"/>
                </a:lnTo>
                <a:cubicBezTo>
                  <a:pt x="24732" y="14687"/>
                  <a:pt x="24702" y="14748"/>
                  <a:pt x="24672" y="14809"/>
                </a:cubicBezTo>
                <a:cubicBezTo>
                  <a:pt x="24611" y="15052"/>
                  <a:pt x="24550" y="15295"/>
                  <a:pt x="24459" y="15508"/>
                </a:cubicBezTo>
                <a:lnTo>
                  <a:pt x="24368" y="15690"/>
                </a:lnTo>
                <a:cubicBezTo>
                  <a:pt x="24307" y="15842"/>
                  <a:pt x="24216" y="15963"/>
                  <a:pt x="24125" y="16115"/>
                </a:cubicBezTo>
                <a:lnTo>
                  <a:pt x="24155" y="15994"/>
                </a:lnTo>
                <a:cubicBezTo>
                  <a:pt x="24216" y="15872"/>
                  <a:pt x="24246" y="15720"/>
                  <a:pt x="24307" y="15599"/>
                </a:cubicBezTo>
                <a:lnTo>
                  <a:pt x="24337" y="15508"/>
                </a:lnTo>
                <a:lnTo>
                  <a:pt x="24428" y="15265"/>
                </a:lnTo>
                <a:lnTo>
                  <a:pt x="24550" y="14870"/>
                </a:lnTo>
                <a:lnTo>
                  <a:pt x="24732" y="14596"/>
                </a:lnTo>
                <a:close/>
                <a:moveTo>
                  <a:pt x="42415" y="15477"/>
                </a:moveTo>
                <a:lnTo>
                  <a:pt x="42172" y="15751"/>
                </a:lnTo>
                <a:cubicBezTo>
                  <a:pt x="42081" y="15872"/>
                  <a:pt x="41959" y="15994"/>
                  <a:pt x="41868" y="16115"/>
                </a:cubicBezTo>
                <a:lnTo>
                  <a:pt x="41868" y="16085"/>
                </a:lnTo>
                <a:lnTo>
                  <a:pt x="41899" y="16024"/>
                </a:lnTo>
                <a:cubicBezTo>
                  <a:pt x="41990" y="15933"/>
                  <a:pt x="42051" y="15812"/>
                  <a:pt x="42111" y="15690"/>
                </a:cubicBezTo>
                <a:lnTo>
                  <a:pt x="42202" y="15629"/>
                </a:lnTo>
                <a:lnTo>
                  <a:pt x="42294" y="15538"/>
                </a:lnTo>
                <a:cubicBezTo>
                  <a:pt x="42324" y="15508"/>
                  <a:pt x="42385" y="15508"/>
                  <a:pt x="42415" y="15477"/>
                </a:cubicBezTo>
                <a:close/>
                <a:moveTo>
                  <a:pt x="29867" y="14657"/>
                </a:moveTo>
                <a:lnTo>
                  <a:pt x="29867" y="14657"/>
                </a:lnTo>
                <a:cubicBezTo>
                  <a:pt x="29806" y="14809"/>
                  <a:pt x="29776" y="14930"/>
                  <a:pt x="29715" y="15052"/>
                </a:cubicBezTo>
                <a:cubicBezTo>
                  <a:pt x="29654" y="15174"/>
                  <a:pt x="29563" y="15356"/>
                  <a:pt x="29472" y="15538"/>
                </a:cubicBezTo>
                <a:lnTo>
                  <a:pt x="29411" y="15720"/>
                </a:lnTo>
                <a:cubicBezTo>
                  <a:pt x="29259" y="15842"/>
                  <a:pt x="29107" y="15994"/>
                  <a:pt x="28986" y="16146"/>
                </a:cubicBezTo>
                <a:lnTo>
                  <a:pt x="29168" y="15812"/>
                </a:lnTo>
                <a:cubicBezTo>
                  <a:pt x="29199" y="15751"/>
                  <a:pt x="29229" y="15690"/>
                  <a:pt x="29259" y="15629"/>
                </a:cubicBezTo>
                <a:lnTo>
                  <a:pt x="29472" y="15295"/>
                </a:lnTo>
                <a:cubicBezTo>
                  <a:pt x="29563" y="15143"/>
                  <a:pt x="29654" y="14991"/>
                  <a:pt x="29745" y="14839"/>
                </a:cubicBezTo>
                <a:lnTo>
                  <a:pt x="29867" y="14657"/>
                </a:lnTo>
                <a:close/>
                <a:moveTo>
                  <a:pt x="19598" y="15113"/>
                </a:moveTo>
                <a:cubicBezTo>
                  <a:pt x="19628" y="15204"/>
                  <a:pt x="19628" y="15325"/>
                  <a:pt x="19628" y="15447"/>
                </a:cubicBezTo>
                <a:lnTo>
                  <a:pt x="19355" y="15781"/>
                </a:lnTo>
                <a:lnTo>
                  <a:pt x="19172" y="16024"/>
                </a:lnTo>
                <a:cubicBezTo>
                  <a:pt x="19142" y="16085"/>
                  <a:pt x="19081" y="16146"/>
                  <a:pt x="19020" y="16207"/>
                </a:cubicBezTo>
                <a:lnTo>
                  <a:pt x="19020" y="16024"/>
                </a:lnTo>
                <a:lnTo>
                  <a:pt x="19172" y="15751"/>
                </a:lnTo>
                <a:lnTo>
                  <a:pt x="19294" y="15568"/>
                </a:lnTo>
                <a:lnTo>
                  <a:pt x="19598" y="15143"/>
                </a:lnTo>
                <a:lnTo>
                  <a:pt x="19598" y="15113"/>
                </a:lnTo>
                <a:close/>
                <a:moveTo>
                  <a:pt x="45666" y="14657"/>
                </a:moveTo>
                <a:lnTo>
                  <a:pt x="45636" y="14809"/>
                </a:lnTo>
                <a:cubicBezTo>
                  <a:pt x="45575" y="14991"/>
                  <a:pt x="45484" y="15174"/>
                  <a:pt x="45423" y="15386"/>
                </a:cubicBezTo>
                <a:lnTo>
                  <a:pt x="45301" y="15690"/>
                </a:lnTo>
                <a:cubicBezTo>
                  <a:pt x="45241" y="15872"/>
                  <a:pt x="45150" y="16055"/>
                  <a:pt x="45089" y="16237"/>
                </a:cubicBezTo>
                <a:cubicBezTo>
                  <a:pt x="45089" y="16176"/>
                  <a:pt x="45119" y="16115"/>
                  <a:pt x="45119" y="16055"/>
                </a:cubicBezTo>
                <a:cubicBezTo>
                  <a:pt x="45150" y="15933"/>
                  <a:pt x="45210" y="15842"/>
                  <a:pt x="45241" y="15720"/>
                </a:cubicBezTo>
                <a:cubicBezTo>
                  <a:pt x="45301" y="15538"/>
                  <a:pt x="45362" y="15356"/>
                  <a:pt x="45423" y="15174"/>
                </a:cubicBezTo>
                <a:cubicBezTo>
                  <a:pt x="45514" y="14991"/>
                  <a:pt x="45575" y="14839"/>
                  <a:pt x="45666" y="14657"/>
                </a:cubicBezTo>
                <a:close/>
                <a:moveTo>
                  <a:pt x="23760" y="15660"/>
                </a:moveTo>
                <a:cubicBezTo>
                  <a:pt x="23760" y="15660"/>
                  <a:pt x="23790" y="15690"/>
                  <a:pt x="23821" y="15690"/>
                </a:cubicBezTo>
                <a:cubicBezTo>
                  <a:pt x="23790" y="15812"/>
                  <a:pt x="23790" y="15933"/>
                  <a:pt x="23760" y="16085"/>
                </a:cubicBezTo>
                <a:cubicBezTo>
                  <a:pt x="23730" y="16146"/>
                  <a:pt x="23730" y="16207"/>
                  <a:pt x="23699" y="16267"/>
                </a:cubicBezTo>
                <a:lnTo>
                  <a:pt x="23669" y="16237"/>
                </a:lnTo>
                <a:cubicBezTo>
                  <a:pt x="23639" y="16207"/>
                  <a:pt x="23608" y="16176"/>
                  <a:pt x="23578" y="16176"/>
                </a:cubicBezTo>
                <a:lnTo>
                  <a:pt x="23547" y="16176"/>
                </a:lnTo>
                <a:lnTo>
                  <a:pt x="23699" y="15781"/>
                </a:lnTo>
                <a:lnTo>
                  <a:pt x="23760" y="15660"/>
                </a:lnTo>
                <a:close/>
                <a:moveTo>
                  <a:pt x="4619" y="15599"/>
                </a:moveTo>
                <a:lnTo>
                  <a:pt x="4528" y="15751"/>
                </a:lnTo>
                <a:cubicBezTo>
                  <a:pt x="4406" y="15872"/>
                  <a:pt x="4315" y="15994"/>
                  <a:pt x="4254" y="16146"/>
                </a:cubicBezTo>
                <a:cubicBezTo>
                  <a:pt x="4194" y="16176"/>
                  <a:pt x="4163" y="16237"/>
                  <a:pt x="4102" y="16298"/>
                </a:cubicBezTo>
                <a:lnTo>
                  <a:pt x="4285" y="15872"/>
                </a:lnTo>
                <a:lnTo>
                  <a:pt x="4345" y="15872"/>
                </a:lnTo>
                <a:cubicBezTo>
                  <a:pt x="4376" y="15842"/>
                  <a:pt x="4406" y="15812"/>
                  <a:pt x="4437" y="15781"/>
                </a:cubicBezTo>
                <a:cubicBezTo>
                  <a:pt x="4467" y="15781"/>
                  <a:pt x="4467" y="15751"/>
                  <a:pt x="4497" y="15720"/>
                </a:cubicBezTo>
                <a:lnTo>
                  <a:pt x="4589" y="15599"/>
                </a:lnTo>
                <a:close/>
                <a:moveTo>
                  <a:pt x="35123" y="15538"/>
                </a:moveTo>
                <a:cubicBezTo>
                  <a:pt x="35123" y="15568"/>
                  <a:pt x="35154" y="15568"/>
                  <a:pt x="35154" y="15568"/>
                </a:cubicBezTo>
                <a:cubicBezTo>
                  <a:pt x="35154" y="15599"/>
                  <a:pt x="35154" y="15599"/>
                  <a:pt x="35154" y="15599"/>
                </a:cubicBezTo>
                <a:cubicBezTo>
                  <a:pt x="35123" y="15690"/>
                  <a:pt x="35123" y="15781"/>
                  <a:pt x="35093" y="15872"/>
                </a:cubicBezTo>
                <a:lnTo>
                  <a:pt x="35093" y="15994"/>
                </a:lnTo>
                <a:lnTo>
                  <a:pt x="34971" y="16085"/>
                </a:lnTo>
                <a:lnTo>
                  <a:pt x="34819" y="16267"/>
                </a:lnTo>
                <a:lnTo>
                  <a:pt x="34759" y="16298"/>
                </a:lnTo>
                <a:cubicBezTo>
                  <a:pt x="34789" y="16207"/>
                  <a:pt x="34819" y="16115"/>
                  <a:pt x="34850" y="16024"/>
                </a:cubicBezTo>
                <a:cubicBezTo>
                  <a:pt x="34880" y="15933"/>
                  <a:pt x="34880" y="15842"/>
                  <a:pt x="34911" y="15751"/>
                </a:cubicBezTo>
                <a:cubicBezTo>
                  <a:pt x="34941" y="15660"/>
                  <a:pt x="34971" y="15660"/>
                  <a:pt x="35002" y="15599"/>
                </a:cubicBezTo>
                <a:lnTo>
                  <a:pt x="35002" y="15568"/>
                </a:lnTo>
                <a:lnTo>
                  <a:pt x="35093" y="15538"/>
                </a:lnTo>
                <a:close/>
                <a:moveTo>
                  <a:pt x="38907" y="12080"/>
                </a:moveTo>
                <a:lnTo>
                  <a:pt x="38907" y="12080"/>
                </a:lnTo>
                <a:cubicBezTo>
                  <a:pt x="38850" y="12220"/>
                  <a:pt x="38792" y="12360"/>
                  <a:pt x="38708" y="12500"/>
                </a:cubicBezTo>
                <a:cubicBezTo>
                  <a:pt x="38648" y="12652"/>
                  <a:pt x="38617" y="12743"/>
                  <a:pt x="38587" y="12895"/>
                </a:cubicBezTo>
                <a:lnTo>
                  <a:pt x="38405" y="13351"/>
                </a:lnTo>
                <a:lnTo>
                  <a:pt x="38283" y="13654"/>
                </a:lnTo>
                <a:lnTo>
                  <a:pt x="38010" y="14140"/>
                </a:lnTo>
                <a:lnTo>
                  <a:pt x="37918" y="14292"/>
                </a:lnTo>
                <a:lnTo>
                  <a:pt x="37675" y="14718"/>
                </a:lnTo>
                <a:cubicBezTo>
                  <a:pt x="37432" y="15113"/>
                  <a:pt x="37189" y="15477"/>
                  <a:pt x="36946" y="15872"/>
                </a:cubicBezTo>
                <a:lnTo>
                  <a:pt x="36612" y="16328"/>
                </a:lnTo>
                <a:cubicBezTo>
                  <a:pt x="36612" y="16298"/>
                  <a:pt x="36642" y="16267"/>
                  <a:pt x="36642" y="16207"/>
                </a:cubicBezTo>
                <a:cubicBezTo>
                  <a:pt x="36673" y="16176"/>
                  <a:pt x="36703" y="16115"/>
                  <a:pt x="36734" y="16085"/>
                </a:cubicBezTo>
                <a:lnTo>
                  <a:pt x="37037" y="15477"/>
                </a:lnTo>
                <a:cubicBezTo>
                  <a:pt x="37159" y="15295"/>
                  <a:pt x="37250" y="15082"/>
                  <a:pt x="37372" y="14900"/>
                </a:cubicBezTo>
                <a:cubicBezTo>
                  <a:pt x="37615" y="14475"/>
                  <a:pt x="37827" y="14049"/>
                  <a:pt x="38070" y="13624"/>
                </a:cubicBezTo>
                <a:cubicBezTo>
                  <a:pt x="38162" y="13472"/>
                  <a:pt x="38253" y="13320"/>
                  <a:pt x="38313" y="13168"/>
                </a:cubicBezTo>
                <a:cubicBezTo>
                  <a:pt x="38405" y="13016"/>
                  <a:pt x="38465" y="12925"/>
                  <a:pt x="38526" y="12804"/>
                </a:cubicBezTo>
                <a:cubicBezTo>
                  <a:pt x="38648" y="12591"/>
                  <a:pt x="38739" y="12409"/>
                  <a:pt x="38830" y="12226"/>
                </a:cubicBezTo>
                <a:cubicBezTo>
                  <a:pt x="38856" y="12174"/>
                  <a:pt x="38883" y="12127"/>
                  <a:pt x="38907" y="12080"/>
                </a:cubicBezTo>
                <a:close/>
                <a:moveTo>
                  <a:pt x="8487" y="16366"/>
                </a:moveTo>
                <a:cubicBezTo>
                  <a:pt x="8491" y="16371"/>
                  <a:pt x="8497" y="16378"/>
                  <a:pt x="8508" y="16389"/>
                </a:cubicBezTo>
                <a:cubicBezTo>
                  <a:pt x="8478" y="16419"/>
                  <a:pt x="8447" y="16419"/>
                  <a:pt x="8447" y="16449"/>
                </a:cubicBezTo>
                <a:lnTo>
                  <a:pt x="8447" y="16449"/>
                </a:lnTo>
                <a:cubicBezTo>
                  <a:pt x="8447" y="16426"/>
                  <a:pt x="8465" y="16403"/>
                  <a:pt x="8487" y="16366"/>
                </a:cubicBezTo>
                <a:close/>
                <a:moveTo>
                  <a:pt x="38313" y="16358"/>
                </a:moveTo>
                <a:cubicBezTo>
                  <a:pt x="38313" y="16389"/>
                  <a:pt x="38313" y="16419"/>
                  <a:pt x="38313" y="16419"/>
                </a:cubicBezTo>
                <a:lnTo>
                  <a:pt x="38283" y="16450"/>
                </a:lnTo>
                <a:lnTo>
                  <a:pt x="38313" y="16358"/>
                </a:lnTo>
                <a:close/>
                <a:moveTo>
                  <a:pt x="20965" y="14687"/>
                </a:moveTo>
                <a:lnTo>
                  <a:pt x="20813" y="14961"/>
                </a:lnTo>
                <a:lnTo>
                  <a:pt x="20752" y="15113"/>
                </a:lnTo>
                <a:cubicBezTo>
                  <a:pt x="20661" y="15295"/>
                  <a:pt x="20570" y="15447"/>
                  <a:pt x="20509" y="15629"/>
                </a:cubicBezTo>
                <a:cubicBezTo>
                  <a:pt x="20448" y="15812"/>
                  <a:pt x="20357" y="16024"/>
                  <a:pt x="20266" y="16207"/>
                </a:cubicBezTo>
                <a:lnTo>
                  <a:pt x="20175" y="16419"/>
                </a:lnTo>
                <a:cubicBezTo>
                  <a:pt x="20175" y="16450"/>
                  <a:pt x="20175" y="16450"/>
                  <a:pt x="20175" y="16480"/>
                </a:cubicBezTo>
                <a:cubicBezTo>
                  <a:pt x="20175" y="16450"/>
                  <a:pt x="20175" y="16419"/>
                  <a:pt x="20145" y="16389"/>
                </a:cubicBezTo>
                <a:cubicBezTo>
                  <a:pt x="20145" y="16328"/>
                  <a:pt x="20205" y="16237"/>
                  <a:pt x="20205" y="16146"/>
                </a:cubicBezTo>
                <a:cubicBezTo>
                  <a:pt x="20266" y="15963"/>
                  <a:pt x="20296" y="15751"/>
                  <a:pt x="20327" y="15568"/>
                </a:cubicBezTo>
                <a:lnTo>
                  <a:pt x="20509" y="15325"/>
                </a:lnTo>
                <a:lnTo>
                  <a:pt x="20904" y="14779"/>
                </a:lnTo>
                <a:lnTo>
                  <a:pt x="20965" y="14687"/>
                </a:lnTo>
                <a:close/>
                <a:moveTo>
                  <a:pt x="27588" y="15660"/>
                </a:moveTo>
                <a:lnTo>
                  <a:pt x="27315" y="16207"/>
                </a:lnTo>
                <a:cubicBezTo>
                  <a:pt x="27284" y="16298"/>
                  <a:pt x="27224" y="16389"/>
                  <a:pt x="27163" y="16480"/>
                </a:cubicBezTo>
                <a:lnTo>
                  <a:pt x="27315" y="16176"/>
                </a:lnTo>
                <a:lnTo>
                  <a:pt x="27497" y="15781"/>
                </a:lnTo>
                <a:lnTo>
                  <a:pt x="27588" y="15660"/>
                </a:lnTo>
                <a:close/>
                <a:moveTo>
                  <a:pt x="48552" y="14566"/>
                </a:moveTo>
                <a:cubicBezTo>
                  <a:pt x="48552" y="14596"/>
                  <a:pt x="48522" y="14657"/>
                  <a:pt x="48522" y="14687"/>
                </a:cubicBezTo>
                <a:lnTo>
                  <a:pt x="48340" y="15143"/>
                </a:lnTo>
                <a:cubicBezTo>
                  <a:pt x="48309" y="15265"/>
                  <a:pt x="48279" y="15356"/>
                  <a:pt x="48218" y="15447"/>
                </a:cubicBezTo>
                <a:cubicBezTo>
                  <a:pt x="48188" y="15568"/>
                  <a:pt x="48127" y="15751"/>
                  <a:pt x="48066" y="15872"/>
                </a:cubicBezTo>
                <a:lnTo>
                  <a:pt x="47823" y="16389"/>
                </a:lnTo>
                <a:cubicBezTo>
                  <a:pt x="47823" y="16419"/>
                  <a:pt x="47823" y="16419"/>
                  <a:pt x="47823" y="16450"/>
                </a:cubicBezTo>
                <a:lnTo>
                  <a:pt x="47762" y="16450"/>
                </a:lnTo>
                <a:lnTo>
                  <a:pt x="47732" y="16480"/>
                </a:lnTo>
                <a:cubicBezTo>
                  <a:pt x="47732" y="16450"/>
                  <a:pt x="47762" y="16419"/>
                  <a:pt x="47762" y="16389"/>
                </a:cubicBezTo>
                <a:cubicBezTo>
                  <a:pt x="47854" y="16146"/>
                  <a:pt x="47945" y="15903"/>
                  <a:pt x="48036" y="15660"/>
                </a:cubicBezTo>
                <a:cubicBezTo>
                  <a:pt x="48036" y="15629"/>
                  <a:pt x="48066" y="15599"/>
                  <a:pt x="48097" y="15568"/>
                </a:cubicBezTo>
                <a:cubicBezTo>
                  <a:pt x="48157" y="15417"/>
                  <a:pt x="48218" y="15295"/>
                  <a:pt x="48279" y="15174"/>
                </a:cubicBezTo>
                <a:cubicBezTo>
                  <a:pt x="48309" y="15113"/>
                  <a:pt x="48340" y="15052"/>
                  <a:pt x="48340" y="14991"/>
                </a:cubicBezTo>
                <a:cubicBezTo>
                  <a:pt x="48370" y="14961"/>
                  <a:pt x="48370" y="14930"/>
                  <a:pt x="48370" y="14900"/>
                </a:cubicBezTo>
                <a:lnTo>
                  <a:pt x="48461" y="14748"/>
                </a:lnTo>
                <a:lnTo>
                  <a:pt x="48522" y="14627"/>
                </a:lnTo>
                <a:lnTo>
                  <a:pt x="48552" y="14566"/>
                </a:lnTo>
                <a:close/>
                <a:moveTo>
                  <a:pt x="33999" y="14961"/>
                </a:moveTo>
                <a:lnTo>
                  <a:pt x="33999" y="14991"/>
                </a:lnTo>
                <a:lnTo>
                  <a:pt x="33938" y="15265"/>
                </a:lnTo>
                <a:lnTo>
                  <a:pt x="33938" y="15295"/>
                </a:lnTo>
                <a:lnTo>
                  <a:pt x="33695" y="15629"/>
                </a:lnTo>
                <a:cubicBezTo>
                  <a:pt x="33665" y="15690"/>
                  <a:pt x="33604" y="15751"/>
                  <a:pt x="33574" y="15842"/>
                </a:cubicBezTo>
                <a:cubicBezTo>
                  <a:pt x="33483" y="16024"/>
                  <a:pt x="33361" y="16207"/>
                  <a:pt x="33239" y="16389"/>
                </a:cubicBezTo>
                <a:lnTo>
                  <a:pt x="33164" y="16534"/>
                </a:lnTo>
                <a:lnTo>
                  <a:pt x="33164" y="16534"/>
                </a:lnTo>
                <a:cubicBezTo>
                  <a:pt x="33230" y="16394"/>
                  <a:pt x="33295" y="16247"/>
                  <a:pt x="33361" y="16115"/>
                </a:cubicBezTo>
                <a:cubicBezTo>
                  <a:pt x="33452" y="15933"/>
                  <a:pt x="33543" y="15690"/>
                  <a:pt x="33634" y="15477"/>
                </a:cubicBezTo>
                <a:lnTo>
                  <a:pt x="33817" y="15265"/>
                </a:lnTo>
                <a:lnTo>
                  <a:pt x="33999" y="14961"/>
                </a:lnTo>
                <a:close/>
                <a:moveTo>
                  <a:pt x="48552" y="12956"/>
                </a:moveTo>
                <a:cubicBezTo>
                  <a:pt x="48552" y="12986"/>
                  <a:pt x="48583" y="12986"/>
                  <a:pt x="48583" y="12986"/>
                </a:cubicBezTo>
                <a:cubicBezTo>
                  <a:pt x="48552" y="13229"/>
                  <a:pt x="48492" y="13502"/>
                  <a:pt x="48431" y="13746"/>
                </a:cubicBezTo>
                <a:cubicBezTo>
                  <a:pt x="48370" y="13928"/>
                  <a:pt x="48309" y="14110"/>
                  <a:pt x="48249" y="14262"/>
                </a:cubicBezTo>
                <a:lnTo>
                  <a:pt x="48066" y="14779"/>
                </a:lnTo>
                <a:lnTo>
                  <a:pt x="48066" y="14809"/>
                </a:lnTo>
                <a:cubicBezTo>
                  <a:pt x="48036" y="14870"/>
                  <a:pt x="48006" y="14930"/>
                  <a:pt x="47975" y="14991"/>
                </a:cubicBezTo>
                <a:cubicBezTo>
                  <a:pt x="47884" y="15143"/>
                  <a:pt x="47823" y="15325"/>
                  <a:pt x="47762" y="15477"/>
                </a:cubicBezTo>
                <a:lnTo>
                  <a:pt x="47732" y="15508"/>
                </a:lnTo>
                <a:cubicBezTo>
                  <a:pt x="47671" y="15690"/>
                  <a:pt x="47580" y="15842"/>
                  <a:pt x="47489" y="16024"/>
                </a:cubicBezTo>
                <a:cubicBezTo>
                  <a:pt x="47428" y="16176"/>
                  <a:pt x="47337" y="16358"/>
                  <a:pt x="47246" y="16541"/>
                </a:cubicBezTo>
                <a:cubicBezTo>
                  <a:pt x="47216" y="16419"/>
                  <a:pt x="47216" y="16328"/>
                  <a:pt x="47216" y="16207"/>
                </a:cubicBezTo>
                <a:lnTo>
                  <a:pt x="47155" y="16176"/>
                </a:lnTo>
                <a:cubicBezTo>
                  <a:pt x="47155" y="16176"/>
                  <a:pt x="47185" y="16146"/>
                  <a:pt x="47185" y="16115"/>
                </a:cubicBezTo>
                <a:lnTo>
                  <a:pt x="47550" y="15568"/>
                </a:lnTo>
                <a:cubicBezTo>
                  <a:pt x="47641" y="15386"/>
                  <a:pt x="47702" y="15174"/>
                  <a:pt x="47793" y="15022"/>
                </a:cubicBezTo>
                <a:cubicBezTo>
                  <a:pt x="47975" y="14627"/>
                  <a:pt x="48157" y="14262"/>
                  <a:pt x="48309" y="13837"/>
                </a:cubicBezTo>
                <a:cubicBezTo>
                  <a:pt x="48400" y="13563"/>
                  <a:pt x="48492" y="13259"/>
                  <a:pt x="48552" y="12956"/>
                </a:cubicBezTo>
                <a:close/>
                <a:moveTo>
                  <a:pt x="41139" y="16085"/>
                </a:moveTo>
                <a:cubicBezTo>
                  <a:pt x="40987" y="16237"/>
                  <a:pt x="40866" y="16419"/>
                  <a:pt x="40714" y="16571"/>
                </a:cubicBezTo>
                <a:cubicBezTo>
                  <a:pt x="40744" y="16480"/>
                  <a:pt x="40774" y="16389"/>
                  <a:pt x="40805" y="16328"/>
                </a:cubicBezTo>
                <a:lnTo>
                  <a:pt x="40866" y="16267"/>
                </a:lnTo>
                <a:cubicBezTo>
                  <a:pt x="40957" y="16207"/>
                  <a:pt x="41048" y="16146"/>
                  <a:pt x="41139" y="16085"/>
                </a:cubicBezTo>
                <a:close/>
                <a:moveTo>
                  <a:pt x="43084" y="15842"/>
                </a:moveTo>
                <a:lnTo>
                  <a:pt x="42901" y="16237"/>
                </a:lnTo>
                <a:lnTo>
                  <a:pt x="42749" y="16571"/>
                </a:lnTo>
                <a:cubicBezTo>
                  <a:pt x="42780" y="16389"/>
                  <a:pt x="42810" y="16207"/>
                  <a:pt x="42840" y="16024"/>
                </a:cubicBezTo>
                <a:lnTo>
                  <a:pt x="42992" y="15933"/>
                </a:lnTo>
                <a:lnTo>
                  <a:pt x="43084" y="15842"/>
                </a:lnTo>
                <a:close/>
                <a:moveTo>
                  <a:pt x="3373" y="14900"/>
                </a:moveTo>
                <a:cubicBezTo>
                  <a:pt x="3312" y="14961"/>
                  <a:pt x="3282" y="15022"/>
                  <a:pt x="3252" y="15082"/>
                </a:cubicBezTo>
                <a:lnTo>
                  <a:pt x="3282" y="15082"/>
                </a:lnTo>
                <a:cubicBezTo>
                  <a:pt x="3221" y="15204"/>
                  <a:pt x="3191" y="15295"/>
                  <a:pt x="3130" y="15417"/>
                </a:cubicBezTo>
                <a:lnTo>
                  <a:pt x="3039" y="15599"/>
                </a:lnTo>
                <a:cubicBezTo>
                  <a:pt x="2948" y="15690"/>
                  <a:pt x="2857" y="15812"/>
                  <a:pt x="2766" y="15933"/>
                </a:cubicBezTo>
                <a:cubicBezTo>
                  <a:pt x="2735" y="15994"/>
                  <a:pt x="2674" y="16085"/>
                  <a:pt x="2644" y="16146"/>
                </a:cubicBezTo>
                <a:cubicBezTo>
                  <a:pt x="2583" y="16207"/>
                  <a:pt x="2553" y="16267"/>
                  <a:pt x="2523" y="16328"/>
                </a:cubicBezTo>
                <a:lnTo>
                  <a:pt x="2371" y="16632"/>
                </a:lnTo>
                <a:lnTo>
                  <a:pt x="2340" y="16693"/>
                </a:lnTo>
                <a:lnTo>
                  <a:pt x="2188" y="16693"/>
                </a:lnTo>
                <a:cubicBezTo>
                  <a:pt x="2128" y="16693"/>
                  <a:pt x="2097" y="16693"/>
                  <a:pt x="2067" y="16662"/>
                </a:cubicBezTo>
                <a:lnTo>
                  <a:pt x="2097" y="16662"/>
                </a:lnTo>
                <a:cubicBezTo>
                  <a:pt x="2158" y="16662"/>
                  <a:pt x="2188" y="16632"/>
                  <a:pt x="2219" y="16602"/>
                </a:cubicBezTo>
                <a:cubicBezTo>
                  <a:pt x="2249" y="16571"/>
                  <a:pt x="2279" y="16510"/>
                  <a:pt x="2310" y="16450"/>
                </a:cubicBezTo>
                <a:lnTo>
                  <a:pt x="2431" y="16207"/>
                </a:lnTo>
                <a:lnTo>
                  <a:pt x="2644" y="15842"/>
                </a:lnTo>
                <a:cubicBezTo>
                  <a:pt x="2766" y="15599"/>
                  <a:pt x="2887" y="15386"/>
                  <a:pt x="3009" y="15143"/>
                </a:cubicBezTo>
                <a:lnTo>
                  <a:pt x="3161" y="15052"/>
                </a:lnTo>
                <a:cubicBezTo>
                  <a:pt x="3221" y="15022"/>
                  <a:pt x="3312" y="14961"/>
                  <a:pt x="3373" y="14900"/>
                </a:cubicBezTo>
                <a:close/>
                <a:moveTo>
                  <a:pt x="46760" y="15720"/>
                </a:moveTo>
                <a:lnTo>
                  <a:pt x="46638" y="15994"/>
                </a:lnTo>
                <a:cubicBezTo>
                  <a:pt x="46638" y="16085"/>
                  <a:pt x="46608" y="16146"/>
                  <a:pt x="46608" y="16207"/>
                </a:cubicBezTo>
                <a:lnTo>
                  <a:pt x="46456" y="16602"/>
                </a:lnTo>
                <a:cubicBezTo>
                  <a:pt x="46456" y="16632"/>
                  <a:pt x="46456" y="16662"/>
                  <a:pt x="46456" y="16662"/>
                </a:cubicBezTo>
                <a:lnTo>
                  <a:pt x="46426" y="16693"/>
                </a:lnTo>
                <a:lnTo>
                  <a:pt x="46395" y="16662"/>
                </a:lnTo>
                <a:lnTo>
                  <a:pt x="46517" y="16328"/>
                </a:lnTo>
                <a:cubicBezTo>
                  <a:pt x="46547" y="16237"/>
                  <a:pt x="46547" y="16176"/>
                  <a:pt x="46608" y="16085"/>
                </a:cubicBezTo>
                <a:lnTo>
                  <a:pt x="46608" y="16055"/>
                </a:lnTo>
                <a:lnTo>
                  <a:pt x="46638" y="15903"/>
                </a:lnTo>
                <a:lnTo>
                  <a:pt x="46760" y="15720"/>
                </a:lnTo>
                <a:close/>
                <a:moveTo>
                  <a:pt x="46699" y="14657"/>
                </a:moveTo>
                <a:lnTo>
                  <a:pt x="46699" y="14748"/>
                </a:lnTo>
                <a:lnTo>
                  <a:pt x="46699" y="14870"/>
                </a:lnTo>
                <a:cubicBezTo>
                  <a:pt x="46699" y="14900"/>
                  <a:pt x="46638" y="14961"/>
                  <a:pt x="46638" y="15022"/>
                </a:cubicBezTo>
                <a:cubicBezTo>
                  <a:pt x="46517" y="15265"/>
                  <a:pt x="46426" y="15508"/>
                  <a:pt x="46334" y="15781"/>
                </a:cubicBezTo>
                <a:cubicBezTo>
                  <a:pt x="46274" y="15903"/>
                  <a:pt x="46183" y="16024"/>
                  <a:pt x="46122" y="16146"/>
                </a:cubicBezTo>
                <a:cubicBezTo>
                  <a:pt x="46000" y="16328"/>
                  <a:pt x="45909" y="16541"/>
                  <a:pt x="45788" y="16723"/>
                </a:cubicBezTo>
                <a:cubicBezTo>
                  <a:pt x="45727" y="16753"/>
                  <a:pt x="45666" y="16814"/>
                  <a:pt x="45605" y="16845"/>
                </a:cubicBezTo>
                <a:cubicBezTo>
                  <a:pt x="45727" y="16632"/>
                  <a:pt x="45818" y="16450"/>
                  <a:pt x="45939" y="16237"/>
                </a:cubicBezTo>
                <a:cubicBezTo>
                  <a:pt x="46031" y="16024"/>
                  <a:pt x="46091" y="15872"/>
                  <a:pt x="46183" y="15720"/>
                </a:cubicBezTo>
                <a:cubicBezTo>
                  <a:pt x="46274" y="15538"/>
                  <a:pt x="46365" y="15356"/>
                  <a:pt x="46456" y="15174"/>
                </a:cubicBezTo>
                <a:lnTo>
                  <a:pt x="46699" y="14657"/>
                </a:lnTo>
                <a:close/>
                <a:moveTo>
                  <a:pt x="48765" y="15599"/>
                </a:moveTo>
                <a:lnTo>
                  <a:pt x="48765" y="15660"/>
                </a:lnTo>
                <a:lnTo>
                  <a:pt x="48644" y="16085"/>
                </a:lnTo>
                <a:cubicBezTo>
                  <a:pt x="48583" y="16298"/>
                  <a:pt x="48492" y="16510"/>
                  <a:pt x="48400" y="16693"/>
                </a:cubicBezTo>
                <a:lnTo>
                  <a:pt x="48309" y="16905"/>
                </a:lnTo>
                <a:cubicBezTo>
                  <a:pt x="48309" y="16845"/>
                  <a:pt x="48309" y="16784"/>
                  <a:pt x="48279" y="16723"/>
                </a:cubicBezTo>
                <a:cubicBezTo>
                  <a:pt x="48309" y="16632"/>
                  <a:pt x="48309" y="16571"/>
                  <a:pt x="48340" y="16510"/>
                </a:cubicBezTo>
                <a:cubicBezTo>
                  <a:pt x="48370" y="16419"/>
                  <a:pt x="48400" y="16358"/>
                  <a:pt x="48461" y="16267"/>
                </a:cubicBezTo>
                <a:cubicBezTo>
                  <a:pt x="48522" y="16115"/>
                  <a:pt x="48583" y="15963"/>
                  <a:pt x="48644" y="15842"/>
                </a:cubicBezTo>
                <a:cubicBezTo>
                  <a:pt x="48674" y="15781"/>
                  <a:pt x="48704" y="15720"/>
                  <a:pt x="48735" y="15690"/>
                </a:cubicBezTo>
                <a:lnTo>
                  <a:pt x="48765" y="15599"/>
                </a:lnTo>
                <a:close/>
                <a:moveTo>
                  <a:pt x="39043" y="16723"/>
                </a:moveTo>
                <a:lnTo>
                  <a:pt x="39073" y="16784"/>
                </a:lnTo>
                <a:cubicBezTo>
                  <a:pt x="39043" y="16814"/>
                  <a:pt x="38982" y="16875"/>
                  <a:pt x="38921" y="16936"/>
                </a:cubicBezTo>
                <a:lnTo>
                  <a:pt x="38921" y="16875"/>
                </a:lnTo>
                <a:cubicBezTo>
                  <a:pt x="38982" y="16845"/>
                  <a:pt x="39012" y="16784"/>
                  <a:pt x="39043" y="16723"/>
                </a:cubicBezTo>
                <a:close/>
                <a:moveTo>
                  <a:pt x="39650" y="16662"/>
                </a:moveTo>
                <a:cubicBezTo>
                  <a:pt x="39650" y="16693"/>
                  <a:pt x="39681" y="16723"/>
                  <a:pt x="39711" y="16723"/>
                </a:cubicBezTo>
                <a:lnTo>
                  <a:pt x="39741" y="16723"/>
                </a:lnTo>
                <a:cubicBezTo>
                  <a:pt x="39741" y="16723"/>
                  <a:pt x="39741" y="16738"/>
                  <a:pt x="39741" y="16753"/>
                </a:cubicBezTo>
                <a:cubicBezTo>
                  <a:pt x="39681" y="16814"/>
                  <a:pt x="39620" y="16875"/>
                  <a:pt x="39559" y="16936"/>
                </a:cubicBezTo>
                <a:cubicBezTo>
                  <a:pt x="39559" y="16905"/>
                  <a:pt x="39559" y="16845"/>
                  <a:pt x="39529" y="16814"/>
                </a:cubicBezTo>
                <a:lnTo>
                  <a:pt x="39650" y="16662"/>
                </a:lnTo>
                <a:close/>
                <a:moveTo>
                  <a:pt x="21967" y="15933"/>
                </a:moveTo>
                <a:lnTo>
                  <a:pt x="21937" y="16055"/>
                </a:lnTo>
                <a:lnTo>
                  <a:pt x="21846" y="16176"/>
                </a:lnTo>
                <a:cubicBezTo>
                  <a:pt x="21816" y="16237"/>
                  <a:pt x="21755" y="16298"/>
                  <a:pt x="21724" y="16358"/>
                </a:cubicBezTo>
                <a:cubicBezTo>
                  <a:pt x="21694" y="16419"/>
                  <a:pt x="21694" y="16389"/>
                  <a:pt x="21664" y="16419"/>
                </a:cubicBezTo>
                <a:lnTo>
                  <a:pt x="21329" y="17027"/>
                </a:lnTo>
                <a:lnTo>
                  <a:pt x="21329" y="17027"/>
                </a:lnTo>
                <a:lnTo>
                  <a:pt x="21573" y="16328"/>
                </a:lnTo>
                <a:cubicBezTo>
                  <a:pt x="21633" y="16267"/>
                  <a:pt x="21694" y="16237"/>
                  <a:pt x="21755" y="16176"/>
                </a:cubicBezTo>
                <a:cubicBezTo>
                  <a:pt x="21816" y="16115"/>
                  <a:pt x="21907" y="16024"/>
                  <a:pt x="21967" y="15933"/>
                </a:cubicBezTo>
                <a:close/>
                <a:moveTo>
                  <a:pt x="14797" y="16358"/>
                </a:moveTo>
                <a:lnTo>
                  <a:pt x="14797" y="16358"/>
                </a:lnTo>
                <a:cubicBezTo>
                  <a:pt x="14767" y="16419"/>
                  <a:pt x="14736" y="16480"/>
                  <a:pt x="14706" y="16571"/>
                </a:cubicBezTo>
                <a:lnTo>
                  <a:pt x="14706" y="16541"/>
                </a:lnTo>
                <a:lnTo>
                  <a:pt x="14493" y="17027"/>
                </a:lnTo>
                <a:lnTo>
                  <a:pt x="14493" y="16875"/>
                </a:lnTo>
                <a:lnTo>
                  <a:pt x="14797" y="16358"/>
                </a:lnTo>
                <a:close/>
                <a:moveTo>
                  <a:pt x="31082" y="15477"/>
                </a:moveTo>
                <a:cubicBezTo>
                  <a:pt x="31052" y="15599"/>
                  <a:pt x="31052" y="15660"/>
                  <a:pt x="31052" y="15751"/>
                </a:cubicBezTo>
                <a:cubicBezTo>
                  <a:pt x="31022" y="16024"/>
                  <a:pt x="30991" y="16298"/>
                  <a:pt x="30961" y="16571"/>
                </a:cubicBezTo>
                <a:lnTo>
                  <a:pt x="30900" y="16723"/>
                </a:lnTo>
                <a:cubicBezTo>
                  <a:pt x="30870" y="16814"/>
                  <a:pt x="30809" y="16936"/>
                  <a:pt x="30778" y="17027"/>
                </a:cubicBezTo>
                <a:cubicBezTo>
                  <a:pt x="30778" y="16996"/>
                  <a:pt x="30718" y="16966"/>
                  <a:pt x="30687" y="16936"/>
                </a:cubicBezTo>
                <a:lnTo>
                  <a:pt x="30566" y="16936"/>
                </a:lnTo>
                <a:cubicBezTo>
                  <a:pt x="30535" y="16936"/>
                  <a:pt x="30505" y="16936"/>
                  <a:pt x="30475" y="16966"/>
                </a:cubicBezTo>
                <a:cubicBezTo>
                  <a:pt x="30475" y="16905"/>
                  <a:pt x="30505" y="16875"/>
                  <a:pt x="30505" y="16814"/>
                </a:cubicBezTo>
                <a:cubicBezTo>
                  <a:pt x="30566" y="16693"/>
                  <a:pt x="30596" y="16541"/>
                  <a:pt x="30627" y="16389"/>
                </a:cubicBezTo>
                <a:cubicBezTo>
                  <a:pt x="30657" y="16267"/>
                  <a:pt x="30687" y="16146"/>
                  <a:pt x="30687" y="16024"/>
                </a:cubicBezTo>
                <a:cubicBezTo>
                  <a:pt x="30778" y="15903"/>
                  <a:pt x="30839" y="15812"/>
                  <a:pt x="30900" y="15720"/>
                </a:cubicBezTo>
                <a:lnTo>
                  <a:pt x="31082" y="15477"/>
                </a:lnTo>
                <a:close/>
                <a:moveTo>
                  <a:pt x="45180" y="13989"/>
                </a:moveTo>
                <a:lnTo>
                  <a:pt x="45210" y="14019"/>
                </a:lnTo>
                <a:lnTo>
                  <a:pt x="45271" y="14049"/>
                </a:lnTo>
                <a:lnTo>
                  <a:pt x="45210" y="14171"/>
                </a:lnTo>
                <a:cubicBezTo>
                  <a:pt x="45150" y="14292"/>
                  <a:pt x="45119" y="14414"/>
                  <a:pt x="45058" y="14535"/>
                </a:cubicBezTo>
                <a:lnTo>
                  <a:pt x="44998" y="14687"/>
                </a:lnTo>
                <a:cubicBezTo>
                  <a:pt x="44876" y="15052"/>
                  <a:pt x="44724" y="15417"/>
                  <a:pt x="44633" y="15781"/>
                </a:cubicBezTo>
                <a:cubicBezTo>
                  <a:pt x="44512" y="16146"/>
                  <a:pt x="44329" y="16602"/>
                  <a:pt x="44208" y="17027"/>
                </a:cubicBezTo>
                <a:lnTo>
                  <a:pt x="44208" y="16996"/>
                </a:lnTo>
                <a:cubicBezTo>
                  <a:pt x="44208" y="16966"/>
                  <a:pt x="44177" y="16905"/>
                  <a:pt x="44147" y="16875"/>
                </a:cubicBezTo>
                <a:cubicBezTo>
                  <a:pt x="44117" y="16875"/>
                  <a:pt x="44086" y="16845"/>
                  <a:pt x="44086" y="16845"/>
                </a:cubicBezTo>
                <a:lnTo>
                  <a:pt x="44086" y="16814"/>
                </a:lnTo>
                <a:cubicBezTo>
                  <a:pt x="44177" y="16571"/>
                  <a:pt x="44268" y="16328"/>
                  <a:pt x="44390" y="16085"/>
                </a:cubicBezTo>
                <a:lnTo>
                  <a:pt x="44481" y="15963"/>
                </a:lnTo>
                <a:cubicBezTo>
                  <a:pt x="44481" y="15933"/>
                  <a:pt x="44481" y="15872"/>
                  <a:pt x="44481" y="15842"/>
                </a:cubicBezTo>
                <a:lnTo>
                  <a:pt x="44542" y="15660"/>
                </a:lnTo>
                <a:cubicBezTo>
                  <a:pt x="44694" y="15295"/>
                  <a:pt x="44846" y="14930"/>
                  <a:pt x="44967" y="14566"/>
                </a:cubicBezTo>
                <a:cubicBezTo>
                  <a:pt x="45028" y="14414"/>
                  <a:pt x="45119" y="14232"/>
                  <a:pt x="45180" y="14049"/>
                </a:cubicBezTo>
                <a:cubicBezTo>
                  <a:pt x="45150" y="14019"/>
                  <a:pt x="45150" y="14019"/>
                  <a:pt x="45180" y="13989"/>
                </a:cubicBezTo>
                <a:close/>
                <a:moveTo>
                  <a:pt x="16468" y="16237"/>
                </a:moveTo>
                <a:lnTo>
                  <a:pt x="16407" y="16328"/>
                </a:lnTo>
                <a:lnTo>
                  <a:pt x="16256" y="16632"/>
                </a:lnTo>
                <a:cubicBezTo>
                  <a:pt x="16225" y="16723"/>
                  <a:pt x="16195" y="16814"/>
                  <a:pt x="16164" y="16905"/>
                </a:cubicBezTo>
                <a:cubicBezTo>
                  <a:pt x="16134" y="16996"/>
                  <a:pt x="16104" y="17027"/>
                  <a:pt x="16073" y="17088"/>
                </a:cubicBezTo>
                <a:cubicBezTo>
                  <a:pt x="16043" y="17057"/>
                  <a:pt x="16012" y="17027"/>
                  <a:pt x="15982" y="16996"/>
                </a:cubicBezTo>
                <a:cubicBezTo>
                  <a:pt x="15962" y="16996"/>
                  <a:pt x="15928" y="16983"/>
                  <a:pt x="15899" y="16983"/>
                </a:cubicBezTo>
                <a:cubicBezTo>
                  <a:pt x="15884" y="16983"/>
                  <a:pt x="15871" y="16986"/>
                  <a:pt x="15861" y="16996"/>
                </a:cubicBezTo>
                <a:cubicBezTo>
                  <a:pt x="15861" y="16966"/>
                  <a:pt x="15891" y="16936"/>
                  <a:pt x="15891" y="16905"/>
                </a:cubicBezTo>
                <a:lnTo>
                  <a:pt x="16164" y="16602"/>
                </a:lnTo>
                <a:cubicBezTo>
                  <a:pt x="16256" y="16480"/>
                  <a:pt x="16377" y="16358"/>
                  <a:pt x="16468" y="16237"/>
                </a:cubicBezTo>
                <a:close/>
                <a:moveTo>
                  <a:pt x="10179" y="15994"/>
                </a:moveTo>
                <a:lnTo>
                  <a:pt x="10179" y="15994"/>
                </a:lnTo>
                <a:cubicBezTo>
                  <a:pt x="10057" y="16207"/>
                  <a:pt x="9936" y="16450"/>
                  <a:pt x="9845" y="16662"/>
                </a:cubicBezTo>
                <a:cubicBezTo>
                  <a:pt x="9814" y="16753"/>
                  <a:pt x="9754" y="16845"/>
                  <a:pt x="9723" y="16936"/>
                </a:cubicBezTo>
                <a:lnTo>
                  <a:pt x="9571" y="17057"/>
                </a:lnTo>
                <a:lnTo>
                  <a:pt x="9389" y="17179"/>
                </a:lnTo>
                <a:lnTo>
                  <a:pt x="9419" y="17148"/>
                </a:lnTo>
                <a:cubicBezTo>
                  <a:pt x="9511" y="16996"/>
                  <a:pt x="9602" y="16875"/>
                  <a:pt x="9693" y="16753"/>
                </a:cubicBezTo>
                <a:cubicBezTo>
                  <a:pt x="9754" y="16632"/>
                  <a:pt x="9875" y="16450"/>
                  <a:pt x="9966" y="16298"/>
                </a:cubicBezTo>
                <a:lnTo>
                  <a:pt x="10179" y="15994"/>
                </a:lnTo>
                <a:close/>
                <a:moveTo>
                  <a:pt x="18899" y="16662"/>
                </a:moveTo>
                <a:cubicBezTo>
                  <a:pt x="18929" y="16693"/>
                  <a:pt x="18990" y="16693"/>
                  <a:pt x="19051" y="16693"/>
                </a:cubicBezTo>
                <a:lnTo>
                  <a:pt x="19051" y="16723"/>
                </a:lnTo>
                <a:cubicBezTo>
                  <a:pt x="18960" y="16875"/>
                  <a:pt x="18899" y="17027"/>
                  <a:pt x="18808" y="17179"/>
                </a:cubicBezTo>
                <a:cubicBezTo>
                  <a:pt x="18838" y="17057"/>
                  <a:pt x="18838" y="16905"/>
                  <a:pt x="18868" y="16753"/>
                </a:cubicBezTo>
                <a:cubicBezTo>
                  <a:pt x="18868" y="16723"/>
                  <a:pt x="18868" y="16693"/>
                  <a:pt x="18899" y="16662"/>
                </a:cubicBezTo>
                <a:close/>
                <a:moveTo>
                  <a:pt x="46243" y="17088"/>
                </a:moveTo>
                <a:lnTo>
                  <a:pt x="46274" y="17148"/>
                </a:lnTo>
                <a:lnTo>
                  <a:pt x="46243" y="17179"/>
                </a:lnTo>
                <a:lnTo>
                  <a:pt x="46213" y="17179"/>
                </a:lnTo>
                <a:lnTo>
                  <a:pt x="46243" y="17118"/>
                </a:lnTo>
                <a:lnTo>
                  <a:pt x="46243" y="17088"/>
                </a:lnTo>
                <a:close/>
                <a:moveTo>
                  <a:pt x="33422" y="16875"/>
                </a:moveTo>
                <a:lnTo>
                  <a:pt x="33361" y="17027"/>
                </a:lnTo>
                <a:lnTo>
                  <a:pt x="33300" y="17118"/>
                </a:lnTo>
                <a:lnTo>
                  <a:pt x="33239" y="17209"/>
                </a:lnTo>
                <a:lnTo>
                  <a:pt x="33239" y="17209"/>
                </a:lnTo>
                <a:lnTo>
                  <a:pt x="33422" y="16875"/>
                </a:lnTo>
                <a:close/>
                <a:moveTo>
                  <a:pt x="32914" y="17015"/>
                </a:moveTo>
                <a:lnTo>
                  <a:pt x="32845" y="17148"/>
                </a:lnTo>
                <a:lnTo>
                  <a:pt x="32814" y="17209"/>
                </a:lnTo>
                <a:cubicBezTo>
                  <a:pt x="32836" y="17145"/>
                  <a:pt x="32872" y="17080"/>
                  <a:pt x="32914" y="17015"/>
                </a:cubicBezTo>
                <a:close/>
                <a:moveTo>
                  <a:pt x="20965" y="16905"/>
                </a:moveTo>
                <a:cubicBezTo>
                  <a:pt x="20965" y="16996"/>
                  <a:pt x="20934" y="17088"/>
                  <a:pt x="20904" y="17179"/>
                </a:cubicBezTo>
                <a:lnTo>
                  <a:pt x="20874" y="17179"/>
                </a:lnTo>
                <a:cubicBezTo>
                  <a:pt x="20874" y="17179"/>
                  <a:pt x="20874" y="17209"/>
                  <a:pt x="20843" y="17240"/>
                </a:cubicBezTo>
                <a:cubicBezTo>
                  <a:pt x="20843" y="17148"/>
                  <a:pt x="20904" y="17057"/>
                  <a:pt x="20934" y="16966"/>
                </a:cubicBezTo>
                <a:lnTo>
                  <a:pt x="20965" y="16905"/>
                </a:lnTo>
                <a:close/>
                <a:moveTo>
                  <a:pt x="3920" y="16966"/>
                </a:moveTo>
                <a:lnTo>
                  <a:pt x="3738" y="17270"/>
                </a:lnTo>
                <a:lnTo>
                  <a:pt x="3738" y="17270"/>
                </a:lnTo>
                <a:lnTo>
                  <a:pt x="3829" y="16996"/>
                </a:lnTo>
                <a:cubicBezTo>
                  <a:pt x="3859" y="16996"/>
                  <a:pt x="3890" y="16996"/>
                  <a:pt x="3920" y="16966"/>
                </a:cubicBezTo>
                <a:close/>
                <a:moveTo>
                  <a:pt x="13096" y="16176"/>
                </a:moveTo>
                <a:lnTo>
                  <a:pt x="13005" y="16450"/>
                </a:lnTo>
                <a:lnTo>
                  <a:pt x="12944" y="16571"/>
                </a:lnTo>
                <a:cubicBezTo>
                  <a:pt x="12883" y="16693"/>
                  <a:pt x="12792" y="16784"/>
                  <a:pt x="12731" y="16905"/>
                </a:cubicBezTo>
                <a:lnTo>
                  <a:pt x="12458" y="17270"/>
                </a:lnTo>
                <a:lnTo>
                  <a:pt x="12458" y="17270"/>
                </a:lnTo>
                <a:cubicBezTo>
                  <a:pt x="12518" y="17179"/>
                  <a:pt x="12549" y="17057"/>
                  <a:pt x="12610" y="16966"/>
                </a:cubicBezTo>
                <a:cubicBezTo>
                  <a:pt x="12610" y="16966"/>
                  <a:pt x="12640" y="16966"/>
                  <a:pt x="12640" y="16936"/>
                </a:cubicBezTo>
                <a:lnTo>
                  <a:pt x="12701" y="16845"/>
                </a:lnTo>
                <a:cubicBezTo>
                  <a:pt x="12731" y="16784"/>
                  <a:pt x="12762" y="16753"/>
                  <a:pt x="12792" y="16723"/>
                </a:cubicBezTo>
                <a:lnTo>
                  <a:pt x="12853" y="16602"/>
                </a:lnTo>
                <a:cubicBezTo>
                  <a:pt x="12883" y="16541"/>
                  <a:pt x="12913" y="16480"/>
                  <a:pt x="12974" y="16389"/>
                </a:cubicBezTo>
                <a:lnTo>
                  <a:pt x="13096" y="16176"/>
                </a:lnTo>
                <a:close/>
                <a:moveTo>
                  <a:pt x="1429" y="15356"/>
                </a:moveTo>
                <a:lnTo>
                  <a:pt x="1429" y="15477"/>
                </a:lnTo>
                <a:cubicBezTo>
                  <a:pt x="1429" y="15568"/>
                  <a:pt x="1429" y="15690"/>
                  <a:pt x="1429" y="15781"/>
                </a:cubicBezTo>
                <a:cubicBezTo>
                  <a:pt x="1459" y="15872"/>
                  <a:pt x="1459" y="15933"/>
                  <a:pt x="1490" y="16024"/>
                </a:cubicBezTo>
                <a:cubicBezTo>
                  <a:pt x="1490" y="16055"/>
                  <a:pt x="1490" y="16085"/>
                  <a:pt x="1490" y="16115"/>
                </a:cubicBezTo>
                <a:cubicBezTo>
                  <a:pt x="1490" y="16207"/>
                  <a:pt x="1520" y="16328"/>
                  <a:pt x="1520" y="16419"/>
                </a:cubicBezTo>
                <a:cubicBezTo>
                  <a:pt x="1550" y="16480"/>
                  <a:pt x="1550" y="16510"/>
                  <a:pt x="1581" y="16571"/>
                </a:cubicBezTo>
                <a:cubicBezTo>
                  <a:pt x="1520" y="16723"/>
                  <a:pt x="1459" y="16875"/>
                  <a:pt x="1429" y="17027"/>
                </a:cubicBezTo>
                <a:cubicBezTo>
                  <a:pt x="1398" y="17118"/>
                  <a:pt x="1368" y="17209"/>
                  <a:pt x="1368" y="17300"/>
                </a:cubicBezTo>
                <a:cubicBezTo>
                  <a:pt x="1338" y="16936"/>
                  <a:pt x="1338" y="16602"/>
                  <a:pt x="1338" y="16267"/>
                </a:cubicBezTo>
                <a:lnTo>
                  <a:pt x="1338" y="16267"/>
                </a:lnTo>
                <a:lnTo>
                  <a:pt x="1368" y="16298"/>
                </a:lnTo>
                <a:cubicBezTo>
                  <a:pt x="1368" y="15994"/>
                  <a:pt x="1398" y="15690"/>
                  <a:pt x="1429" y="15356"/>
                </a:cubicBezTo>
                <a:close/>
                <a:moveTo>
                  <a:pt x="8022" y="17118"/>
                </a:moveTo>
                <a:cubicBezTo>
                  <a:pt x="8022" y="17148"/>
                  <a:pt x="8052" y="17148"/>
                  <a:pt x="8083" y="17148"/>
                </a:cubicBezTo>
                <a:lnTo>
                  <a:pt x="7961" y="17300"/>
                </a:lnTo>
                <a:lnTo>
                  <a:pt x="7991" y="17240"/>
                </a:lnTo>
                <a:cubicBezTo>
                  <a:pt x="7991" y="17179"/>
                  <a:pt x="8022" y="17148"/>
                  <a:pt x="8022" y="17118"/>
                </a:cubicBezTo>
                <a:close/>
                <a:moveTo>
                  <a:pt x="25401" y="15295"/>
                </a:moveTo>
                <a:lnTo>
                  <a:pt x="25401" y="15295"/>
                </a:lnTo>
                <a:cubicBezTo>
                  <a:pt x="25370" y="15386"/>
                  <a:pt x="25340" y="15477"/>
                  <a:pt x="25279" y="15568"/>
                </a:cubicBezTo>
                <a:cubicBezTo>
                  <a:pt x="25218" y="15720"/>
                  <a:pt x="25158" y="15903"/>
                  <a:pt x="25097" y="16085"/>
                </a:cubicBezTo>
                <a:cubicBezTo>
                  <a:pt x="25006" y="16298"/>
                  <a:pt x="24915" y="16541"/>
                  <a:pt x="24823" y="16753"/>
                </a:cubicBezTo>
                <a:lnTo>
                  <a:pt x="24793" y="16814"/>
                </a:lnTo>
                <a:lnTo>
                  <a:pt x="24732" y="16905"/>
                </a:lnTo>
                <a:lnTo>
                  <a:pt x="24520" y="17209"/>
                </a:lnTo>
                <a:lnTo>
                  <a:pt x="24459" y="17300"/>
                </a:lnTo>
                <a:cubicBezTo>
                  <a:pt x="24489" y="17088"/>
                  <a:pt x="24520" y="16845"/>
                  <a:pt x="24580" y="16632"/>
                </a:cubicBezTo>
                <a:lnTo>
                  <a:pt x="24611" y="16602"/>
                </a:lnTo>
                <a:cubicBezTo>
                  <a:pt x="24672" y="16480"/>
                  <a:pt x="24732" y="16358"/>
                  <a:pt x="24793" y="16237"/>
                </a:cubicBezTo>
                <a:cubicBezTo>
                  <a:pt x="24823" y="16176"/>
                  <a:pt x="24854" y="16146"/>
                  <a:pt x="24884" y="16085"/>
                </a:cubicBezTo>
                <a:lnTo>
                  <a:pt x="24915" y="16024"/>
                </a:lnTo>
                <a:cubicBezTo>
                  <a:pt x="25067" y="15842"/>
                  <a:pt x="25188" y="15629"/>
                  <a:pt x="25310" y="15477"/>
                </a:cubicBezTo>
                <a:lnTo>
                  <a:pt x="25401" y="15295"/>
                </a:lnTo>
                <a:close/>
                <a:moveTo>
                  <a:pt x="7748" y="15812"/>
                </a:moveTo>
                <a:cubicBezTo>
                  <a:pt x="7718" y="15963"/>
                  <a:pt x="7718" y="16115"/>
                  <a:pt x="7688" y="16267"/>
                </a:cubicBezTo>
                <a:cubicBezTo>
                  <a:pt x="7688" y="16358"/>
                  <a:pt x="7688" y="16450"/>
                  <a:pt x="7688" y="16541"/>
                </a:cubicBezTo>
                <a:cubicBezTo>
                  <a:pt x="7688" y="16602"/>
                  <a:pt x="7718" y="16693"/>
                  <a:pt x="7748" y="16753"/>
                </a:cubicBezTo>
                <a:cubicBezTo>
                  <a:pt x="7748" y="16784"/>
                  <a:pt x="7748" y="16784"/>
                  <a:pt x="7779" y="16814"/>
                </a:cubicBezTo>
                <a:lnTo>
                  <a:pt x="7688" y="16996"/>
                </a:lnTo>
                <a:cubicBezTo>
                  <a:pt x="7657" y="17118"/>
                  <a:pt x="7596" y="17240"/>
                  <a:pt x="7566" y="17331"/>
                </a:cubicBezTo>
                <a:cubicBezTo>
                  <a:pt x="7536" y="17270"/>
                  <a:pt x="7505" y="17209"/>
                  <a:pt x="7475" y="17148"/>
                </a:cubicBezTo>
                <a:cubicBezTo>
                  <a:pt x="7414" y="16996"/>
                  <a:pt x="7353" y="16814"/>
                  <a:pt x="7323" y="16662"/>
                </a:cubicBezTo>
                <a:cubicBezTo>
                  <a:pt x="7414" y="16480"/>
                  <a:pt x="7475" y="16298"/>
                  <a:pt x="7566" y="16146"/>
                </a:cubicBezTo>
                <a:cubicBezTo>
                  <a:pt x="7627" y="16024"/>
                  <a:pt x="7688" y="15933"/>
                  <a:pt x="7748" y="15812"/>
                </a:cubicBezTo>
                <a:close/>
                <a:moveTo>
                  <a:pt x="37493" y="16328"/>
                </a:moveTo>
                <a:cubicBezTo>
                  <a:pt x="37493" y="16358"/>
                  <a:pt x="37493" y="16389"/>
                  <a:pt x="37493" y="16450"/>
                </a:cubicBezTo>
                <a:lnTo>
                  <a:pt x="37463" y="16480"/>
                </a:lnTo>
                <a:cubicBezTo>
                  <a:pt x="37250" y="16723"/>
                  <a:pt x="37037" y="16966"/>
                  <a:pt x="36855" y="17240"/>
                </a:cubicBezTo>
                <a:lnTo>
                  <a:pt x="36764" y="17331"/>
                </a:lnTo>
                <a:cubicBezTo>
                  <a:pt x="36825" y="17240"/>
                  <a:pt x="36885" y="17148"/>
                  <a:pt x="36946" y="17057"/>
                </a:cubicBezTo>
                <a:lnTo>
                  <a:pt x="37372" y="16480"/>
                </a:lnTo>
                <a:lnTo>
                  <a:pt x="37493" y="16328"/>
                </a:lnTo>
                <a:close/>
                <a:moveTo>
                  <a:pt x="34880" y="16693"/>
                </a:moveTo>
                <a:lnTo>
                  <a:pt x="34789" y="16936"/>
                </a:lnTo>
                <a:lnTo>
                  <a:pt x="34759" y="17027"/>
                </a:lnTo>
                <a:lnTo>
                  <a:pt x="34576" y="17179"/>
                </a:lnTo>
                <a:lnTo>
                  <a:pt x="34364" y="17391"/>
                </a:lnTo>
                <a:cubicBezTo>
                  <a:pt x="34364" y="17361"/>
                  <a:pt x="34394" y="17331"/>
                  <a:pt x="34394" y="17300"/>
                </a:cubicBezTo>
                <a:cubicBezTo>
                  <a:pt x="34424" y="17270"/>
                  <a:pt x="34424" y="17240"/>
                  <a:pt x="34455" y="17209"/>
                </a:cubicBezTo>
                <a:lnTo>
                  <a:pt x="34455" y="17179"/>
                </a:lnTo>
                <a:lnTo>
                  <a:pt x="34667" y="16936"/>
                </a:lnTo>
                <a:cubicBezTo>
                  <a:pt x="34698" y="16875"/>
                  <a:pt x="34728" y="16845"/>
                  <a:pt x="34759" y="16814"/>
                </a:cubicBezTo>
                <a:lnTo>
                  <a:pt x="34880" y="16693"/>
                </a:lnTo>
                <a:close/>
                <a:moveTo>
                  <a:pt x="31325" y="17300"/>
                </a:moveTo>
                <a:lnTo>
                  <a:pt x="31295" y="17422"/>
                </a:lnTo>
                <a:lnTo>
                  <a:pt x="31265" y="17391"/>
                </a:lnTo>
                <a:lnTo>
                  <a:pt x="31325" y="17300"/>
                </a:lnTo>
                <a:close/>
                <a:moveTo>
                  <a:pt x="18230" y="15599"/>
                </a:moveTo>
                <a:lnTo>
                  <a:pt x="18078" y="15812"/>
                </a:lnTo>
                <a:cubicBezTo>
                  <a:pt x="18018" y="15903"/>
                  <a:pt x="17957" y="16024"/>
                  <a:pt x="17927" y="16115"/>
                </a:cubicBezTo>
                <a:cubicBezTo>
                  <a:pt x="17805" y="16328"/>
                  <a:pt x="17714" y="16510"/>
                  <a:pt x="17592" y="16723"/>
                </a:cubicBezTo>
                <a:cubicBezTo>
                  <a:pt x="17562" y="16814"/>
                  <a:pt x="17501" y="16905"/>
                  <a:pt x="17471" y="16996"/>
                </a:cubicBezTo>
                <a:lnTo>
                  <a:pt x="17258" y="17452"/>
                </a:lnTo>
                <a:cubicBezTo>
                  <a:pt x="17319" y="17179"/>
                  <a:pt x="17380" y="16936"/>
                  <a:pt x="17410" y="16693"/>
                </a:cubicBezTo>
                <a:lnTo>
                  <a:pt x="17744" y="16207"/>
                </a:lnTo>
                <a:cubicBezTo>
                  <a:pt x="17835" y="16085"/>
                  <a:pt x="17927" y="15933"/>
                  <a:pt x="18018" y="15812"/>
                </a:cubicBezTo>
                <a:cubicBezTo>
                  <a:pt x="18078" y="15720"/>
                  <a:pt x="18109" y="15660"/>
                  <a:pt x="18139" y="15599"/>
                </a:cubicBezTo>
                <a:close/>
                <a:moveTo>
                  <a:pt x="46851" y="16753"/>
                </a:moveTo>
                <a:lnTo>
                  <a:pt x="46912" y="17057"/>
                </a:lnTo>
                <a:lnTo>
                  <a:pt x="46660" y="17504"/>
                </a:lnTo>
                <a:lnTo>
                  <a:pt x="46660" y="17504"/>
                </a:lnTo>
                <a:lnTo>
                  <a:pt x="46638" y="17483"/>
                </a:lnTo>
                <a:cubicBezTo>
                  <a:pt x="46638" y="17361"/>
                  <a:pt x="46638" y="17270"/>
                  <a:pt x="46638" y="17148"/>
                </a:cubicBezTo>
                <a:lnTo>
                  <a:pt x="46851" y="16753"/>
                </a:lnTo>
                <a:close/>
                <a:moveTo>
                  <a:pt x="43205" y="17391"/>
                </a:moveTo>
                <a:lnTo>
                  <a:pt x="43053" y="17513"/>
                </a:lnTo>
                <a:lnTo>
                  <a:pt x="43114" y="17422"/>
                </a:lnTo>
                <a:lnTo>
                  <a:pt x="43205" y="17391"/>
                </a:lnTo>
                <a:close/>
                <a:moveTo>
                  <a:pt x="40015" y="17331"/>
                </a:moveTo>
                <a:lnTo>
                  <a:pt x="40045" y="17422"/>
                </a:lnTo>
                <a:lnTo>
                  <a:pt x="39924" y="17604"/>
                </a:lnTo>
                <a:cubicBezTo>
                  <a:pt x="39954" y="17513"/>
                  <a:pt x="39984" y="17422"/>
                  <a:pt x="40015" y="17331"/>
                </a:cubicBezTo>
                <a:close/>
                <a:moveTo>
                  <a:pt x="22788" y="15660"/>
                </a:moveTo>
                <a:cubicBezTo>
                  <a:pt x="22788" y="15660"/>
                  <a:pt x="22788" y="15720"/>
                  <a:pt x="22788" y="15751"/>
                </a:cubicBezTo>
                <a:cubicBezTo>
                  <a:pt x="22788" y="15781"/>
                  <a:pt x="22788" y="15842"/>
                  <a:pt x="22788" y="15903"/>
                </a:cubicBezTo>
                <a:cubicBezTo>
                  <a:pt x="22757" y="16055"/>
                  <a:pt x="22727" y="16207"/>
                  <a:pt x="22697" y="16328"/>
                </a:cubicBezTo>
                <a:lnTo>
                  <a:pt x="22514" y="16632"/>
                </a:lnTo>
                <a:cubicBezTo>
                  <a:pt x="22393" y="16814"/>
                  <a:pt x="22271" y="16966"/>
                  <a:pt x="22119" y="17148"/>
                </a:cubicBezTo>
                <a:cubicBezTo>
                  <a:pt x="21998" y="17331"/>
                  <a:pt x="21876" y="17483"/>
                  <a:pt x="21755" y="17635"/>
                </a:cubicBezTo>
                <a:cubicBezTo>
                  <a:pt x="21785" y="17574"/>
                  <a:pt x="21785" y="17513"/>
                  <a:pt x="21816" y="17452"/>
                </a:cubicBezTo>
                <a:cubicBezTo>
                  <a:pt x="21846" y="17391"/>
                  <a:pt x="21846" y="17361"/>
                  <a:pt x="21876" y="17331"/>
                </a:cubicBezTo>
                <a:lnTo>
                  <a:pt x="21998" y="16996"/>
                </a:lnTo>
                <a:lnTo>
                  <a:pt x="22211" y="16632"/>
                </a:lnTo>
                <a:cubicBezTo>
                  <a:pt x="22332" y="16450"/>
                  <a:pt x="22454" y="16267"/>
                  <a:pt x="22545" y="16055"/>
                </a:cubicBezTo>
                <a:cubicBezTo>
                  <a:pt x="22666" y="15872"/>
                  <a:pt x="22727" y="15781"/>
                  <a:pt x="22788" y="15660"/>
                </a:cubicBezTo>
                <a:close/>
                <a:moveTo>
                  <a:pt x="37463" y="17057"/>
                </a:moveTo>
                <a:cubicBezTo>
                  <a:pt x="37463" y="17088"/>
                  <a:pt x="37463" y="17118"/>
                  <a:pt x="37463" y="17148"/>
                </a:cubicBezTo>
                <a:lnTo>
                  <a:pt x="37432" y="17179"/>
                </a:lnTo>
                <a:cubicBezTo>
                  <a:pt x="37341" y="17270"/>
                  <a:pt x="37280" y="17331"/>
                  <a:pt x="37189" y="17422"/>
                </a:cubicBezTo>
                <a:lnTo>
                  <a:pt x="37007" y="17635"/>
                </a:lnTo>
                <a:lnTo>
                  <a:pt x="37280" y="17270"/>
                </a:lnTo>
                <a:lnTo>
                  <a:pt x="37463" y="17057"/>
                </a:lnTo>
                <a:close/>
                <a:moveTo>
                  <a:pt x="14098" y="17513"/>
                </a:moveTo>
                <a:cubicBezTo>
                  <a:pt x="14098" y="17574"/>
                  <a:pt x="14098" y="17635"/>
                  <a:pt x="14098" y="17695"/>
                </a:cubicBezTo>
                <a:lnTo>
                  <a:pt x="14038" y="17665"/>
                </a:lnTo>
                <a:lnTo>
                  <a:pt x="14098" y="17513"/>
                </a:lnTo>
                <a:close/>
                <a:moveTo>
                  <a:pt x="11334" y="15903"/>
                </a:moveTo>
                <a:lnTo>
                  <a:pt x="11334" y="15903"/>
                </a:lnTo>
                <a:cubicBezTo>
                  <a:pt x="11303" y="15963"/>
                  <a:pt x="11273" y="16055"/>
                  <a:pt x="11273" y="16115"/>
                </a:cubicBezTo>
                <a:cubicBezTo>
                  <a:pt x="11212" y="16267"/>
                  <a:pt x="11151" y="16450"/>
                  <a:pt x="11121" y="16632"/>
                </a:cubicBezTo>
                <a:cubicBezTo>
                  <a:pt x="11121" y="16662"/>
                  <a:pt x="11090" y="16693"/>
                  <a:pt x="11090" y="16753"/>
                </a:cubicBezTo>
                <a:lnTo>
                  <a:pt x="10908" y="17027"/>
                </a:lnTo>
                <a:cubicBezTo>
                  <a:pt x="10878" y="17057"/>
                  <a:pt x="10878" y="17118"/>
                  <a:pt x="10847" y="17148"/>
                </a:cubicBezTo>
                <a:cubicBezTo>
                  <a:pt x="10726" y="17361"/>
                  <a:pt x="10604" y="17574"/>
                  <a:pt x="10452" y="17756"/>
                </a:cubicBezTo>
                <a:cubicBezTo>
                  <a:pt x="10513" y="17665"/>
                  <a:pt x="10544" y="17574"/>
                  <a:pt x="10604" y="17483"/>
                </a:cubicBezTo>
                <a:cubicBezTo>
                  <a:pt x="10635" y="17391"/>
                  <a:pt x="10695" y="17209"/>
                  <a:pt x="10756" y="17088"/>
                </a:cubicBezTo>
                <a:cubicBezTo>
                  <a:pt x="10817" y="16966"/>
                  <a:pt x="10847" y="16936"/>
                  <a:pt x="10878" y="16845"/>
                </a:cubicBezTo>
                <a:cubicBezTo>
                  <a:pt x="10908" y="16784"/>
                  <a:pt x="10969" y="16602"/>
                  <a:pt x="11030" y="16480"/>
                </a:cubicBezTo>
                <a:cubicBezTo>
                  <a:pt x="11030" y="16419"/>
                  <a:pt x="11060" y="16389"/>
                  <a:pt x="11060" y="16358"/>
                </a:cubicBezTo>
                <a:lnTo>
                  <a:pt x="11060" y="16328"/>
                </a:lnTo>
                <a:cubicBezTo>
                  <a:pt x="11151" y="16207"/>
                  <a:pt x="11242" y="16055"/>
                  <a:pt x="11334" y="15903"/>
                </a:cubicBezTo>
                <a:close/>
                <a:moveTo>
                  <a:pt x="36004" y="17452"/>
                </a:moveTo>
                <a:lnTo>
                  <a:pt x="36065" y="17483"/>
                </a:lnTo>
                <a:cubicBezTo>
                  <a:pt x="36004" y="17574"/>
                  <a:pt x="35974" y="17635"/>
                  <a:pt x="35974" y="17695"/>
                </a:cubicBezTo>
                <a:cubicBezTo>
                  <a:pt x="35913" y="17726"/>
                  <a:pt x="35852" y="17786"/>
                  <a:pt x="35792" y="17817"/>
                </a:cubicBezTo>
                <a:lnTo>
                  <a:pt x="35822" y="17786"/>
                </a:lnTo>
                <a:lnTo>
                  <a:pt x="35974" y="17483"/>
                </a:lnTo>
                <a:lnTo>
                  <a:pt x="36004" y="17452"/>
                </a:lnTo>
                <a:close/>
                <a:moveTo>
                  <a:pt x="5318" y="15174"/>
                </a:moveTo>
                <a:lnTo>
                  <a:pt x="5348" y="15204"/>
                </a:lnTo>
                <a:lnTo>
                  <a:pt x="5379" y="15204"/>
                </a:lnTo>
                <a:lnTo>
                  <a:pt x="5379" y="15265"/>
                </a:lnTo>
                <a:cubicBezTo>
                  <a:pt x="5348" y="15386"/>
                  <a:pt x="5318" y="15508"/>
                  <a:pt x="5287" y="15629"/>
                </a:cubicBezTo>
                <a:lnTo>
                  <a:pt x="5196" y="15812"/>
                </a:lnTo>
                <a:cubicBezTo>
                  <a:pt x="5044" y="16146"/>
                  <a:pt x="4923" y="16450"/>
                  <a:pt x="4771" y="16784"/>
                </a:cubicBezTo>
                <a:lnTo>
                  <a:pt x="4740" y="16814"/>
                </a:lnTo>
                <a:lnTo>
                  <a:pt x="4528" y="17118"/>
                </a:lnTo>
                <a:cubicBezTo>
                  <a:pt x="4376" y="17300"/>
                  <a:pt x="4224" y="17483"/>
                  <a:pt x="4042" y="17695"/>
                </a:cubicBezTo>
                <a:lnTo>
                  <a:pt x="3920" y="17847"/>
                </a:lnTo>
                <a:cubicBezTo>
                  <a:pt x="3890" y="17817"/>
                  <a:pt x="3890" y="17786"/>
                  <a:pt x="3859" y="17756"/>
                </a:cubicBezTo>
                <a:cubicBezTo>
                  <a:pt x="4072" y="17422"/>
                  <a:pt x="4285" y="17057"/>
                  <a:pt x="4467" y="16693"/>
                </a:cubicBezTo>
                <a:cubicBezTo>
                  <a:pt x="4649" y="16419"/>
                  <a:pt x="4801" y="16115"/>
                  <a:pt x="4953" y="15842"/>
                </a:cubicBezTo>
                <a:lnTo>
                  <a:pt x="5044" y="15629"/>
                </a:lnTo>
                <a:lnTo>
                  <a:pt x="5075" y="15599"/>
                </a:lnTo>
                <a:lnTo>
                  <a:pt x="5318" y="15174"/>
                </a:lnTo>
                <a:close/>
                <a:moveTo>
                  <a:pt x="9237" y="17665"/>
                </a:moveTo>
                <a:lnTo>
                  <a:pt x="9146" y="17847"/>
                </a:lnTo>
                <a:lnTo>
                  <a:pt x="9146" y="17786"/>
                </a:lnTo>
                <a:lnTo>
                  <a:pt x="9146" y="17726"/>
                </a:lnTo>
                <a:lnTo>
                  <a:pt x="9237" y="17665"/>
                </a:lnTo>
                <a:close/>
                <a:moveTo>
                  <a:pt x="48947" y="16237"/>
                </a:moveTo>
                <a:lnTo>
                  <a:pt x="48947" y="16298"/>
                </a:lnTo>
                <a:cubicBezTo>
                  <a:pt x="48917" y="16510"/>
                  <a:pt x="48856" y="16723"/>
                  <a:pt x="48795" y="16936"/>
                </a:cubicBezTo>
                <a:lnTo>
                  <a:pt x="48704" y="17209"/>
                </a:lnTo>
                <a:cubicBezTo>
                  <a:pt x="48704" y="17270"/>
                  <a:pt x="48674" y="17300"/>
                  <a:pt x="48674" y="17361"/>
                </a:cubicBezTo>
                <a:cubicBezTo>
                  <a:pt x="48613" y="17483"/>
                  <a:pt x="48552" y="17635"/>
                  <a:pt x="48522" y="17756"/>
                </a:cubicBezTo>
                <a:cubicBezTo>
                  <a:pt x="48522" y="17786"/>
                  <a:pt x="48522" y="17817"/>
                  <a:pt x="48492" y="17847"/>
                </a:cubicBezTo>
                <a:cubicBezTo>
                  <a:pt x="48461" y="17847"/>
                  <a:pt x="48431" y="17847"/>
                  <a:pt x="48431" y="17878"/>
                </a:cubicBezTo>
                <a:cubicBezTo>
                  <a:pt x="48400" y="17878"/>
                  <a:pt x="48400" y="17908"/>
                  <a:pt x="48370" y="17908"/>
                </a:cubicBezTo>
                <a:cubicBezTo>
                  <a:pt x="48370" y="17878"/>
                  <a:pt x="48340" y="17847"/>
                  <a:pt x="48309" y="17817"/>
                </a:cubicBezTo>
                <a:lnTo>
                  <a:pt x="48309" y="17786"/>
                </a:lnTo>
                <a:cubicBezTo>
                  <a:pt x="48309" y="17786"/>
                  <a:pt x="48309" y="17786"/>
                  <a:pt x="48309" y="17756"/>
                </a:cubicBezTo>
                <a:cubicBezTo>
                  <a:pt x="48370" y="17604"/>
                  <a:pt x="48461" y="17452"/>
                  <a:pt x="48522" y="17270"/>
                </a:cubicBezTo>
                <a:cubicBezTo>
                  <a:pt x="48583" y="17118"/>
                  <a:pt x="48704" y="16905"/>
                  <a:pt x="48765" y="16723"/>
                </a:cubicBezTo>
                <a:cubicBezTo>
                  <a:pt x="48826" y="16571"/>
                  <a:pt x="48856" y="16450"/>
                  <a:pt x="48917" y="16328"/>
                </a:cubicBezTo>
                <a:cubicBezTo>
                  <a:pt x="48917" y="16298"/>
                  <a:pt x="48917" y="16267"/>
                  <a:pt x="48947" y="16237"/>
                </a:cubicBezTo>
                <a:close/>
                <a:moveTo>
                  <a:pt x="26191" y="15204"/>
                </a:moveTo>
                <a:cubicBezTo>
                  <a:pt x="26160" y="15356"/>
                  <a:pt x="26160" y="15508"/>
                  <a:pt x="26130" y="15660"/>
                </a:cubicBezTo>
                <a:cubicBezTo>
                  <a:pt x="26130" y="15812"/>
                  <a:pt x="26100" y="15994"/>
                  <a:pt x="26100" y="16176"/>
                </a:cubicBezTo>
                <a:lnTo>
                  <a:pt x="26100" y="16207"/>
                </a:lnTo>
                <a:cubicBezTo>
                  <a:pt x="26069" y="16267"/>
                  <a:pt x="26039" y="16358"/>
                  <a:pt x="25978" y="16450"/>
                </a:cubicBezTo>
                <a:cubicBezTo>
                  <a:pt x="25948" y="16510"/>
                  <a:pt x="25948" y="16541"/>
                  <a:pt x="25917" y="16602"/>
                </a:cubicBezTo>
                <a:lnTo>
                  <a:pt x="25887" y="16662"/>
                </a:lnTo>
                <a:lnTo>
                  <a:pt x="25644" y="17027"/>
                </a:lnTo>
                <a:cubicBezTo>
                  <a:pt x="25583" y="17118"/>
                  <a:pt x="25522" y="17209"/>
                  <a:pt x="25462" y="17300"/>
                </a:cubicBezTo>
                <a:cubicBezTo>
                  <a:pt x="25401" y="17391"/>
                  <a:pt x="25340" y="17483"/>
                  <a:pt x="25279" y="17574"/>
                </a:cubicBezTo>
                <a:cubicBezTo>
                  <a:pt x="25188" y="17665"/>
                  <a:pt x="25127" y="17786"/>
                  <a:pt x="25036" y="17878"/>
                </a:cubicBezTo>
                <a:cubicBezTo>
                  <a:pt x="25036" y="17908"/>
                  <a:pt x="25006" y="17908"/>
                  <a:pt x="24975" y="17938"/>
                </a:cubicBezTo>
                <a:cubicBezTo>
                  <a:pt x="24945" y="17908"/>
                  <a:pt x="24915" y="17908"/>
                  <a:pt x="24884" y="17908"/>
                </a:cubicBezTo>
                <a:lnTo>
                  <a:pt x="24854" y="17908"/>
                </a:lnTo>
                <a:lnTo>
                  <a:pt x="25097" y="17179"/>
                </a:lnTo>
                <a:cubicBezTo>
                  <a:pt x="25158" y="16996"/>
                  <a:pt x="25249" y="16845"/>
                  <a:pt x="25310" y="16662"/>
                </a:cubicBezTo>
                <a:cubicBezTo>
                  <a:pt x="25310" y="16632"/>
                  <a:pt x="25340" y="16602"/>
                  <a:pt x="25370" y="16602"/>
                </a:cubicBezTo>
                <a:lnTo>
                  <a:pt x="25735" y="15963"/>
                </a:lnTo>
                <a:cubicBezTo>
                  <a:pt x="25796" y="15903"/>
                  <a:pt x="25826" y="15812"/>
                  <a:pt x="25887" y="15751"/>
                </a:cubicBezTo>
                <a:cubicBezTo>
                  <a:pt x="25917" y="15660"/>
                  <a:pt x="26039" y="15477"/>
                  <a:pt x="26100" y="15356"/>
                </a:cubicBezTo>
                <a:cubicBezTo>
                  <a:pt x="26130" y="15325"/>
                  <a:pt x="26160" y="15265"/>
                  <a:pt x="26191" y="15204"/>
                </a:cubicBezTo>
                <a:close/>
                <a:moveTo>
                  <a:pt x="6624" y="17878"/>
                </a:moveTo>
                <a:lnTo>
                  <a:pt x="6594" y="17969"/>
                </a:lnTo>
                <a:lnTo>
                  <a:pt x="6563" y="17969"/>
                </a:lnTo>
                <a:cubicBezTo>
                  <a:pt x="6594" y="17938"/>
                  <a:pt x="6594" y="17908"/>
                  <a:pt x="6624" y="17878"/>
                </a:cubicBezTo>
                <a:close/>
                <a:moveTo>
                  <a:pt x="24003" y="17665"/>
                </a:moveTo>
                <a:cubicBezTo>
                  <a:pt x="24003" y="17726"/>
                  <a:pt x="23973" y="17786"/>
                  <a:pt x="23973" y="17847"/>
                </a:cubicBezTo>
                <a:cubicBezTo>
                  <a:pt x="23973" y="17862"/>
                  <a:pt x="23973" y="17872"/>
                  <a:pt x="23973" y="17878"/>
                </a:cubicBezTo>
                <a:lnTo>
                  <a:pt x="23942" y="17938"/>
                </a:lnTo>
                <a:lnTo>
                  <a:pt x="23912" y="17969"/>
                </a:lnTo>
                <a:cubicBezTo>
                  <a:pt x="23912" y="17908"/>
                  <a:pt x="23912" y="17817"/>
                  <a:pt x="23942" y="17756"/>
                </a:cubicBezTo>
                <a:lnTo>
                  <a:pt x="24003" y="17665"/>
                </a:lnTo>
                <a:close/>
                <a:moveTo>
                  <a:pt x="24398" y="17969"/>
                </a:moveTo>
                <a:cubicBezTo>
                  <a:pt x="24398" y="17989"/>
                  <a:pt x="24398" y="18009"/>
                  <a:pt x="24398" y="18029"/>
                </a:cubicBezTo>
                <a:cubicBezTo>
                  <a:pt x="24368" y="18029"/>
                  <a:pt x="24368" y="17999"/>
                  <a:pt x="24398" y="17969"/>
                </a:cubicBezTo>
                <a:close/>
                <a:moveTo>
                  <a:pt x="7080" y="17118"/>
                </a:moveTo>
                <a:cubicBezTo>
                  <a:pt x="7110" y="17270"/>
                  <a:pt x="7201" y="17422"/>
                  <a:pt x="7293" y="17574"/>
                </a:cubicBezTo>
                <a:cubicBezTo>
                  <a:pt x="7323" y="17635"/>
                  <a:pt x="7353" y="17695"/>
                  <a:pt x="7414" y="17726"/>
                </a:cubicBezTo>
                <a:lnTo>
                  <a:pt x="7353" y="17878"/>
                </a:lnTo>
                <a:cubicBezTo>
                  <a:pt x="7323" y="17938"/>
                  <a:pt x="7293" y="17999"/>
                  <a:pt x="7293" y="18060"/>
                </a:cubicBezTo>
                <a:cubicBezTo>
                  <a:pt x="7262" y="17999"/>
                  <a:pt x="7201" y="17969"/>
                  <a:pt x="7171" y="17938"/>
                </a:cubicBezTo>
                <a:lnTo>
                  <a:pt x="7141" y="17938"/>
                </a:lnTo>
                <a:lnTo>
                  <a:pt x="7050" y="17878"/>
                </a:lnTo>
                <a:lnTo>
                  <a:pt x="6989" y="17878"/>
                </a:lnTo>
                <a:cubicBezTo>
                  <a:pt x="7019" y="17786"/>
                  <a:pt x="7019" y="17695"/>
                  <a:pt x="7019" y="17604"/>
                </a:cubicBezTo>
                <a:cubicBezTo>
                  <a:pt x="7019" y="17483"/>
                  <a:pt x="7019" y="17361"/>
                  <a:pt x="6989" y="17270"/>
                </a:cubicBezTo>
                <a:lnTo>
                  <a:pt x="7080" y="17118"/>
                </a:lnTo>
                <a:close/>
                <a:moveTo>
                  <a:pt x="18368" y="17460"/>
                </a:moveTo>
                <a:cubicBezTo>
                  <a:pt x="18353" y="17559"/>
                  <a:pt x="18358" y="17657"/>
                  <a:pt x="18382" y="17756"/>
                </a:cubicBezTo>
                <a:lnTo>
                  <a:pt x="18139" y="18060"/>
                </a:lnTo>
                <a:cubicBezTo>
                  <a:pt x="18170" y="17938"/>
                  <a:pt x="18230" y="17847"/>
                  <a:pt x="18261" y="17756"/>
                </a:cubicBezTo>
                <a:lnTo>
                  <a:pt x="18368" y="17460"/>
                </a:lnTo>
                <a:close/>
                <a:moveTo>
                  <a:pt x="23395" y="16480"/>
                </a:moveTo>
                <a:lnTo>
                  <a:pt x="23426" y="16510"/>
                </a:lnTo>
                <a:lnTo>
                  <a:pt x="23456" y="16541"/>
                </a:lnTo>
                <a:lnTo>
                  <a:pt x="23456" y="16510"/>
                </a:lnTo>
                <a:cubicBezTo>
                  <a:pt x="23487" y="16510"/>
                  <a:pt x="23487" y="16541"/>
                  <a:pt x="23517" y="16571"/>
                </a:cubicBezTo>
                <a:cubicBezTo>
                  <a:pt x="23517" y="16602"/>
                  <a:pt x="23547" y="16632"/>
                  <a:pt x="23547" y="16662"/>
                </a:cubicBezTo>
                <a:lnTo>
                  <a:pt x="23578" y="16723"/>
                </a:lnTo>
                <a:cubicBezTo>
                  <a:pt x="23547" y="16875"/>
                  <a:pt x="23517" y="17027"/>
                  <a:pt x="23487" y="17179"/>
                </a:cubicBezTo>
                <a:cubicBezTo>
                  <a:pt x="23487" y="17209"/>
                  <a:pt x="23487" y="17209"/>
                  <a:pt x="23487" y="17209"/>
                </a:cubicBezTo>
                <a:cubicBezTo>
                  <a:pt x="23365" y="17361"/>
                  <a:pt x="23244" y="17513"/>
                  <a:pt x="23122" y="17665"/>
                </a:cubicBezTo>
                <a:cubicBezTo>
                  <a:pt x="23001" y="17817"/>
                  <a:pt x="22940" y="17938"/>
                  <a:pt x="22849" y="18060"/>
                </a:cubicBezTo>
                <a:cubicBezTo>
                  <a:pt x="22879" y="17938"/>
                  <a:pt x="22940" y="17847"/>
                  <a:pt x="22970" y="17726"/>
                </a:cubicBezTo>
                <a:cubicBezTo>
                  <a:pt x="23031" y="17513"/>
                  <a:pt x="23092" y="17300"/>
                  <a:pt x="23183" y="17088"/>
                </a:cubicBezTo>
                <a:cubicBezTo>
                  <a:pt x="23213" y="16966"/>
                  <a:pt x="23244" y="16845"/>
                  <a:pt x="23304" y="16753"/>
                </a:cubicBezTo>
                <a:cubicBezTo>
                  <a:pt x="23335" y="16632"/>
                  <a:pt x="23365" y="16571"/>
                  <a:pt x="23395" y="16480"/>
                </a:cubicBezTo>
                <a:close/>
                <a:moveTo>
                  <a:pt x="19598" y="17027"/>
                </a:moveTo>
                <a:cubicBezTo>
                  <a:pt x="19567" y="17148"/>
                  <a:pt x="19537" y="17270"/>
                  <a:pt x="19476" y="17361"/>
                </a:cubicBezTo>
                <a:lnTo>
                  <a:pt x="19324" y="17878"/>
                </a:lnTo>
                <a:cubicBezTo>
                  <a:pt x="19324" y="17908"/>
                  <a:pt x="19294" y="17969"/>
                  <a:pt x="19294" y="17999"/>
                </a:cubicBezTo>
                <a:lnTo>
                  <a:pt x="19203" y="18060"/>
                </a:lnTo>
                <a:cubicBezTo>
                  <a:pt x="19172" y="18090"/>
                  <a:pt x="19142" y="18090"/>
                  <a:pt x="19112" y="18121"/>
                </a:cubicBezTo>
                <a:cubicBezTo>
                  <a:pt x="19142" y="18060"/>
                  <a:pt x="19142" y="17999"/>
                  <a:pt x="19172" y="17938"/>
                </a:cubicBezTo>
                <a:cubicBezTo>
                  <a:pt x="19203" y="17878"/>
                  <a:pt x="19263" y="17695"/>
                  <a:pt x="19324" y="17574"/>
                </a:cubicBezTo>
                <a:lnTo>
                  <a:pt x="19324" y="17543"/>
                </a:lnTo>
                <a:lnTo>
                  <a:pt x="19324" y="17483"/>
                </a:lnTo>
                <a:cubicBezTo>
                  <a:pt x="19355" y="17452"/>
                  <a:pt x="19355" y="17422"/>
                  <a:pt x="19385" y="17391"/>
                </a:cubicBezTo>
                <a:lnTo>
                  <a:pt x="19415" y="17331"/>
                </a:lnTo>
                <a:lnTo>
                  <a:pt x="19476" y="17209"/>
                </a:lnTo>
                <a:lnTo>
                  <a:pt x="19567" y="17057"/>
                </a:lnTo>
                <a:lnTo>
                  <a:pt x="19598" y="17027"/>
                </a:lnTo>
                <a:close/>
                <a:moveTo>
                  <a:pt x="39255" y="17908"/>
                </a:moveTo>
                <a:cubicBezTo>
                  <a:pt x="39255" y="17969"/>
                  <a:pt x="39255" y="18060"/>
                  <a:pt x="39225" y="18121"/>
                </a:cubicBezTo>
                <a:lnTo>
                  <a:pt x="39195" y="18121"/>
                </a:lnTo>
                <a:lnTo>
                  <a:pt x="39164" y="18090"/>
                </a:lnTo>
                <a:lnTo>
                  <a:pt x="39134" y="18060"/>
                </a:lnTo>
                <a:lnTo>
                  <a:pt x="39255" y="17908"/>
                </a:lnTo>
                <a:close/>
                <a:moveTo>
                  <a:pt x="5804" y="16298"/>
                </a:moveTo>
                <a:lnTo>
                  <a:pt x="5804" y="16328"/>
                </a:lnTo>
                <a:lnTo>
                  <a:pt x="5804" y="16389"/>
                </a:lnTo>
                <a:cubicBezTo>
                  <a:pt x="5773" y="16541"/>
                  <a:pt x="5743" y="16723"/>
                  <a:pt x="5682" y="16875"/>
                </a:cubicBezTo>
                <a:cubicBezTo>
                  <a:pt x="5622" y="17057"/>
                  <a:pt x="5561" y="17270"/>
                  <a:pt x="5500" y="17422"/>
                </a:cubicBezTo>
                <a:lnTo>
                  <a:pt x="5348" y="17726"/>
                </a:lnTo>
                <a:lnTo>
                  <a:pt x="5348" y="17786"/>
                </a:lnTo>
                <a:cubicBezTo>
                  <a:pt x="5287" y="17847"/>
                  <a:pt x="5257" y="17908"/>
                  <a:pt x="5227" y="17969"/>
                </a:cubicBezTo>
                <a:cubicBezTo>
                  <a:pt x="5166" y="18029"/>
                  <a:pt x="5135" y="18090"/>
                  <a:pt x="5105" y="18151"/>
                </a:cubicBezTo>
                <a:lnTo>
                  <a:pt x="5075" y="18181"/>
                </a:lnTo>
                <a:lnTo>
                  <a:pt x="5075" y="18181"/>
                </a:lnTo>
                <a:lnTo>
                  <a:pt x="5105" y="18060"/>
                </a:lnTo>
                <a:lnTo>
                  <a:pt x="5135" y="17878"/>
                </a:lnTo>
                <a:cubicBezTo>
                  <a:pt x="5135" y="17817"/>
                  <a:pt x="5166" y="17756"/>
                  <a:pt x="5196" y="17726"/>
                </a:cubicBezTo>
                <a:cubicBezTo>
                  <a:pt x="5257" y="17543"/>
                  <a:pt x="5318" y="17391"/>
                  <a:pt x="5348" y="17209"/>
                </a:cubicBezTo>
                <a:lnTo>
                  <a:pt x="5622" y="16510"/>
                </a:lnTo>
                <a:lnTo>
                  <a:pt x="5682" y="16450"/>
                </a:lnTo>
                <a:cubicBezTo>
                  <a:pt x="5713" y="16389"/>
                  <a:pt x="5773" y="16328"/>
                  <a:pt x="5804" y="16298"/>
                </a:cubicBezTo>
                <a:close/>
                <a:moveTo>
                  <a:pt x="42202" y="17878"/>
                </a:moveTo>
                <a:lnTo>
                  <a:pt x="42142" y="18029"/>
                </a:lnTo>
                <a:lnTo>
                  <a:pt x="42142" y="18060"/>
                </a:lnTo>
                <a:cubicBezTo>
                  <a:pt x="42142" y="18090"/>
                  <a:pt x="42051" y="18151"/>
                  <a:pt x="42020" y="18181"/>
                </a:cubicBezTo>
                <a:cubicBezTo>
                  <a:pt x="42081" y="18090"/>
                  <a:pt x="42142" y="17969"/>
                  <a:pt x="42202" y="17878"/>
                </a:cubicBezTo>
                <a:close/>
                <a:moveTo>
                  <a:pt x="4862" y="17513"/>
                </a:moveTo>
                <a:cubicBezTo>
                  <a:pt x="4832" y="17604"/>
                  <a:pt x="4801" y="17726"/>
                  <a:pt x="4771" y="17817"/>
                </a:cubicBezTo>
                <a:lnTo>
                  <a:pt x="4771" y="17786"/>
                </a:lnTo>
                <a:lnTo>
                  <a:pt x="4649" y="18212"/>
                </a:lnTo>
                <a:cubicBezTo>
                  <a:pt x="4649" y="18121"/>
                  <a:pt x="4649" y="18060"/>
                  <a:pt x="4619" y="17999"/>
                </a:cubicBezTo>
                <a:cubicBezTo>
                  <a:pt x="4649" y="17908"/>
                  <a:pt x="4710" y="17817"/>
                  <a:pt x="4771" y="17695"/>
                </a:cubicBezTo>
                <a:lnTo>
                  <a:pt x="4862" y="17513"/>
                </a:lnTo>
                <a:close/>
                <a:moveTo>
                  <a:pt x="25340" y="18090"/>
                </a:moveTo>
                <a:lnTo>
                  <a:pt x="25249" y="18333"/>
                </a:lnTo>
                <a:cubicBezTo>
                  <a:pt x="25218" y="18303"/>
                  <a:pt x="25218" y="18273"/>
                  <a:pt x="25218" y="18242"/>
                </a:cubicBezTo>
                <a:lnTo>
                  <a:pt x="25218" y="18212"/>
                </a:lnTo>
                <a:lnTo>
                  <a:pt x="25340" y="18090"/>
                </a:lnTo>
                <a:close/>
                <a:moveTo>
                  <a:pt x="16863" y="17452"/>
                </a:moveTo>
                <a:lnTo>
                  <a:pt x="16863" y="17452"/>
                </a:lnTo>
                <a:cubicBezTo>
                  <a:pt x="16772" y="17786"/>
                  <a:pt x="16681" y="18121"/>
                  <a:pt x="16559" y="18455"/>
                </a:cubicBezTo>
                <a:cubicBezTo>
                  <a:pt x="16547" y="18455"/>
                  <a:pt x="16540" y="18460"/>
                  <a:pt x="16535" y="18466"/>
                </a:cubicBezTo>
                <a:lnTo>
                  <a:pt x="16535" y="18466"/>
                </a:lnTo>
                <a:cubicBezTo>
                  <a:pt x="16564" y="18377"/>
                  <a:pt x="16592" y="18264"/>
                  <a:pt x="16620" y="18151"/>
                </a:cubicBezTo>
                <a:cubicBezTo>
                  <a:pt x="16651" y="18060"/>
                  <a:pt x="16651" y="17969"/>
                  <a:pt x="16681" y="17878"/>
                </a:cubicBezTo>
                <a:cubicBezTo>
                  <a:pt x="16711" y="17786"/>
                  <a:pt x="16711" y="17817"/>
                  <a:pt x="16711" y="17756"/>
                </a:cubicBezTo>
                <a:cubicBezTo>
                  <a:pt x="16742" y="17726"/>
                  <a:pt x="16772" y="17635"/>
                  <a:pt x="16802" y="17574"/>
                </a:cubicBezTo>
                <a:lnTo>
                  <a:pt x="16863" y="17452"/>
                </a:lnTo>
                <a:close/>
                <a:moveTo>
                  <a:pt x="13825" y="17969"/>
                </a:moveTo>
                <a:cubicBezTo>
                  <a:pt x="13855" y="17999"/>
                  <a:pt x="13916" y="18060"/>
                  <a:pt x="13977" y="18060"/>
                </a:cubicBezTo>
                <a:cubicBezTo>
                  <a:pt x="13916" y="18181"/>
                  <a:pt x="13855" y="18303"/>
                  <a:pt x="13825" y="18394"/>
                </a:cubicBezTo>
                <a:lnTo>
                  <a:pt x="13764" y="18485"/>
                </a:lnTo>
                <a:cubicBezTo>
                  <a:pt x="13795" y="18394"/>
                  <a:pt x="13764" y="18273"/>
                  <a:pt x="13764" y="18181"/>
                </a:cubicBezTo>
                <a:lnTo>
                  <a:pt x="13764" y="18151"/>
                </a:lnTo>
                <a:lnTo>
                  <a:pt x="13764" y="18090"/>
                </a:lnTo>
                <a:lnTo>
                  <a:pt x="13795" y="18029"/>
                </a:lnTo>
                <a:lnTo>
                  <a:pt x="13825" y="17969"/>
                </a:lnTo>
                <a:close/>
                <a:moveTo>
                  <a:pt x="44724" y="18333"/>
                </a:moveTo>
                <a:lnTo>
                  <a:pt x="44724" y="18455"/>
                </a:lnTo>
                <a:lnTo>
                  <a:pt x="44724" y="18485"/>
                </a:lnTo>
                <a:cubicBezTo>
                  <a:pt x="44694" y="18424"/>
                  <a:pt x="44694" y="18364"/>
                  <a:pt x="44694" y="18333"/>
                </a:cubicBezTo>
                <a:close/>
                <a:moveTo>
                  <a:pt x="6958" y="18242"/>
                </a:moveTo>
                <a:lnTo>
                  <a:pt x="6989" y="18273"/>
                </a:lnTo>
                <a:cubicBezTo>
                  <a:pt x="6989" y="18303"/>
                  <a:pt x="6989" y="18364"/>
                  <a:pt x="7019" y="18394"/>
                </a:cubicBezTo>
                <a:cubicBezTo>
                  <a:pt x="6951" y="18440"/>
                  <a:pt x="6883" y="18502"/>
                  <a:pt x="6827" y="18581"/>
                </a:cubicBezTo>
                <a:lnTo>
                  <a:pt x="6827" y="18581"/>
                </a:lnTo>
                <a:cubicBezTo>
                  <a:pt x="6860" y="18468"/>
                  <a:pt x="6904" y="18370"/>
                  <a:pt x="6928" y="18273"/>
                </a:cubicBezTo>
                <a:lnTo>
                  <a:pt x="6928" y="18242"/>
                </a:lnTo>
                <a:close/>
                <a:moveTo>
                  <a:pt x="15681" y="18036"/>
                </a:moveTo>
                <a:cubicBezTo>
                  <a:pt x="15672" y="18062"/>
                  <a:pt x="15665" y="18086"/>
                  <a:pt x="15648" y="18121"/>
                </a:cubicBezTo>
                <a:cubicBezTo>
                  <a:pt x="15648" y="18181"/>
                  <a:pt x="15648" y="18242"/>
                  <a:pt x="15709" y="18303"/>
                </a:cubicBezTo>
                <a:lnTo>
                  <a:pt x="15739" y="18303"/>
                </a:lnTo>
                <a:cubicBezTo>
                  <a:pt x="15709" y="18364"/>
                  <a:pt x="15678" y="18424"/>
                  <a:pt x="15648" y="18455"/>
                </a:cubicBezTo>
                <a:lnTo>
                  <a:pt x="15587" y="18607"/>
                </a:lnTo>
                <a:lnTo>
                  <a:pt x="15557" y="18607"/>
                </a:lnTo>
                <a:cubicBezTo>
                  <a:pt x="15557" y="18485"/>
                  <a:pt x="15557" y="18364"/>
                  <a:pt x="15557" y="18242"/>
                </a:cubicBezTo>
                <a:cubicBezTo>
                  <a:pt x="15603" y="18173"/>
                  <a:pt x="15648" y="18105"/>
                  <a:pt x="15681" y="18036"/>
                </a:cubicBezTo>
                <a:close/>
                <a:moveTo>
                  <a:pt x="41534" y="17240"/>
                </a:moveTo>
                <a:cubicBezTo>
                  <a:pt x="41534" y="17331"/>
                  <a:pt x="41504" y="17422"/>
                  <a:pt x="41473" y="17513"/>
                </a:cubicBezTo>
                <a:cubicBezTo>
                  <a:pt x="41412" y="17695"/>
                  <a:pt x="41352" y="17878"/>
                  <a:pt x="41291" y="18029"/>
                </a:cubicBezTo>
                <a:cubicBezTo>
                  <a:pt x="41200" y="18212"/>
                  <a:pt x="41048" y="18303"/>
                  <a:pt x="40957" y="18455"/>
                </a:cubicBezTo>
                <a:lnTo>
                  <a:pt x="40744" y="18698"/>
                </a:lnTo>
                <a:lnTo>
                  <a:pt x="40714" y="18637"/>
                </a:lnTo>
                <a:cubicBezTo>
                  <a:pt x="40653" y="18607"/>
                  <a:pt x="40623" y="18546"/>
                  <a:pt x="40562" y="18516"/>
                </a:cubicBezTo>
                <a:lnTo>
                  <a:pt x="40531" y="18485"/>
                </a:lnTo>
                <a:lnTo>
                  <a:pt x="40623" y="18394"/>
                </a:lnTo>
                <a:cubicBezTo>
                  <a:pt x="40653" y="18333"/>
                  <a:pt x="40683" y="18273"/>
                  <a:pt x="40744" y="18242"/>
                </a:cubicBezTo>
                <a:cubicBezTo>
                  <a:pt x="40835" y="18090"/>
                  <a:pt x="40957" y="17938"/>
                  <a:pt x="41078" y="17786"/>
                </a:cubicBezTo>
                <a:lnTo>
                  <a:pt x="41291" y="17543"/>
                </a:lnTo>
                <a:cubicBezTo>
                  <a:pt x="41352" y="17452"/>
                  <a:pt x="41412" y="17391"/>
                  <a:pt x="41473" y="17300"/>
                </a:cubicBezTo>
                <a:lnTo>
                  <a:pt x="41534" y="17240"/>
                </a:lnTo>
                <a:close/>
                <a:moveTo>
                  <a:pt x="1793" y="16936"/>
                </a:moveTo>
                <a:lnTo>
                  <a:pt x="1854" y="16966"/>
                </a:lnTo>
                <a:cubicBezTo>
                  <a:pt x="1915" y="16996"/>
                  <a:pt x="1976" y="17027"/>
                  <a:pt x="2036" y="17027"/>
                </a:cubicBezTo>
                <a:lnTo>
                  <a:pt x="2158" y="17027"/>
                </a:lnTo>
                <a:cubicBezTo>
                  <a:pt x="2128" y="17088"/>
                  <a:pt x="2097" y="17148"/>
                  <a:pt x="2097" y="17209"/>
                </a:cubicBezTo>
                <a:cubicBezTo>
                  <a:pt x="2036" y="17300"/>
                  <a:pt x="2006" y="17422"/>
                  <a:pt x="1976" y="17543"/>
                </a:cubicBezTo>
                <a:cubicBezTo>
                  <a:pt x="1884" y="17817"/>
                  <a:pt x="1793" y="18121"/>
                  <a:pt x="1733" y="18424"/>
                </a:cubicBezTo>
                <a:cubicBezTo>
                  <a:pt x="1702" y="18516"/>
                  <a:pt x="1672" y="18576"/>
                  <a:pt x="1641" y="18637"/>
                </a:cubicBezTo>
                <a:cubicBezTo>
                  <a:pt x="1641" y="18668"/>
                  <a:pt x="1611" y="18698"/>
                  <a:pt x="1611" y="18728"/>
                </a:cubicBezTo>
                <a:lnTo>
                  <a:pt x="1611" y="18637"/>
                </a:lnTo>
                <a:cubicBezTo>
                  <a:pt x="1581" y="18394"/>
                  <a:pt x="1581" y="18121"/>
                  <a:pt x="1611" y="17878"/>
                </a:cubicBezTo>
                <a:lnTo>
                  <a:pt x="1611" y="17847"/>
                </a:lnTo>
                <a:cubicBezTo>
                  <a:pt x="1641" y="17543"/>
                  <a:pt x="1702" y="17240"/>
                  <a:pt x="1793" y="16936"/>
                </a:cubicBezTo>
                <a:close/>
                <a:moveTo>
                  <a:pt x="19112" y="18516"/>
                </a:moveTo>
                <a:lnTo>
                  <a:pt x="19081" y="18607"/>
                </a:lnTo>
                <a:cubicBezTo>
                  <a:pt x="19051" y="18637"/>
                  <a:pt x="19020" y="18637"/>
                  <a:pt x="18960" y="18668"/>
                </a:cubicBezTo>
                <a:lnTo>
                  <a:pt x="18899" y="18728"/>
                </a:lnTo>
                <a:lnTo>
                  <a:pt x="18960" y="18546"/>
                </a:lnTo>
                <a:lnTo>
                  <a:pt x="19020" y="18546"/>
                </a:lnTo>
                <a:lnTo>
                  <a:pt x="19112" y="18516"/>
                </a:lnTo>
                <a:close/>
                <a:moveTo>
                  <a:pt x="28074" y="15417"/>
                </a:moveTo>
                <a:lnTo>
                  <a:pt x="28074" y="15447"/>
                </a:lnTo>
                <a:cubicBezTo>
                  <a:pt x="28095" y="15447"/>
                  <a:pt x="28115" y="15460"/>
                  <a:pt x="28135" y="15460"/>
                </a:cubicBezTo>
                <a:cubicBezTo>
                  <a:pt x="28145" y="15460"/>
                  <a:pt x="28155" y="15457"/>
                  <a:pt x="28166" y="15447"/>
                </a:cubicBezTo>
                <a:lnTo>
                  <a:pt x="28166" y="15447"/>
                </a:lnTo>
                <a:cubicBezTo>
                  <a:pt x="28105" y="15599"/>
                  <a:pt x="28074" y="15720"/>
                  <a:pt x="28014" y="15842"/>
                </a:cubicBezTo>
                <a:cubicBezTo>
                  <a:pt x="27953" y="15963"/>
                  <a:pt x="27892" y="16085"/>
                  <a:pt x="27831" y="16207"/>
                </a:cubicBezTo>
                <a:cubicBezTo>
                  <a:pt x="27771" y="16358"/>
                  <a:pt x="27740" y="16419"/>
                  <a:pt x="27679" y="16510"/>
                </a:cubicBezTo>
                <a:cubicBezTo>
                  <a:pt x="27588" y="16693"/>
                  <a:pt x="27497" y="16905"/>
                  <a:pt x="27406" y="17057"/>
                </a:cubicBezTo>
                <a:lnTo>
                  <a:pt x="27011" y="17756"/>
                </a:lnTo>
                <a:lnTo>
                  <a:pt x="26890" y="17969"/>
                </a:lnTo>
                <a:lnTo>
                  <a:pt x="26646" y="18394"/>
                </a:lnTo>
                <a:cubicBezTo>
                  <a:pt x="26555" y="18516"/>
                  <a:pt x="26464" y="18637"/>
                  <a:pt x="26373" y="18759"/>
                </a:cubicBezTo>
                <a:cubicBezTo>
                  <a:pt x="26373" y="18637"/>
                  <a:pt x="26373" y="18516"/>
                  <a:pt x="26343" y="18394"/>
                </a:cubicBezTo>
                <a:cubicBezTo>
                  <a:pt x="26464" y="18212"/>
                  <a:pt x="26586" y="18060"/>
                  <a:pt x="26707" y="17878"/>
                </a:cubicBezTo>
                <a:lnTo>
                  <a:pt x="27133" y="17209"/>
                </a:lnTo>
                <a:cubicBezTo>
                  <a:pt x="27163" y="17148"/>
                  <a:pt x="27193" y="17088"/>
                  <a:pt x="27254" y="17027"/>
                </a:cubicBezTo>
                <a:lnTo>
                  <a:pt x="27497" y="16571"/>
                </a:lnTo>
                <a:lnTo>
                  <a:pt x="27588" y="16419"/>
                </a:lnTo>
                <a:cubicBezTo>
                  <a:pt x="27679" y="16328"/>
                  <a:pt x="27740" y="16176"/>
                  <a:pt x="27801" y="16085"/>
                </a:cubicBezTo>
                <a:lnTo>
                  <a:pt x="27771" y="16055"/>
                </a:lnTo>
                <a:cubicBezTo>
                  <a:pt x="27831" y="15933"/>
                  <a:pt x="27892" y="15812"/>
                  <a:pt x="27953" y="15690"/>
                </a:cubicBezTo>
                <a:cubicBezTo>
                  <a:pt x="28014" y="15568"/>
                  <a:pt x="28014" y="15508"/>
                  <a:pt x="28074" y="15417"/>
                </a:cubicBezTo>
                <a:close/>
                <a:moveTo>
                  <a:pt x="36885" y="18364"/>
                </a:moveTo>
                <a:lnTo>
                  <a:pt x="36885" y="18516"/>
                </a:lnTo>
                <a:lnTo>
                  <a:pt x="36855" y="18546"/>
                </a:lnTo>
                <a:cubicBezTo>
                  <a:pt x="36794" y="18637"/>
                  <a:pt x="36764" y="18728"/>
                  <a:pt x="36703" y="18819"/>
                </a:cubicBezTo>
                <a:cubicBezTo>
                  <a:pt x="36734" y="18728"/>
                  <a:pt x="36734" y="18637"/>
                  <a:pt x="36764" y="18546"/>
                </a:cubicBezTo>
                <a:lnTo>
                  <a:pt x="36885" y="18364"/>
                </a:lnTo>
                <a:close/>
                <a:moveTo>
                  <a:pt x="4224" y="18850"/>
                </a:moveTo>
                <a:lnTo>
                  <a:pt x="4224" y="18850"/>
                </a:lnTo>
                <a:cubicBezTo>
                  <a:pt x="4221" y="18870"/>
                  <a:pt x="4217" y="18891"/>
                  <a:pt x="4213" y="18911"/>
                </a:cubicBezTo>
                <a:lnTo>
                  <a:pt x="4194" y="18911"/>
                </a:lnTo>
                <a:lnTo>
                  <a:pt x="4224" y="18850"/>
                </a:lnTo>
                <a:close/>
                <a:moveTo>
                  <a:pt x="3161" y="16753"/>
                </a:moveTo>
                <a:lnTo>
                  <a:pt x="3161" y="16753"/>
                </a:lnTo>
                <a:cubicBezTo>
                  <a:pt x="3130" y="16845"/>
                  <a:pt x="3100" y="16936"/>
                  <a:pt x="3069" y="17027"/>
                </a:cubicBezTo>
                <a:cubicBezTo>
                  <a:pt x="2948" y="17270"/>
                  <a:pt x="2826" y="17543"/>
                  <a:pt x="2674" y="17786"/>
                </a:cubicBezTo>
                <a:cubicBezTo>
                  <a:pt x="2614" y="17938"/>
                  <a:pt x="2523" y="18060"/>
                  <a:pt x="2462" y="18212"/>
                </a:cubicBezTo>
                <a:cubicBezTo>
                  <a:pt x="2371" y="18364"/>
                  <a:pt x="2310" y="18576"/>
                  <a:pt x="2219" y="18728"/>
                </a:cubicBezTo>
                <a:lnTo>
                  <a:pt x="2188" y="18698"/>
                </a:lnTo>
                <a:cubicBezTo>
                  <a:pt x="2128" y="18819"/>
                  <a:pt x="2067" y="18911"/>
                  <a:pt x="2006" y="19032"/>
                </a:cubicBezTo>
                <a:cubicBezTo>
                  <a:pt x="2006" y="18941"/>
                  <a:pt x="2036" y="18850"/>
                  <a:pt x="2036" y="18789"/>
                </a:cubicBezTo>
                <a:lnTo>
                  <a:pt x="2219" y="18485"/>
                </a:lnTo>
                <a:lnTo>
                  <a:pt x="2462" y="18029"/>
                </a:lnTo>
                <a:cubicBezTo>
                  <a:pt x="2614" y="17756"/>
                  <a:pt x="2766" y="17483"/>
                  <a:pt x="2917" y="17209"/>
                </a:cubicBezTo>
                <a:cubicBezTo>
                  <a:pt x="3009" y="17057"/>
                  <a:pt x="3069" y="16905"/>
                  <a:pt x="3161" y="16753"/>
                </a:cubicBezTo>
                <a:close/>
                <a:moveTo>
                  <a:pt x="32024" y="17786"/>
                </a:moveTo>
                <a:cubicBezTo>
                  <a:pt x="31933" y="17938"/>
                  <a:pt x="31842" y="18090"/>
                  <a:pt x="31781" y="18212"/>
                </a:cubicBezTo>
                <a:cubicBezTo>
                  <a:pt x="31690" y="18364"/>
                  <a:pt x="31538" y="18607"/>
                  <a:pt x="31417" y="18789"/>
                </a:cubicBezTo>
                <a:cubicBezTo>
                  <a:pt x="31356" y="18880"/>
                  <a:pt x="31325" y="18941"/>
                  <a:pt x="31265" y="19032"/>
                </a:cubicBezTo>
                <a:lnTo>
                  <a:pt x="31265" y="18971"/>
                </a:lnTo>
                <a:lnTo>
                  <a:pt x="31295" y="18880"/>
                </a:lnTo>
                <a:cubicBezTo>
                  <a:pt x="31325" y="18759"/>
                  <a:pt x="31356" y="18637"/>
                  <a:pt x="31356" y="18516"/>
                </a:cubicBezTo>
                <a:lnTo>
                  <a:pt x="31447" y="18394"/>
                </a:lnTo>
                <a:cubicBezTo>
                  <a:pt x="31508" y="18394"/>
                  <a:pt x="31538" y="18394"/>
                  <a:pt x="31568" y="18364"/>
                </a:cubicBezTo>
                <a:lnTo>
                  <a:pt x="31599" y="18333"/>
                </a:lnTo>
                <a:lnTo>
                  <a:pt x="31690" y="18303"/>
                </a:lnTo>
                <a:cubicBezTo>
                  <a:pt x="31720" y="18242"/>
                  <a:pt x="31751" y="18212"/>
                  <a:pt x="31781" y="18151"/>
                </a:cubicBezTo>
                <a:lnTo>
                  <a:pt x="31872" y="18029"/>
                </a:lnTo>
                <a:lnTo>
                  <a:pt x="32024" y="17786"/>
                </a:lnTo>
                <a:close/>
                <a:moveTo>
                  <a:pt x="3039" y="18273"/>
                </a:moveTo>
                <a:lnTo>
                  <a:pt x="3039" y="18364"/>
                </a:lnTo>
                <a:cubicBezTo>
                  <a:pt x="3039" y="18394"/>
                  <a:pt x="3039" y="18424"/>
                  <a:pt x="3039" y="18455"/>
                </a:cubicBezTo>
                <a:lnTo>
                  <a:pt x="2978" y="18576"/>
                </a:lnTo>
                <a:lnTo>
                  <a:pt x="2644" y="19184"/>
                </a:lnTo>
                <a:lnTo>
                  <a:pt x="2644" y="19123"/>
                </a:lnTo>
                <a:lnTo>
                  <a:pt x="2705" y="18911"/>
                </a:lnTo>
                <a:cubicBezTo>
                  <a:pt x="2796" y="18698"/>
                  <a:pt x="2887" y="18485"/>
                  <a:pt x="3009" y="18273"/>
                </a:cubicBezTo>
                <a:close/>
                <a:moveTo>
                  <a:pt x="8933" y="18789"/>
                </a:moveTo>
                <a:cubicBezTo>
                  <a:pt x="8933" y="18789"/>
                  <a:pt x="8933" y="18819"/>
                  <a:pt x="8933" y="18819"/>
                </a:cubicBezTo>
                <a:lnTo>
                  <a:pt x="8629" y="19214"/>
                </a:lnTo>
                <a:lnTo>
                  <a:pt x="8629" y="19184"/>
                </a:lnTo>
                <a:lnTo>
                  <a:pt x="8933" y="18789"/>
                </a:lnTo>
                <a:close/>
                <a:moveTo>
                  <a:pt x="38951" y="18394"/>
                </a:moveTo>
                <a:cubicBezTo>
                  <a:pt x="38982" y="18424"/>
                  <a:pt x="39012" y="18424"/>
                  <a:pt x="39043" y="18455"/>
                </a:cubicBezTo>
                <a:cubicBezTo>
                  <a:pt x="38982" y="18607"/>
                  <a:pt x="38921" y="18728"/>
                  <a:pt x="38860" y="18880"/>
                </a:cubicBezTo>
                <a:lnTo>
                  <a:pt x="38830" y="18911"/>
                </a:lnTo>
                <a:cubicBezTo>
                  <a:pt x="38739" y="19002"/>
                  <a:pt x="38648" y="19063"/>
                  <a:pt x="38556" y="19154"/>
                </a:cubicBezTo>
                <a:lnTo>
                  <a:pt x="38496" y="19214"/>
                </a:lnTo>
                <a:cubicBezTo>
                  <a:pt x="38526" y="19154"/>
                  <a:pt x="38526" y="19123"/>
                  <a:pt x="38556" y="19093"/>
                </a:cubicBezTo>
                <a:lnTo>
                  <a:pt x="38800" y="18668"/>
                </a:lnTo>
                <a:cubicBezTo>
                  <a:pt x="38860" y="18576"/>
                  <a:pt x="38921" y="18485"/>
                  <a:pt x="38951" y="18394"/>
                </a:cubicBezTo>
                <a:close/>
                <a:moveTo>
                  <a:pt x="30140" y="19123"/>
                </a:moveTo>
                <a:lnTo>
                  <a:pt x="30140" y="19184"/>
                </a:lnTo>
                <a:lnTo>
                  <a:pt x="30140" y="19214"/>
                </a:lnTo>
                <a:lnTo>
                  <a:pt x="30049" y="19245"/>
                </a:lnTo>
                <a:lnTo>
                  <a:pt x="30049" y="19184"/>
                </a:lnTo>
                <a:lnTo>
                  <a:pt x="30080" y="19184"/>
                </a:lnTo>
                <a:cubicBezTo>
                  <a:pt x="30080" y="19154"/>
                  <a:pt x="30110" y="19154"/>
                  <a:pt x="30140" y="19123"/>
                </a:cubicBezTo>
                <a:close/>
                <a:moveTo>
                  <a:pt x="27725" y="17488"/>
                </a:moveTo>
                <a:lnTo>
                  <a:pt x="27725" y="17488"/>
                </a:lnTo>
                <a:cubicBezTo>
                  <a:pt x="27639" y="17686"/>
                  <a:pt x="27554" y="17858"/>
                  <a:pt x="27497" y="18029"/>
                </a:cubicBezTo>
                <a:lnTo>
                  <a:pt x="27193" y="18789"/>
                </a:lnTo>
                <a:lnTo>
                  <a:pt x="27102" y="19032"/>
                </a:lnTo>
                <a:lnTo>
                  <a:pt x="27011" y="19275"/>
                </a:lnTo>
                <a:lnTo>
                  <a:pt x="26950" y="19245"/>
                </a:lnTo>
                <a:cubicBezTo>
                  <a:pt x="26920" y="19214"/>
                  <a:pt x="26890" y="19184"/>
                  <a:pt x="26859" y="19184"/>
                </a:cubicBezTo>
                <a:lnTo>
                  <a:pt x="26738" y="19123"/>
                </a:lnTo>
                <a:lnTo>
                  <a:pt x="26677" y="19123"/>
                </a:lnTo>
                <a:cubicBezTo>
                  <a:pt x="26768" y="19002"/>
                  <a:pt x="26890" y="18850"/>
                  <a:pt x="26981" y="18698"/>
                </a:cubicBezTo>
                <a:lnTo>
                  <a:pt x="27224" y="18333"/>
                </a:lnTo>
                <a:cubicBezTo>
                  <a:pt x="27254" y="18242"/>
                  <a:pt x="27315" y="18181"/>
                  <a:pt x="27345" y="18090"/>
                </a:cubicBezTo>
                <a:cubicBezTo>
                  <a:pt x="27482" y="17899"/>
                  <a:pt x="27593" y="17684"/>
                  <a:pt x="27725" y="17488"/>
                </a:cubicBezTo>
                <a:close/>
                <a:moveTo>
                  <a:pt x="38192" y="18212"/>
                </a:moveTo>
                <a:cubicBezTo>
                  <a:pt x="38192" y="18273"/>
                  <a:pt x="38162" y="18303"/>
                  <a:pt x="38131" y="18364"/>
                </a:cubicBezTo>
                <a:cubicBezTo>
                  <a:pt x="38070" y="18516"/>
                  <a:pt x="38010" y="18637"/>
                  <a:pt x="37949" y="18789"/>
                </a:cubicBezTo>
                <a:cubicBezTo>
                  <a:pt x="37888" y="18941"/>
                  <a:pt x="37827" y="19032"/>
                  <a:pt x="37767" y="19184"/>
                </a:cubicBezTo>
                <a:lnTo>
                  <a:pt x="37706" y="19275"/>
                </a:lnTo>
                <a:cubicBezTo>
                  <a:pt x="37858" y="18911"/>
                  <a:pt x="38010" y="18576"/>
                  <a:pt x="38192" y="18212"/>
                </a:cubicBezTo>
                <a:close/>
                <a:moveTo>
                  <a:pt x="22180" y="17847"/>
                </a:moveTo>
                <a:lnTo>
                  <a:pt x="22180" y="17847"/>
                </a:lnTo>
                <a:cubicBezTo>
                  <a:pt x="22119" y="17938"/>
                  <a:pt x="22059" y="18029"/>
                  <a:pt x="22028" y="18151"/>
                </a:cubicBezTo>
                <a:cubicBezTo>
                  <a:pt x="21937" y="18303"/>
                  <a:pt x="21846" y="18455"/>
                  <a:pt x="21755" y="18637"/>
                </a:cubicBezTo>
                <a:lnTo>
                  <a:pt x="21421" y="19245"/>
                </a:lnTo>
                <a:cubicBezTo>
                  <a:pt x="21390" y="19306"/>
                  <a:pt x="21360" y="19336"/>
                  <a:pt x="21360" y="19366"/>
                </a:cubicBezTo>
                <a:cubicBezTo>
                  <a:pt x="21360" y="19275"/>
                  <a:pt x="21390" y="19184"/>
                  <a:pt x="21390" y="19093"/>
                </a:cubicBezTo>
                <a:cubicBezTo>
                  <a:pt x="21512" y="18911"/>
                  <a:pt x="21603" y="18728"/>
                  <a:pt x="21694" y="18546"/>
                </a:cubicBezTo>
                <a:cubicBezTo>
                  <a:pt x="21846" y="18303"/>
                  <a:pt x="21998" y="18060"/>
                  <a:pt x="22180" y="17847"/>
                </a:cubicBezTo>
                <a:close/>
                <a:moveTo>
                  <a:pt x="36399" y="18273"/>
                </a:moveTo>
                <a:lnTo>
                  <a:pt x="36399" y="18394"/>
                </a:lnTo>
                <a:lnTo>
                  <a:pt x="36308" y="18516"/>
                </a:lnTo>
                <a:lnTo>
                  <a:pt x="36065" y="18880"/>
                </a:lnTo>
                <a:cubicBezTo>
                  <a:pt x="35974" y="19002"/>
                  <a:pt x="35883" y="19123"/>
                  <a:pt x="35792" y="19275"/>
                </a:cubicBezTo>
                <a:lnTo>
                  <a:pt x="35731" y="19366"/>
                </a:lnTo>
                <a:cubicBezTo>
                  <a:pt x="35822" y="19154"/>
                  <a:pt x="35913" y="18941"/>
                  <a:pt x="36004" y="18728"/>
                </a:cubicBezTo>
                <a:cubicBezTo>
                  <a:pt x="36095" y="18576"/>
                  <a:pt x="36156" y="18424"/>
                  <a:pt x="36247" y="18273"/>
                </a:cubicBezTo>
                <a:close/>
                <a:moveTo>
                  <a:pt x="44329" y="18637"/>
                </a:moveTo>
                <a:lnTo>
                  <a:pt x="44329" y="18728"/>
                </a:lnTo>
                <a:cubicBezTo>
                  <a:pt x="44299" y="18911"/>
                  <a:pt x="44268" y="19093"/>
                  <a:pt x="44238" y="19306"/>
                </a:cubicBezTo>
                <a:cubicBezTo>
                  <a:pt x="44208" y="19306"/>
                  <a:pt x="44208" y="19336"/>
                  <a:pt x="44177" y="19366"/>
                </a:cubicBezTo>
                <a:lnTo>
                  <a:pt x="44147" y="19427"/>
                </a:lnTo>
                <a:cubicBezTo>
                  <a:pt x="44147" y="19306"/>
                  <a:pt x="44117" y="19184"/>
                  <a:pt x="44086" y="19063"/>
                </a:cubicBezTo>
                <a:lnTo>
                  <a:pt x="44086" y="19093"/>
                </a:lnTo>
                <a:cubicBezTo>
                  <a:pt x="44086" y="19063"/>
                  <a:pt x="44056" y="19032"/>
                  <a:pt x="44056" y="19002"/>
                </a:cubicBezTo>
                <a:lnTo>
                  <a:pt x="44147" y="18880"/>
                </a:lnTo>
                <a:cubicBezTo>
                  <a:pt x="44208" y="18789"/>
                  <a:pt x="44268" y="18698"/>
                  <a:pt x="44329" y="18637"/>
                </a:cubicBezTo>
                <a:close/>
                <a:moveTo>
                  <a:pt x="5044" y="19366"/>
                </a:moveTo>
                <a:lnTo>
                  <a:pt x="5014" y="19457"/>
                </a:lnTo>
                <a:lnTo>
                  <a:pt x="4953" y="19488"/>
                </a:lnTo>
                <a:cubicBezTo>
                  <a:pt x="4984" y="19457"/>
                  <a:pt x="5014" y="19397"/>
                  <a:pt x="5044" y="19366"/>
                </a:cubicBezTo>
                <a:close/>
                <a:moveTo>
                  <a:pt x="24915" y="18607"/>
                </a:moveTo>
                <a:lnTo>
                  <a:pt x="24915" y="18698"/>
                </a:lnTo>
                <a:cubicBezTo>
                  <a:pt x="24915" y="18759"/>
                  <a:pt x="24915" y="18850"/>
                  <a:pt x="24884" y="18911"/>
                </a:cubicBezTo>
                <a:cubicBezTo>
                  <a:pt x="24732" y="19123"/>
                  <a:pt x="24580" y="19366"/>
                  <a:pt x="24398" y="19579"/>
                </a:cubicBezTo>
                <a:cubicBezTo>
                  <a:pt x="24428" y="19427"/>
                  <a:pt x="24459" y="19275"/>
                  <a:pt x="24489" y="19123"/>
                </a:cubicBezTo>
                <a:lnTo>
                  <a:pt x="24520" y="19032"/>
                </a:lnTo>
                <a:lnTo>
                  <a:pt x="24611" y="18941"/>
                </a:lnTo>
                <a:cubicBezTo>
                  <a:pt x="24702" y="18819"/>
                  <a:pt x="24823" y="18728"/>
                  <a:pt x="24915" y="18607"/>
                </a:cubicBezTo>
                <a:close/>
                <a:moveTo>
                  <a:pt x="20388" y="17908"/>
                </a:moveTo>
                <a:lnTo>
                  <a:pt x="20388" y="17908"/>
                </a:lnTo>
                <a:cubicBezTo>
                  <a:pt x="20357" y="18060"/>
                  <a:pt x="20357" y="18181"/>
                  <a:pt x="20357" y="18333"/>
                </a:cubicBezTo>
                <a:cubicBezTo>
                  <a:pt x="20327" y="18424"/>
                  <a:pt x="20327" y="18546"/>
                  <a:pt x="20357" y="18637"/>
                </a:cubicBezTo>
                <a:cubicBezTo>
                  <a:pt x="20357" y="18668"/>
                  <a:pt x="20357" y="18698"/>
                  <a:pt x="20357" y="18759"/>
                </a:cubicBezTo>
                <a:lnTo>
                  <a:pt x="20357" y="18789"/>
                </a:lnTo>
                <a:lnTo>
                  <a:pt x="20357" y="18819"/>
                </a:lnTo>
                <a:lnTo>
                  <a:pt x="20023" y="19488"/>
                </a:lnTo>
                <a:lnTo>
                  <a:pt x="19871" y="19640"/>
                </a:lnTo>
                <a:cubicBezTo>
                  <a:pt x="19871" y="19609"/>
                  <a:pt x="19871" y="19609"/>
                  <a:pt x="19871" y="19609"/>
                </a:cubicBezTo>
                <a:cubicBezTo>
                  <a:pt x="19841" y="19518"/>
                  <a:pt x="19810" y="19457"/>
                  <a:pt x="19719" y="19427"/>
                </a:cubicBezTo>
                <a:cubicBezTo>
                  <a:pt x="19704" y="19412"/>
                  <a:pt x="19681" y="19404"/>
                  <a:pt x="19658" y="19404"/>
                </a:cubicBezTo>
                <a:cubicBezTo>
                  <a:pt x="19636" y="19404"/>
                  <a:pt x="19613" y="19412"/>
                  <a:pt x="19598" y="19427"/>
                </a:cubicBezTo>
                <a:cubicBezTo>
                  <a:pt x="19567" y="19427"/>
                  <a:pt x="19506" y="19427"/>
                  <a:pt x="19476" y="19457"/>
                </a:cubicBezTo>
                <a:cubicBezTo>
                  <a:pt x="19598" y="19306"/>
                  <a:pt x="19689" y="19154"/>
                  <a:pt x="19780" y="18971"/>
                </a:cubicBezTo>
                <a:cubicBezTo>
                  <a:pt x="19841" y="18911"/>
                  <a:pt x="19871" y="18819"/>
                  <a:pt x="19932" y="18759"/>
                </a:cubicBezTo>
                <a:lnTo>
                  <a:pt x="20357" y="17999"/>
                </a:lnTo>
                <a:lnTo>
                  <a:pt x="20388" y="17908"/>
                </a:lnTo>
                <a:close/>
                <a:moveTo>
                  <a:pt x="26677" y="19488"/>
                </a:moveTo>
                <a:lnTo>
                  <a:pt x="26707" y="19518"/>
                </a:lnTo>
                <a:lnTo>
                  <a:pt x="26738" y="19549"/>
                </a:lnTo>
                <a:lnTo>
                  <a:pt x="26646" y="19670"/>
                </a:lnTo>
                <a:lnTo>
                  <a:pt x="26616" y="19609"/>
                </a:lnTo>
                <a:cubicBezTo>
                  <a:pt x="26616" y="19549"/>
                  <a:pt x="26586" y="19518"/>
                  <a:pt x="26586" y="19488"/>
                </a:cubicBezTo>
                <a:close/>
                <a:moveTo>
                  <a:pt x="18777" y="19336"/>
                </a:moveTo>
                <a:lnTo>
                  <a:pt x="18717" y="19518"/>
                </a:lnTo>
                <a:cubicBezTo>
                  <a:pt x="18686" y="19609"/>
                  <a:pt x="18625" y="19670"/>
                  <a:pt x="18595" y="19761"/>
                </a:cubicBezTo>
                <a:cubicBezTo>
                  <a:pt x="18595" y="19701"/>
                  <a:pt x="18625" y="19640"/>
                  <a:pt x="18656" y="19609"/>
                </a:cubicBezTo>
                <a:cubicBezTo>
                  <a:pt x="18656" y="19549"/>
                  <a:pt x="18686" y="19488"/>
                  <a:pt x="18686" y="19457"/>
                </a:cubicBezTo>
                <a:lnTo>
                  <a:pt x="18686" y="19427"/>
                </a:lnTo>
                <a:cubicBezTo>
                  <a:pt x="18717" y="19397"/>
                  <a:pt x="18747" y="19366"/>
                  <a:pt x="18777" y="19336"/>
                </a:cubicBezTo>
                <a:close/>
                <a:moveTo>
                  <a:pt x="15131" y="19063"/>
                </a:moveTo>
                <a:lnTo>
                  <a:pt x="15131" y="19123"/>
                </a:lnTo>
                <a:lnTo>
                  <a:pt x="15162" y="19184"/>
                </a:lnTo>
                <a:cubicBezTo>
                  <a:pt x="15131" y="19214"/>
                  <a:pt x="15101" y="19275"/>
                  <a:pt x="15071" y="19306"/>
                </a:cubicBezTo>
                <a:cubicBezTo>
                  <a:pt x="14979" y="19397"/>
                  <a:pt x="14888" y="19518"/>
                  <a:pt x="14767" y="19640"/>
                </a:cubicBezTo>
                <a:lnTo>
                  <a:pt x="14797" y="19640"/>
                </a:lnTo>
                <a:lnTo>
                  <a:pt x="14676" y="19792"/>
                </a:lnTo>
                <a:lnTo>
                  <a:pt x="14645" y="19822"/>
                </a:lnTo>
                <a:cubicBezTo>
                  <a:pt x="14736" y="19670"/>
                  <a:pt x="14858" y="19518"/>
                  <a:pt x="14979" y="19336"/>
                </a:cubicBezTo>
                <a:cubicBezTo>
                  <a:pt x="15010" y="19245"/>
                  <a:pt x="15071" y="19154"/>
                  <a:pt x="15131" y="19063"/>
                </a:cubicBezTo>
                <a:close/>
                <a:moveTo>
                  <a:pt x="4198" y="18976"/>
                </a:moveTo>
                <a:cubicBezTo>
                  <a:pt x="4166" y="19105"/>
                  <a:pt x="4126" y="19221"/>
                  <a:pt x="4102" y="19336"/>
                </a:cubicBezTo>
                <a:cubicBezTo>
                  <a:pt x="4042" y="19457"/>
                  <a:pt x="4011" y="19579"/>
                  <a:pt x="3981" y="19731"/>
                </a:cubicBezTo>
                <a:lnTo>
                  <a:pt x="3981" y="19761"/>
                </a:lnTo>
                <a:lnTo>
                  <a:pt x="3890" y="19852"/>
                </a:lnTo>
                <a:lnTo>
                  <a:pt x="3920" y="19701"/>
                </a:lnTo>
                <a:cubicBezTo>
                  <a:pt x="3951" y="19609"/>
                  <a:pt x="3981" y="19518"/>
                  <a:pt x="4011" y="19427"/>
                </a:cubicBezTo>
                <a:cubicBezTo>
                  <a:pt x="4089" y="19245"/>
                  <a:pt x="4145" y="19107"/>
                  <a:pt x="4198" y="18976"/>
                </a:cubicBezTo>
                <a:close/>
                <a:moveTo>
                  <a:pt x="12215" y="16996"/>
                </a:moveTo>
                <a:lnTo>
                  <a:pt x="12215" y="16996"/>
                </a:lnTo>
                <a:cubicBezTo>
                  <a:pt x="12184" y="17057"/>
                  <a:pt x="12154" y="17118"/>
                  <a:pt x="12123" y="17209"/>
                </a:cubicBezTo>
                <a:lnTo>
                  <a:pt x="11972" y="17483"/>
                </a:lnTo>
                <a:cubicBezTo>
                  <a:pt x="11911" y="17574"/>
                  <a:pt x="11880" y="17695"/>
                  <a:pt x="11820" y="17786"/>
                </a:cubicBezTo>
                <a:lnTo>
                  <a:pt x="11789" y="17908"/>
                </a:lnTo>
                <a:cubicBezTo>
                  <a:pt x="11607" y="18181"/>
                  <a:pt x="11455" y="18485"/>
                  <a:pt x="11273" y="18759"/>
                </a:cubicBezTo>
                <a:lnTo>
                  <a:pt x="10999" y="19245"/>
                </a:lnTo>
                <a:lnTo>
                  <a:pt x="10908" y="19397"/>
                </a:lnTo>
                <a:cubicBezTo>
                  <a:pt x="10817" y="19518"/>
                  <a:pt x="10756" y="19609"/>
                  <a:pt x="10695" y="19731"/>
                </a:cubicBezTo>
                <a:lnTo>
                  <a:pt x="10604" y="19852"/>
                </a:lnTo>
                <a:cubicBezTo>
                  <a:pt x="10695" y="19670"/>
                  <a:pt x="10756" y="19488"/>
                  <a:pt x="10847" y="19275"/>
                </a:cubicBezTo>
                <a:lnTo>
                  <a:pt x="10878" y="19214"/>
                </a:lnTo>
                <a:lnTo>
                  <a:pt x="10939" y="19123"/>
                </a:lnTo>
                <a:cubicBezTo>
                  <a:pt x="11121" y="18850"/>
                  <a:pt x="11303" y="18576"/>
                  <a:pt x="11485" y="18273"/>
                </a:cubicBezTo>
                <a:cubicBezTo>
                  <a:pt x="11607" y="18060"/>
                  <a:pt x="11729" y="17847"/>
                  <a:pt x="11850" y="17635"/>
                </a:cubicBezTo>
                <a:cubicBezTo>
                  <a:pt x="11941" y="17483"/>
                  <a:pt x="12002" y="17361"/>
                  <a:pt x="12093" y="17209"/>
                </a:cubicBezTo>
                <a:lnTo>
                  <a:pt x="12215" y="16996"/>
                </a:lnTo>
                <a:close/>
                <a:moveTo>
                  <a:pt x="24672" y="19852"/>
                </a:moveTo>
                <a:cubicBezTo>
                  <a:pt x="24672" y="19852"/>
                  <a:pt x="24672" y="19877"/>
                  <a:pt x="24649" y="19882"/>
                </a:cubicBezTo>
                <a:lnTo>
                  <a:pt x="24649" y="19882"/>
                </a:lnTo>
                <a:lnTo>
                  <a:pt x="24672" y="19852"/>
                </a:lnTo>
                <a:close/>
                <a:moveTo>
                  <a:pt x="11151" y="17483"/>
                </a:moveTo>
                <a:cubicBezTo>
                  <a:pt x="11182" y="17498"/>
                  <a:pt x="11204" y="17505"/>
                  <a:pt x="11223" y="17505"/>
                </a:cubicBezTo>
                <a:cubicBezTo>
                  <a:pt x="11242" y="17505"/>
                  <a:pt x="11258" y="17498"/>
                  <a:pt x="11273" y="17483"/>
                </a:cubicBezTo>
                <a:lnTo>
                  <a:pt x="11273" y="17483"/>
                </a:lnTo>
                <a:lnTo>
                  <a:pt x="10999" y="18060"/>
                </a:lnTo>
                <a:lnTo>
                  <a:pt x="10817" y="18424"/>
                </a:lnTo>
                <a:cubicBezTo>
                  <a:pt x="10756" y="18607"/>
                  <a:pt x="10665" y="18819"/>
                  <a:pt x="10574" y="18971"/>
                </a:cubicBezTo>
                <a:cubicBezTo>
                  <a:pt x="10574" y="19002"/>
                  <a:pt x="10574" y="19002"/>
                  <a:pt x="10574" y="19002"/>
                </a:cubicBezTo>
                <a:lnTo>
                  <a:pt x="10574" y="19032"/>
                </a:lnTo>
                <a:cubicBezTo>
                  <a:pt x="10513" y="19154"/>
                  <a:pt x="10422" y="19245"/>
                  <a:pt x="10361" y="19366"/>
                </a:cubicBezTo>
                <a:lnTo>
                  <a:pt x="10027" y="19792"/>
                </a:lnTo>
                <a:lnTo>
                  <a:pt x="9936" y="19883"/>
                </a:lnTo>
                <a:lnTo>
                  <a:pt x="9966" y="19822"/>
                </a:lnTo>
                <a:cubicBezTo>
                  <a:pt x="9997" y="19731"/>
                  <a:pt x="10057" y="19640"/>
                  <a:pt x="10088" y="19518"/>
                </a:cubicBezTo>
                <a:cubicBezTo>
                  <a:pt x="10149" y="19427"/>
                  <a:pt x="10149" y="19397"/>
                  <a:pt x="10179" y="19336"/>
                </a:cubicBezTo>
                <a:cubicBezTo>
                  <a:pt x="10240" y="19245"/>
                  <a:pt x="10270" y="19184"/>
                  <a:pt x="10301" y="19123"/>
                </a:cubicBezTo>
                <a:cubicBezTo>
                  <a:pt x="10392" y="18911"/>
                  <a:pt x="10483" y="18728"/>
                  <a:pt x="10604" y="18516"/>
                </a:cubicBezTo>
                <a:lnTo>
                  <a:pt x="10756" y="18212"/>
                </a:lnTo>
                <a:lnTo>
                  <a:pt x="11060" y="17665"/>
                </a:lnTo>
                <a:cubicBezTo>
                  <a:pt x="11090" y="17604"/>
                  <a:pt x="11121" y="17543"/>
                  <a:pt x="11151" y="17483"/>
                </a:cubicBezTo>
                <a:close/>
                <a:moveTo>
                  <a:pt x="6472" y="18516"/>
                </a:moveTo>
                <a:lnTo>
                  <a:pt x="6472" y="18516"/>
                </a:lnTo>
                <a:cubicBezTo>
                  <a:pt x="6412" y="18668"/>
                  <a:pt x="6351" y="18819"/>
                  <a:pt x="6290" y="18941"/>
                </a:cubicBezTo>
                <a:lnTo>
                  <a:pt x="6108" y="19427"/>
                </a:lnTo>
                <a:cubicBezTo>
                  <a:pt x="6047" y="19579"/>
                  <a:pt x="5986" y="19701"/>
                  <a:pt x="5895" y="19852"/>
                </a:cubicBezTo>
                <a:cubicBezTo>
                  <a:pt x="5895" y="19883"/>
                  <a:pt x="5865" y="19913"/>
                  <a:pt x="5865" y="19944"/>
                </a:cubicBezTo>
                <a:cubicBezTo>
                  <a:pt x="5865" y="19822"/>
                  <a:pt x="5865" y="19731"/>
                  <a:pt x="5895" y="19609"/>
                </a:cubicBezTo>
                <a:lnTo>
                  <a:pt x="5895" y="19579"/>
                </a:lnTo>
                <a:cubicBezTo>
                  <a:pt x="5895" y="19518"/>
                  <a:pt x="5925" y="19457"/>
                  <a:pt x="5925" y="19397"/>
                </a:cubicBezTo>
                <a:cubicBezTo>
                  <a:pt x="5956" y="19306"/>
                  <a:pt x="5956" y="19184"/>
                  <a:pt x="5956" y="19093"/>
                </a:cubicBezTo>
                <a:cubicBezTo>
                  <a:pt x="5956" y="19063"/>
                  <a:pt x="5956" y="19032"/>
                  <a:pt x="5956" y="19002"/>
                </a:cubicBezTo>
                <a:cubicBezTo>
                  <a:pt x="6108" y="18819"/>
                  <a:pt x="6260" y="18668"/>
                  <a:pt x="6472" y="18516"/>
                </a:cubicBezTo>
                <a:close/>
                <a:moveTo>
                  <a:pt x="41595" y="19214"/>
                </a:moveTo>
                <a:lnTo>
                  <a:pt x="41473" y="19366"/>
                </a:lnTo>
                <a:cubicBezTo>
                  <a:pt x="41382" y="19488"/>
                  <a:pt x="41261" y="19640"/>
                  <a:pt x="41169" y="19792"/>
                </a:cubicBezTo>
                <a:lnTo>
                  <a:pt x="41048" y="19974"/>
                </a:lnTo>
                <a:lnTo>
                  <a:pt x="41139" y="19792"/>
                </a:lnTo>
                <a:lnTo>
                  <a:pt x="41169" y="19701"/>
                </a:lnTo>
                <a:lnTo>
                  <a:pt x="41230" y="19640"/>
                </a:lnTo>
                <a:lnTo>
                  <a:pt x="41321" y="19457"/>
                </a:lnTo>
                <a:lnTo>
                  <a:pt x="41473" y="19214"/>
                </a:lnTo>
                <a:close/>
                <a:moveTo>
                  <a:pt x="8204" y="18698"/>
                </a:moveTo>
                <a:cubicBezTo>
                  <a:pt x="8174" y="18789"/>
                  <a:pt x="8143" y="18880"/>
                  <a:pt x="8143" y="18971"/>
                </a:cubicBezTo>
                <a:cubicBezTo>
                  <a:pt x="8113" y="19063"/>
                  <a:pt x="8113" y="19123"/>
                  <a:pt x="8113" y="19214"/>
                </a:cubicBezTo>
                <a:cubicBezTo>
                  <a:pt x="8113" y="19275"/>
                  <a:pt x="8143" y="19366"/>
                  <a:pt x="8204" y="19427"/>
                </a:cubicBezTo>
                <a:cubicBezTo>
                  <a:pt x="8204" y="19457"/>
                  <a:pt x="8174" y="19488"/>
                  <a:pt x="8143" y="19518"/>
                </a:cubicBezTo>
                <a:cubicBezTo>
                  <a:pt x="8113" y="19549"/>
                  <a:pt x="8113" y="19609"/>
                  <a:pt x="8083" y="19640"/>
                </a:cubicBezTo>
                <a:lnTo>
                  <a:pt x="8052" y="19761"/>
                </a:lnTo>
                <a:lnTo>
                  <a:pt x="7900" y="19913"/>
                </a:lnTo>
                <a:lnTo>
                  <a:pt x="7809" y="19974"/>
                </a:lnTo>
                <a:lnTo>
                  <a:pt x="7748" y="19944"/>
                </a:lnTo>
                <a:lnTo>
                  <a:pt x="7475" y="19944"/>
                </a:lnTo>
                <a:lnTo>
                  <a:pt x="7475" y="19913"/>
                </a:lnTo>
                <a:cubicBezTo>
                  <a:pt x="7536" y="19852"/>
                  <a:pt x="7566" y="19792"/>
                  <a:pt x="7596" y="19731"/>
                </a:cubicBezTo>
                <a:lnTo>
                  <a:pt x="7840" y="19336"/>
                </a:lnTo>
                <a:cubicBezTo>
                  <a:pt x="7870" y="19275"/>
                  <a:pt x="7931" y="19214"/>
                  <a:pt x="7961" y="19123"/>
                </a:cubicBezTo>
                <a:lnTo>
                  <a:pt x="8204" y="18698"/>
                </a:lnTo>
                <a:close/>
                <a:moveTo>
                  <a:pt x="12762" y="18029"/>
                </a:moveTo>
                <a:lnTo>
                  <a:pt x="12701" y="18151"/>
                </a:lnTo>
                <a:lnTo>
                  <a:pt x="12367" y="18668"/>
                </a:lnTo>
                <a:cubicBezTo>
                  <a:pt x="12306" y="18759"/>
                  <a:pt x="12245" y="18850"/>
                  <a:pt x="12184" y="18941"/>
                </a:cubicBezTo>
                <a:lnTo>
                  <a:pt x="11820" y="19457"/>
                </a:lnTo>
                <a:cubicBezTo>
                  <a:pt x="11729" y="19579"/>
                  <a:pt x="11668" y="19670"/>
                  <a:pt x="11607" y="19761"/>
                </a:cubicBezTo>
                <a:lnTo>
                  <a:pt x="11425" y="19974"/>
                </a:lnTo>
                <a:lnTo>
                  <a:pt x="11485" y="19792"/>
                </a:lnTo>
                <a:cubicBezTo>
                  <a:pt x="11546" y="19731"/>
                  <a:pt x="11577" y="19640"/>
                  <a:pt x="11607" y="19549"/>
                </a:cubicBezTo>
                <a:lnTo>
                  <a:pt x="11820" y="19275"/>
                </a:lnTo>
                <a:lnTo>
                  <a:pt x="12458" y="18394"/>
                </a:lnTo>
                <a:lnTo>
                  <a:pt x="12762" y="18029"/>
                </a:lnTo>
                <a:close/>
                <a:moveTo>
                  <a:pt x="29715" y="16723"/>
                </a:moveTo>
                <a:cubicBezTo>
                  <a:pt x="29745" y="16753"/>
                  <a:pt x="29745" y="16784"/>
                  <a:pt x="29776" y="16784"/>
                </a:cubicBezTo>
                <a:lnTo>
                  <a:pt x="29806" y="16814"/>
                </a:lnTo>
                <a:cubicBezTo>
                  <a:pt x="29776" y="17118"/>
                  <a:pt x="29685" y="17422"/>
                  <a:pt x="29563" y="17695"/>
                </a:cubicBezTo>
                <a:cubicBezTo>
                  <a:pt x="29381" y="18121"/>
                  <a:pt x="29168" y="18546"/>
                  <a:pt x="28925" y="18941"/>
                </a:cubicBezTo>
                <a:lnTo>
                  <a:pt x="28834" y="19093"/>
                </a:lnTo>
                <a:cubicBezTo>
                  <a:pt x="28804" y="19154"/>
                  <a:pt x="28743" y="19214"/>
                  <a:pt x="28682" y="19306"/>
                </a:cubicBezTo>
                <a:lnTo>
                  <a:pt x="28743" y="19214"/>
                </a:lnTo>
                <a:lnTo>
                  <a:pt x="28287" y="19792"/>
                </a:lnTo>
                <a:cubicBezTo>
                  <a:pt x="28226" y="19883"/>
                  <a:pt x="28166" y="19944"/>
                  <a:pt x="28105" y="20004"/>
                </a:cubicBezTo>
                <a:lnTo>
                  <a:pt x="28409" y="19245"/>
                </a:lnTo>
                <a:cubicBezTo>
                  <a:pt x="28530" y="18971"/>
                  <a:pt x="28652" y="18698"/>
                  <a:pt x="28773" y="18424"/>
                </a:cubicBezTo>
                <a:cubicBezTo>
                  <a:pt x="28804" y="18364"/>
                  <a:pt x="28834" y="18273"/>
                  <a:pt x="28864" y="18212"/>
                </a:cubicBezTo>
                <a:lnTo>
                  <a:pt x="28956" y="18029"/>
                </a:lnTo>
                <a:lnTo>
                  <a:pt x="29016" y="17969"/>
                </a:lnTo>
                <a:lnTo>
                  <a:pt x="29168" y="17726"/>
                </a:lnTo>
                <a:lnTo>
                  <a:pt x="29199" y="17635"/>
                </a:lnTo>
                <a:lnTo>
                  <a:pt x="29320" y="17452"/>
                </a:lnTo>
                <a:cubicBezTo>
                  <a:pt x="29381" y="17300"/>
                  <a:pt x="29472" y="17179"/>
                  <a:pt x="29533" y="17027"/>
                </a:cubicBezTo>
                <a:cubicBezTo>
                  <a:pt x="29594" y="16905"/>
                  <a:pt x="29654" y="16814"/>
                  <a:pt x="29715" y="16723"/>
                </a:cubicBezTo>
                <a:close/>
                <a:moveTo>
                  <a:pt x="32814" y="17209"/>
                </a:moveTo>
                <a:lnTo>
                  <a:pt x="32784" y="17270"/>
                </a:lnTo>
                <a:cubicBezTo>
                  <a:pt x="32723" y="17422"/>
                  <a:pt x="32632" y="17543"/>
                  <a:pt x="32571" y="17695"/>
                </a:cubicBezTo>
                <a:cubicBezTo>
                  <a:pt x="32510" y="17847"/>
                  <a:pt x="32450" y="17908"/>
                  <a:pt x="32389" y="18029"/>
                </a:cubicBezTo>
                <a:cubicBezTo>
                  <a:pt x="32328" y="18151"/>
                  <a:pt x="32298" y="18242"/>
                  <a:pt x="32267" y="18333"/>
                </a:cubicBezTo>
                <a:lnTo>
                  <a:pt x="32055" y="18759"/>
                </a:lnTo>
                <a:cubicBezTo>
                  <a:pt x="32024" y="18880"/>
                  <a:pt x="31963" y="19002"/>
                  <a:pt x="31933" y="19123"/>
                </a:cubicBezTo>
                <a:cubicBezTo>
                  <a:pt x="31812" y="19366"/>
                  <a:pt x="31720" y="19640"/>
                  <a:pt x="31599" y="19883"/>
                </a:cubicBezTo>
                <a:cubicBezTo>
                  <a:pt x="31599" y="19913"/>
                  <a:pt x="31568" y="19974"/>
                  <a:pt x="31568" y="20035"/>
                </a:cubicBezTo>
                <a:cubicBezTo>
                  <a:pt x="31508" y="19883"/>
                  <a:pt x="31447" y="19731"/>
                  <a:pt x="31417" y="19609"/>
                </a:cubicBezTo>
                <a:cubicBezTo>
                  <a:pt x="31417" y="19579"/>
                  <a:pt x="31417" y="19549"/>
                  <a:pt x="31417" y="19549"/>
                </a:cubicBezTo>
                <a:cubicBezTo>
                  <a:pt x="31417" y="19518"/>
                  <a:pt x="31417" y="19518"/>
                  <a:pt x="31447" y="19518"/>
                </a:cubicBezTo>
                <a:lnTo>
                  <a:pt x="31812" y="18941"/>
                </a:lnTo>
                <a:cubicBezTo>
                  <a:pt x="31933" y="18759"/>
                  <a:pt x="32055" y="18546"/>
                  <a:pt x="32176" y="18364"/>
                </a:cubicBezTo>
                <a:cubicBezTo>
                  <a:pt x="32298" y="18151"/>
                  <a:pt x="32389" y="17969"/>
                  <a:pt x="32510" y="17756"/>
                </a:cubicBezTo>
                <a:cubicBezTo>
                  <a:pt x="32632" y="17574"/>
                  <a:pt x="32693" y="17391"/>
                  <a:pt x="32814" y="17209"/>
                </a:cubicBezTo>
                <a:close/>
                <a:moveTo>
                  <a:pt x="4376" y="19883"/>
                </a:moveTo>
                <a:lnTo>
                  <a:pt x="4376" y="19883"/>
                </a:lnTo>
                <a:cubicBezTo>
                  <a:pt x="4345" y="19944"/>
                  <a:pt x="4315" y="19974"/>
                  <a:pt x="4285" y="20035"/>
                </a:cubicBezTo>
                <a:lnTo>
                  <a:pt x="4270" y="20065"/>
                </a:lnTo>
                <a:lnTo>
                  <a:pt x="4315" y="19944"/>
                </a:lnTo>
                <a:lnTo>
                  <a:pt x="4345" y="19913"/>
                </a:lnTo>
                <a:lnTo>
                  <a:pt x="4376" y="19883"/>
                </a:lnTo>
                <a:close/>
                <a:moveTo>
                  <a:pt x="15071" y="19883"/>
                </a:moveTo>
                <a:cubicBezTo>
                  <a:pt x="15071" y="19906"/>
                  <a:pt x="15053" y="19947"/>
                  <a:pt x="15031" y="19979"/>
                </a:cubicBezTo>
                <a:lnTo>
                  <a:pt x="15031" y="19979"/>
                </a:lnTo>
                <a:cubicBezTo>
                  <a:pt x="14976" y="20008"/>
                  <a:pt x="14947" y="20036"/>
                  <a:pt x="14919" y="20065"/>
                </a:cubicBezTo>
                <a:lnTo>
                  <a:pt x="15071" y="19883"/>
                </a:lnTo>
                <a:close/>
                <a:moveTo>
                  <a:pt x="17805" y="17969"/>
                </a:moveTo>
                <a:lnTo>
                  <a:pt x="17805" y="18029"/>
                </a:lnTo>
                <a:cubicBezTo>
                  <a:pt x="17775" y="18121"/>
                  <a:pt x="17744" y="18242"/>
                  <a:pt x="17744" y="18364"/>
                </a:cubicBezTo>
                <a:cubicBezTo>
                  <a:pt x="17744" y="18424"/>
                  <a:pt x="17744" y="18485"/>
                  <a:pt x="17744" y="18546"/>
                </a:cubicBezTo>
                <a:lnTo>
                  <a:pt x="17106" y="19488"/>
                </a:lnTo>
                <a:lnTo>
                  <a:pt x="17076" y="19549"/>
                </a:lnTo>
                <a:lnTo>
                  <a:pt x="16985" y="19701"/>
                </a:lnTo>
                <a:cubicBezTo>
                  <a:pt x="16954" y="19731"/>
                  <a:pt x="16924" y="19792"/>
                  <a:pt x="16894" y="19822"/>
                </a:cubicBezTo>
                <a:cubicBezTo>
                  <a:pt x="16863" y="19883"/>
                  <a:pt x="16772" y="19974"/>
                  <a:pt x="16711" y="20065"/>
                </a:cubicBezTo>
                <a:cubicBezTo>
                  <a:pt x="16742" y="19913"/>
                  <a:pt x="16772" y="19761"/>
                  <a:pt x="16833" y="19579"/>
                </a:cubicBezTo>
                <a:lnTo>
                  <a:pt x="16863" y="19549"/>
                </a:lnTo>
                <a:cubicBezTo>
                  <a:pt x="17015" y="19306"/>
                  <a:pt x="17167" y="19032"/>
                  <a:pt x="17349" y="18759"/>
                </a:cubicBezTo>
                <a:cubicBezTo>
                  <a:pt x="17501" y="18516"/>
                  <a:pt x="17653" y="18273"/>
                  <a:pt x="17775" y="17999"/>
                </a:cubicBezTo>
                <a:lnTo>
                  <a:pt x="17805" y="17969"/>
                </a:lnTo>
                <a:close/>
                <a:moveTo>
                  <a:pt x="34333" y="17969"/>
                </a:moveTo>
                <a:cubicBezTo>
                  <a:pt x="34273" y="18090"/>
                  <a:pt x="34212" y="18242"/>
                  <a:pt x="34151" y="18364"/>
                </a:cubicBezTo>
                <a:cubicBezTo>
                  <a:pt x="34121" y="18424"/>
                  <a:pt x="34090" y="18485"/>
                  <a:pt x="34060" y="18546"/>
                </a:cubicBezTo>
                <a:lnTo>
                  <a:pt x="33634" y="19245"/>
                </a:lnTo>
                <a:cubicBezTo>
                  <a:pt x="33543" y="19427"/>
                  <a:pt x="33452" y="19579"/>
                  <a:pt x="33361" y="19731"/>
                </a:cubicBezTo>
                <a:lnTo>
                  <a:pt x="33209" y="19944"/>
                </a:lnTo>
                <a:lnTo>
                  <a:pt x="33088" y="20035"/>
                </a:lnTo>
                <a:lnTo>
                  <a:pt x="33027" y="20065"/>
                </a:lnTo>
                <a:lnTo>
                  <a:pt x="33270" y="19670"/>
                </a:lnTo>
                <a:cubicBezTo>
                  <a:pt x="33300" y="19609"/>
                  <a:pt x="33361" y="19549"/>
                  <a:pt x="33391" y="19488"/>
                </a:cubicBezTo>
                <a:lnTo>
                  <a:pt x="33574" y="19123"/>
                </a:lnTo>
                <a:lnTo>
                  <a:pt x="33756" y="18789"/>
                </a:lnTo>
                <a:cubicBezTo>
                  <a:pt x="33786" y="18728"/>
                  <a:pt x="33817" y="18637"/>
                  <a:pt x="33847" y="18576"/>
                </a:cubicBezTo>
                <a:cubicBezTo>
                  <a:pt x="33878" y="18485"/>
                  <a:pt x="33878" y="18485"/>
                  <a:pt x="33908" y="18455"/>
                </a:cubicBezTo>
                <a:cubicBezTo>
                  <a:pt x="34060" y="18303"/>
                  <a:pt x="34181" y="18121"/>
                  <a:pt x="34333" y="17969"/>
                </a:cubicBezTo>
                <a:close/>
                <a:moveTo>
                  <a:pt x="31143" y="19974"/>
                </a:moveTo>
                <a:lnTo>
                  <a:pt x="31204" y="20096"/>
                </a:lnTo>
                <a:cubicBezTo>
                  <a:pt x="31173" y="20065"/>
                  <a:pt x="31143" y="20035"/>
                  <a:pt x="31113" y="20035"/>
                </a:cubicBezTo>
                <a:lnTo>
                  <a:pt x="31143" y="19974"/>
                </a:lnTo>
                <a:close/>
                <a:moveTo>
                  <a:pt x="25613" y="19427"/>
                </a:moveTo>
                <a:lnTo>
                  <a:pt x="25613" y="19457"/>
                </a:lnTo>
                <a:cubicBezTo>
                  <a:pt x="25583" y="19579"/>
                  <a:pt x="25553" y="19670"/>
                  <a:pt x="25522" y="19792"/>
                </a:cubicBezTo>
                <a:lnTo>
                  <a:pt x="25492" y="19974"/>
                </a:lnTo>
                <a:lnTo>
                  <a:pt x="25340" y="20156"/>
                </a:lnTo>
                <a:cubicBezTo>
                  <a:pt x="25340" y="20096"/>
                  <a:pt x="25370" y="20065"/>
                  <a:pt x="25370" y="20004"/>
                </a:cubicBezTo>
                <a:cubicBezTo>
                  <a:pt x="25431" y="19852"/>
                  <a:pt x="25492" y="19701"/>
                  <a:pt x="25522" y="19549"/>
                </a:cubicBezTo>
                <a:cubicBezTo>
                  <a:pt x="25553" y="19488"/>
                  <a:pt x="25583" y="19457"/>
                  <a:pt x="25613" y="19427"/>
                </a:cubicBezTo>
                <a:close/>
                <a:moveTo>
                  <a:pt x="15891" y="19792"/>
                </a:moveTo>
                <a:lnTo>
                  <a:pt x="15891" y="19792"/>
                </a:lnTo>
                <a:cubicBezTo>
                  <a:pt x="15891" y="19852"/>
                  <a:pt x="15861" y="19883"/>
                  <a:pt x="15861" y="19944"/>
                </a:cubicBezTo>
                <a:cubicBezTo>
                  <a:pt x="15861" y="20004"/>
                  <a:pt x="15861" y="20004"/>
                  <a:pt x="15861" y="20065"/>
                </a:cubicBezTo>
                <a:lnTo>
                  <a:pt x="15830" y="20126"/>
                </a:lnTo>
                <a:lnTo>
                  <a:pt x="15769" y="20187"/>
                </a:lnTo>
                <a:cubicBezTo>
                  <a:pt x="15800" y="20065"/>
                  <a:pt x="15861" y="19913"/>
                  <a:pt x="15891" y="19792"/>
                </a:cubicBezTo>
                <a:close/>
                <a:moveTo>
                  <a:pt x="20874" y="20096"/>
                </a:moveTo>
                <a:lnTo>
                  <a:pt x="20874" y="20126"/>
                </a:lnTo>
                <a:lnTo>
                  <a:pt x="20813" y="20187"/>
                </a:lnTo>
                <a:cubicBezTo>
                  <a:pt x="20843" y="20156"/>
                  <a:pt x="20874" y="20126"/>
                  <a:pt x="20874" y="20096"/>
                </a:cubicBezTo>
                <a:close/>
                <a:moveTo>
                  <a:pt x="4206" y="20191"/>
                </a:moveTo>
                <a:lnTo>
                  <a:pt x="4194" y="20217"/>
                </a:lnTo>
                <a:cubicBezTo>
                  <a:pt x="4194" y="20217"/>
                  <a:pt x="4194" y="20200"/>
                  <a:pt x="4206" y="20191"/>
                </a:cubicBezTo>
                <a:close/>
                <a:moveTo>
                  <a:pt x="2128" y="19518"/>
                </a:moveTo>
                <a:lnTo>
                  <a:pt x="2128" y="19518"/>
                </a:lnTo>
                <a:cubicBezTo>
                  <a:pt x="2097" y="19579"/>
                  <a:pt x="2097" y="19670"/>
                  <a:pt x="2067" y="19761"/>
                </a:cubicBezTo>
                <a:cubicBezTo>
                  <a:pt x="2036" y="19913"/>
                  <a:pt x="2006" y="20065"/>
                  <a:pt x="2006" y="20247"/>
                </a:cubicBezTo>
                <a:cubicBezTo>
                  <a:pt x="1976" y="20035"/>
                  <a:pt x="1976" y="19822"/>
                  <a:pt x="1976" y="19609"/>
                </a:cubicBezTo>
                <a:lnTo>
                  <a:pt x="2036" y="19579"/>
                </a:lnTo>
                <a:lnTo>
                  <a:pt x="2128" y="19518"/>
                </a:lnTo>
                <a:close/>
                <a:moveTo>
                  <a:pt x="19537" y="19852"/>
                </a:moveTo>
                <a:lnTo>
                  <a:pt x="19537" y="19913"/>
                </a:lnTo>
                <a:lnTo>
                  <a:pt x="19537" y="20035"/>
                </a:lnTo>
                <a:lnTo>
                  <a:pt x="19476" y="20126"/>
                </a:lnTo>
                <a:lnTo>
                  <a:pt x="19385" y="20247"/>
                </a:lnTo>
                <a:cubicBezTo>
                  <a:pt x="19385" y="20187"/>
                  <a:pt x="19385" y="20126"/>
                  <a:pt x="19385" y="20065"/>
                </a:cubicBezTo>
                <a:cubicBezTo>
                  <a:pt x="19446" y="19974"/>
                  <a:pt x="19476" y="19944"/>
                  <a:pt x="19537" y="19852"/>
                </a:cubicBezTo>
                <a:close/>
                <a:moveTo>
                  <a:pt x="45696" y="18029"/>
                </a:moveTo>
                <a:lnTo>
                  <a:pt x="45696" y="18060"/>
                </a:lnTo>
                <a:lnTo>
                  <a:pt x="45696" y="18181"/>
                </a:lnTo>
                <a:cubicBezTo>
                  <a:pt x="45696" y="18212"/>
                  <a:pt x="45696" y="18273"/>
                  <a:pt x="45727" y="18303"/>
                </a:cubicBezTo>
                <a:cubicBezTo>
                  <a:pt x="45770" y="18324"/>
                  <a:pt x="45813" y="18346"/>
                  <a:pt x="45856" y="18346"/>
                </a:cubicBezTo>
                <a:cubicBezTo>
                  <a:pt x="45874" y="18346"/>
                  <a:pt x="45891" y="18342"/>
                  <a:pt x="45909" y="18333"/>
                </a:cubicBezTo>
                <a:lnTo>
                  <a:pt x="46000" y="18303"/>
                </a:lnTo>
                <a:lnTo>
                  <a:pt x="46000" y="18303"/>
                </a:lnTo>
                <a:cubicBezTo>
                  <a:pt x="46000" y="18394"/>
                  <a:pt x="45970" y="18455"/>
                  <a:pt x="45939" y="18546"/>
                </a:cubicBezTo>
                <a:cubicBezTo>
                  <a:pt x="45939" y="18637"/>
                  <a:pt x="45939" y="18637"/>
                  <a:pt x="45939" y="18698"/>
                </a:cubicBezTo>
                <a:cubicBezTo>
                  <a:pt x="45909" y="18728"/>
                  <a:pt x="45909" y="18759"/>
                  <a:pt x="45879" y="18789"/>
                </a:cubicBezTo>
                <a:cubicBezTo>
                  <a:pt x="45788" y="18911"/>
                  <a:pt x="45696" y="19032"/>
                  <a:pt x="45636" y="19154"/>
                </a:cubicBezTo>
                <a:lnTo>
                  <a:pt x="45393" y="19549"/>
                </a:lnTo>
                <a:cubicBezTo>
                  <a:pt x="45362" y="19609"/>
                  <a:pt x="45332" y="19670"/>
                  <a:pt x="45271" y="19731"/>
                </a:cubicBezTo>
                <a:lnTo>
                  <a:pt x="44998" y="20247"/>
                </a:lnTo>
                <a:cubicBezTo>
                  <a:pt x="45150" y="19913"/>
                  <a:pt x="45241" y="19609"/>
                  <a:pt x="45332" y="19275"/>
                </a:cubicBezTo>
                <a:cubicBezTo>
                  <a:pt x="45362" y="19154"/>
                  <a:pt x="45393" y="19002"/>
                  <a:pt x="45423" y="18850"/>
                </a:cubicBezTo>
                <a:cubicBezTo>
                  <a:pt x="45423" y="18728"/>
                  <a:pt x="45453" y="18576"/>
                  <a:pt x="45453" y="18455"/>
                </a:cubicBezTo>
                <a:cubicBezTo>
                  <a:pt x="45453" y="18394"/>
                  <a:pt x="45453" y="18333"/>
                  <a:pt x="45453" y="18273"/>
                </a:cubicBezTo>
                <a:cubicBezTo>
                  <a:pt x="45484" y="18242"/>
                  <a:pt x="45514" y="18212"/>
                  <a:pt x="45545" y="18181"/>
                </a:cubicBezTo>
                <a:cubicBezTo>
                  <a:pt x="45575" y="18121"/>
                  <a:pt x="45636" y="18060"/>
                  <a:pt x="45696" y="18029"/>
                </a:cubicBezTo>
                <a:close/>
                <a:moveTo>
                  <a:pt x="22575" y="17756"/>
                </a:moveTo>
                <a:cubicBezTo>
                  <a:pt x="22514" y="17969"/>
                  <a:pt x="22454" y="18181"/>
                  <a:pt x="22423" y="18394"/>
                </a:cubicBezTo>
                <a:cubicBezTo>
                  <a:pt x="22362" y="18576"/>
                  <a:pt x="22332" y="18789"/>
                  <a:pt x="22302" y="19002"/>
                </a:cubicBezTo>
                <a:lnTo>
                  <a:pt x="21876" y="19579"/>
                </a:lnTo>
                <a:cubicBezTo>
                  <a:pt x="21755" y="19731"/>
                  <a:pt x="21633" y="19883"/>
                  <a:pt x="21542" y="20004"/>
                </a:cubicBezTo>
                <a:cubicBezTo>
                  <a:pt x="21481" y="20065"/>
                  <a:pt x="21421" y="20156"/>
                  <a:pt x="21360" y="20217"/>
                </a:cubicBezTo>
                <a:lnTo>
                  <a:pt x="21238" y="20339"/>
                </a:lnTo>
                <a:cubicBezTo>
                  <a:pt x="21238" y="20339"/>
                  <a:pt x="21238" y="20308"/>
                  <a:pt x="21238" y="20308"/>
                </a:cubicBezTo>
                <a:cubicBezTo>
                  <a:pt x="21238" y="20278"/>
                  <a:pt x="21238" y="20247"/>
                  <a:pt x="21238" y="20217"/>
                </a:cubicBezTo>
                <a:lnTo>
                  <a:pt x="21542" y="19761"/>
                </a:lnTo>
                <a:lnTo>
                  <a:pt x="21724" y="19457"/>
                </a:lnTo>
                <a:cubicBezTo>
                  <a:pt x="21755" y="19366"/>
                  <a:pt x="21785" y="19306"/>
                  <a:pt x="21846" y="19245"/>
                </a:cubicBezTo>
                <a:cubicBezTo>
                  <a:pt x="21937" y="19032"/>
                  <a:pt x="22028" y="18850"/>
                  <a:pt x="22150" y="18668"/>
                </a:cubicBezTo>
                <a:cubicBezTo>
                  <a:pt x="22241" y="18485"/>
                  <a:pt x="22362" y="18212"/>
                  <a:pt x="22484" y="17999"/>
                </a:cubicBezTo>
                <a:cubicBezTo>
                  <a:pt x="22514" y="17908"/>
                  <a:pt x="22545" y="17847"/>
                  <a:pt x="22575" y="17756"/>
                </a:cubicBezTo>
                <a:close/>
                <a:moveTo>
                  <a:pt x="24580" y="19974"/>
                </a:moveTo>
                <a:cubicBezTo>
                  <a:pt x="24550" y="20065"/>
                  <a:pt x="24489" y="20126"/>
                  <a:pt x="24428" y="20187"/>
                </a:cubicBezTo>
                <a:lnTo>
                  <a:pt x="24277" y="20430"/>
                </a:lnTo>
                <a:lnTo>
                  <a:pt x="24277" y="20369"/>
                </a:lnTo>
                <a:lnTo>
                  <a:pt x="24277" y="20278"/>
                </a:lnTo>
                <a:cubicBezTo>
                  <a:pt x="24277" y="20278"/>
                  <a:pt x="24307" y="20247"/>
                  <a:pt x="24307" y="20247"/>
                </a:cubicBezTo>
                <a:lnTo>
                  <a:pt x="24368" y="20217"/>
                </a:lnTo>
                <a:cubicBezTo>
                  <a:pt x="24398" y="20217"/>
                  <a:pt x="24398" y="20187"/>
                  <a:pt x="24428" y="20156"/>
                </a:cubicBezTo>
                <a:lnTo>
                  <a:pt x="24489" y="20096"/>
                </a:lnTo>
                <a:lnTo>
                  <a:pt x="24580" y="19974"/>
                </a:lnTo>
                <a:close/>
                <a:moveTo>
                  <a:pt x="35640" y="18424"/>
                </a:moveTo>
                <a:lnTo>
                  <a:pt x="35579" y="18576"/>
                </a:lnTo>
                <a:cubicBezTo>
                  <a:pt x="35488" y="18759"/>
                  <a:pt x="35397" y="18911"/>
                  <a:pt x="35336" y="19093"/>
                </a:cubicBezTo>
                <a:cubicBezTo>
                  <a:pt x="35245" y="19245"/>
                  <a:pt x="35123" y="19457"/>
                  <a:pt x="35032" y="19640"/>
                </a:cubicBezTo>
                <a:cubicBezTo>
                  <a:pt x="34971" y="19761"/>
                  <a:pt x="34911" y="19883"/>
                  <a:pt x="34819" y="19974"/>
                </a:cubicBezTo>
                <a:cubicBezTo>
                  <a:pt x="34759" y="20096"/>
                  <a:pt x="34637" y="20278"/>
                  <a:pt x="34546" y="20430"/>
                </a:cubicBezTo>
                <a:lnTo>
                  <a:pt x="34546" y="20399"/>
                </a:lnTo>
                <a:cubicBezTo>
                  <a:pt x="34546" y="20156"/>
                  <a:pt x="34576" y="19883"/>
                  <a:pt x="34607" y="19640"/>
                </a:cubicBezTo>
                <a:cubicBezTo>
                  <a:pt x="34637" y="19609"/>
                  <a:pt x="34637" y="19579"/>
                  <a:pt x="34637" y="19549"/>
                </a:cubicBezTo>
                <a:cubicBezTo>
                  <a:pt x="34819" y="19306"/>
                  <a:pt x="35002" y="19063"/>
                  <a:pt x="35214" y="18850"/>
                </a:cubicBezTo>
                <a:cubicBezTo>
                  <a:pt x="35366" y="18698"/>
                  <a:pt x="35488" y="18576"/>
                  <a:pt x="35640" y="18424"/>
                </a:cubicBezTo>
                <a:close/>
                <a:moveTo>
                  <a:pt x="28956" y="19579"/>
                </a:moveTo>
                <a:lnTo>
                  <a:pt x="28956" y="19579"/>
                </a:lnTo>
                <a:cubicBezTo>
                  <a:pt x="28925" y="19640"/>
                  <a:pt x="28895" y="19731"/>
                  <a:pt x="28834" y="19822"/>
                </a:cubicBezTo>
                <a:cubicBezTo>
                  <a:pt x="28804" y="19913"/>
                  <a:pt x="28712" y="20126"/>
                  <a:pt x="28652" y="20247"/>
                </a:cubicBezTo>
                <a:cubicBezTo>
                  <a:pt x="28621" y="20308"/>
                  <a:pt x="28591" y="20399"/>
                  <a:pt x="28561" y="20460"/>
                </a:cubicBezTo>
                <a:lnTo>
                  <a:pt x="28530" y="20551"/>
                </a:lnTo>
                <a:lnTo>
                  <a:pt x="28469" y="20521"/>
                </a:lnTo>
                <a:lnTo>
                  <a:pt x="28378" y="20460"/>
                </a:lnTo>
                <a:lnTo>
                  <a:pt x="28348" y="20430"/>
                </a:lnTo>
                <a:lnTo>
                  <a:pt x="28561" y="20156"/>
                </a:lnTo>
                <a:cubicBezTo>
                  <a:pt x="28682" y="19944"/>
                  <a:pt x="28834" y="19761"/>
                  <a:pt x="28956" y="19579"/>
                </a:cubicBezTo>
                <a:close/>
                <a:moveTo>
                  <a:pt x="26251" y="19701"/>
                </a:moveTo>
                <a:cubicBezTo>
                  <a:pt x="26282" y="19761"/>
                  <a:pt x="26312" y="19852"/>
                  <a:pt x="26373" y="19913"/>
                </a:cubicBezTo>
                <a:lnTo>
                  <a:pt x="26403" y="19944"/>
                </a:lnTo>
                <a:lnTo>
                  <a:pt x="26251" y="20096"/>
                </a:lnTo>
                <a:cubicBezTo>
                  <a:pt x="26100" y="20278"/>
                  <a:pt x="25948" y="20430"/>
                  <a:pt x="25796" y="20582"/>
                </a:cubicBezTo>
                <a:cubicBezTo>
                  <a:pt x="25796" y="20521"/>
                  <a:pt x="25796" y="20430"/>
                  <a:pt x="25796" y="20369"/>
                </a:cubicBezTo>
                <a:cubicBezTo>
                  <a:pt x="25826" y="20308"/>
                  <a:pt x="25826" y="20278"/>
                  <a:pt x="25856" y="20217"/>
                </a:cubicBezTo>
                <a:lnTo>
                  <a:pt x="25856" y="20247"/>
                </a:lnTo>
                <a:cubicBezTo>
                  <a:pt x="25978" y="20065"/>
                  <a:pt x="26130" y="19852"/>
                  <a:pt x="26251" y="19701"/>
                </a:cubicBezTo>
                <a:close/>
                <a:moveTo>
                  <a:pt x="34181" y="20096"/>
                </a:moveTo>
                <a:lnTo>
                  <a:pt x="34181" y="20490"/>
                </a:lnTo>
                <a:lnTo>
                  <a:pt x="34090" y="20582"/>
                </a:lnTo>
                <a:cubicBezTo>
                  <a:pt x="34090" y="20490"/>
                  <a:pt x="34090" y="20430"/>
                  <a:pt x="34090" y="20369"/>
                </a:cubicBezTo>
                <a:cubicBezTo>
                  <a:pt x="34090" y="20339"/>
                  <a:pt x="34090" y="20308"/>
                  <a:pt x="34090" y="20278"/>
                </a:cubicBezTo>
                <a:lnTo>
                  <a:pt x="34121" y="20187"/>
                </a:lnTo>
                <a:lnTo>
                  <a:pt x="34181" y="20096"/>
                </a:lnTo>
                <a:close/>
                <a:moveTo>
                  <a:pt x="27892" y="19701"/>
                </a:moveTo>
                <a:lnTo>
                  <a:pt x="27831" y="19852"/>
                </a:lnTo>
                <a:cubicBezTo>
                  <a:pt x="27771" y="19944"/>
                  <a:pt x="27740" y="20035"/>
                  <a:pt x="27710" y="20126"/>
                </a:cubicBezTo>
                <a:cubicBezTo>
                  <a:pt x="27679" y="20217"/>
                  <a:pt x="27649" y="20278"/>
                  <a:pt x="27619" y="20369"/>
                </a:cubicBezTo>
                <a:lnTo>
                  <a:pt x="27528" y="20612"/>
                </a:lnTo>
                <a:cubicBezTo>
                  <a:pt x="27528" y="20529"/>
                  <a:pt x="27528" y="20445"/>
                  <a:pt x="27528" y="20339"/>
                </a:cubicBezTo>
                <a:cubicBezTo>
                  <a:pt x="27528" y="20278"/>
                  <a:pt x="27497" y="20217"/>
                  <a:pt x="27497" y="20187"/>
                </a:cubicBezTo>
                <a:lnTo>
                  <a:pt x="27892" y="19701"/>
                </a:lnTo>
                <a:close/>
                <a:moveTo>
                  <a:pt x="47793" y="19580"/>
                </a:moveTo>
                <a:lnTo>
                  <a:pt x="47793" y="19640"/>
                </a:lnTo>
                <a:cubicBezTo>
                  <a:pt x="47671" y="19944"/>
                  <a:pt x="47580" y="20247"/>
                  <a:pt x="47489" y="20551"/>
                </a:cubicBezTo>
                <a:lnTo>
                  <a:pt x="47428" y="20673"/>
                </a:lnTo>
                <a:lnTo>
                  <a:pt x="47428" y="20673"/>
                </a:lnTo>
                <a:cubicBezTo>
                  <a:pt x="47449" y="20612"/>
                  <a:pt x="47469" y="20551"/>
                  <a:pt x="47489" y="20490"/>
                </a:cubicBezTo>
                <a:cubicBezTo>
                  <a:pt x="47519" y="20369"/>
                  <a:pt x="47580" y="20247"/>
                  <a:pt x="47611" y="20126"/>
                </a:cubicBezTo>
                <a:cubicBezTo>
                  <a:pt x="47641" y="20004"/>
                  <a:pt x="47671" y="19944"/>
                  <a:pt x="47702" y="19852"/>
                </a:cubicBezTo>
                <a:cubicBezTo>
                  <a:pt x="47724" y="19786"/>
                  <a:pt x="47762" y="19688"/>
                  <a:pt x="47793" y="19580"/>
                </a:cubicBezTo>
                <a:close/>
                <a:moveTo>
                  <a:pt x="48644" y="18546"/>
                </a:moveTo>
                <a:cubicBezTo>
                  <a:pt x="48644" y="18637"/>
                  <a:pt x="48644" y="18728"/>
                  <a:pt x="48613" y="18850"/>
                </a:cubicBezTo>
                <a:cubicBezTo>
                  <a:pt x="48583" y="18941"/>
                  <a:pt x="48583" y="19063"/>
                  <a:pt x="48552" y="19184"/>
                </a:cubicBezTo>
                <a:cubicBezTo>
                  <a:pt x="48583" y="19214"/>
                  <a:pt x="48583" y="19245"/>
                  <a:pt x="48552" y="19275"/>
                </a:cubicBezTo>
                <a:cubicBezTo>
                  <a:pt x="48552" y="19366"/>
                  <a:pt x="48522" y="19427"/>
                  <a:pt x="48522" y="19518"/>
                </a:cubicBezTo>
                <a:cubicBezTo>
                  <a:pt x="48492" y="19761"/>
                  <a:pt x="48400" y="20004"/>
                  <a:pt x="48309" y="20247"/>
                </a:cubicBezTo>
                <a:cubicBezTo>
                  <a:pt x="48249" y="20399"/>
                  <a:pt x="48188" y="20551"/>
                  <a:pt x="48097" y="20703"/>
                </a:cubicBezTo>
                <a:lnTo>
                  <a:pt x="48127" y="20460"/>
                </a:lnTo>
                <a:cubicBezTo>
                  <a:pt x="48157" y="20278"/>
                  <a:pt x="48188" y="20126"/>
                  <a:pt x="48188" y="19944"/>
                </a:cubicBezTo>
                <a:cubicBezTo>
                  <a:pt x="48279" y="19670"/>
                  <a:pt x="48370" y="19397"/>
                  <a:pt x="48431" y="19093"/>
                </a:cubicBezTo>
                <a:lnTo>
                  <a:pt x="48522" y="18819"/>
                </a:lnTo>
                <a:cubicBezTo>
                  <a:pt x="48552" y="18728"/>
                  <a:pt x="48583" y="18637"/>
                  <a:pt x="48644" y="18546"/>
                </a:cubicBezTo>
                <a:close/>
                <a:moveTo>
                  <a:pt x="3434" y="18637"/>
                </a:moveTo>
                <a:lnTo>
                  <a:pt x="3434" y="18698"/>
                </a:lnTo>
                <a:cubicBezTo>
                  <a:pt x="3373" y="18880"/>
                  <a:pt x="3312" y="19032"/>
                  <a:pt x="3252" y="19184"/>
                </a:cubicBezTo>
                <a:lnTo>
                  <a:pt x="3130" y="19488"/>
                </a:lnTo>
                <a:cubicBezTo>
                  <a:pt x="3100" y="19609"/>
                  <a:pt x="3039" y="19701"/>
                  <a:pt x="3009" y="19792"/>
                </a:cubicBezTo>
                <a:cubicBezTo>
                  <a:pt x="2948" y="19913"/>
                  <a:pt x="2887" y="19974"/>
                  <a:pt x="2857" y="20065"/>
                </a:cubicBezTo>
                <a:cubicBezTo>
                  <a:pt x="2766" y="20247"/>
                  <a:pt x="2644" y="20430"/>
                  <a:pt x="2553" y="20612"/>
                </a:cubicBezTo>
                <a:cubicBezTo>
                  <a:pt x="2492" y="20673"/>
                  <a:pt x="2431" y="20734"/>
                  <a:pt x="2371" y="20794"/>
                </a:cubicBezTo>
                <a:lnTo>
                  <a:pt x="2371" y="20764"/>
                </a:lnTo>
                <a:cubicBezTo>
                  <a:pt x="2340" y="20551"/>
                  <a:pt x="2340" y="20339"/>
                  <a:pt x="2371" y="20156"/>
                </a:cubicBezTo>
                <a:lnTo>
                  <a:pt x="2371" y="20126"/>
                </a:lnTo>
                <a:cubicBezTo>
                  <a:pt x="2431" y="20096"/>
                  <a:pt x="2462" y="20065"/>
                  <a:pt x="2492" y="20035"/>
                </a:cubicBezTo>
                <a:lnTo>
                  <a:pt x="2523" y="20004"/>
                </a:lnTo>
                <a:cubicBezTo>
                  <a:pt x="2553" y="19974"/>
                  <a:pt x="2553" y="19944"/>
                  <a:pt x="2583" y="19913"/>
                </a:cubicBezTo>
                <a:lnTo>
                  <a:pt x="2614" y="19852"/>
                </a:lnTo>
                <a:cubicBezTo>
                  <a:pt x="2674" y="19792"/>
                  <a:pt x="2705" y="19731"/>
                  <a:pt x="2735" y="19670"/>
                </a:cubicBezTo>
                <a:lnTo>
                  <a:pt x="3009" y="19245"/>
                </a:lnTo>
                <a:cubicBezTo>
                  <a:pt x="3100" y="19032"/>
                  <a:pt x="3221" y="18850"/>
                  <a:pt x="3343" y="18637"/>
                </a:cubicBezTo>
                <a:close/>
                <a:moveTo>
                  <a:pt x="9311" y="20612"/>
                </a:moveTo>
                <a:lnTo>
                  <a:pt x="9311" y="20612"/>
                </a:lnTo>
                <a:cubicBezTo>
                  <a:pt x="9296" y="20673"/>
                  <a:pt x="9291" y="20725"/>
                  <a:pt x="9267" y="20794"/>
                </a:cubicBezTo>
                <a:lnTo>
                  <a:pt x="9267" y="20764"/>
                </a:lnTo>
                <a:lnTo>
                  <a:pt x="9311" y="20612"/>
                </a:lnTo>
                <a:close/>
                <a:moveTo>
                  <a:pt x="3556" y="20187"/>
                </a:moveTo>
                <a:lnTo>
                  <a:pt x="3586" y="20217"/>
                </a:lnTo>
                <a:cubicBezTo>
                  <a:pt x="3616" y="20217"/>
                  <a:pt x="3647" y="20247"/>
                  <a:pt x="3677" y="20247"/>
                </a:cubicBezTo>
                <a:lnTo>
                  <a:pt x="3738" y="20247"/>
                </a:lnTo>
                <a:cubicBezTo>
                  <a:pt x="3707" y="20308"/>
                  <a:pt x="3677" y="20369"/>
                  <a:pt x="3647" y="20430"/>
                </a:cubicBezTo>
                <a:lnTo>
                  <a:pt x="3677" y="20430"/>
                </a:lnTo>
                <a:cubicBezTo>
                  <a:pt x="3586" y="20582"/>
                  <a:pt x="3525" y="20703"/>
                  <a:pt x="3464" y="20825"/>
                </a:cubicBezTo>
                <a:lnTo>
                  <a:pt x="3464" y="20642"/>
                </a:lnTo>
                <a:cubicBezTo>
                  <a:pt x="3464" y="20490"/>
                  <a:pt x="3525" y="20339"/>
                  <a:pt x="3556" y="20187"/>
                </a:cubicBezTo>
                <a:close/>
                <a:moveTo>
                  <a:pt x="31265" y="20247"/>
                </a:moveTo>
                <a:cubicBezTo>
                  <a:pt x="31325" y="20339"/>
                  <a:pt x="31356" y="20399"/>
                  <a:pt x="31386" y="20490"/>
                </a:cubicBezTo>
                <a:lnTo>
                  <a:pt x="31386" y="20521"/>
                </a:lnTo>
                <a:lnTo>
                  <a:pt x="31325" y="20703"/>
                </a:lnTo>
                <a:cubicBezTo>
                  <a:pt x="31325" y="20734"/>
                  <a:pt x="31295" y="20794"/>
                  <a:pt x="31295" y="20825"/>
                </a:cubicBezTo>
                <a:lnTo>
                  <a:pt x="31295" y="20794"/>
                </a:lnTo>
                <a:cubicBezTo>
                  <a:pt x="31295" y="20673"/>
                  <a:pt x="31295" y="20521"/>
                  <a:pt x="31295" y="20369"/>
                </a:cubicBezTo>
                <a:cubicBezTo>
                  <a:pt x="31295" y="20339"/>
                  <a:pt x="31265" y="20278"/>
                  <a:pt x="31234" y="20247"/>
                </a:cubicBezTo>
                <a:close/>
                <a:moveTo>
                  <a:pt x="7445" y="20308"/>
                </a:moveTo>
                <a:lnTo>
                  <a:pt x="7384" y="20399"/>
                </a:lnTo>
                <a:cubicBezTo>
                  <a:pt x="7293" y="20521"/>
                  <a:pt x="7201" y="20642"/>
                  <a:pt x="7110" y="20764"/>
                </a:cubicBezTo>
                <a:lnTo>
                  <a:pt x="7050" y="20855"/>
                </a:lnTo>
                <a:lnTo>
                  <a:pt x="7201" y="20460"/>
                </a:lnTo>
                <a:cubicBezTo>
                  <a:pt x="7201" y="20460"/>
                  <a:pt x="7232" y="20460"/>
                  <a:pt x="7232" y="20430"/>
                </a:cubicBezTo>
                <a:cubicBezTo>
                  <a:pt x="7293" y="20399"/>
                  <a:pt x="7384" y="20339"/>
                  <a:pt x="7445" y="20308"/>
                </a:cubicBezTo>
                <a:close/>
                <a:moveTo>
                  <a:pt x="13065" y="19214"/>
                </a:moveTo>
                <a:cubicBezTo>
                  <a:pt x="13065" y="19275"/>
                  <a:pt x="13065" y="19306"/>
                  <a:pt x="13065" y="19366"/>
                </a:cubicBezTo>
                <a:cubicBezTo>
                  <a:pt x="13035" y="19457"/>
                  <a:pt x="13035" y="19549"/>
                  <a:pt x="13065" y="19640"/>
                </a:cubicBezTo>
                <a:cubicBezTo>
                  <a:pt x="13065" y="19670"/>
                  <a:pt x="13065" y="19731"/>
                  <a:pt x="13065" y="19792"/>
                </a:cubicBezTo>
                <a:cubicBezTo>
                  <a:pt x="13081" y="19807"/>
                  <a:pt x="13081" y="19807"/>
                  <a:pt x="13077" y="19807"/>
                </a:cubicBezTo>
                <a:cubicBezTo>
                  <a:pt x="13073" y="19807"/>
                  <a:pt x="13065" y="19807"/>
                  <a:pt x="13065" y="19822"/>
                </a:cubicBezTo>
                <a:lnTo>
                  <a:pt x="12913" y="20065"/>
                </a:lnTo>
                <a:cubicBezTo>
                  <a:pt x="12822" y="20247"/>
                  <a:pt x="12762" y="20430"/>
                  <a:pt x="12670" y="20582"/>
                </a:cubicBezTo>
                <a:lnTo>
                  <a:pt x="12549" y="20582"/>
                </a:lnTo>
                <a:cubicBezTo>
                  <a:pt x="12488" y="20582"/>
                  <a:pt x="12458" y="20582"/>
                  <a:pt x="12397" y="20612"/>
                </a:cubicBezTo>
                <a:cubicBezTo>
                  <a:pt x="12336" y="20642"/>
                  <a:pt x="12306" y="20673"/>
                  <a:pt x="12245" y="20703"/>
                </a:cubicBezTo>
                <a:lnTo>
                  <a:pt x="12063" y="20855"/>
                </a:lnTo>
                <a:cubicBezTo>
                  <a:pt x="12123" y="20703"/>
                  <a:pt x="12154" y="20551"/>
                  <a:pt x="12215" y="20399"/>
                </a:cubicBezTo>
                <a:cubicBezTo>
                  <a:pt x="12275" y="20247"/>
                  <a:pt x="12367" y="20187"/>
                  <a:pt x="12458" y="20096"/>
                </a:cubicBezTo>
                <a:lnTo>
                  <a:pt x="12792" y="19609"/>
                </a:lnTo>
                <a:cubicBezTo>
                  <a:pt x="12883" y="19488"/>
                  <a:pt x="12974" y="19366"/>
                  <a:pt x="13065" y="19214"/>
                </a:cubicBezTo>
                <a:close/>
                <a:moveTo>
                  <a:pt x="36278" y="19184"/>
                </a:moveTo>
                <a:cubicBezTo>
                  <a:pt x="36247" y="19366"/>
                  <a:pt x="36187" y="19518"/>
                  <a:pt x="36156" y="19701"/>
                </a:cubicBezTo>
                <a:lnTo>
                  <a:pt x="36095" y="19913"/>
                </a:lnTo>
                <a:lnTo>
                  <a:pt x="36035" y="20004"/>
                </a:lnTo>
                <a:lnTo>
                  <a:pt x="35792" y="20460"/>
                </a:lnTo>
                <a:lnTo>
                  <a:pt x="35761" y="20521"/>
                </a:lnTo>
                <a:lnTo>
                  <a:pt x="35670" y="20521"/>
                </a:lnTo>
                <a:cubicBezTo>
                  <a:pt x="35609" y="20551"/>
                  <a:pt x="35579" y="20582"/>
                  <a:pt x="35549" y="20612"/>
                </a:cubicBezTo>
                <a:cubicBezTo>
                  <a:pt x="35518" y="20642"/>
                  <a:pt x="35457" y="20673"/>
                  <a:pt x="35427" y="20734"/>
                </a:cubicBezTo>
                <a:lnTo>
                  <a:pt x="35306" y="20855"/>
                </a:lnTo>
                <a:cubicBezTo>
                  <a:pt x="35427" y="20582"/>
                  <a:pt x="35579" y="20308"/>
                  <a:pt x="35731" y="20004"/>
                </a:cubicBezTo>
                <a:cubicBezTo>
                  <a:pt x="35852" y="19852"/>
                  <a:pt x="35944" y="19670"/>
                  <a:pt x="36065" y="19488"/>
                </a:cubicBezTo>
                <a:cubicBezTo>
                  <a:pt x="36126" y="19397"/>
                  <a:pt x="36187" y="19275"/>
                  <a:pt x="36278" y="19184"/>
                </a:cubicBezTo>
                <a:close/>
                <a:moveTo>
                  <a:pt x="8629" y="19822"/>
                </a:moveTo>
                <a:lnTo>
                  <a:pt x="8629" y="19913"/>
                </a:lnTo>
                <a:cubicBezTo>
                  <a:pt x="8629" y="20004"/>
                  <a:pt x="8629" y="20126"/>
                  <a:pt x="8629" y="20217"/>
                </a:cubicBezTo>
                <a:cubicBezTo>
                  <a:pt x="8478" y="20460"/>
                  <a:pt x="8326" y="20673"/>
                  <a:pt x="8174" y="20885"/>
                </a:cubicBezTo>
                <a:cubicBezTo>
                  <a:pt x="8174" y="20825"/>
                  <a:pt x="8174" y="20764"/>
                  <a:pt x="8174" y="20734"/>
                </a:cubicBezTo>
                <a:cubicBezTo>
                  <a:pt x="8174" y="20582"/>
                  <a:pt x="8143" y="20460"/>
                  <a:pt x="8113" y="20339"/>
                </a:cubicBezTo>
                <a:lnTo>
                  <a:pt x="8204" y="20126"/>
                </a:lnTo>
                <a:cubicBezTo>
                  <a:pt x="8234" y="20096"/>
                  <a:pt x="8265" y="20035"/>
                  <a:pt x="8295" y="19974"/>
                </a:cubicBezTo>
                <a:lnTo>
                  <a:pt x="8417" y="19974"/>
                </a:lnTo>
                <a:cubicBezTo>
                  <a:pt x="8478" y="19944"/>
                  <a:pt x="8508" y="19913"/>
                  <a:pt x="8569" y="19883"/>
                </a:cubicBezTo>
                <a:lnTo>
                  <a:pt x="8629" y="19822"/>
                </a:lnTo>
                <a:close/>
                <a:moveTo>
                  <a:pt x="10878" y="20490"/>
                </a:moveTo>
                <a:lnTo>
                  <a:pt x="10878" y="20490"/>
                </a:lnTo>
                <a:cubicBezTo>
                  <a:pt x="10847" y="20582"/>
                  <a:pt x="10817" y="20703"/>
                  <a:pt x="10787" y="20794"/>
                </a:cubicBezTo>
                <a:cubicBezTo>
                  <a:pt x="10756" y="20825"/>
                  <a:pt x="10726" y="20855"/>
                  <a:pt x="10695" y="20885"/>
                </a:cubicBezTo>
                <a:cubicBezTo>
                  <a:pt x="10665" y="20855"/>
                  <a:pt x="10604" y="20855"/>
                  <a:pt x="10574" y="20825"/>
                </a:cubicBezTo>
                <a:cubicBezTo>
                  <a:pt x="10665" y="20703"/>
                  <a:pt x="10787" y="20612"/>
                  <a:pt x="10878" y="20490"/>
                </a:cubicBezTo>
                <a:close/>
                <a:moveTo>
                  <a:pt x="36762" y="20649"/>
                </a:moveTo>
                <a:lnTo>
                  <a:pt x="36703" y="20825"/>
                </a:lnTo>
                <a:lnTo>
                  <a:pt x="36642" y="20885"/>
                </a:lnTo>
                <a:cubicBezTo>
                  <a:pt x="36686" y="20798"/>
                  <a:pt x="36729" y="20727"/>
                  <a:pt x="36762" y="20649"/>
                </a:cubicBezTo>
                <a:close/>
                <a:moveTo>
                  <a:pt x="20145" y="20460"/>
                </a:moveTo>
                <a:cubicBezTo>
                  <a:pt x="20145" y="20490"/>
                  <a:pt x="20114" y="20551"/>
                  <a:pt x="20084" y="20582"/>
                </a:cubicBezTo>
                <a:lnTo>
                  <a:pt x="20023" y="20734"/>
                </a:lnTo>
                <a:cubicBezTo>
                  <a:pt x="19962" y="20794"/>
                  <a:pt x="19871" y="20885"/>
                  <a:pt x="19810" y="20977"/>
                </a:cubicBezTo>
                <a:cubicBezTo>
                  <a:pt x="19932" y="20794"/>
                  <a:pt x="20023" y="20642"/>
                  <a:pt x="20145" y="20460"/>
                </a:cubicBezTo>
                <a:close/>
                <a:moveTo>
                  <a:pt x="5409" y="19883"/>
                </a:moveTo>
                <a:cubicBezTo>
                  <a:pt x="5409" y="19913"/>
                  <a:pt x="5409" y="19944"/>
                  <a:pt x="5409" y="19974"/>
                </a:cubicBezTo>
                <a:cubicBezTo>
                  <a:pt x="5318" y="20126"/>
                  <a:pt x="5227" y="20308"/>
                  <a:pt x="5135" y="20490"/>
                </a:cubicBezTo>
                <a:cubicBezTo>
                  <a:pt x="5105" y="20582"/>
                  <a:pt x="5044" y="20673"/>
                  <a:pt x="5014" y="20764"/>
                </a:cubicBezTo>
                <a:cubicBezTo>
                  <a:pt x="4953" y="20825"/>
                  <a:pt x="4923" y="20885"/>
                  <a:pt x="4892" y="20946"/>
                </a:cubicBezTo>
                <a:cubicBezTo>
                  <a:pt x="4837" y="21001"/>
                  <a:pt x="4832" y="21006"/>
                  <a:pt x="4809" y="21030"/>
                </a:cubicBezTo>
                <a:lnTo>
                  <a:pt x="4809" y="21030"/>
                </a:lnTo>
                <a:cubicBezTo>
                  <a:pt x="4818" y="21000"/>
                  <a:pt x="4832" y="20966"/>
                  <a:pt x="4832" y="20946"/>
                </a:cubicBezTo>
                <a:lnTo>
                  <a:pt x="4862" y="20946"/>
                </a:lnTo>
                <a:cubicBezTo>
                  <a:pt x="5014" y="20642"/>
                  <a:pt x="5166" y="20369"/>
                  <a:pt x="5318" y="20096"/>
                </a:cubicBezTo>
                <a:cubicBezTo>
                  <a:pt x="5348" y="20004"/>
                  <a:pt x="5379" y="19944"/>
                  <a:pt x="5409" y="19883"/>
                </a:cubicBezTo>
                <a:close/>
                <a:moveTo>
                  <a:pt x="12123" y="19670"/>
                </a:moveTo>
                <a:lnTo>
                  <a:pt x="12123" y="19670"/>
                </a:lnTo>
                <a:cubicBezTo>
                  <a:pt x="12093" y="19761"/>
                  <a:pt x="12063" y="19822"/>
                  <a:pt x="12032" y="19883"/>
                </a:cubicBezTo>
                <a:cubicBezTo>
                  <a:pt x="12002" y="19974"/>
                  <a:pt x="11941" y="20126"/>
                  <a:pt x="11880" y="20247"/>
                </a:cubicBezTo>
                <a:lnTo>
                  <a:pt x="11820" y="20339"/>
                </a:lnTo>
                <a:lnTo>
                  <a:pt x="11698" y="20521"/>
                </a:lnTo>
                <a:cubicBezTo>
                  <a:pt x="11674" y="20513"/>
                  <a:pt x="11651" y="20509"/>
                  <a:pt x="11631" y="20509"/>
                </a:cubicBezTo>
                <a:cubicBezTo>
                  <a:pt x="11577" y="20509"/>
                  <a:pt x="11538" y="20537"/>
                  <a:pt x="11516" y="20582"/>
                </a:cubicBezTo>
                <a:cubicBezTo>
                  <a:pt x="11425" y="20642"/>
                  <a:pt x="11364" y="20703"/>
                  <a:pt x="11334" y="20764"/>
                </a:cubicBezTo>
                <a:lnTo>
                  <a:pt x="11242" y="20855"/>
                </a:lnTo>
                <a:lnTo>
                  <a:pt x="11121" y="21037"/>
                </a:lnTo>
                <a:cubicBezTo>
                  <a:pt x="11121" y="21007"/>
                  <a:pt x="11121" y="20977"/>
                  <a:pt x="11121" y="20946"/>
                </a:cubicBezTo>
                <a:cubicBezTo>
                  <a:pt x="11273" y="20764"/>
                  <a:pt x="11425" y="20582"/>
                  <a:pt x="11577" y="20399"/>
                </a:cubicBezTo>
                <a:lnTo>
                  <a:pt x="11880" y="20004"/>
                </a:lnTo>
                <a:cubicBezTo>
                  <a:pt x="11941" y="19913"/>
                  <a:pt x="12032" y="19792"/>
                  <a:pt x="12123" y="19670"/>
                </a:cubicBezTo>
                <a:close/>
                <a:moveTo>
                  <a:pt x="15496" y="19731"/>
                </a:moveTo>
                <a:cubicBezTo>
                  <a:pt x="15466" y="19883"/>
                  <a:pt x="15405" y="20035"/>
                  <a:pt x="15374" y="20187"/>
                </a:cubicBezTo>
                <a:cubicBezTo>
                  <a:pt x="15344" y="20369"/>
                  <a:pt x="15314" y="20521"/>
                  <a:pt x="15283" y="20703"/>
                </a:cubicBezTo>
                <a:lnTo>
                  <a:pt x="15314" y="20703"/>
                </a:lnTo>
                <a:cubicBezTo>
                  <a:pt x="15283" y="20764"/>
                  <a:pt x="15253" y="20825"/>
                  <a:pt x="15192" y="20885"/>
                </a:cubicBezTo>
                <a:lnTo>
                  <a:pt x="15101" y="21037"/>
                </a:lnTo>
                <a:cubicBezTo>
                  <a:pt x="15101" y="20977"/>
                  <a:pt x="15131" y="20946"/>
                  <a:pt x="15131" y="20885"/>
                </a:cubicBezTo>
                <a:cubicBezTo>
                  <a:pt x="15162" y="20764"/>
                  <a:pt x="15192" y="20642"/>
                  <a:pt x="15253" y="20521"/>
                </a:cubicBezTo>
                <a:lnTo>
                  <a:pt x="15253" y="20460"/>
                </a:lnTo>
                <a:cubicBezTo>
                  <a:pt x="15253" y="20430"/>
                  <a:pt x="15253" y="20399"/>
                  <a:pt x="15283" y="20399"/>
                </a:cubicBezTo>
                <a:cubicBezTo>
                  <a:pt x="15283" y="20369"/>
                  <a:pt x="15283" y="20339"/>
                  <a:pt x="15314" y="20308"/>
                </a:cubicBezTo>
                <a:cubicBezTo>
                  <a:pt x="15314" y="20278"/>
                  <a:pt x="15314" y="20278"/>
                  <a:pt x="15314" y="20247"/>
                </a:cubicBezTo>
                <a:cubicBezTo>
                  <a:pt x="15374" y="20065"/>
                  <a:pt x="15435" y="19913"/>
                  <a:pt x="15496" y="19731"/>
                </a:cubicBezTo>
                <a:close/>
                <a:moveTo>
                  <a:pt x="18200" y="20096"/>
                </a:moveTo>
                <a:cubicBezTo>
                  <a:pt x="18170" y="20126"/>
                  <a:pt x="18170" y="20156"/>
                  <a:pt x="18200" y="20187"/>
                </a:cubicBezTo>
                <a:cubicBezTo>
                  <a:pt x="18200" y="20217"/>
                  <a:pt x="18200" y="20247"/>
                  <a:pt x="18230" y="20278"/>
                </a:cubicBezTo>
                <a:lnTo>
                  <a:pt x="18139" y="20339"/>
                </a:lnTo>
                <a:cubicBezTo>
                  <a:pt x="17957" y="20551"/>
                  <a:pt x="17775" y="20794"/>
                  <a:pt x="17623" y="21037"/>
                </a:cubicBezTo>
                <a:cubicBezTo>
                  <a:pt x="17623" y="20977"/>
                  <a:pt x="17623" y="20946"/>
                  <a:pt x="17623" y="20916"/>
                </a:cubicBezTo>
                <a:cubicBezTo>
                  <a:pt x="17805" y="20642"/>
                  <a:pt x="17987" y="20369"/>
                  <a:pt x="18170" y="20126"/>
                </a:cubicBezTo>
                <a:lnTo>
                  <a:pt x="18200" y="20096"/>
                </a:lnTo>
                <a:close/>
                <a:moveTo>
                  <a:pt x="2553" y="21098"/>
                </a:moveTo>
                <a:lnTo>
                  <a:pt x="2553" y="21098"/>
                </a:lnTo>
                <a:cubicBezTo>
                  <a:pt x="2523" y="21159"/>
                  <a:pt x="2523" y="21189"/>
                  <a:pt x="2492" y="21250"/>
                </a:cubicBezTo>
                <a:lnTo>
                  <a:pt x="2462" y="21159"/>
                </a:lnTo>
                <a:cubicBezTo>
                  <a:pt x="2492" y="21129"/>
                  <a:pt x="2523" y="21129"/>
                  <a:pt x="2553" y="21098"/>
                </a:cubicBezTo>
                <a:close/>
                <a:moveTo>
                  <a:pt x="27133" y="20795"/>
                </a:moveTo>
                <a:cubicBezTo>
                  <a:pt x="27133" y="20830"/>
                  <a:pt x="27133" y="20869"/>
                  <a:pt x="27133" y="20916"/>
                </a:cubicBezTo>
                <a:cubicBezTo>
                  <a:pt x="27102" y="20977"/>
                  <a:pt x="27102" y="21098"/>
                  <a:pt x="27072" y="21220"/>
                </a:cubicBezTo>
                <a:lnTo>
                  <a:pt x="27011" y="21280"/>
                </a:lnTo>
                <a:cubicBezTo>
                  <a:pt x="27036" y="21103"/>
                  <a:pt x="27083" y="20947"/>
                  <a:pt x="27133" y="20795"/>
                </a:cubicBezTo>
                <a:close/>
                <a:moveTo>
                  <a:pt x="21694" y="20369"/>
                </a:moveTo>
                <a:lnTo>
                  <a:pt x="21694" y="20369"/>
                </a:lnTo>
                <a:cubicBezTo>
                  <a:pt x="21633" y="20490"/>
                  <a:pt x="21573" y="20642"/>
                  <a:pt x="21512" y="20764"/>
                </a:cubicBezTo>
                <a:cubicBezTo>
                  <a:pt x="21481" y="20764"/>
                  <a:pt x="21481" y="20794"/>
                  <a:pt x="21481" y="20825"/>
                </a:cubicBezTo>
                <a:lnTo>
                  <a:pt x="21421" y="20825"/>
                </a:lnTo>
                <a:lnTo>
                  <a:pt x="21421" y="20794"/>
                </a:lnTo>
                <a:lnTo>
                  <a:pt x="21299" y="20794"/>
                </a:lnTo>
                <a:cubicBezTo>
                  <a:pt x="21208" y="20825"/>
                  <a:pt x="21147" y="20885"/>
                  <a:pt x="21086" y="20946"/>
                </a:cubicBezTo>
                <a:cubicBezTo>
                  <a:pt x="21056" y="21007"/>
                  <a:pt x="21026" y="21068"/>
                  <a:pt x="20965" y="21129"/>
                </a:cubicBezTo>
                <a:lnTo>
                  <a:pt x="20813" y="21311"/>
                </a:lnTo>
                <a:lnTo>
                  <a:pt x="20813" y="21220"/>
                </a:lnTo>
                <a:cubicBezTo>
                  <a:pt x="20813" y="21098"/>
                  <a:pt x="20813" y="21007"/>
                  <a:pt x="20813" y="20916"/>
                </a:cubicBezTo>
                <a:lnTo>
                  <a:pt x="20965" y="20612"/>
                </a:lnTo>
                <a:lnTo>
                  <a:pt x="20965" y="20642"/>
                </a:lnTo>
                <a:cubicBezTo>
                  <a:pt x="20995" y="20673"/>
                  <a:pt x="21026" y="20703"/>
                  <a:pt x="21056" y="20703"/>
                </a:cubicBezTo>
                <a:cubicBezTo>
                  <a:pt x="21086" y="20734"/>
                  <a:pt x="21147" y="20764"/>
                  <a:pt x="21178" y="20764"/>
                </a:cubicBezTo>
                <a:cubicBezTo>
                  <a:pt x="21299" y="20734"/>
                  <a:pt x="21390" y="20703"/>
                  <a:pt x="21451" y="20642"/>
                </a:cubicBezTo>
                <a:lnTo>
                  <a:pt x="21512" y="20551"/>
                </a:lnTo>
                <a:lnTo>
                  <a:pt x="21573" y="20490"/>
                </a:lnTo>
                <a:lnTo>
                  <a:pt x="21694" y="20369"/>
                </a:lnTo>
                <a:close/>
                <a:moveTo>
                  <a:pt x="9997" y="20430"/>
                </a:moveTo>
                <a:lnTo>
                  <a:pt x="9997" y="20430"/>
                </a:lnTo>
                <a:cubicBezTo>
                  <a:pt x="9936" y="20612"/>
                  <a:pt x="9875" y="20794"/>
                  <a:pt x="9845" y="20977"/>
                </a:cubicBezTo>
                <a:lnTo>
                  <a:pt x="9632" y="21280"/>
                </a:lnTo>
                <a:lnTo>
                  <a:pt x="9511" y="21372"/>
                </a:lnTo>
                <a:lnTo>
                  <a:pt x="9511" y="21341"/>
                </a:lnTo>
                <a:cubicBezTo>
                  <a:pt x="9541" y="21220"/>
                  <a:pt x="9541" y="21098"/>
                  <a:pt x="9571" y="20977"/>
                </a:cubicBezTo>
                <a:lnTo>
                  <a:pt x="9845" y="20642"/>
                </a:lnTo>
                <a:cubicBezTo>
                  <a:pt x="9906" y="20551"/>
                  <a:pt x="9936" y="20490"/>
                  <a:pt x="9997" y="20430"/>
                </a:cubicBezTo>
                <a:close/>
                <a:moveTo>
                  <a:pt x="23244" y="18850"/>
                </a:moveTo>
                <a:lnTo>
                  <a:pt x="23244" y="18850"/>
                </a:lnTo>
                <a:cubicBezTo>
                  <a:pt x="23183" y="19002"/>
                  <a:pt x="23122" y="19154"/>
                  <a:pt x="23031" y="19275"/>
                </a:cubicBezTo>
                <a:lnTo>
                  <a:pt x="22909" y="19549"/>
                </a:lnTo>
                <a:lnTo>
                  <a:pt x="22757" y="19852"/>
                </a:lnTo>
                <a:cubicBezTo>
                  <a:pt x="22757" y="19883"/>
                  <a:pt x="22727" y="19913"/>
                  <a:pt x="22697" y="19974"/>
                </a:cubicBezTo>
                <a:lnTo>
                  <a:pt x="22393" y="20551"/>
                </a:lnTo>
                <a:cubicBezTo>
                  <a:pt x="22332" y="20673"/>
                  <a:pt x="22241" y="20794"/>
                  <a:pt x="22150" y="20916"/>
                </a:cubicBezTo>
                <a:cubicBezTo>
                  <a:pt x="22059" y="21037"/>
                  <a:pt x="21937" y="21220"/>
                  <a:pt x="21846" y="21372"/>
                </a:cubicBezTo>
                <a:cubicBezTo>
                  <a:pt x="21816" y="21311"/>
                  <a:pt x="21785" y="21280"/>
                  <a:pt x="21755" y="21250"/>
                </a:cubicBezTo>
                <a:lnTo>
                  <a:pt x="21724" y="21220"/>
                </a:lnTo>
                <a:lnTo>
                  <a:pt x="21755" y="21159"/>
                </a:lnTo>
                <a:lnTo>
                  <a:pt x="22089" y="20399"/>
                </a:lnTo>
                <a:cubicBezTo>
                  <a:pt x="22211" y="20156"/>
                  <a:pt x="22302" y="19944"/>
                  <a:pt x="22423" y="19701"/>
                </a:cubicBezTo>
                <a:lnTo>
                  <a:pt x="22423" y="19670"/>
                </a:lnTo>
                <a:lnTo>
                  <a:pt x="22484" y="19701"/>
                </a:lnTo>
                <a:lnTo>
                  <a:pt x="22545" y="19701"/>
                </a:lnTo>
                <a:cubicBezTo>
                  <a:pt x="22666" y="19701"/>
                  <a:pt x="22727" y="19609"/>
                  <a:pt x="22757" y="19518"/>
                </a:cubicBezTo>
                <a:cubicBezTo>
                  <a:pt x="22818" y="19457"/>
                  <a:pt x="22879" y="19397"/>
                  <a:pt x="22909" y="19336"/>
                </a:cubicBezTo>
                <a:lnTo>
                  <a:pt x="23122" y="19032"/>
                </a:lnTo>
                <a:cubicBezTo>
                  <a:pt x="23152" y="18971"/>
                  <a:pt x="23183" y="18911"/>
                  <a:pt x="23244" y="18850"/>
                </a:cubicBezTo>
                <a:close/>
                <a:moveTo>
                  <a:pt x="14220" y="20885"/>
                </a:moveTo>
                <a:cubicBezTo>
                  <a:pt x="14220" y="20916"/>
                  <a:pt x="14190" y="20977"/>
                  <a:pt x="14159" y="21037"/>
                </a:cubicBezTo>
                <a:lnTo>
                  <a:pt x="14098" y="21098"/>
                </a:lnTo>
                <a:cubicBezTo>
                  <a:pt x="14068" y="21159"/>
                  <a:pt x="14038" y="21220"/>
                  <a:pt x="13977" y="21280"/>
                </a:cubicBezTo>
                <a:lnTo>
                  <a:pt x="13916" y="21382"/>
                </a:lnTo>
                <a:lnTo>
                  <a:pt x="13916" y="21382"/>
                </a:lnTo>
                <a:cubicBezTo>
                  <a:pt x="13916" y="21378"/>
                  <a:pt x="13916" y="21375"/>
                  <a:pt x="13916" y="21372"/>
                </a:cubicBezTo>
                <a:cubicBezTo>
                  <a:pt x="13916" y="21311"/>
                  <a:pt x="13946" y="21280"/>
                  <a:pt x="13977" y="21220"/>
                </a:cubicBezTo>
                <a:lnTo>
                  <a:pt x="14098" y="21037"/>
                </a:lnTo>
                <a:lnTo>
                  <a:pt x="14220" y="20885"/>
                </a:lnTo>
                <a:close/>
                <a:moveTo>
                  <a:pt x="34181" y="21007"/>
                </a:moveTo>
                <a:lnTo>
                  <a:pt x="33908" y="21402"/>
                </a:lnTo>
                <a:cubicBezTo>
                  <a:pt x="33908" y="21402"/>
                  <a:pt x="33908" y="21372"/>
                  <a:pt x="33908" y="21341"/>
                </a:cubicBezTo>
                <a:cubicBezTo>
                  <a:pt x="33969" y="21280"/>
                  <a:pt x="33999" y="21250"/>
                  <a:pt x="34029" y="21189"/>
                </a:cubicBezTo>
                <a:cubicBezTo>
                  <a:pt x="34060" y="21129"/>
                  <a:pt x="34121" y="21068"/>
                  <a:pt x="34181" y="21007"/>
                </a:cubicBezTo>
                <a:close/>
                <a:moveTo>
                  <a:pt x="46942" y="18121"/>
                </a:moveTo>
                <a:cubicBezTo>
                  <a:pt x="46942" y="18121"/>
                  <a:pt x="46942" y="18121"/>
                  <a:pt x="46942" y="18151"/>
                </a:cubicBezTo>
                <a:cubicBezTo>
                  <a:pt x="46973" y="18181"/>
                  <a:pt x="46973" y="18212"/>
                  <a:pt x="47003" y="18242"/>
                </a:cubicBezTo>
                <a:cubicBezTo>
                  <a:pt x="47033" y="18303"/>
                  <a:pt x="47064" y="18333"/>
                  <a:pt x="47124" y="18333"/>
                </a:cubicBezTo>
                <a:lnTo>
                  <a:pt x="47155" y="18333"/>
                </a:lnTo>
                <a:lnTo>
                  <a:pt x="47155" y="18394"/>
                </a:lnTo>
                <a:cubicBezTo>
                  <a:pt x="47033" y="18516"/>
                  <a:pt x="46973" y="18668"/>
                  <a:pt x="46881" y="18819"/>
                </a:cubicBezTo>
                <a:cubicBezTo>
                  <a:pt x="46881" y="18850"/>
                  <a:pt x="46851" y="18880"/>
                  <a:pt x="46821" y="18911"/>
                </a:cubicBezTo>
                <a:lnTo>
                  <a:pt x="46729" y="19093"/>
                </a:lnTo>
                <a:cubicBezTo>
                  <a:pt x="46669" y="19214"/>
                  <a:pt x="46608" y="19336"/>
                  <a:pt x="46547" y="19427"/>
                </a:cubicBezTo>
                <a:cubicBezTo>
                  <a:pt x="46486" y="19549"/>
                  <a:pt x="46486" y="19579"/>
                  <a:pt x="46456" y="19670"/>
                </a:cubicBezTo>
                <a:cubicBezTo>
                  <a:pt x="46395" y="19792"/>
                  <a:pt x="46334" y="19944"/>
                  <a:pt x="46274" y="20096"/>
                </a:cubicBezTo>
                <a:cubicBezTo>
                  <a:pt x="46213" y="20247"/>
                  <a:pt x="46091" y="20490"/>
                  <a:pt x="46031" y="20703"/>
                </a:cubicBezTo>
                <a:lnTo>
                  <a:pt x="45909" y="21007"/>
                </a:lnTo>
                <a:lnTo>
                  <a:pt x="45696" y="21007"/>
                </a:lnTo>
                <a:lnTo>
                  <a:pt x="45605" y="21098"/>
                </a:lnTo>
                <a:cubicBezTo>
                  <a:pt x="45545" y="21159"/>
                  <a:pt x="45514" y="21250"/>
                  <a:pt x="45453" y="21311"/>
                </a:cubicBezTo>
                <a:lnTo>
                  <a:pt x="45423" y="21311"/>
                </a:lnTo>
                <a:lnTo>
                  <a:pt x="45362" y="21402"/>
                </a:lnTo>
                <a:lnTo>
                  <a:pt x="45575" y="21037"/>
                </a:lnTo>
                <a:cubicBezTo>
                  <a:pt x="45605" y="20946"/>
                  <a:pt x="45636" y="20855"/>
                  <a:pt x="45696" y="20734"/>
                </a:cubicBezTo>
                <a:cubicBezTo>
                  <a:pt x="45727" y="20642"/>
                  <a:pt x="45818" y="20490"/>
                  <a:pt x="45848" y="20369"/>
                </a:cubicBezTo>
                <a:cubicBezTo>
                  <a:pt x="45909" y="20247"/>
                  <a:pt x="45909" y="20217"/>
                  <a:pt x="45939" y="20156"/>
                </a:cubicBezTo>
                <a:cubicBezTo>
                  <a:pt x="46000" y="20004"/>
                  <a:pt x="46061" y="19883"/>
                  <a:pt x="46122" y="19731"/>
                </a:cubicBezTo>
                <a:cubicBezTo>
                  <a:pt x="46183" y="19579"/>
                  <a:pt x="46274" y="19397"/>
                  <a:pt x="46334" y="19214"/>
                </a:cubicBezTo>
                <a:cubicBezTo>
                  <a:pt x="46395" y="19032"/>
                  <a:pt x="46426" y="18941"/>
                  <a:pt x="46456" y="18789"/>
                </a:cubicBezTo>
                <a:lnTo>
                  <a:pt x="46517" y="18637"/>
                </a:lnTo>
                <a:lnTo>
                  <a:pt x="46608" y="18485"/>
                </a:lnTo>
                <a:cubicBezTo>
                  <a:pt x="46729" y="18364"/>
                  <a:pt x="46821" y="18212"/>
                  <a:pt x="46942" y="18121"/>
                </a:cubicBezTo>
                <a:close/>
                <a:moveTo>
                  <a:pt x="3100" y="21037"/>
                </a:moveTo>
                <a:lnTo>
                  <a:pt x="3100" y="21341"/>
                </a:lnTo>
                <a:lnTo>
                  <a:pt x="3100" y="21372"/>
                </a:lnTo>
                <a:lnTo>
                  <a:pt x="3039" y="21402"/>
                </a:lnTo>
                <a:cubicBezTo>
                  <a:pt x="3009" y="21402"/>
                  <a:pt x="2948" y="21402"/>
                  <a:pt x="2917" y="21432"/>
                </a:cubicBezTo>
                <a:cubicBezTo>
                  <a:pt x="2899" y="21432"/>
                  <a:pt x="2880" y="21444"/>
                  <a:pt x="2869" y="21459"/>
                </a:cubicBezTo>
                <a:lnTo>
                  <a:pt x="2869" y="21459"/>
                </a:lnTo>
                <a:cubicBezTo>
                  <a:pt x="2902" y="21373"/>
                  <a:pt x="2955" y="21270"/>
                  <a:pt x="3009" y="21189"/>
                </a:cubicBezTo>
                <a:cubicBezTo>
                  <a:pt x="3069" y="21098"/>
                  <a:pt x="3069" y="21068"/>
                  <a:pt x="3100" y="21037"/>
                </a:cubicBezTo>
                <a:close/>
                <a:moveTo>
                  <a:pt x="12458" y="21037"/>
                </a:moveTo>
                <a:lnTo>
                  <a:pt x="12458" y="21037"/>
                </a:lnTo>
                <a:cubicBezTo>
                  <a:pt x="12427" y="21098"/>
                  <a:pt x="12397" y="21159"/>
                  <a:pt x="12367" y="21220"/>
                </a:cubicBezTo>
                <a:lnTo>
                  <a:pt x="12306" y="21341"/>
                </a:lnTo>
                <a:cubicBezTo>
                  <a:pt x="12200" y="21421"/>
                  <a:pt x="12071" y="21477"/>
                  <a:pt x="11940" y="21550"/>
                </a:cubicBezTo>
                <a:lnTo>
                  <a:pt x="11940" y="21550"/>
                </a:lnTo>
                <a:cubicBezTo>
                  <a:pt x="12086" y="21379"/>
                  <a:pt x="12258" y="21208"/>
                  <a:pt x="12458" y="21037"/>
                </a:cubicBezTo>
                <a:close/>
                <a:moveTo>
                  <a:pt x="30930" y="20521"/>
                </a:moveTo>
                <a:cubicBezTo>
                  <a:pt x="30961" y="20673"/>
                  <a:pt x="30961" y="20855"/>
                  <a:pt x="30930" y="21037"/>
                </a:cubicBezTo>
                <a:cubicBezTo>
                  <a:pt x="30930" y="21068"/>
                  <a:pt x="30930" y="21068"/>
                  <a:pt x="30930" y="21098"/>
                </a:cubicBezTo>
                <a:lnTo>
                  <a:pt x="30839" y="21098"/>
                </a:lnTo>
                <a:cubicBezTo>
                  <a:pt x="30809" y="21129"/>
                  <a:pt x="30778" y="21129"/>
                  <a:pt x="30748" y="21159"/>
                </a:cubicBezTo>
                <a:cubicBezTo>
                  <a:pt x="30687" y="21189"/>
                  <a:pt x="30627" y="21250"/>
                  <a:pt x="30596" y="21311"/>
                </a:cubicBezTo>
                <a:lnTo>
                  <a:pt x="30687" y="21280"/>
                </a:lnTo>
                <a:lnTo>
                  <a:pt x="30687" y="21280"/>
                </a:lnTo>
                <a:cubicBezTo>
                  <a:pt x="30596" y="21372"/>
                  <a:pt x="30535" y="21463"/>
                  <a:pt x="30444" y="21584"/>
                </a:cubicBezTo>
                <a:cubicBezTo>
                  <a:pt x="30566" y="21341"/>
                  <a:pt x="30657" y="21098"/>
                  <a:pt x="30748" y="20855"/>
                </a:cubicBezTo>
                <a:cubicBezTo>
                  <a:pt x="30809" y="20734"/>
                  <a:pt x="30870" y="20612"/>
                  <a:pt x="30930" y="20521"/>
                </a:cubicBezTo>
                <a:close/>
                <a:moveTo>
                  <a:pt x="38374" y="19822"/>
                </a:moveTo>
                <a:lnTo>
                  <a:pt x="38313" y="19913"/>
                </a:lnTo>
                <a:cubicBezTo>
                  <a:pt x="38222" y="20035"/>
                  <a:pt x="38131" y="20187"/>
                  <a:pt x="38040" y="20339"/>
                </a:cubicBezTo>
                <a:cubicBezTo>
                  <a:pt x="37949" y="20490"/>
                  <a:pt x="37858" y="20582"/>
                  <a:pt x="37767" y="20703"/>
                </a:cubicBezTo>
                <a:lnTo>
                  <a:pt x="37402" y="21250"/>
                </a:lnTo>
                <a:lnTo>
                  <a:pt x="37280" y="21402"/>
                </a:lnTo>
                <a:lnTo>
                  <a:pt x="37159" y="21584"/>
                </a:lnTo>
                <a:cubicBezTo>
                  <a:pt x="37144" y="21569"/>
                  <a:pt x="37128" y="21561"/>
                  <a:pt x="37113" y="21561"/>
                </a:cubicBezTo>
                <a:cubicBezTo>
                  <a:pt x="37098" y="21561"/>
                  <a:pt x="37083" y="21569"/>
                  <a:pt x="37068" y="21584"/>
                </a:cubicBezTo>
                <a:lnTo>
                  <a:pt x="37037" y="21584"/>
                </a:lnTo>
                <a:cubicBezTo>
                  <a:pt x="37128" y="21402"/>
                  <a:pt x="37220" y="21220"/>
                  <a:pt x="37311" y="21068"/>
                </a:cubicBezTo>
                <a:cubicBezTo>
                  <a:pt x="37372" y="20977"/>
                  <a:pt x="37402" y="20885"/>
                  <a:pt x="37463" y="20764"/>
                </a:cubicBezTo>
                <a:cubicBezTo>
                  <a:pt x="37767" y="20460"/>
                  <a:pt x="38070" y="20126"/>
                  <a:pt x="38374" y="19822"/>
                </a:cubicBezTo>
                <a:close/>
                <a:moveTo>
                  <a:pt x="14645" y="20977"/>
                </a:moveTo>
                <a:cubicBezTo>
                  <a:pt x="14584" y="21129"/>
                  <a:pt x="14524" y="21250"/>
                  <a:pt x="14433" y="21402"/>
                </a:cubicBezTo>
                <a:lnTo>
                  <a:pt x="14402" y="21493"/>
                </a:lnTo>
                <a:lnTo>
                  <a:pt x="14311" y="21584"/>
                </a:lnTo>
                <a:lnTo>
                  <a:pt x="14250" y="21645"/>
                </a:lnTo>
                <a:cubicBezTo>
                  <a:pt x="14281" y="21584"/>
                  <a:pt x="14311" y="21524"/>
                  <a:pt x="14341" y="21463"/>
                </a:cubicBezTo>
                <a:cubicBezTo>
                  <a:pt x="14372" y="21402"/>
                  <a:pt x="14433" y="21311"/>
                  <a:pt x="14463" y="21250"/>
                </a:cubicBezTo>
                <a:lnTo>
                  <a:pt x="14463" y="21220"/>
                </a:lnTo>
                <a:lnTo>
                  <a:pt x="14584" y="21037"/>
                </a:lnTo>
                <a:lnTo>
                  <a:pt x="14645" y="20977"/>
                </a:lnTo>
                <a:close/>
                <a:moveTo>
                  <a:pt x="3950" y="20734"/>
                </a:moveTo>
                <a:lnTo>
                  <a:pt x="3950" y="20734"/>
                </a:lnTo>
                <a:cubicBezTo>
                  <a:pt x="3890" y="20825"/>
                  <a:pt x="3859" y="20916"/>
                  <a:pt x="3799" y="21037"/>
                </a:cubicBezTo>
                <a:cubicBezTo>
                  <a:pt x="3768" y="21129"/>
                  <a:pt x="3677" y="21280"/>
                  <a:pt x="3647" y="21402"/>
                </a:cubicBezTo>
                <a:cubicBezTo>
                  <a:pt x="3586" y="21524"/>
                  <a:pt x="3556" y="21615"/>
                  <a:pt x="3525" y="21706"/>
                </a:cubicBezTo>
                <a:lnTo>
                  <a:pt x="3525" y="21645"/>
                </a:lnTo>
                <a:lnTo>
                  <a:pt x="3525" y="21493"/>
                </a:lnTo>
                <a:lnTo>
                  <a:pt x="3525" y="21432"/>
                </a:lnTo>
                <a:cubicBezTo>
                  <a:pt x="3616" y="21311"/>
                  <a:pt x="3707" y="21189"/>
                  <a:pt x="3768" y="21068"/>
                </a:cubicBezTo>
                <a:cubicBezTo>
                  <a:pt x="3799" y="20977"/>
                  <a:pt x="3859" y="20916"/>
                  <a:pt x="3890" y="20825"/>
                </a:cubicBezTo>
                <a:lnTo>
                  <a:pt x="3950" y="20734"/>
                </a:lnTo>
                <a:close/>
                <a:moveTo>
                  <a:pt x="19294" y="21675"/>
                </a:moveTo>
                <a:lnTo>
                  <a:pt x="19263" y="21721"/>
                </a:lnTo>
                <a:cubicBezTo>
                  <a:pt x="19271" y="21706"/>
                  <a:pt x="19279" y="21691"/>
                  <a:pt x="19294" y="21675"/>
                </a:cubicBezTo>
                <a:close/>
                <a:moveTo>
                  <a:pt x="47869" y="21706"/>
                </a:moveTo>
                <a:cubicBezTo>
                  <a:pt x="47864" y="21716"/>
                  <a:pt x="47859" y="21726"/>
                  <a:pt x="47854" y="21736"/>
                </a:cubicBezTo>
                <a:cubicBezTo>
                  <a:pt x="47854" y="21721"/>
                  <a:pt x="47861" y="21713"/>
                  <a:pt x="47869" y="21706"/>
                </a:cubicBezTo>
                <a:close/>
                <a:moveTo>
                  <a:pt x="7809" y="20855"/>
                </a:moveTo>
                <a:lnTo>
                  <a:pt x="7809" y="21068"/>
                </a:lnTo>
                <a:cubicBezTo>
                  <a:pt x="7809" y="21129"/>
                  <a:pt x="7779" y="21220"/>
                  <a:pt x="7779" y="21311"/>
                </a:cubicBezTo>
                <a:lnTo>
                  <a:pt x="7718" y="21372"/>
                </a:lnTo>
                <a:cubicBezTo>
                  <a:pt x="7657" y="21432"/>
                  <a:pt x="7627" y="21524"/>
                  <a:pt x="7566" y="21584"/>
                </a:cubicBezTo>
                <a:lnTo>
                  <a:pt x="7414" y="21736"/>
                </a:lnTo>
                <a:lnTo>
                  <a:pt x="7353" y="21767"/>
                </a:lnTo>
                <a:cubicBezTo>
                  <a:pt x="7475" y="21554"/>
                  <a:pt x="7596" y="21280"/>
                  <a:pt x="7748" y="21037"/>
                </a:cubicBezTo>
                <a:lnTo>
                  <a:pt x="7809" y="20855"/>
                </a:lnTo>
                <a:close/>
                <a:moveTo>
                  <a:pt x="17744" y="21584"/>
                </a:moveTo>
                <a:lnTo>
                  <a:pt x="17623" y="21767"/>
                </a:lnTo>
                <a:cubicBezTo>
                  <a:pt x="17623" y="21736"/>
                  <a:pt x="17623" y="21706"/>
                  <a:pt x="17653" y="21706"/>
                </a:cubicBezTo>
                <a:lnTo>
                  <a:pt x="17653" y="21675"/>
                </a:lnTo>
                <a:lnTo>
                  <a:pt x="17744" y="21584"/>
                </a:lnTo>
                <a:close/>
                <a:moveTo>
                  <a:pt x="40349" y="18789"/>
                </a:moveTo>
                <a:lnTo>
                  <a:pt x="40440" y="18880"/>
                </a:lnTo>
                <a:cubicBezTo>
                  <a:pt x="40471" y="18911"/>
                  <a:pt x="40471" y="18971"/>
                  <a:pt x="40501" y="19002"/>
                </a:cubicBezTo>
                <a:lnTo>
                  <a:pt x="40501" y="19032"/>
                </a:lnTo>
                <a:lnTo>
                  <a:pt x="40106" y="19579"/>
                </a:lnTo>
                <a:cubicBezTo>
                  <a:pt x="40015" y="19731"/>
                  <a:pt x="39924" y="19852"/>
                  <a:pt x="39833" y="19974"/>
                </a:cubicBezTo>
                <a:cubicBezTo>
                  <a:pt x="39681" y="20217"/>
                  <a:pt x="39529" y="20460"/>
                  <a:pt x="39377" y="20673"/>
                </a:cubicBezTo>
                <a:cubicBezTo>
                  <a:pt x="39316" y="20794"/>
                  <a:pt x="39255" y="20916"/>
                  <a:pt x="39164" y="21007"/>
                </a:cubicBezTo>
                <a:lnTo>
                  <a:pt x="39103" y="21129"/>
                </a:lnTo>
                <a:lnTo>
                  <a:pt x="38708" y="21797"/>
                </a:lnTo>
                <a:cubicBezTo>
                  <a:pt x="38830" y="21524"/>
                  <a:pt x="38951" y="21280"/>
                  <a:pt x="39103" y="21007"/>
                </a:cubicBezTo>
                <a:lnTo>
                  <a:pt x="39438" y="20369"/>
                </a:lnTo>
                <a:cubicBezTo>
                  <a:pt x="39620" y="20035"/>
                  <a:pt x="39802" y="19731"/>
                  <a:pt x="39954" y="19427"/>
                </a:cubicBezTo>
                <a:cubicBezTo>
                  <a:pt x="40015" y="19306"/>
                  <a:pt x="40076" y="19214"/>
                  <a:pt x="40136" y="19123"/>
                </a:cubicBezTo>
                <a:lnTo>
                  <a:pt x="40349" y="18789"/>
                </a:lnTo>
                <a:close/>
                <a:moveTo>
                  <a:pt x="11303" y="21524"/>
                </a:moveTo>
                <a:lnTo>
                  <a:pt x="11212" y="21797"/>
                </a:lnTo>
                <a:lnTo>
                  <a:pt x="11151" y="21858"/>
                </a:lnTo>
                <a:lnTo>
                  <a:pt x="10878" y="21858"/>
                </a:lnTo>
                <a:lnTo>
                  <a:pt x="10969" y="21767"/>
                </a:lnTo>
                <a:lnTo>
                  <a:pt x="11060" y="21767"/>
                </a:lnTo>
                <a:cubicBezTo>
                  <a:pt x="11090" y="21736"/>
                  <a:pt x="11090" y="21736"/>
                  <a:pt x="11121" y="21706"/>
                </a:cubicBezTo>
                <a:cubicBezTo>
                  <a:pt x="11151" y="21706"/>
                  <a:pt x="11182" y="21675"/>
                  <a:pt x="11212" y="21645"/>
                </a:cubicBezTo>
                <a:cubicBezTo>
                  <a:pt x="11242" y="21615"/>
                  <a:pt x="11273" y="21554"/>
                  <a:pt x="11303" y="21524"/>
                </a:cubicBezTo>
                <a:close/>
                <a:moveTo>
                  <a:pt x="5530" y="20582"/>
                </a:moveTo>
                <a:lnTo>
                  <a:pt x="5530" y="20642"/>
                </a:lnTo>
                <a:lnTo>
                  <a:pt x="5530" y="20673"/>
                </a:lnTo>
                <a:cubicBezTo>
                  <a:pt x="5348" y="21007"/>
                  <a:pt x="5135" y="21372"/>
                  <a:pt x="4953" y="21706"/>
                </a:cubicBezTo>
                <a:cubicBezTo>
                  <a:pt x="4892" y="21767"/>
                  <a:pt x="4801" y="21827"/>
                  <a:pt x="4710" y="21888"/>
                </a:cubicBezTo>
                <a:lnTo>
                  <a:pt x="4589" y="21979"/>
                </a:lnTo>
                <a:lnTo>
                  <a:pt x="4740" y="21767"/>
                </a:lnTo>
                <a:cubicBezTo>
                  <a:pt x="4801" y="21706"/>
                  <a:pt x="4862" y="21615"/>
                  <a:pt x="4923" y="21524"/>
                </a:cubicBezTo>
                <a:lnTo>
                  <a:pt x="5044" y="21341"/>
                </a:lnTo>
                <a:cubicBezTo>
                  <a:pt x="5075" y="21280"/>
                  <a:pt x="5135" y="21250"/>
                  <a:pt x="5166" y="21189"/>
                </a:cubicBezTo>
                <a:cubicBezTo>
                  <a:pt x="5257" y="21037"/>
                  <a:pt x="5348" y="20916"/>
                  <a:pt x="5409" y="20764"/>
                </a:cubicBezTo>
                <a:cubicBezTo>
                  <a:pt x="5439" y="20703"/>
                  <a:pt x="5470" y="20642"/>
                  <a:pt x="5530" y="20582"/>
                </a:cubicBezTo>
                <a:close/>
                <a:moveTo>
                  <a:pt x="28226" y="20764"/>
                </a:moveTo>
                <a:lnTo>
                  <a:pt x="28226" y="20794"/>
                </a:lnTo>
                <a:cubicBezTo>
                  <a:pt x="28226" y="20825"/>
                  <a:pt x="28226" y="20855"/>
                  <a:pt x="28226" y="20855"/>
                </a:cubicBezTo>
                <a:cubicBezTo>
                  <a:pt x="28226" y="20916"/>
                  <a:pt x="28226" y="20946"/>
                  <a:pt x="28226" y="20977"/>
                </a:cubicBezTo>
                <a:cubicBezTo>
                  <a:pt x="28226" y="21037"/>
                  <a:pt x="28226" y="21068"/>
                  <a:pt x="28226" y="21129"/>
                </a:cubicBezTo>
                <a:lnTo>
                  <a:pt x="28226" y="21159"/>
                </a:lnTo>
                <a:lnTo>
                  <a:pt x="28074" y="21341"/>
                </a:lnTo>
                <a:cubicBezTo>
                  <a:pt x="28014" y="21432"/>
                  <a:pt x="27923" y="21524"/>
                  <a:pt x="27862" y="21615"/>
                </a:cubicBezTo>
                <a:lnTo>
                  <a:pt x="27679" y="21858"/>
                </a:lnTo>
                <a:lnTo>
                  <a:pt x="27558" y="21979"/>
                </a:lnTo>
                <a:lnTo>
                  <a:pt x="27558" y="21979"/>
                </a:lnTo>
                <a:cubicBezTo>
                  <a:pt x="27588" y="21736"/>
                  <a:pt x="27649" y="21463"/>
                  <a:pt x="27710" y="21220"/>
                </a:cubicBezTo>
                <a:lnTo>
                  <a:pt x="27801" y="21129"/>
                </a:lnTo>
                <a:cubicBezTo>
                  <a:pt x="27923" y="21007"/>
                  <a:pt x="28044" y="20916"/>
                  <a:pt x="28166" y="20794"/>
                </a:cubicBezTo>
                <a:lnTo>
                  <a:pt x="28226" y="20764"/>
                </a:lnTo>
                <a:close/>
                <a:moveTo>
                  <a:pt x="43357" y="18212"/>
                </a:moveTo>
                <a:cubicBezTo>
                  <a:pt x="43296" y="18303"/>
                  <a:pt x="43266" y="18394"/>
                  <a:pt x="43235" y="18516"/>
                </a:cubicBezTo>
                <a:lnTo>
                  <a:pt x="43144" y="18668"/>
                </a:lnTo>
                <a:lnTo>
                  <a:pt x="43053" y="18850"/>
                </a:lnTo>
                <a:cubicBezTo>
                  <a:pt x="42962" y="19032"/>
                  <a:pt x="42871" y="19245"/>
                  <a:pt x="42780" y="19427"/>
                </a:cubicBezTo>
                <a:cubicBezTo>
                  <a:pt x="42749" y="19488"/>
                  <a:pt x="42689" y="19549"/>
                  <a:pt x="42658" y="19609"/>
                </a:cubicBezTo>
                <a:cubicBezTo>
                  <a:pt x="42628" y="19640"/>
                  <a:pt x="42597" y="19701"/>
                  <a:pt x="42567" y="19731"/>
                </a:cubicBezTo>
                <a:cubicBezTo>
                  <a:pt x="42506" y="19852"/>
                  <a:pt x="42415" y="19944"/>
                  <a:pt x="42324" y="20035"/>
                </a:cubicBezTo>
                <a:lnTo>
                  <a:pt x="42202" y="20217"/>
                </a:lnTo>
                <a:cubicBezTo>
                  <a:pt x="42172" y="20247"/>
                  <a:pt x="42142" y="20278"/>
                  <a:pt x="42111" y="20308"/>
                </a:cubicBezTo>
                <a:lnTo>
                  <a:pt x="41838" y="20734"/>
                </a:lnTo>
                <a:lnTo>
                  <a:pt x="41716" y="20885"/>
                </a:lnTo>
                <a:lnTo>
                  <a:pt x="41443" y="21250"/>
                </a:lnTo>
                <a:lnTo>
                  <a:pt x="41261" y="21493"/>
                </a:lnTo>
                <a:cubicBezTo>
                  <a:pt x="41169" y="21584"/>
                  <a:pt x="41109" y="21675"/>
                  <a:pt x="41048" y="21736"/>
                </a:cubicBezTo>
                <a:cubicBezTo>
                  <a:pt x="41017" y="21767"/>
                  <a:pt x="40987" y="21767"/>
                  <a:pt x="40987" y="21797"/>
                </a:cubicBezTo>
                <a:cubicBezTo>
                  <a:pt x="40957" y="21797"/>
                  <a:pt x="40926" y="21827"/>
                  <a:pt x="40896" y="21858"/>
                </a:cubicBezTo>
                <a:lnTo>
                  <a:pt x="40774" y="21949"/>
                </a:lnTo>
                <a:lnTo>
                  <a:pt x="40714" y="22010"/>
                </a:lnTo>
                <a:cubicBezTo>
                  <a:pt x="40774" y="21797"/>
                  <a:pt x="40835" y="21584"/>
                  <a:pt x="40866" y="21372"/>
                </a:cubicBezTo>
                <a:lnTo>
                  <a:pt x="41169" y="20946"/>
                </a:lnTo>
                <a:cubicBezTo>
                  <a:pt x="41291" y="20794"/>
                  <a:pt x="41382" y="20642"/>
                  <a:pt x="41504" y="20490"/>
                </a:cubicBezTo>
                <a:lnTo>
                  <a:pt x="41868" y="19974"/>
                </a:lnTo>
                <a:lnTo>
                  <a:pt x="42415" y="19275"/>
                </a:lnTo>
                <a:cubicBezTo>
                  <a:pt x="42597" y="19063"/>
                  <a:pt x="42749" y="18850"/>
                  <a:pt x="42932" y="18668"/>
                </a:cubicBezTo>
                <a:cubicBezTo>
                  <a:pt x="42992" y="18576"/>
                  <a:pt x="43053" y="18516"/>
                  <a:pt x="43114" y="18455"/>
                </a:cubicBezTo>
                <a:cubicBezTo>
                  <a:pt x="43175" y="18364"/>
                  <a:pt x="43266" y="18273"/>
                  <a:pt x="43357" y="18212"/>
                </a:cubicBezTo>
                <a:close/>
                <a:moveTo>
                  <a:pt x="43782" y="19366"/>
                </a:moveTo>
                <a:cubicBezTo>
                  <a:pt x="43782" y="19549"/>
                  <a:pt x="43782" y="19731"/>
                  <a:pt x="43782" y="19883"/>
                </a:cubicBezTo>
                <a:cubicBezTo>
                  <a:pt x="43782" y="19974"/>
                  <a:pt x="43752" y="20035"/>
                  <a:pt x="43752" y="20126"/>
                </a:cubicBezTo>
                <a:cubicBezTo>
                  <a:pt x="43630" y="20247"/>
                  <a:pt x="43539" y="20399"/>
                  <a:pt x="43448" y="20551"/>
                </a:cubicBezTo>
                <a:lnTo>
                  <a:pt x="43478" y="20551"/>
                </a:lnTo>
                <a:lnTo>
                  <a:pt x="43084" y="21250"/>
                </a:lnTo>
                <a:lnTo>
                  <a:pt x="43023" y="21372"/>
                </a:lnTo>
                <a:lnTo>
                  <a:pt x="42962" y="21493"/>
                </a:lnTo>
                <a:lnTo>
                  <a:pt x="42871" y="21432"/>
                </a:lnTo>
                <a:cubicBezTo>
                  <a:pt x="42840" y="21402"/>
                  <a:pt x="42802" y="21387"/>
                  <a:pt x="42764" y="21387"/>
                </a:cubicBezTo>
                <a:cubicBezTo>
                  <a:pt x="42727" y="21387"/>
                  <a:pt x="42689" y="21402"/>
                  <a:pt x="42658" y="21432"/>
                </a:cubicBezTo>
                <a:cubicBezTo>
                  <a:pt x="42597" y="21493"/>
                  <a:pt x="42567" y="21524"/>
                  <a:pt x="42537" y="21584"/>
                </a:cubicBezTo>
                <a:lnTo>
                  <a:pt x="42415" y="21767"/>
                </a:lnTo>
                <a:cubicBezTo>
                  <a:pt x="42385" y="21797"/>
                  <a:pt x="42354" y="21858"/>
                  <a:pt x="42324" y="21888"/>
                </a:cubicBezTo>
                <a:cubicBezTo>
                  <a:pt x="42299" y="21938"/>
                  <a:pt x="42253" y="21988"/>
                  <a:pt x="42221" y="22039"/>
                </a:cubicBezTo>
                <a:lnTo>
                  <a:pt x="42221" y="22039"/>
                </a:lnTo>
                <a:cubicBezTo>
                  <a:pt x="42424" y="21683"/>
                  <a:pt x="42574" y="21300"/>
                  <a:pt x="42810" y="20946"/>
                </a:cubicBezTo>
                <a:lnTo>
                  <a:pt x="43448" y="19792"/>
                </a:lnTo>
                <a:lnTo>
                  <a:pt x="43782" y="19366"/>
                </a:lnTo>
                <a:close/>
                <a:moveTo>
                  <a:pt x="41647" y="22005"/>
                </a:moveTo>
                <a:cubicBezTo>
                  <a:pt x="41627" y="22037"/>
                  <a:pt x="41611" y="22069"/>
                  <a:pt x="41595" y="22101"/>
                </a:cubicBezTo>
                <a:lnTo>
                  <a:pt x="41595" y="22070"/>
                </a:lnTo>
                <a:lnTo>
                  <a:pt x="41647" y="22005"/>
                </a:lnTo>
                <a:close/>
                <a:moveTo>
                  <a:pt x="12792" y="22070"/>
                </a:moveTo>
                <a:cubicBezTo>
                  <a:pt x="12792" y="22101"/>
                  <a:pt x="12762" y="22131"/>
                  <a:pt x="12731" y="22162"/>
                </a:cubicBezTo>
                <a:cubicBezTo>
                  <a:pt x="12731" y="22162"/>
                  <a:pt x="12762" y="22131"/>
                  <a:pt x="12762" y="22101"/>
                </a:cubicBezTo>
                <a:lnTo>
                  <a:pt x="12792" y="22070"/>
                </a:lnTo>
                <a:close/>
                <a:moveTo>
                  <a:pt x="47854" y="21736"/>
                </a:moveTo>
                <a:lnTo>
                  <a:pt x="47854" y="21736"/>
                </a:lnTo>
                <a:cubicBezTo>
                  <a:pt x="47803" y="21837"/>
                  <a:pt x="47752" y="21939"/>
                  <a:pt x="47702" y="22040"/>
                </a:cubicBezTo>
                <a:lnTo>
                  <a:pt x="47641" y="22162"/>
                </a:lnTo>
                <a:cubicBezTo>
                  <a:pt x="47702" y="22040"/>
                  <a:pt x="47732" y="21918"/>
                  <a:pt x="47793" y="21797"/>
                </a:cubicBezTo>
                <a:cubicBezTo>
                  <a:pt x="47793" y="21797"/>
                  <a:pt x="47823" y="21767"/>
                  <a:pt x="47854" y="21736"/>
                </a:cubicBezTo>
                <a:close/>
                <a:moveTo>
                  <a:pt x="4771" y="20035"/>
                </a:moveTo>
                <a:lnTo>
                  <a:pt x="4740" y="20126"/>
                </a:lnTo>
                <a:lnTo>
                  <a:pt x="4680" y="20278"/>
                </a:lnTo>
                <a:cubicBezTo>
                  <a:pt x="4589" y="20430"/>
                  <a:pt x="4528" y="20582"/>
                  <a:pt x="4467" y="20703"/>
                </a:cubicBezTo>
                <a:cubicBezTo>
                  <a:pt x="4345" y="20916"/>
                  <a:pt x="4254" y="21159"/>
                  <a:pt x="4163" y="21372"/>
                </a:cubicBezTo>
                <a:cubicBezTo>
                  <a:pt x="4072" y="21615"/>
                  <a:pt x="4011" y="21858"/>
                  <a:pt x="3920" y="22101"/>
                </a:cubicBezTo>
                <a:lnTo>
                  <a:pt x="3920" y="22131"/>
                </a:lnTo>
                <a:lnTo>
                  <a:pt x="3890" y="22162"/>
                </a:lnTo>
                <a:cubicBezTo>
                  <a:pt x="3861" y="22162"/>
                  <a:pt x="3833" y="22188"/>
                  <a:pt x="3780" y="22192"/>
                </a:cubicBezTo>
                <a:lnTo>
                  <a:pt x="3780" y="22192"/>
                </a:lnTo>
                <a:lnTo>
                  <a:pt x="3920" y="21827"/>
                </a:lnTo>
                <a:cubicBezTo>
                  <a:pt x="4072" y="21554"/>
                  <a:pt x="4194" y="21250"/>
                  <a:pt x="4315" y="20977"/>
                </a:cubicBezTo>
                <a:lnTo>
                  <a:pt x="4740" y="20035"/>
                </a:lnTo>
                <a:close/>
                <a:moveTo>
                  <a:pt x="2431" y="21706"/>
                </a:moveTo>
                <a:lnTo>
                  <a:pt x="2462" y="21736"/>
                </a:lnTo>
                <a:cubicBezTo>
                  <a:pt x="2523" y="21797"/>
                  <a:pt x="2553" y="21858"/>
                  <a:pt x="2583" y="21918"/>
                </a:cubicBezTo>
                <a:cubicBezTo>
                  <a:pt x="2614" y="21979"/>
                  <a:pt x="2674" y="22070"/>
                  <a:pt x="2705" y="22131"/>
                </a:cubicBezTo>
                <a:lnTo>
                  <a:pt x="2766" y="22222"/>
                </a:lnTo>
                <a:cubicBezTo>
                  <a:pt x="2735" y="22192"/>
                  <a:pt x="2735" y="22162"/>
                  <a:pt x="2705" y="22162"/>
                </a:cubicBezTo>
                <a:cubicBezTo>
                  <a:pt x="2583" y="22010"/>
                  <a:pt x="2523" y="21858"/>
                  <a:pt x="2431" y="21706"/>
                </a:cubicBezTo>
                <a:close/>
                <a:moveTo>
                  <a:pt x="38465" y="20339"/>
                </a:moveTo>
                <a:lnTo>
                  <a:pt x="38435" y="20430"/>
                </a:lnTo>
                <a:cubicBezTo>
                  <a:pt x="38313" y="20703"/>
                  <a:pt x="38192" y="21007"/>
                  <a:pt x="38040" y="21341"/>
                </a:cubicBezTo>
                <a:cubicBezTo>
                  <a:pt x="38040" y="21402"/>
                  <a:pt x="38010" y="21432"/>
                  <a:pt x="37979" y="21493"/>
                </a:cubicBezTo>
                <a:lnTo>
                  <a:pt x="37888" y="21615"/>
                </a:lnTo>
                <a:cubicBezTo>
                  <a:pt x="37858" y="21675"/>
                  <a:pt x="37827" y="21706"/>
                  <a:pt x="37797" y="21767"/>
                </a:cubicBezTo>
                <a:lnTo>
                  <a:pt x="37675" y="21888"/>
                </a:lnTo>
                <a:cubicBezTo>
                  <a:pt x="37645" y="21949"/>
                  <a:pt x="37584" y="22010"/>
                  <a:pt x="37554" y="22070"/>
                </a:cubicBezTo>
                <a:lnTo>
                  <a:pt x="37493" y="22162"/>
                </a:lnTo>
                <a:lnTo>
                  <a:pt x="37432" y="22222"/>
                </a:lnTo>
                <a:cubicBezTo>
                  <a:pt x="37463" y="22131"/>
                  <a:pt x="37463" y="22010"/>
                  <a:pt x="37432" y="21918"/>
                </a:cubicBezTo>
                <a:lnTo>
                  <a:pt x="37432" y="21858"/>
                </a:lnTo>
                <a:lnTo>
                  <a:pt x="37432" y="21797"/>
                </a:lnTo>
                <a:lnTo>
                  <a:pt x="37675" y="21463"/>
                </a:lnTo>
                <a:cubicBezTo>
                  <a:pt x="37767" y="21341"/>
                  <a:pt x="37858" y="21220"/>
                  <a:pt x="37918" y="21129"/>
                </a:cubicBezTo>
                <a:cubicBezTo>
                  <a:pt x="38070" y="20946"/>
                  <a:pt x="38192" y="20764"/>
                  <a:pt x="38313" y="20582"/>
                </a:cubicBezTo>
                <a:lnTo>
                  <a:pt x="38344" y="20521"/>
                </a:lnTo>
                <a:lnTo>
                  <a:pt x="38465" y="20339"/>
                </a:lnTo>
                <a:close/>
                <a:moveTo>
                  <a:pt x="26525" y="22040"/>
                </a:moveTo>
                <a:lnTo>
                  <a:pt x="26525" y="22101"/>
                </a:lnTo>
                <a:lnTo>
                  <a:pt x="26403" y="22253"/>
                </a:lnTo>
                <a:lnTo>
                  <a:pt x="26525" y="22040"/>
                </a:lnTo>
                <a:close/>
                <a:moveTo>
                  <a:pt x="31022" y="22283"/>
                </a:moveTo>
                <a:lnTo>
                  <a:pt x="31022" y="22313"/>
                </a:lnTo>
                <a:lnTo>
                  <a:pt x="31022" y="22344"/>
                </a:lnTo>
                <a:cubicBezTo>
                  <a:pt x="30991" y="22344"/>
                  <a:pt x="30991" y="22313"/>
                  <a:pt x="30991" y="22283"/>
                </a:cubicBezTo>
                <a:close/>
                <a:moveTo>
                  <a:pt x="29563" y="20734"/>
                </a:moveTo>
                <a:cubicBezTo>
                  <a:pt x="29594" y="20734"/>
                  <a:pt x="29594" y="20734"/>
                  <a:pt x="29624" y="20764"/>
                </a:cubicBezTo>
                <a:cubicBezTo>
                  <a:pt x="29654" y="20779"/>
                  <a:pt x="29685" y="20787"/>
                  <a:pt x="29715" y="20787"/>
                </a:cubicBezTo>
                <a:cubicBezTo>
                  <a:pt x="29745" y="20787"/>
                  <a:pt x="29776" y="20779"/>
                  <a:pt x="29806" y="20764"/>
                </a:cubicBezTo>
                <a:lnTo>
                  <a:pt x="29837" y="20764"/>
                </a:lnTo>
                <a:lnTo>
                  <a:pt x="29685" y="21129"/>
                </a:lnTo>
                <a:cubicBezTo>
                  <a:pt x="29624" y="21311"/>
                  <a:pt x="29533" y="21493"/>
                  <a:pt x="29442" y="21706"/>
                </a:cubicBezTo>
                <a:cubicBezTo>
                  <a:pt x="29351" y="21888"/>
                  <a:pt x="29290" y="21979"/>
                  <a:pt x="29199" y="22131"/>
                </a:cubicBezTo>
                <a:lnTo>
                  <a:pt x="29168" y="22131"/>
                </a:lnTo>
                <a:cubicBezTo>
                  <a:pt x="29107" y="22162"/>
                  <a:pt x="29016" y="22222"/>
                  <a:pt x="28956" y="22253"/>
                </a:cubicBezTo>
                <a:cubicBezTo>
                  <a:pt x="28925" y="22313"/>
                  <a:pt x="28864" y="22344"/>
                  <a:pt x="28804" y="22405"/>
                </a:cubicBezTo>
                <a:lnTo>
                  <a:pt x="28804" y="22374"/>
                </a:lnTo>
                <a:cubicBezTo>
                  <a:pt x="28804" y="22344"/>
                  <a:pt x="28804" y="22344"/>
                  <a:pt x="28804" y="22313"/>
                </a:cubicBezTo>
                <a:lnTo>
                  <a:pt x="29138" y="21554"/>
                </a:lnTo>
                <a:cubicBezTo>
                  <a:pt x="29168" y="21493"/>
                  <a:pt x="29199" y="21432"/>
                  <a:pt x="29229" y="21372"/>
                </a:cubicBezTo>
                <a:cubicBezTo>
                  <a:pt x="29320" y="21189"/>
                  <a:pt x="29411" y="21037"/>
                  <a:pt x="29472" y="20885"/>
                </a:cubicBezTo>
                <a:lnTo>
                  <a:pt x="29563" y="20734"/>
                </a:lnTo>
                <a:close/>
                <a:moveTo>
                  <a:pt x="37797" y="22374"/>
                </a:moveTo>
                <a:lnTo>
                  <a:pt x="37797" y="22405"/>
                </a:lnTo>
                <a:lnTo>
                  <a:pt x="37767" y="22435"/>
                </a:lnTo>
                <a:lnTo>
                  <a:pt x="37797" y="22374"/>
                </a:lnTo>
                <a:close/>
                <a:moveTo>
                  <a:pt x="10908" y="22283"/>
                </a:moveTo>
                <a:lnTo>
                  <a:pt x="10878" y="22313"/>
                </a:lnTo>
                <a:lnTo>
                  <a:pt x="10787" y="22435"/>
                </a:lnTo>
                <a:lnTo>
                  <a:pt x="10847" y="22283"/>
                </a:lnTo>
                <a:close/>
                <a:moveTo>
                  <a:pt x="45079" y="18788"/>
                </a:moveTo>
                <a:cubicBezTo>
                  <a:pt x="45051" y="18956"/>
                  <a:pt x="45021" y="19146"/>
                  <a:pt x="44967" y="19336"/>
                </a:cubicBezTo>
                <a:cubicBezTo>
                  <a:pt x="44876" y="19579"/>
                  <a:pt x="44785" y="19822"/>
                  <a:pt x="44663" y="20065"/>
                </a:cubicBezTo>
                <a:lnTo>
                  <a:pt x="44694" y="20065"/>
                </a:lnTo>
                <a:cubicBezTo>
                  <a:pt x="44572" y="20399"/>
                  <a:pt x="44420" y="20703"/>
                  <a:pt x="44238" y="21037"/>
                </a:cubicBezTo>
                <a:cubicBezTo>
                  <a:pt x="44177" y="21159"/>
                  <a:pt x="44117" y="21280"/>
                  <a:pt x="44056" y="21402"/>
                </a:cubicBezTo>
                <a:cubicBezTo>
                  <a:pt x="43934" y="21615"/>
                  <a:pt x="43813" y="21827"/>
                  <a:pt x="43691" y="22040"/>
                </a:cubicBezTo>
                <a:lnTo>
                  <a:pt x="43448" y="22435"/>
                </a:lnTo>
                <a:lnTo>
                  <a:pt x="43387" y="22405"/>
                </a:lnTo>
                <a:lnTo>
                  <a:pt x="43630" y="22040"/>
                </a:lnTo>
                <a:lnTo>
                  <a:pt x="43752" y="21827"/>
                </a:lnTo>
                <a:lnTo>
                  <a:pt x="43782" y="21767"/>
                </a:lnTo>
                <a:lnTo>
                  <a:pt x="43904" y="21584"/>
                </a:lnTo>
                <a:cubicBezTo>
                  <a:pt x="44056" y="21311"/>
                  <a:pt x="44177" y="21068"/>
                  <a:pt x="44329" y="20794"/>
                </a:cubicBezTo>
                <a:cubicBezTo>
                  <a:pt x="44451" y="20521"/>
                  <a:pt x="44572" y="20247"/>
                  <a:pt x="44694" y="19974"/>
                </a:cubicBezTo>
                <a:cubicBezTo>
                  <a:pt x="44815" y="19670"/>
                  <a:pt x="44937" y="19336"/>
                  <a:pt x="44998" y="19032"/>
                </a:cubicBezTo>
                <a:cubicBezTo>
                  <a:pt x="45025" y="18951"/>
                  <a:pt x="45052" y="18870"/>
                  <a:pt x="45079" y="18788"/>
                </a:cubicBezTo>
                <a:close/>
                <a:moveTo>
                  <a:pt x="10301" y="21949"/>
                </a:moveTo>
                <a:lnTo>
                  <a:pt x="10301" y="21949"/>
                </a:lnTo>
                <a:cubicBezTo>
                  <a:pt x="10270" y="22040"/>
                  <a:pt x="10240" y="22101"/>
                  <a:pt x="10209" y="22192"/>
                </a:cubicBezTo>
                <a:cubicBezTo>
                  <a:pt x="10179" y="22253"/>
                  <a:pt x="10149" y="22283"/>
                  <a:pt x="10088" y="22344"/>
                </a:cubicBezTo>
                <a:lnTo>
                  <a:pt x="10088" y="22313"/>
                </a:lnTo>
                <a:cubicBezTo>
                  <a:pt x="10057" y="22344"/>
                  <a:pt x="10027" y="22405"/>
                  <a:pt x="10027" y="22435"/>
                </a:cubicBezTo>
                <a:lnTo>
                  <a:pt x="9997" y="22465"/>
                </a:lnTo>
                <a:lnTo>
                  <a:pt x="9936" y="22465"/>
                </a:lnTo>
                <a:cubicBezTo>
                  <a:pt x="9997" y="22344"/>
                  <a:pt x="10027" y="22222"/>
                  <a:pt x="10057" y="22101"/>
                </a:cubicBezTo>
                <a:cubicBezTo>
                  <a:pt x="10088" y="22101"/>
                  <a:pt x="10118" y="22101"/>
                  <a:pt x="10149" y="22070"/>
                </a:cubicBezTo>
                <a:lnTo>
                  <a:pt x="10240" y="22010"/>
                </a:lnTo>
                <a:lnTo>
                  <a:pt x="10301" y="21949"/>
                </a:lnTo>
                <a:close/>
                <a:moveTo>
                  <a:pt x="37098" y="22253"/>
                </a:moveTo>
                <a:lnTo>
                  <a:pt x="37098" y="22344"/>
                </a:lnTo>
                <a:cubicBezTo>
                  <a:pt x="37098" y="22374"/>
                  <a:pt x="37098" y="22435"/>
                  <a:pt x="37068" y="22465"/>
                </a:cubicBezTo>
                <a:lnTo>
                  <a:pt x="37037" y="22405"/>
                </a:lnTo>
                <a:cubicBezTo>
                  <a:pt x="37037" y="22374"/>
                  <a:pt x="37037" y="22374"/>
                  <a:pt x="37007" y="22344"/>
                </a:cubicBezTo>
                <a:cubicBezTo>
                  <a:pt x="37037" y="22313"/>
                  <a:pt x="37068" y="22283"/>
                  <a:pt x="37098" y="22253"/>
                </a:cubicBezTo>
                <a:close/>
                <a:moveTo>
                  <a:pt x="8842" y="22010"/>
                </a:moveTo>
                <a:cubicBezTo>
                  <a:pt x="8812" y="22131"/>
                  <a:pt x="8751" y="22283"/>
                  <a:pt x="8721" y="22405"/>
                </a:cubicBezTo>
                <a:lnTo>
                  <a:pt x="8629" y="22496"/>
                </a:lnTo>
                <a:cubicBezTo>
                  <a:pt x="8660" y="22465"/>
                  <a:pt x="8660" y="22435"/>
                  <a:pt x="8690" y="22374"/>
                </a:cubicBezTo>
                <a:cubicBezTo>
                  <a:pt x="8751" y="22253"/>
                  <a:pt x="8781" y="22131"/>
                  <a:pt x="8812" y="22010"/>
                </a:cubicBezTo>
                <a:close/>
                <a:moveTo>
                  <a:pt x="11972" y="22101"/>
                </a:moveTo>
                <a:lnTo>
                  <a:pt x="11972" y="22131"/>
                </a:lnTo>
                <a:cubicBezTo>
                  <a:pt x="11911" y="22253"/>
                  <a:pt x="11880" y="22405"/>
                  <a:pt x="11820" y="22526"/>
                </a:cubicBezTo>
                <a:lnTo>
                  <a:pt x="11820" y="22313"/>
                </a:lnTo>
                <a:cubicBezTo>
                  <a:pt x="11850" y="22253"/>
                  <a:pt x="11911" y="22162"/>
                  <a:pt x="11972" y="22101"/>
                </a:cubicBezTo>
                <a:close/>
                <a:moveTo>
                  <a:pt x="4558" y="22435"/>
                </a:moveTo>
                <a:lnTo>
                  <a:pt x="4467" y="22557"/>
                </a:lnTo>
                <a:lnTo>
                  <a:pt x="4467" y="22465"/>
                </a:lnTo>
                <a:lnTo>
                  <a:pt x="4558" y="22435"/>
                </a:lnTo>
                <a:close/>
                <a:moveTo>
                  <a:pt x="39438" y="22040"/>
                </a:moveTo>
                <a:lnTo>
                  <a:pt x="39346" y="22162"/>
                </a:lnTo>
                <a:lnTo>
                  <a:pt x="39255" y="22313"/>
                </a:lnTo>
                <a:cubicBezTo>
                  <a:pt x="39164" y="22465"/>
                  <a:pt x="39073" y="22587"/>
                  <a:pt x="38982" y="22708"/>
                </a:cubicBezTo>
                <a:cubicBezTo>
                  <a:pt x="38951" y="22678"/>
                  <a:pt x="38951" y="22648"/>
                  <a:pt x="38921" y="22648"/>
                </a:cubicBezTo>
                <a:lnTo>
                  <a:pt x="38921" y="22617"/>
                </a:lnTo>
                <a:cubicBezTo>
                  <a:pt x="39073" y="22465"/>
                  <a:pt x="39225" y="22313"/>
                  <a:pt x="39346" y="22131"/>
                </a:cubicBezTo>
                <a:lnTo>
                  <a:pt x="39438" y="22040"/>
                </a:lnTo>
                <a:close/>
                <a:moveTo>
                  <a:pt x="40228" y="22313"/>
                </a:moveTo>
                <a:cubicBezTo>
                  <a:pt x="40228" y="22374"/>
                  <a:pt x="40197" y="22435"/>
                  <a:pt x="40167" y="22526"/>
                </a:cubicBezTo>
                <a:lnTo>
                  <a:pt x="40167" y="22557"/>
                </a:lnTo>
                <a:lnTo>
                  <a:pt x="40015" y="22739"/>
                </a:lnTo>
                <a:lnTo>
                  <a:pt x="40015" y="22739"/>
                </a:lnTo>
                <a:lnTo>
                  <a:pt x="40228" y="22313"/>
                </a:lnTo>
                <a:close/>
                <a:moveTo>
                  <a:pt x="19020" y="21373"/>
                </a:moveTo>
                <a:lnTo>
                  <a:pt x="18838" y="21736"/>
                </a:lnTo>
                <a:cubicBezTo>
                  <a:pt x="18686" y="22040"/>
                  <a:pt x="18534" y="22313"/>
                  <a:pt x="18382" y="22617"/>
                </a:cubicBezTo>
                <a:lnTo>
                  <a:pt x="18322" y="22739"/>
                </a:lnTo>
                <a:lnTo>
                  <a:pt x="18352" y="22648"/>
                </a:lnTo>
                <a:lnTo>
                  <a:pt x="18443" y="22435"/>
                </a:lnTo>
                <a:lnTo>
                  <a:pt x="18565" y="22192"/>
                </a:lnTo>
                <a:lnTo>
                  <a:pt x="18808" y="21736"/>
                </a:lnTo>
                <a:lnTo>
                  <a:pt x="18899" y="21554"/>
                </a:lnTo>
                <a:cubicBezTo>
                  <a:pt x="18959" y="21494"/>
                  <a:pt x="18989" y="21433"/>
                  <a:pt x="19020" y="21373"/>
                </a:cubicBezTo>
                <a:close/>
                <a:moveTo>
                  <a:pt x="9693" y="22040"/>
                </a:moveTo>
                <a:lnTo>
                  <a:pt x="9693" y="22040"/>
                </a:lnTo>
                <a:cubicBezTo>
                  <a:pt x="9662" y="22131"/>
                  <a:pt x="9632" y="22192"/>
                  <a:pt x="9602" y="22283"/>
                </a:cubicBezTo>
                <a:cubicBezTo>
                  <a:pt x="9571" y="22344"/>
                  <a:pt x="9541" y="22435"/>
                  <a:pt x="9511" y="22526"/>
                </a:cubicBezTo>
                <a:lnTo>
                  <a:pt x="9389" y="22617"/>
                </a:lnTo>
                <a:cubicBezTo>
                  <a:pt x="9328" y="22648"/>
                  <a:pt x="9267" y="22678"/>
                  <a:pt x="9237" y="22708"/>
                </a:cubicBezTo>
                <a:lnTo>
                  <a:pt x="9146" y="22769"/>
                </a:lnTo>
                <a:cubicBezTo>
                  <a:pt x="9207" y="22678"/>
                  <a:pt x="9298" y="22557"/>
                  <a:pt x="9389" y="22435"/>
                </a:cubicBezTo>
                <a:cubicBezTo>
                  <a:pt x="9480" y="22313"/>
                  <a:pt x="9602" y="22192"/>
                  <a:pt x="9693" y="22040"/>
                </a:cubicBezTo>
                <a:close/>
                <a:moveTo>
                  <a:pt x="23912" y="18455"/>
                </a:moveTo>
                <a:lnTo>
                  <a:pt x="23912" y="18516"/>
                </a:lnTo>
                <a:cubicBezTo>
                  <a:pt x="23882" y="18668"/>
                  <a:pt x="23851" y="18850"/>
                  <a:pt x="23790" y="19002"/>
                </a:cubicBezTo>
                <a:lnTo>
                  <a:pt x="23790" y="19063"/>
                </a:lnTo>
                <a:lnTo>
                  <a:pt x="23790" y="19093"/>
                </a:lnTo>
                <a:lnTo>
                  <a:pt x="23547" y="19488"/>
                </a:lnTo>
                <a:cubicBezTo>
                  <a:pt x="23517" y="19549"/>
                  <a:pt x="23456" y="19640"/>
                  <a:pt x="23426" y="19701"/>
                </a:cubicBezTo>
                <a:lnTo>
                  <a:pt x="23244" y="20004"/>
                </a:lnTo>
                <a:cubicBezTo>
                  <a:pt x="23152" y="20187"/>
                  <a:pt x="23031" y="20369"/>
                  <a:pt x="22940" y="20521"/>
                </a:cubicBezTo>
                <a:lnTo>
                  <a:pt x="22545" y="21280"/>
                </a:lnTo>
                <a:cubicBezTo>
                  <a:pt x="22454" y="21463"/>
                  <a:pt x="22393" y="21615"/>
                  <a:pt x="22302" y="21797"/>
                </a:cubicBezTo>
                <a:lnTo>
                  <a:pt x="22271" y="21827"/>
                </a:lnTo>
                <a:cubicBezTo>
                  <a:pt x="22241" y="21858"/>
                  <a:pt x="22211" y="21888"/>
                  <a:pt x="22180" y="21918"/>
                </a:cubicBezTo>
                <a:lnTo>
                  <a:pt x="22089" y="22010"/>
                </a:lnTo>
                <a:cubicBezTo>
                  <a:pt x="21998" y="22131"/>
                  <a:pt x="21907" y="22253"/>
                  <a:pt x="21816" y="22344"/>
                </a:cubicBezTo>
                <a:lnTo>
                  <a:pt x="21816" y="22374"/>
                </a:lnTo>
                <a:cubicBezTo>
                  <a:pt x="21724" y="22496"/>
                  <a:pt x="21633" y="22648"/>
                  <a:pt x="21542" y="22769"/>
                </a:cubicBezTo>
                <a:lnTo>
                  <a:pt x="21512" y="22830"/>
                </a:lnTo>
                <a:cubicBezTo>
                  <a:pt x="21542" y="22739"/>
                  <a:pt x="21573" y="22648"/>
                  <a:pt x="21603" y="22587"/>
                </a:cubicBezTo>
                <a:lnTo>
                  <a:pt x="21694" y="22253"/>
                </a:lnTo>
                <a:lnTo>
                  <a:pt x="21785" y="22101"/>
                </a:lnTo>
                <a:cubicBezTo>
                  <a:pt x="21846" y="22010"/>
                  <a:pt x="21937" y="21918"/>
                  <a:pt x="21998" y="21827"/>
                </a:cubicBezTo>
                <a:cubicBezTo>
                  <a:pt x="22119" y="21645"/>
                  <a:pt x="22241" y="21463"/>
                  <a:pt x="22332" y="21311"/>
                </a:cubicBezTo>
                <a:lnTo>
                  <a:pt x="22575" y="20916"/>
                </a:lnTo>
                <a:cubicBezTo>
                  <a:pt x="22606" y="20855"/>
                  <a:pt x="22666" y="20794"/>
                  <a:pt x="22697" y="20734"/>
                </a:cubicBezTo>
                <a:lnTo>
                  <a:pt x="22909" y="20339"/>
                </a:lnTo>
                <a:cubicBezTo>
                  <a:pt x="22940" y="20278"/>
                  <a:pt x="23001" y="20187"/>
                  <a:pt x="23031" y="20126"/>
                </a:cubicBezTo>
                <a:cubicBezTo>
                  <a:pt x="23152" y="19913"/>
                  <a:pt x="23244" y="19701"/>
                  <a:pt x="23365" y="19488"/>
                </a:cubicBezTo>
                <a:cubicBezTo>
                  <a:pt x="23426" y="19336"/>
                  <a:pt x="23487" y="19214"/>
                  <a:pt x="23547" y="19063"/>
                </a:cubicBezTo>
                <a:cubicBezTo>
                  <a:pt x="23608" y="18941"/>
                  <a:pt x="23639" y="18819"/>
                  <a:pt x="23699" y="18698"/>
                </a:cubicBezTo>
                <a:lnTo>
                  <a:pt x="23760" y="18516"/>
                </a:lnTo>
                <a:cubicBezTo>
                  <a:pt x="23821" y="18516"/>
                  <a:pt x="23882" y="18485"/>
                  <a:pt x="23912" y="18455"/>
                </a:cubicBezTo>
                <a:close/>
                <a:moveTo>
                  <a:pt x="42490" y="22310"/>
                </a:moveTo>
                <a:cubicBezTo>
                  <a:pt x="42457" y="22413"/>
                  <a:pt x="42405" y="22515"/>
                  <a:pt x="42354" y="22617"/>
                </a:cubicBezTo>
                <a:cubicBezTo>
                  <a:pt x="42294" y="22708"/>
                  <a:pt x="42233" y="22769"/>
                  <a:pt x="42172" y="22860"/>
                </a:cubicBezTo>
                <a:lnTo>
                  <a:pt x="42111" y="22921"/>
                </a:lnTo>
                <a:lnTo>
                  <a:pt x="42111" y="22921"/>
                </a:lnTo>
                <a:lnTo>
                  <a:pt x="42263" y="22708"/>
                </a:lnTo>
                <a:cubicBezTo>
                  <a:pt x="42320" y="22566"/>
                  <a:pt x="42404" y="22450"/>
                  <a:pt x="42490" y="22310"/>
                </a:cubicBezTo>
                <a:close/>
                <a:moveTo>
                  <a:pt x="46608" y="21311"/>
                </a:moveTo>
                <a:cubicBezTo>
                  <a:pt x="46578" y="21372"/>
                  <a:pt x="46547" y="21463"/>
                  <a:pt x="46547" y="21524"/>
                </a:cubicBezTo>
                <a:cubicBezTo>
                  <a:pt x="46486" y="21736"/>
                  <a:pt x="46426" y="21918"/>
                  <a:pt x="46365" y="22101"/>
                </a:cubicBezTo>
                <a:cubicBezTo>
                  <a:pt x="46304" y="22192"/>
                  <a:pt x="46274" y="22283"/>
                  <a:pt x="46213" y="22344"/>
                </a:cubicBezTo>
                <a:cubicBezTo>
                  <a:pt x="46122" y="22557"/>
                  <a:pt x="46000" y="22739"/>
                  <a:pt x="45909" y="22921"/>
                </a:cubicBezTo>
                <a:cubicBezTo>
                  <a:pt x="45909" y="22921"/>
                  <a:pt x="45909" y="22891"/>
                  <a:pt x="45909" y="22860"/>
                </a:cubicBezTo>
                <a:cubicBezTo>
                  <a:pt x="45939" y="22769"/>
                  <a:pt x="45970" y="22678"/>
                  <a:pt x="46000" y="22557"/>
                </a:cubicBezTo>
                <a:cubicBezTo>
                  <a:pt x="46031" y="22465"/>
                  <a:pt x="46061" y="22374"/>
                  <a:pt x="46091" y="22283"/>
                </a:cubicBezTo>
                <a:lnTo>
                  <a:pt x="46183" y="22010"/>
                </a:lnTo>
                <a:lnTo>
                  <a:pt x="46334" y="21797"/>
                </a:lnTo>
                <a:cubicBezTo>
                  <a:pt x="46365" y="21706"/>
                  <a:pt x="46426" y="21615"/>
                  <a:pt x="46486" y="21524"/>
                </a:cubicBezTo>
                <a:lnTo>
                  <a:pt x="46608" y="21311"/>
                </a:lnTo>
                <a:close/>
                <a:moveTo>
                  <a:pt x="4133" y="22982"/>
                </a:moveTo>
                <a:cubicBezTo>
                  <a:pt x="4133" y="23012"/>
                  <a:pt x="4163" y="23043"/>
                  <a:pt x="4163" y="23073"/>
                </a:cubicBezTo>
                <a:lnTo>
                  <a:pt x="4133" y="23134"/>
                </a:lnTo>
                <a:cubicBezTo>
                  <a:pt x="4133" y="23134"/>
                  <a:pt x="4102" y="23103"/>
                  <a:pt x="4102" y="23103"/>
                </a:cubicBezTo>
                <a:lnTo>
                  <a:pt x="4133" y="23073"/>
                </a:lnTo>
                <a:cubicBezTo>
                  <a:pt x="4133" y="23043"/>
                  <a:pt x="4133" y="23012"/>
                  <a:pt x="4133" y="22982"/>
                </a:cubicBezTo>
                <a:close/>
                <a:moveTo>
                  <a:pt x="30748" y="21675"/>
                </a:moveTo>
                <a:lnTo>
                  <a:pt x="30687" y="21918"/>
                </a:lnTo>
                <a:lnTo>
                  <a:pt x="30627" y="22040"/>
                </a:lnTo>
                <a:lnTo>
                  <a:pt x="30475" y="22344"/>
                </a:lnTo>
                <a:cubicBezTo>
                  <a:pt x="30384" y="22526"/>
                  <a:pt x="30292" y="22678"/>
                  <a:pt x="30201" y="22860"/>
                </a:cubicBezTo>
                <a:lnTo>
                  <a:pt x="29989" y="23316"/>
                </a:lnTo>
                <a:cubicBezTo>
                  <a:pt x="30019" y="23195"/>
                  <a:pt x="30019" y="23073"/>
                  <a:pt x="30019" y="22952"/>
                </a:cubicBezTo>
                <a:lnTo>
                  <a:pt x="30019" y="22921"/>
                </a:lnTo>
                <a:lnTo>
                  <a:pt x="30019" y="22891"/>
                </a:lnTo>
                <a:cubicBezTo>
                  <a:pt x="30049" y="22830"/>
                  <a:pt x="30080" y="22769"/>
                  <a:pt x="30110" y="22739"/>
                </a:cubicBezTo>
                <a:cubicBezTo>
                  <a:pt x="30171" y="22617"/>
                  <a:pt x="30232" y="22496"/>
                  <a:pt x="30292" y="22405"/>
                </a:cubicBezTo>
                <a:cubicBezTo>
                  <a:pt x="30353" y="22283"/>
                  <a:pt x="30444" y="22131"/>
                  <a:pt x="30535" y="21979"/>
                </a:cubicBezTo>
                <a:cubicBezTo>
                  <a:pt x="30627" y="21858"/>
                  <a:pt x="30687" y="21767"/>
                  <a:pt x="30748" y="21675"/>
                </a:cubicBezTo>
                <a:close/>
                <a:moveTo>
                  <a:pt x="41321" y="22405"/>
                </a:moveTo>
                <a:lnTo>
                  <a:pt x="41321" y="22496"/>
                </a:lnTo>
                <a:lnTo>
                  <a:pt x="41078" y="22891"/>
                </a:lnTo>
                <a:cubicBezTo>
                  <a:pt x="41048" y="22952"/>
                  <a:pt x="41017" y="22982"/>
                  <a:pt x="40987" y="23043"/>
                </a:cubicBezTo>
                <a:lnTo>
                  <a:pt x="40774" y="23346"/>
                </a:lnTo>
                <a:lnTo>
                  <a:pt x="40926" y="23043"/>
                </a:lnTo>
                <a:cubicBezTo>
                  <a:pt x="40957" y="22982"/>
                  <a:pt x="40957" y="22952"/>
                  <a:pt x="40987" y="22921"/>
                </a:cubicBezTo>
                <a:lnTo>
                  <a:pt x="41017" y="22830"/>
                </a:lnTo>
                <a:lnTo>
                  <a:pt x="41048" y="22800"/>
                </a:lnTo>
                <a:cubicBezTo>
                  <a:pt x="41078" y="22739"/>
                  <a:pt x="41109" y="22708"/>
                  <a:pt x="41139" y="22648"/>
                </a:cubicBezTo>
                <a:lnTo>
                  <a:pt x="41169" y="22587"/>
                </a:lnTo>
                <a:lnTo>
                  <a:pt x="41321" y="22405"/>
                </a:lnTo>
                <a:close/>
                <a:moveTo>
                  <a:pt x="17349" y="22860"/>
                </a:moveTo>
                <a:lnTo>
                  <a:pt x="17319" y="23012"/>
                </a:lnTo>
                <a:cubicBezTo>
                  <a:pt x="17228" y="23134"/>
                  <a:pt x="17137" y="23255"/>
                  <a:pt x="17076" y="23377"/>
                </a:cubicBezTo>
                <a:lnTo>
                  <a:pt x="17015" y="23377"/>
                </a:lnTo>
                <a:cubicBezTo>
                  <a:pt x="17076" y="23316"/>
                  <a:pt x="17137" y="23225"/>
                  <a:pt x="17167" y="23164"/>
                </a:cubicBezTo>
                <a:lnTo>
                  <a:pt x="17349" y="22860"/>
                </a:lnTo>
                <a:close/>
                <a:moveTo>
                  <a:pt x="20034" y="22522"/>
                </a:moveTo>
                <a:lnTo>
                  <a:pt x="20023" y="22557"/>
                </a:lnTo>
                <a:cubicBezTo>
                  <a:pt x="19993" y="22617"/>
                  <a:pt x="19962" y="22708"/>
                  <a:pt x="19932" y="22800"/>
                </a:cubicBezTo>
                <a:cubicBezTo>
                  <a:pt x="19901" y="22891"/>
                  <a:pt x="19871" y="22921"/>
                  <a:pt x="19841" y="22952"/>
                </a:cubicBezTo>
                <a:cubicBezTo>
                  <a:pt x="19810" y="23073"/>
                  <a:pt x="19750" y="23164"/>
                  <a:pt x="19719" y="23255"/>
                </a:cubicBezTo>
                <a:cubicBezTo>
                  <a:pt x="19658" y="23346"/>
                  <a:pt x="19658" y="23438"/>
                  <a:pt x="19598" y="23529"/>
                </a:cubicBezTo>
                <a:cubicBezTo>
                  <a:pt x="19628" y="23316"/>
                  <a:pt x="19689" y="23103"/>
                  <a:pt x="19750" y="22921"/>
                </a:cubicBezTo>
                <a:cubicBezTo>
                  <a:pt x="19750" y="22891"/>
                  <a:pt x="19780" y="22891"/>
                  <a:pt x="19780" y="22860"/>
                </a:cubicBezTo>
                <a:lnTo>
                  <a:pt x="19901" y="22708"/>
                </a:lnTo>
                <a:lnTo>
                  <a:pt x="20034" y="22522"/>
                </a:lnTo>
                <a:close/>
                <a:moveTo>
                  <a:pt x="16742" y="21767"/>
                </a:moveTo>
                <a:lnTo>
                  <a:pt x="16681" y="21918"/>
                </a:lnTo>
                <a:cubicBezTo>
                  <a:pt x="16590" y="22131"/>
                  <a:pt x="16468" y="22313"/>
                  <a:pt x="16377" y="22526"/>
                </a:cubicBezTo>
                <a:cubicBezTo>
                  <a:pt x="16316" y="22587"/>
                  <a:pt x="16256" y="22678"/>
                  <a:pt x="16225" y="22769"/>
                </a:cubicBezTo>
                <a:lnTo>
                  <a:pt x="16073" y="22921"/>
                </a:lnTo>
                <a:cubicBezTo>
                  <a:pt x="15861" y="23134"/>
                  <a:pt x="15678" y="23316"/>
                  <a:pt x="15496" y="23498"/>
                </a:cubicBezTo>
                <a:lnTo>
                  <a:pt x="15435" y="23559"/>
                </a:lnTo>
                <a:lnTo>
                  <a:pt x="15405" y="23559"/>
                </a:lnTo>
                <a:lnTo>
                  <a:pt x="15678" y="23225"/>
                </a:lnTo>
                <a:lnTo>
                  <a:pt x="15709" y="23164"/>
                </a:lnTo>
                <a:cubicBezTo>
                  <a:pt x="15739" y="23164"/>
                  <a:pt x="15769" y="23134"/>
                  <a:pt x="15800" y="23103"/>
                </a:cubicBezTo>
                <a:cubicBezTo>
                  <a:pt x="15891" y="23012"/>
                  <a:pt x="15982" y="22891"/>
                  <a:pt x="16043" y="22769"/>
                </a:cubicBezTo>
                <a:lnTo>
                  <a:pt x="16195" y="22587"/>
                </a:lnTo>
                <a:lnTo>
                  <a:pt x="16438" y="22192"/>
                </a:lnTo>
                <a:lnTo>
                  <a:pt x="16742" y="21767"/>
                </a:lnTo>
                <a:close/>
                <a:moveTo>
                  <a:pt x="47155" y="23164"/>
                </a:moveTo>
                <a:cubicBezTo>
                  <a:pt x="47155" y="23195"/>
                  <a:pt x="47185" y="23195"/>
                  <a:pt x="47246" y="23225"/>
                </a:cubicBezTo>
                <a:lnTo>
                  <a:pt x="47367" y="23225"/>
                </a:lnTo>
                <a:lnTo>
                  <a:pt x="47428" y="23195"/>
                </a:lnTo>
                <a:lnTo>
                  <a:pt x="47428" y="23195"/>
                </a:lnTo>
                <a:cubicBezTo>
                  <a:pt x="47341" y="23310"/>
                  <a:pt x="47282" y="23454"/>
                  <a:pt x="47224" y="23572"/>
                </a:cubicBezTo>
                <a:lnTo>
                  <a:pt x="47224" y="23572"/>
                </a:lnTo>
                <a:cubicBezTo>
                  <a:pt x="47201" y="23559"/>
                  <a:pt x="47178" y="23559"/>
                  <a:pt x="47155" y="23559"/>
                </a:cubicBezTo>
                <a:lnTo>
                  <a:pt x="47064" y="23559"/>
                </a:lnTo>
                <a:cubicBezTo>
                  <a:pt x="47064" y="23529"/>
                  <a:pt x="47064" y="23498"/>
                  <a:pt x="47064" y="23468"/>
                </a:cubicBezTo>
                <a:cubicBezTo>
                  <a:pt x="47064" y="23407"/>
                  <a:pt x="47064" y="23377"/>
                  <a:pt x="47064" y="23346"/>
                </a:cubicBezTo>
                <a:cubicBezTo>
                  <a:pt x="47064" y="23346"/>
                  <a:pt x="47064" y="23316"/>
                  <a:pt x="47064" y="23316"/>
                </a:cubicBezTo>
                <a:lnTo>
                  <a:pt x="47155" y="23164"/>
                </a:lnTo>
                <a:close/>
                <a:moveTo>
                  <a:pt x="47094" y="22283"/>
                </a:moveTo>
                <a:lnTo>
                  <a:pt x="47064" y="22465"/>
                </a:lnTo>
                <a:lnTo>
                  <a:pt x="47064" y="22587"/>
                </a:lnTo>
                <a:lnTo>
                  <a:pt x="46942" y="22830"/>
                </a:lnTo>
                <a:cubicBezTo>
                  <a:pt x="46851" y="22982"/>
                  <a:pt x="46729" y="23134"/>
                  <a:pt x="46638" y="23316"/>
                </a:cubicBezTo>
                <a:cubicBezTo>
                  <a:pt x="46578" y="23407"/>
                  <a:pt x="46517" y="23498"/>
                  <a:pt x="46426" y="23590"/>
                </a:cubicBezTo>
                <a:cubicBezTo>
                  <a:pt x="46486" y="23377"/>
                  <a:pt x="46608" y="23164"/>
                  <a:pt x="46699" y="22952"/>
                </a:cubicBezTo>
                <a:cubicBezTo>
                  <a:pt x="46729" y="22891"/>
                  <a:pt x="46760" y="22830"/>
                  <a:pt x="46790" y="22769"/>
                </a:cubicBezTo>
                <a:lnTo>
                  <a:pt x="46973" y="22496"/>
                </a:lnTo>
                <a:cubicBezTo>
                  <a:pt x="47003" y="22435"/>
                  <a:pt x="47033" y="22374"/>
                  <a:pt x="47094" y="22283"/>
                </a:cubicBezTo>
                <a:close/>
                <a:moveTo>
                  <a:pt x="4406" y="23438"/>
                </a:moveTo>
                <a:lnTo>
                  <a:pt x="4437" y="23468"/>
                </a:lnTo>
                <a:lnTo>
                  <a:pt x="4558" y="23529"/>
                </a:lnTo>
                <a:cubicBezTo>
                  <a:pt x="4558" y="23559"/>
                  <a:pt x="4558" y="23559"/>
                  <a:pt x="4558" y="23590"/>
                </a:cubicBezTo>
                <a:lnTo>
                  <a:pt x="4558" y="23620"/>
                </a:lnTo>
                <a:lnTo>
                  <a:pt x="4406" y="23559"/>
                </a:lnTo>
                <a:lnTo>
                  <a:pt x="4376" y="23498"/>
                </a:lnTo>
                <a:lnTo>
                  <a:pt x="4406" y="23438"/>
                </a:lnTo>
                <a:close/>
                <a:moveTo>
                  <a:pt x="11485" y="22678"/>
                </a:moveTo>
                <a:lnTo>
                  <a:pt x="11516" y="22769"/>
                </a:lnTo>
                <a:cubicBezTo>
                  <a:pt x="11546" y="22800"/>
                  <a:pt x="11577" y="22830"/>
                  <a:pt x="11607" y="22891"/>
                </a:cubicBezTo>
                <a:lnTo>
                  <a:pt x="10999" y="23529"/>
                </a:lnTo>
                <a:lnTo>
                  <a:pt x="10787" y="23741"/>
                </a:lnTo>
                <a:lnTo>
                  <a:pt x="10878" y="23620"/>
                </a:lnTo>
                <a:lnTo>
                  <a:pt x="11030" y="23346"/>
                </a:lnTo>
                <a:lnTo>
                  <a:pt x="11121" y="23225"/>
                </a:lnTo>
                <a:lnTo>
                  <a:pt x="11394" y="22800"/>
                </a:lnTo>
                <a:lnTo>
                  <a:pt x="11485" y="22678"/>
                </a:lnTo>
                <a:close/>
                <a:moveTo>
                  <a:pt x="13430" y="22010"/>
                </a:moveTo>
                <a:cubicBezTo>
                  <a:pt x="13430" y="22040"/>
                  <a:pt x="13430" y="22040"/>
                  <a:pt x="13460" y="22070"/>
                </a:cubicBezTo>
                <a:lnTo>
                  <a:pt x="13491" y="22131"/>
                </a:lnTo>
                <a:lnTo>
                  <a:pt x="13308" y="22405"/>
                </a:lnTo>
                <a:cubicBezTo>
                  <a:pt x="13308" y="22496"/>
                  <a:pt x="13278" y="22526"/>
                  <a:pt x="13248" y="22587"/>
                </a:cubicBezTo>
                <a:lnTo>
                  <a:pt x="13217" y="22587"/>
                </a:lnTo>
                <a:lnTo>
                  <a:pt x="13126" y="22800"/>
                </a:lnTo>
                <a:lnTo>
                  <a:pt x="13035" y="22921"/>
                </a:lnTo>
                <a:cubicBezTo>
                  <a:pt x="12974" y="23012"/>
                  <a:pt x="12913" y="23134"/>
                  <a:pt x="12853" y="23225"/>
                </a:cubicBezTo>
                <a:lnTo>
                  <a:pt x="12579" y="23590"/>
                </a:lnTo>
                <a:cubicBezTo>
                  <a:pt x="12528" y="23666"/>
                  <a:pt x="12455" y="23743"/>
                  <a:pt x="12397" y="23802"/>
                </a:cubicBezTo>
                <a:lnTo>
                  <a:pt x="12397" y="23802"/>
                </a:lnTo>
                <a:cubicBezTo>
                  <a:pt x="12458" y="23680"/>
                  <a:pt x="12518" y="23529"/>
                  <a:pt x="12579" y="23407"/>
                </a:cubicBezTo>
                <a:cubicBezTo>
                  <a:pt x="12640" y="23286"/>
                  <a:pt x="12762" y="23134"/>
                  <a:pt x="12822" y="22982"/>
                </a:cubicBezTo>
                <a:cubicBezTo>
                  <a:pt x="12913" y="22830"/>
                  <a:pt x="12974" y="22739"/>
                  <a:pt x="13065" y="22587"/>
                </a:cubicBezTo>
                <a:cubicBezTo>
                  <a:pt x="13187" y="22405"/>
                  <a:pt x="13308" y="22222"/>
                  <a:pt x="13430" y="22010"/>
                </a:cubicBezTo>
                <a:close/>
                <a:moveTo>
                  <a:pt x="8417" y="22070"/>
                </a:moveTo>
                <a:lnTo>
                  <a:pt x="8417" y="22101"/>
                </a:lnTo>
                <a:cubicBezTo>
                  <a:pt x="8356" y="22222"/>
                  <a:pt x="8326" y="22374"/>
                  <a:pt x="8265" y="22526"/>
                </a:cubicBezTo>
                <a:cubicBezTo>
                  <a:pt x="8174" y="22708"/>
                  <a:pt x="8113" y="22860"/>
                  <a:pt x="8022" y="23043"/>
                </a:cubicBezTo>
                <a:cubicBezTo>
                  <a:pt x="7961" y="23164"/>
                  <a:pt x="7900" y="23286"/>
                  <a:pt x="7840" y="23377"/>
                </a:cubicBezTo>
                <a:lnTo>
                  <a:pt x="7627" y="23802"/>
                </a:lnTo>
                <a:lnTo>
                  <a:pt x="7566" y="23741"/>
                </a:lnTo>
                <a:lnTo>
                  <a:pt x="7536" y="23741"/>
                </a:lnTo>
                <a:cubicBezTo>
                  <a:pt x="7657" y="23498"/>
                  <a:pt x="7779" y="23286"/>
                  <a:pt x="7900" y="23073"/>
                </a:cubicBezTo>
                <a:lnTo>
                  <a:pt x="8113" y="22648"/>
                </a:lnTo>
                <a:cubicBezTo>
                  <a:pt x="8204" y="22465"/>
                  <a:pt x="8295" y="22313"/>
                  <a:pt x="8386" y="22131"/>
                </a:cubicBezTo>
                <a:cubicBezTo>
                  <a:pt x="8386" y="22101"/>
                  <a:pt x="8417" y="22101"/>
                  <a:pt x="8417" y="22070"/>
                </a:cubicBezTo>
                <a:close/>
                <a:moveTo>
                  <a:pt x="6563" y="21645"/>
                </a:moveTo>
                <a:cubicBezTo>
                  <a:pt x="6563" y="21675"/>
                  <a:pt x="6563" y="21706"/>
                  <a:pt x="6563" y="21736"/>
                </a:cubicBezTo>
                <a:cubicBezTo>
                  <a:pt x="6472" y="21858"/>
                  <a:pt x="6412" y="21979"/>
                  <a:pt x="6320" y="22131"/>
                </a:cubicBezTo>
                <a:cubicBezTo>
                  <a:pt x="6290" y="22192"/>
                  <a:pt x="6260" y="22283"/>
                  <a:pt x="6199" y="22344"/>
                </a:cubicBezTo>
                <a:cubicBezTo>
                  <a:pt x="6138" y="22526"/>
                  <a:pt x="6047" y="22678"/>
                  <a:pt x="5986" y="22830"/>
                </a:cubicBezTo>
                <a:cubicBezTo>
                  <a:pt x="5895" y="22982"/>
                  <a:pt x="5804" y="23195"/>
                  <a:pt x="5713" y="23407"/>
                </a:cubicBezTo>
                <a:cubicBezTo>
                  <a:pt x="5652" y="23620"/>
                  <a:pt x="5622" y="23711"/>
                  <a:pt x="5561" y="23833"/>
                </a:cubicBezTo>
                <a:cubicBezTo>
                  <a:pt x="5500" y="23650"/>
                  <a:pt x="5409" y="23468"/>
                  <a:pt x="5318" y="23316"/>
                </a:cubicBezTo>
                <a:lnTo>
                  <a:pt x="5348" y="23316"/>
                </a:lnTo>
                <a:lnTo>
                  <a:pt x="5379" y="23255"/>
                </a:lnTo>
                <a:lnTo>
                  <a:pt x="5409" y="23195"/>
                </a:lnTo>
                <a:cubicBezTo>
                  <a:pt x="5530" y="23103"/>
                  <a:pt x="5652" y="22952"/>
                  <a:pt x="5743" y="22830"/>
                </a:cubicBezTo>
                <a:cubicBezTo>
                  <a:pt x="5865" y="22708"/>
                  <a:pt x="5956" y="22587"/>
                  <a:pt x="6047" y="22435"/>
                </a:cubicBezTo>
                <a:lnTo>
                  <a:pt x="6199" y="22253"/>
                </a:lnTo>
                <a:lnTo>
                  <a:pt x="6229" y="22162"/>
                </a:lnTo>
                <a:lnTo>
                  <a:pt x="6351" y="22010"/>
                </a:lnTo>
                <a:cubicBezTo>
                  <a:pt x="6412" y="21888"/>
                  <a:pt x="6472" y="21767"/>
                  <a:pt x="6563" y="21645"/>
                </a:cubicBezTo>
                <a:close/>
                <a:moveTo>
                  <a:pt x="14095" y="22726"/>
                </a:moveTo>
                <a:lnTo>
                  <a:pt x="14095" y="22726"/>
                </a:lnTo>
                <a:cubicBezTo>
                  <a:pt x="14086" y="22748"/>
                  <a:pt x="14077" y="22773"/>
                  <a:pt x="14068" y="22800"/>
                </a:cubicBezTo>
                <a:cubicBezTo>
                  <a:pt x="14007" y="22952"/>
                  <a:pt x="13916" y="23103"/>
                  <a:pt x="13855" y="23286"/>
                </a:cubicBezTo>
                <a:cubicBezTo>
                  <a:pt x="13855" y="23316"/>
                  <a:pt x="13825" y="23346"/>
                  <a:pt x="13825" y="23377"/>
                </a:cubicBezTo>
                <a:lnTo>
                  <a:pt x="13612" y="23681"/>
                </a:lnTo>
                <a:lnTo>
                  <a:pt x="13491" y="23833"/>
                </a:lnTo>
                <a:cubicBezTo>
                  <a:pt x="13521" y="23711"/>
                  <a:pt x="13582" y="23590"/>
                  <a:pt x="13612" y="23468"/>
                </a:cubicBezTo>
                <a:lnTo>
                  <a:pt x="13612" y="23438"/>
                </a:lnTo>
                <a:cubicBezTo>
                  <a:pt x="13673" y="23346"/>
                  <a:pt x="13734" y="23286"/>
                  <a:pt x="13795" y="23195"/>
                </a:cubicBezTo>
                <a:cubicBezTo>
                  <a:pt x="13855" y="23103"/>
                  <a:pt x="13946" y="22952"/>
                  <a:pt x="14007" y="22830"/>
                </a:cubicBezTo>
                <a:cubicBezTo>
                  <a:pt x="14046" y="22791"/>
                  <a:pt x="14074" y="22758"/>
                  <a:pt x="14095" y="22726"/>
                </a:cubicBezTo>
                <a:close/>
                <a:moveTo>
                  <a:pt x="36612" y="23103"/>
                </a:moveTo>
                <a:cubicBezTo>
                  <a:pt x="36612" y="23164"/>
                  <a:pt x="36582" y="23255"/>
                  <a:pt x="36551" y="23316"/>
                </a:cubicBezTo>
                <a:cubicBezTo>
                  <a:pt x="36490" y="23498"/>
                  <a:pt x="36430" y="23650"/>
                  <a:pt x="36369" y="23833"/>
                </a:cubicBezTo>
                <a:cubicBezTo>
                  <a:pt x="36369" y="23711"/>
                  <a:pt x="36339" y="23620"/>
                  <a:pt x="36339" y="23498"/>
                </a:cubicBezTo>
                <a:lnTo>
                  <a:pt x="36339" y="23498"/>
                </a:lnTo>
                <a:lnTo>
                  <a:pt x="36369" y="23529"/>
                </a:lnTo>
                <a:lnTo>
                  <a:pt x="36430" y="23377"/>
                </a:lnTo>
                <a:lnTo>
                  <a:pt x="36612" y="23103"/>
                </a:lnTo>
                <a:close/>
                <a:moveTo>
                  <a:pt x="29594" y="23741"/>
                </a:moveTo>
                <a:lnTo>
                  <a:pt x="29563" y="23802"/>
                </a:lnTo>
                <a:lnTo>
                  <a:pt x="29502" y="23863"/>
                </a:lnTo>
                <a:lnTo>
                  <a:pt x="29594" y="23741"/>
                </a:lnTo>
                <a:close/>
                <a:moveTo>
                  <a:pt x="5166" y="23772"/>
                </a:moveTo>
                <a:lnTo>
                  <a:pt x="5196" y="23893"/>
                </a:lnTo>
                <a:cubicBezTo>
                  <a:pt x="5166" y="23893"/>
                  <a:pt x="5166" y="23893"/>
                  <a:pt x="5166" y="23863"/>
                </a:cubicBezTo>
                <a:lnTo>
                  <a:pt x="5135" y="23833"/>
                </a:lnTo>
                <a:lnTo>
                  <a:pt x="5166" y="23772"/>
                </a:lnTo>
                <a:close/>
                <a:moveTo>
                  <a:pt x="20749" y="23564"/>
                </a:moveTo>
                <a:cubicBezTo>
                  <a:pt x="20690" y="23671"/>
                  <a:pt x="20615" y="23793"/>
                  <a:pt x="20540" y="23893"/>
                </a:cubicBezTo>
                <a:lnTo>
                  <a:pt x="20631" y="23711"/>
                </a:lnTo>
                <a:lnTo>
                  <a:pt x="20749" y="23564"/>
                </a:lnTo>
                <a:close/>
                <a:moveTo>
                  <a:pt x="16104" y="23833"/>
                </a:moveTo>
                <a:cubicBezTo>
                  <a:pt x="16104" y="23833"/>
                  <a:pt x="16104" y="23863"/>
                  <a:pt x="16104" y="23893"/>
                </a:cubicBezTo>
                <a:cubicBezTo>
                  <a:pt x="16104" y="23893"/>
                  <a:pt x="16104" y="23924"/>
                  <a:pt x="16104" y="23924"/>
                </a:cubicBezTo>
                <a:lnTo>
                  <a:pt x="15861" y="23863"/>
                </a:lnTo>
                <a:lnTo>
                  <a:pt x="15952" y="23833"/>
                </a:lnTo>
                <a:close/>
                <a:moveTo>
                  <a:pt x="14858" y="23711"/>
                </a:moveTo>
                <a:lnTo>
                  <a:pt x="14797" y="23863"/>
                </a:lnTo>
                <a:cubicBezTo>
                  <a:pt x="14797" y="23893"/>
                  <a:pt x="14767" y="23924"/>
                  <a:pt x="14767" y="23985"/>
                </a:cubicBezTo>
                <a:lnTo>
                  <a:pt x="14645" y="23985"/>
                </a:lnTo>
                <a:lnTo>
                  <a:pt x="14676" y="23954"/>
                </a:lnTo>
                <a:lnTo>
                  <a:pt x="14858" y="23711"/>
                </a:lnTo>
                <a:close/>
                <a:moveTo>
                  <a:pt x="45757" y="21463"/>
                </a:moveTo>
                <a:cubicBezTo>
                  <a:pt x="45757" y="21524"/>
                  <a:pt x="45727" y="21615"/>
                  <a:pt x="45696" y="21675"/>
                </a:cubicBezTo>
                <a:cubicBezTo>
                  <a:pt x="45666" y="21736"/>
                  <a:pt x="45636" y="21797"/>
                  <a:pt x="45636" y="21858"/>
                </a:cubicBezTo>
                <a:cubicBezTo>
                  <a:pt x="45605" y="22010"/>
                  <a:pt x="45575" y="22131"/>
                  <a:pt x="45514" y="22253"/>
                </a:cubicBezTo>
                <a:cubicBezTo>
                  <a:pt x="45514" y="22313"/>
                  <a:pt x="45484" y="22374"/>
                  <a:pt x="45484" y="22405"/>
                </a:cubicBezTo>
                <a:lnTo>
                  <a:pt x="45271" y="22739"/>
                </a:lnTo>
                <a:cubicBezTo>
                  <a:pt x="45210" y="22800"/>
                  <a:pt x="45180" y="22860"/>
                  <a:pt x="45119" y="22921"/>
                </a:cubicBezTo>
                <a:cubicBezTo>
                  <a:pt x="45089" y="22982"/>
                  <a:pt x="44998" y="23103"/>
                  <a:pt x="44937" y="23195"/>
                </a:cubicBezTo>
                <a:lnTo>
                  <a:pt x="44481" y="23741"/>
                </a:lnTo>
                <a:cubicBezTo>
                  <a:pt x="44420" y="23833"/>
                  <a:pt x="44360" y="23893"/>
                  <a:pt x="44268" y="23985"/>
                </a:cubicBezTo>
                <a:lnTo>
                  <a:pt x="44238" y="24045"/>
                </a:lnTo>
                <a:lnTo>
                  <a:pt x="44238" y="24015"/>
                </a:lnTo>
                <a:lnTo>
                  <a:pt x="44268" y="23924"/>
                </a:lnTo>
                <a:lnTo>
                  <a:pt x="44542" y="23407"/>
                </a:lnTo>
                <a:cubicBezTo>
                  <a:pt x="44633" y="23316"/>
                  <a:pt x="44694" y="23225"/>
                  <a:pt x="44755" y="23103"/>
                </a:cubicBezTo>
                <a:lnTo>
                  <a:pt x="44755" y="23103"/>
                </a:lnTo>
                <a:lnTo>
                  <a:pt x="44694" y="23134"/>
                </a:lnTo>
                <a:cubicBezTo>
                  <a:pt x="44815" y="22952"/>
                  <a:pt x="44906" y="22769"/>
                  <a:pt x="44998" y="22617"/>
                </a:cubicBezTo>
                <a:cubicBezTo>
                  <a:pt x="45089" y="22435"/>
                  <a:pt x="45150" y="22374"/>
                  <a:pt x="45210" y="22222"/>
                </a:cubicBezTo>
                <a:lnTo>
                  <a:pt x="45332" y="22040"/>
                </a:lnTo>
                <a:cubicBezTo>
                  <a:pt x="45393" y="21979"/>
                  <a:pt x="45423" y="21918"/>
                  <a:pt x="45484" y="21858"/>
                </a:cubicBezTo>
                <a:cubicBezTo>
                  <a:pt x="45514" y="21797"/>
                  <a:pt x="45636" y="21615"/>
                  <a:pt x="45727" y="21493"/>
                </a:cubicBezTo>
                <a:lnTo>
                  <a:pt x="45757" y="21463"/>
                </a:lnTo>
                <a:close/>
                <a:moveTo>
                  <a:pt x="27193" y="22192"/>
                </a:moveTo>
                <a:lnTo>
                  <a:pt x="27193" y="22222"/>
                </a:lnTo>
                <a:lnTo>
                  <a:pt x="27193" y="22283"/>
                </a:lnTo>
                <a:lnTo>
                  <a:pt x="27254" y="22405"/>
                </a:lnTo>
                <a:cubicBezTo>
                  <a:pt x="27254" y="22435"/>
                  <a:pt x="27284" y="22465"/>
                  <a:pt x="27284" y="22496"/>
                </a:cubicBezTo>
                <a:cubicBezTo>
                  <a:pt x="27315" y="22496"/>
                  <a:pt x="27315" y="22496"/>
                  <a:pt x="27315" y="22526"/>
                </a:cubicBezTo>
                <a:cubicBezTo>
                  <a:pt x="27254" y="22617"/>
                  <a:pt x="27193" y="22739"/>
                  <a:pt x="27102" y="22860"/>
                </a:cubicBezTo>
                <a:lnTo>
                  <a:pt x="26981" y="23012"/>
                </a:lnTo>
                <a:lnTo>
                  <a:pt x="26950" y="23103"/>
                </a:lnTo>
                <a:lnTo>
                  <a:pt x="26555" y="23772"/>
                </a:lnTo>
                <a:cubicBezTo>
                  <a:pt x="26505" y="23872"/>
                  <a:pt x="26455" y="23972"/>
                  <a:pt x="26405" y="24067"/>
                </a:cubicBezTo>
                <a:lnTo>
                  <a:pt x="26405" y="24067"/>
                </a:lnTo>
                <a:cubicBezTo>
                  <a:pt x="26436" y="23919"/>
                  <a:pt x="26496" y="23800"/>
                  <a:pt x="26555" y="23681"/>
                </a:cubicBezTo>
                <a:lnTo>
                  <a:pt x="26586" y="23711"/>
                </a:lnTo>
                <a:cubicBezTo>
                  <a:pt x="26616" y="23620"/>
                  <a:pt x="26677" y="23529"/>
                  <a:pt x="26707" y="23438"/>
                </a:cubicBezTo>
                <a:lnTo>
                  <a:pt x="26738" y="23346"/>
                </a:lnTo>
                <a:cubicBezTo>
                  <a:pt x="26768" y="23286"/>
                  <a:pt x="26798" y="23195"/>
                  <a:pt x="26829" y="23134"/>
                </a:cubicBezTo>
                <a:cubicBezTo>
                  <a:pt x="26859" y="23043"/>
                  <a:pt x="26950" y="22891"/>
                  <a:pt x="27011" y="22739"/>
                </a:cubicBezTo>
                <a:cubicBezTo>
                  <a:pt x="27072" y="22617"/>
                  <a:pt x="27133" y="22374"/>
                  <a:pt x="27193" y="22192"/>
                </a:cubicBezTo>
                <a:close/>
                <a:moveTo>
                  <a:pt x="19203" y="23893"/>
                </a:moveTo>
                <a:cubicBezTo>
                  <a:pt x="19203" y="23954"/>
                  <a:pt x="19203" y="23985"/>
                  <a:pt x="19203" y="24045"/>
                </a:cubicBezTo>
                <a:lnTo>
                  <a:pt x="19203" y="24076"/>
                </a:lnTo>
                <a:lnTo>
                  <a:pt x="19142" y="24106"/>
                </a:lnTo>
                <a:lnTo>
                  <a:pt x="19112" y="24106"/>
                </a:lnTo>
                <a:lnTo>
                  <a:pt x="19203" y="23893"/>
                </a:lnTo>
                <a:close/>
                <a:moveTo>
                  <a:pt x="16256" y="20794"/>
                </a:moveTo>
                <a:cubicBezTo>
                  <a:pt x="16195" y="20885"/>
                  <a:pt x="16134" y="20946"/>
                  <a:pt x="16104" y="21037"/>
                </a:cubicBezTo>
                <a:lnTo>
                  <a:pt x="15526" y="21979"/>
                </a:lnTo>
                <a:lnTo>
                  <a:pt x="15010" y="22769"/>
                </a:lnTo>
                <a:cubicBezTo>
                  <a:pt x="14767" y="23164"/>
                  <a:pt x="14554" y="23498"/>
                  <a:pt x="14281" y="23863"/>
                </a:cubicBezTo>
                <a:cubicBezTo>
                  <a:pt x="14220" y="23954"/>
                  <a:pt x="14129" y="24045"/>
                  <a:pt x="14038" y="24136"/>
                </a:cubicBezTo>
                <a:lnTo>
                  <a:pt x="13946" y="24136"/>
                </a:lnTo>
                <a:cubicBezTo>
                  <a:pt x="13946" y="24106"/>
                  <a:pt x="13977" y="24076"/>
                  <a:pt x="13977" y="24045"/>
                </a:cubicBezTo>
                <a:lnTo>
                  <a:pt x="14007" y="24045"/>
                </a:lnTo>
                <a:lnTo>
                  <a:pt x="14281" y="23711"/>
                </a:lnTo>
                <a:cubicBezTo>
                  <a:pt x="14311" y="23681"/>
                  <a:pt x="14341" y="23620"/>
                  <a:pt x="14402" y="23590"/>
                </a:cubicBezTo>
                <a:lnTo>
                  <a:pt x="14615" y="23286"/>
                </a:lnTo>
                <a:cubicBezTo>
                  <a:pt x="14706" y="23195"/>
                  <a:pt x="14767" y="23073"/>
                  <a:pt x="14858" y="22952"/>
                </a:cubicBezTo>
                <a:cubicBezTo>
                  <a:pt x="14979" y="22739"/>
                  <a:pt x="15101" y="22526"/>
                  <a:pt x="15192" y="22283"/>
                </a:cubicBezTo>
                <a:cubicBezTo>
                  <a:pt x="15223" y="22192"/>
                  <a:pt x="15283" y="22070"/>
                  <a:pt x="15314" y="21949"/>
                </a:cubicBezTo>
                <a:cubicBezTo>
                  <a:pt x="15314" y="21858"/>
                  <a:pt x="15314" y="21767"/>
                  <a:pt x="15344" y="21675"/>
                </a:cubicBezTo>
                <a:lnTo>
                  <a:pt x="15374" y="21615"/>
                </a:lnTo>
                <a:cubicBezTo>
                  <a:pt x="15435" y="21615"/>
                  <a:pt x="15496" y="21584"/>
                  <a:pt x="15526" y="21524"/>
                </a:cubicBezTo>
                <a:lnTo>
                  <a:pt x="15557" y="21463"/>
                </a:lnTo>
                <a:lnTo>
                  <a:pt x="15617" y="21463"/>
                </a:lnTo>
                <a:cubicBezTo>
                  <a:pt x="15678" y="21432"/>
                  <a:pt x="15709" y="21402"/>
                  <a:pt x="15739" y="21372"/>
                </a:cubicBezTo>
                <a:cubicBezTo>
                  <a:pt x="15830" y="21220"/>
                  <a:pt x="15921" y="21068"/>
                  <a:pt x="16043" y="20916"/>
                </a:cubicBezTo>
                <a:lnTo>
                  <a:pt x="16134" y="20794"/>
                </a:lnTo>
                <a:close/>
                <a:moveTo>
                  <a:pt x="7201" y="22283"/>
                </a:moveTo>
                <a:cubicBezTo>
                  <a:pt x="7141" y="22374"/>
                  <a:pt x="7110" y="22465"/>
                  <a:pt x="7050" y="22557"/>
                </a:cubicBezTo>
                <a:cubicBezTo>
                  <a:pt x="7050" y="22587"/>
                  <a:pt x="7019" y="22617"/>
                  <a:pt x="7019" y="22648"/>
                </a:cubicBezTo>
                <a:cubicBezTo>
                  <a:pt x="6928" y="22769"/>
                  <a:pt x="6837" y="22891"/>
                  <a:pt x="6746" y="23012"/>
                </a:cubicBezTo>
                <a:lnTo>
                  <a:pt x="6472" y="23498"/>
                </a:lnTo>
                <a:cubicBezTo>
                  <a:pt x="6412" y="23590"/>
                  <a:pt x="6351" y="23711"/>
                  <a:pt x="6320" y="23802"/>
                </a:cubicBezTo>
                <a:cubicBezTo>
                  <a:pt x="6260" y="23924"/>
                  <a:pt x="6229" y="23954"/>
                  <a:pt x="6199" y="24045"/>
                </a:cubicBezTo>
                <a:cubicBezTo>
                  <a:pt x="6124" y="24120"/>
                  <a:pt x="6049" y="24175"/>
                  <a:pt x="5974" y="24243"/>
                </a:cubicBezTo>
                <a:lnTo>
                  <a:pt x="5974" y="24243"/>
                </a:lnTo>
                <a:cubicBezTo>
                  <a:pt x="6005" y="24190"/>
                  <a:pt x="6026" y="24148"/>
                  <a:pt x="6047" y="24106"/>
                </a:cubicBezTo>
                <a:cubicBezTo>
                  <a:pt x="6138" y="23954"/>
                  <a:pt x="6229" y="23802"/>
                  <a:pt x="6320" y="23650"/>
                </a:cubicBezTo>
                <a:cubicBezTo>
                  <a:pt x="6472" y="23377"/>
                  <a:pt x="6624" y="23103"/>
                  <a:pt x="6776" y="22830"/>
                </a:cubicBezTo>
                <a:lnTo>
                  <a:pt x="7080" y="22313"/>
                </a:lnTo>
                <a:cubicBezTo>
                  <a:pt x="7110" y="22283"/>
                  <a:pt x="7171" y="22283"/>
                  <a:pt x="7201" y="22283"/>
                </a:cubicBezTo>
                <a:close/>
                <a:moveTo>
                  <a:pt x="17440" y="24106"/>
                </a:moveTo>
                <a:lnTo>
                  <a:pt x="17440" y="24167"/>
                </a:lnTo>
                <a:cubicBezTo>
                  <a:pt x="17440" y="24197"/>
                  <a:pt x="17440" y="24228"/>
                  <a:pt x="17440" y="24288"/>
                </a:cubicBezTo>
                <a:lnTo>
                  <a:pt x="17349" y="24288"/>
                </a:lnTo>
                <a:lnTo>
                  <a:pt x="17076" y="24197"/>
                </a:lnTo>
                <a:lnTo>
                  <a:pt x="17440" y="24106"/>
                </a:lnTo>
                <a:close/>
                <a:moveTo>
                  <a:pt x="26357" y="24157"/>
                </a:moveTo>
                <a:cubicBezTo>
                  <a:pt x="26332" y="24202"/>
                  <a:pt x="26307" y="24247"/>
                  <a:pt x="26282" y="24288"/>
                </a:cubicBezTo>
                <a:lnTo>
                  <a:pt x="26357" y="24157"/>
                </a:lnTo>
                <a:close/>
                <a:moveTo>
                  <a:pt x="31994" y="22344"/>
                </a:moveTo>
                <a:lnTo>
                  <a:pt x="31994" y="22344"/>
                </a:lnTo>
                <a:cubicBezTo>
                  <a:pt x="31933" y="22496"/>
                  <a:pt x="31842" y="22678"/>
                  <a:pt x="31751" y="22830"/>
                </a:cubicBezTo>
                <a:lnTo>
                  <a:pt x="31629" y="23134"/>
                </a:lnTo>
                <a:cubicBezTo>
                  <a:pt x="31568" y="23195"/>
                  <a:pt x="31538" y="23286"/>
                  <a:pt x="31508" y="23346"/>
                </a:cubicBezTo>
                <a:cubicBezTo>
                  <a:pt x="31447" y="23529"/>
                  <a:pt x="31356" y="23681"/>
                  <a:pt x="31295" y="23863"/>
                </a:cubicBezTo>
                <a:cubicBezTo>
                  <a:pt x="31234" y="24015"/>
                  <a:pt x="31173" y="24136"/>
                  <a:pt x="31113" y="24288"/>
                </a:cubicBezTo>
                <a:lnTo>
                  <a:pt x="31113" y="24258"/>
                </a:lnTo>
                <a:lnTo>
                  <a:pt x="31052" y="24197"/>
                </a:lnTo>
                <a:cubicBezTo>
                  <a:pt x="31052" y="24167"/>
                  <a:pt x="31022" y="24167"/>
                  <a:pt x="30991" y="24136"/>
                </a:cubicBezTo>
                <a:lnTo>
                  <a:pt x="30961" y="24106"/>
                </a:lnTo>
                <a:cubicBezTo>
                  <a:pt x="30991" y="24015"/>
                  <a:pt x="31052" y="23924"/>
                  <a:pt x="31082" y="23802"/>
                </a:cubicBezTo>
                <a:lnTo>
                  <a:pt x="31386" y="23225"/>
                </a:lnTo>
                <a:lnTo>
                  <a:pt x="31477" y="23073"/>
                </a:lnTo>
                <a:lnTo>
                  <a:pt x="31781" y="22678"/>
                </a:lnTo>
                <a:cubicBezTo>
                  <a:pt x="31842" y="22557"/>
                  <a:pt x="31933" y="22465"/>
                  <a:pt x="31994" y="22344"/>
                </a:cubicBezTo>
                <a:close/>
                <a:moveTo>
                  <a:pt x="32085" y="24167"/>
                </a:moveTo>
                <a:cubicBezTo>
                  <a:pt x="32052" y="24217"/>
                  <a:pt x="32018" y="24267"/>
                  <a:pt x="31980" y="24317"/>
                </a:cubicBezTo>
                <a:lnTo>
                  <a:pt x="31980" y="24317"/>
                </a:lnTo>
                <a:lnTo>
                  <a:pt x="32085" y="24167"/>
                </a:lnTo>
                <a:close/>
                <a:moveTo>
                  <a:pt x="13065" y="24136"/>
                </a:moveTo>
                <a:cubicBezTo>
                  <a:pt x="13065" y="24167"/>
                  <a:pt x="13065" y="24228"/>
                  <a:pt x="13065" y="24258"/>
                </a:cubicBezTo>
                <a:cubicBezTo>
                  <a:pt x="13035" y="24288"/>
                  <a:pt x="13005" y="24319"/>
                  <a:pt x="12974" y="24319"/>
                </a:cubicBezTo>
                <a:lnTo>
                  <a:pt x="12974" y="24228"/>
                </a:lnTo>
                <a:lnTo>
                  <a:pt x="13065" y="24136"/>
                </a:lnTo>
                <a:close/>
                <a:moveTo>
                  <a:pt x="5956" y="24288"/>
                </a:moveTo>
                <a:lnTo>
                  <a:pt x="5925" y="24349"/>
                </a:lnTo>
                <a:lnTo>
                  <a:pt x="5925" y="24319"/>
                </a:lnTo>
                <a:cubicBezTo>
                  <a:pt x="5932" y="24308"/>
                  <a:pt x="5939" y="24298"/>
                  <a:pt x="5945" y="24288"/>
                </a:cubicBezTo>
                <a:close/>
                <a:moveTo>
                  <a:pt x="26525" y="20339"/>
                </a:moveTo>
                <a:lnTo>
                  <a:pt x="26525" y="20339"/>
                </a:lnTo>
                <a:cubicBezTo>
                  <a:pt x="26464" y="20430"/>
                  <a:pt x="26403" y="20521"/>
                  <a:pt x="26312" y="20612"/>
                </a:cubicBezTo>
                <a:lnTo>
                  <a:pt x="26100" y="20916"/>
                </a:lnTo>
                <a:cubicBezTo>
                  <a:pt x="26039" y="21007"/>
                  <a:pt x="26008" y="21098"/>
                  <a:pt x="25948" y="21189"/>
                </a:cubicBezTo>
                <a:lnTo>
                  <a:pt x="25765" y="21493"/>
                </a:lnTo>
                <a:cubicBezTo>
                  <a:pt x="25765" y="21493"/>
                  <a:pt x="25735" y="21524"/>
                  <a:pt x="25735" y="21524"/>
                </a:cubicBezTo>
                <a:lnTo>
                  <a:pt x="25613" y="21736"/>
                </a:lnTo>
                <a:cubicBezTo>
                  <a:pt x="25522" y="21918"/>
                  <a:pt x="25401" y="22101"/>
                  <a:pt x="25310" y="22283"/>
                </a:cubicBezTo>
                <a:lnTo>
                  <a:pt x="24975" y="23012"/>
                </a:lnTo>
                <a:cubicBezTo>
                  <a:pt x="24945" y="23073"/>
                  <a:pt x="24915" y="23134"/>
                  <a:pt x="24884" y="23195"/>
                </a:cubicBezTo>
                <a:lnTo>
                  <a:pt x="24702" y="23650"/>
                </a:lnTo>
                <a:cubicBezTo>
                  <a:pt x="24672" y="23650"/>
                  <a:pt x="24611" y="23650"/>
                  <a:pt x="24580" y="23681"/>
                </a:cubicBezTo>
                <a:lnTo>
                  <a:pt x="24550" y="23711"/>
                </a:lnTo>
                <a:lnTo>
                  <a:pt x="24459" y="23772"/>
                </a:lnTo>
                <a:lnTo>
                  <a:pt x="24368" y="23863"/>
                </a:lnTo>
                <a:lnTo>
                  <a:pt x="24277" y="23985"/>
                </a:lnTo>
                <a:cubicBezTo>
                  <a:pt x="24246" y="23985"/>
                  <a:pt x="24216" y="24015"/>
                  <a:pt x="24155" y="24015"/>
                </a:cubicBezTo>
                <a:lnTo>
                  <a:pt x="24094" y="24076"/>
                </a:lnTo>
                <a:lnTo>
                  <a:pt x="24003" y="24106"/>
                </a:lnTo>
                <a:cubicBezTo>
                  <a:pt x="23973" y="24136"/>
                  <a:pt x="23942" y="24197"/>
                  <a:pt x="23912" y="24228"/>
                </a:cubicBezTo>
                <a:cubicBezTo>
                  <a:pt x="23882" y="24258"/>
                  <a:pt x="23851" y="24288"/>
                  <a:pt x="23821" y="24319"/>
                </a:cubicBezTo>
                <a:lnTo>
                  <a:pt x="23790" y="24349"/>
                </a:lnTo>
                <a:lnTo>
                  <a:pt x="23790" y="24319"/>
                </a:lnTo>
                <a:lnTo>
                  <a:pt x="23790" y="24288"/>
                </a:lnTo>
                <a:cubicBezTo>
                  <a:pt x="24094" y="23802"/>
                  <a:pt x="24368" y="23286"/>
                  <a:pt x="24641" y="22739"/>
                </a:cubicBezTo>
                <a:cubicBezTo>
                  <a:pt x="24854" y="22344"/>
                  <a:pt x="25067" y="21979"/>
                  <a:pt x="25249" y="21584"/>
                </a:cubicBezTo>
                <a:lnTo>
                  <a:pt x="25249" y="21615"/>
                </a:lnTo>
                <a:lnTo>
                  <a:pt x="25431" y="21220"/>
                </a:lnTo>
                <a:cubicBezTo>
                  <a:pt x="25462" y="21159"/>
                  <a:pt x="25492" y="21098"/>
                  <a:pt x="25522" y="21037"/>
                </a:cubicBezTo>
                <a:lnTo>
                  <a:pt x="25522" y="21007"/>
                </a:lnTo>
                <a:lnTo>
                  <a:pt x="25553" y="21007"/>
                </a:lnTo>
                <a:cubicBezTo>
                  <a:pt x="25613" y="21037"/>
                  <a:pt x="25674" y="21068"/>
                  <a:pt x="25735" y="21068"/>
                </a:cubicBezTo>
                <a:cubicBezTo>
                  <a:pt x="25826" y="21068"/>
                  <a:pt x="25887" y="20977"/>
                  <a:pt x="25948" y="20916"/>
                </a:cubicBezTo>
                <a:lnTo>
                  <a:pt x="26100" y="20794"/>
                </a:lnTo>
                <a:lnTo>
                  <a:pt x="26312" y="20551"/>
                </a:lnTo>
                <a:lnTo>
                  <a:pt x="26525" y="20339"/>
                </a:lnTo>
                <a:close/>
                <a:moveTo>
                  <a:pt x="46213" y="24136"/>
                </a:moveTo>
                <a:lnTo>
                  <a:pt x="46091" y="24379"/>
                </a:lnTo>
                <a:lnTo>
                  <a:pt x="46122" y="24258"/>
                </a:lnTo>
                <a:cubicBezTo>
                  <a:pt x="46122" y="24258"/>
                  <a:pt x="46152" y="24197"/>
                  <a:pt x="46183" y="24136"/>
                </a:cubicBezTo>
                <a:close/>
                <a:moveTo>
                  <a:pt x="11394" y="23802"/>
                </a:moveTo>
                <a:lnTo>
                  <a:pt x="11364" y="23863"/>
                </a:lnTo>
                <a:cubicBezTo>
                  <a:pt x="11303" y="23924"/>
                  <a:pt x="11242" y="24015"/>
                  <a:pt x="11182" y="24076"/>
                </a:cubicBezTo>
                <a:lnTo>
                  <a:pt x="10969" y="24379"/>
                </a:lnTo>
                <a:lnTo>
                  <a:pt x="10817" y="24379"/>
                </a:lnTo>
                <a:cubicBezTo>
                  <a:pt x="10908" y="24319"/>
                  <a:pt x="10969" y="24228"/>
                  <a:pt x="11060" y="24136"/>
                </a:cubicBezTo>
                <a:lnTo>
                  <a:pt x="11303" y="23893"/>
                </a:lnTo>
                <a:lnTo>
                  <a:pt x="11394" y="23802"/>
                </a:lnTo>
                <a:close/>
                <a:moveTo>
                  <a:pt x="20722" y="24288"/>
                </a:moveTo>
                <a:lnTo>
                  <a:pt x="20661" y="24410"/>
                </a:lnTo>
                <a:lnTo>
                  <a:pt x="20631" y="24379"/>
                </a:lnTo>
                <a:lnTo>
                  <a:pt x="20722" y="24288"/>
                </a:lnTo>
                <a:close/>
                <a:moveTo>
                  <a:pt x="33027" y="21372"/>
                </a:moveTo>
                <a:lnTo>
                  <a:pt x="33027" y="21402"/>
                </a:lnTo>
                <a:cubicBezTo>
                  <a:pt x="32905" y="21615"/>
                  <a:pt x="32784" y="21797"/>
                  <a:pt x="32693" y="22010"/>
                </a:cubicBezTo>
                <a:lnTo>
                  <a:pt x="32358" y="22617"/>
                </a:lnTo>
                <a:lnTo>
                  <a:pt x="32267" y="22830"/>
                </a:lnTo>
                <a:cubicBezTo>
                  <a:pt x="32206" y="22982"/>
                  <a:pt x="32146" y="23103"/>
                  <a:pt x="32085" y="23255"/>
                </a:cubicBezTo>
                <a:cubicBezTo>
                  <a:pt x="32024" y="23377"/>
                  <a:pt x="31963" y="23529"/>
                  <a:pt x="31933" y="23620"/>
                </a:cubicBezTo>
                <a:cubicBezTo>
                  <a:pt x="31933" y="23681"/>
                  <a:pt x="31903" y="23711"/>
                  <a:pt x="31872" y="23741"/>
                </a:cubicBezTo>
                <a:lnTo>
                  <a:pt x="31842" y="23802"/>
                </a:lnTo>
                <a:cubicBezTo>
                  <a:pt x="31720" y="23985"/>
                  <a:pt x="31599" y="24197"/>
                  <a:pt x="31477" y="24349"/>
                </a:cubicBezTo>
                <a:lnTo>
                  <a:pt x="31417" y="24410"/>
                </a:lnTo>
                <a:cubicBezTo>
                  <a:pt x="31477" y="24258"/>
                  <a:pt x="31538" y="24106"/>
                  <a:pt x="31599" y="23954"/>
                </a:cubicBezTo>
                <a:cubicBezTo>
                  <a:pt x="31720" y="23711"/>
                  <a:pt x="31812" y="23468"/>
                  <a:pt x="31933" y="23255"/>
                </a:cubicBezTo>
                <a:lnTo>
                  <a:pt x="32146" y="22800"/>
                </a:lnTo>
                <a:cubicBezTo>
                  <a:pt x="32237" y="22648"/>
                  <a:pt x="32298" y="22496"/>
                  <a:pt x="32358" y="22344"/>
                </a:cubicBezTo>
                <a:cubicBezTo>
                  <a:pt x="32450" y="22283"/>
                  <a:pt x="32480" y="22192"/>
                  <a:pt x="32541" y="22101"/>
                </a:cubicBezTo>
                <a:lnTo>
                  <a:pt x="32541" y="22101"/>
                </a:lnTo>
                <a:lnTo>
                  <a:pt x="32510" y="22131"/>
                </a:lnTo>
                <a:lnTo>
                  <a:pt x="32662" y="21858"/>
                </a:lnTo>
                <a:cubicBezTo>
                  <a:pt x="32693" y="21797"/>
                  <a:pt x="32753" y="21767"/>
                  <a:pt x="32784" y="21706"/>
                </a:cubicBezTo>
                <a:lnTo>
                  <a:pt x="32814" y="21645"/>
                </a:lnTo>
                <a:lnTo>
                  <a:pt x="32875" y="21584"/>
                </a:lnTo>
                <a:lnTo>
                  <a:pt x="32905" y="21554"/>
                </a:lnTo>
                <a:lnTo>
                  <a:pt x="32936" y="21524"/>
                </a:lnTo>
                <a:lnTo>
                  <a:pt x="32936" y="21493"/>
                </a:lnTo>
                <a:lnTo>
                  <a:pt x="32966" y="21432"/>
                </a:lnTo>
                <a:lnTo>
                  <a:pt x="32996" y="21402"/>
                </a:lnTo>
                <a:cubicBezTo>
                  <a:pt x="32996" y="21372"/>
                  <a:pt x="33027" y="21372"/>
                  <a:pt x="33027" y="21372"/>
                </a:cubicBezTo>
                <a:close/>
                <a:moveTo>
                  <a:pt x="46973" y="24045"/>
                </a:moveTo>
                <a:lnTo>
                  <a:pt x="46790" y="24410"/>
                </a:lnTo>
                <a:cubicBezTo>
                  <a:pt x="46821" y="24319"/>
                  <a:pt x="46851" y="24228"/>
                  <a:pt x="46881" y="24136"/>
                </a:cubicBezTo>
                <a:lnTo>
                  <a:pt x="46973" y="24045"/>
                </a:lnTo>
                <a:close/>
                <a:moveTo>
                  <a:pt x="4133" y="23985"/>
                </a:moveTo>
                <a:cubicBezTo>
                  <a:pt x="4285" y="24167"/>
                  <a:pt x="4437" y="24319"/>
                  <a:pt x="4619" y="24471"/>
                </a:cubicBezTo>
                <a:lnTo>
                  <a:pt x="4619" y="24501"/>
                </a:lnTo>
                <a:cubicBezTo>
                  <a:pt x="4467" y="24379"/>
                  <a:pt x="4315" y="24258"/>
                  <a:pt x="4194" y="24106"/>
                </a:cubicBezTo>
                <a:lnTo>
                  <a:pt x="4163" y="24045"/>
                </a:lnTo>
                <a:lnTo>
                  <a:pt x="4133" y="23985"/>
                </a:lnTo>
                <a:close/>
                <a:moveTo>
                  <a:pt x="26646" y="20825"/>
                </a:moveTo>
                <a:lnTo>
                  <a:pt x="26646" y="20825"/>
                </a:lnTo>
                <a:cubicBezTo>
                  <a:pt x="26616" y="20946"/>
                  <a:pt x="26555" y="21098"/>
                  <a:pt x="26495" y="21250"/>
                </a:cubicBezTo>
                <a:cubicBezTo>
                  <a:pt x="26434" y="21372"/>
                  <a:pt x="26403" y="21493"/>
                  <a:pt x="26343" y="21615"/>
                </a:cubicBezTo>
                <a:lnTo>
                  <a:pt x="26191" y="21918"/>
                </a:lnTo>
                <a:cubicBezTo>
                  <a:pt x="26130" y="22040"/>
                  <a:pt x="26069" y="22192"/>
                  <a:pt x="26008" y="22313"/>
                </a:cubicBezTo>
                <a:cubicBezTo>
                  <a:pt x="25917" y="22465"/>
                  <a:pt x="25796" y="22708"/>
                  <a:pt x="25705" y="22891"/>
                </a:cubicBezTo>
                <a:cubicBezTo>
                  <a:pt x="25613" y="23073"/>
                  <a:pt x="25553" y="23225"/>
                  <a:pt x="25462" y="23377"/>
                </a:cubicBezTo>
                <a:cubicBezTo>
                  <a:pt x="25310" y="23681"/>
                  <a:pt x="25127" y="23954"/>
                  <a:pt x="24975" y="24258"/>
                </a:cubicBezTo>
                <a:lnTo>
                  <a:pt x="24793" y="24531"/>
                </a:lnTo>
                <a:cubicBezTo>
                  <a:pt x="24823" y="24440"/>
                  <a:pt x="24854" y="24349"/>
                  <a:pt x="24884" y="24258"/>
                </a:cubicBezTo>
                <a:cubicBezTo>
                  <a:pt x="24915" y="24167"/>
                  <a:pt x="24975" y="23985"/>
                  <a:pt x="25036" y="23863"/>
                </a:cubicBezTo>
                <a:cubicBezTo>
                  <a:pt x="25127" y="23650"/>
                  <a:pt x="25188" y="23407"/>
                  <a:pt x="25279" y="23195"/>
                </a:cubicBezTo>
                <a:lnTo>
                  <a:pt x="25674" y="22435"/>
                </a:lnTo>
                <a:cubicBezTo>
                  <a:pt x="25705" y="22344"/>
                  <a:pt x="25765" y="22283"/>
                  <a:pt x="25796" y="22192"/>
                </a:cubicBezTo>
                <a:lnTo>
                  <a:pt x="26069" y="21736"/>
                </a:lnTo>
                <a:cubicBezTo>
                  <a:pt x="26100" y="21645"/>
                  <a:pt x="26160" y="21554"/>
                  <a:pt x="26221" y="21493"/>
                </a:cubicBezTo>
                <a:lnTo>
                  <a:pt x="26434" y="21098"/>
                </a:lnTo>
                <a:cubicBezTo>
                  <a:pt x="26464" y="21068"/>
                  <a:pt x="26495" y="21007"/>
                  <a:pt x="26525" y="20977"/>
                </a:cubicBezTo>
                <a:cubicBezTo>
                  <a:pt x="26555" y="20916"/>
                  <a:pt x="26586" y="20885"/>
                  <a:pt x="26646" y="20825"/>
                </a:cubicBezTo>
                <a:close/>
                <a:moveTo>
                  <a:pt x="35913" y="23225"/>
                </a:moveTo>
                <a:lnTo>
                  <a:pt x="35913" y="23225"/>
                </a:lnTo>
                <a:cubicBezTo>
                  <a:pt x="35792" y="23468"/>
                  <a:pt x="35701" y="23711"/>
                  <a:pt x="35579" y="23954"/>
                </a:cubicBezTo>
                <a:cubicBezTo>
                  <a:pt x="35488" y="24106"/>
                  <a:pt x="35427" y="24228"/>
                  <a:pt x="35336" y="24379"/>
                </a:cubicBezTo>
                <a:cubicBezTo>
                  <a:pt x="35245" y="24501"/>
                  <a:pt x="35214" y="24592"/>
                  <a:pt x="35154" y="24683"/>
                </a:cubicBezTo>
                <a:lnTo>
                  <a:pt x="35093" y="24653"/>
                </a:lnTo>
                <a:lnTo>
                  <a:pt x="35093" y="24623"/>
                </a:lnTo>
                <a:cubicBezTo>
                  <a:pt x="35093" y="24592"/>
                  <a:pt x="35123" y="24562"/>
                  <a:pt x="35123" y="24531"/>
                </a:cubicBezTo>
                <a:cubicBezTo>
                  <a:pt x="35154" y="24501"/>
                  <a:pt x="35214" y="24379"/>
                  <a:pt x="35245" y="24319"/>
                </a:cubicBezTo>
                <a:cubicBezTo>
                  <a:pt x="35336" y="24136"/>
                  <a:pt x="35427" y="23985"/>
                  <a:pt x="35518" y="23802"/>
                </a:cubicBezTo>
                <a:cubicBezTo>
                  <a:pt x="35640" y="23650"/>
                  <a:pt x="35792" y="23438"/>
                  <a:pt x="35913" y="23225"/>
                </a:cubicBezTo>
                <a:close/>
                <a:moveTo>
                  <a:pt x="45362" y="23711"/>
                </a:moveTo>
                <a:lnTo>
                  <a:pt x="45362" y="23772"/>
                </a:lnTo>
                <a:lnTo>
                  <a:pt x="45362" y="23802"/>
                </a:lnTo>
                <a:cubicBezTo>
                  <a:pt x="45393" y="23833"/>
                  <a:pt x="45393" y="23863"/>
                  <a:pt x="45423" y="23863"/>
                </a:cubicBezTo>
                <a:cubicBezTo>
                  <a:pt x="45453" y="23893"/>
                  <a:pt x="45484" y="23924"/>
                  <a:pt x="45514" y="23954"/>
                </a:cubicBezTo>
                <a:lnTo>
                  <a:pt x="45484" y="24015"/>
                </a:lnTo>
                <a:lnTo>
                  <a:pt x="45301" y="24197"/>
                </a:lnTo>
                <a:cubicBezTo>
                  <a:pt x="45241" y="24288"/>
                  <a:pt x="45150" y="24410"/>
                  <a:pt x="45058" y="24501"/>
                </a:cubicBezTo>
                <a:lnTo>
                  <a:pt x="45089" y="24501"/>
                </a:lnTo>
                <a:cubicBezTo>
                  <a:pt x="45028" y="24562"/>
                  <a:pt x="44967" y="24623"/>
                  <a:pt x="44906" y="24714"/>
                </a:cubicBezTo>
                <a:cubicBezTo>
                  <a:pt x="44876" y="24683"/>
                  <a:pt x="44876" y="24653"/>
                  <a:pt x="44876" y="24653"/>
                </a:cubicBezTo>
                <a:cubicBezTo>
                  <a:pt x="44846" y="24623"/>
                  <a:pt x="44815" y="24623"/>
                  <a:pt x="44815" y="24592"/>
                </a:cubicBezTo>
                <a:lnTo>
                  <a:pt x="44846" y="24531"/>
                </a:lnTo>
                <a:cubicBezTo>
                  <a:pt x="44937" y="24410"/>
                  <a:pt x="45028" y="24288"/>
                  <a:pt x="45119" y="24167"/>
                </a:cubicBezTo>
                <a:cubicBezTo>
                  <a:pt x="45210" y="24045"/>
                  <a:pt x="45301" y="23863"/>
                  <a:pt x="45362" y="23711"/>
                </a:cubicBezTo>
                <a:close/>
                <a:moveTo>
                  <a:pt x="5227" y="24683"/>
                </a:moveTo>
                <a:lnTo>
                  <a:pt x="5257" y="24744"/>
                </a:lnTo>
                <a:lnTo>
                  <a:pt x="5196" y="24714"/>
                </a:lnTo>
                <a:lnTo>
                  <a:pt x="5166" y="24683"/>
                </a:lnTo>
                <a:close/>
                <a:moveTo>
                  <a:pt x="9116" y="23316"/>
                </a:moveTo>
                <a:lnTo>
                  <a:pt x="9116" y="23316"/>
                </a:lnTo>
                <a:cubicBezTo>
                  <a:pt x="8994" y="23529"/>
                  <a:pt x="8903" y="23711"/>
                  <a:pt x="8781" y="23924"/>
                </a:cubicBezTo>
                <a:cubicBezTo>
                  <a:pt x="8660" y="24106"/>
                  <a:pt x="8538" y="24379"/>
                  <a:pt x="8386" y="24592"/>
                </a:cubicBezTo>
                <a:lnTo>
                  <a:pt x="8356" y="24683"/>
                </a:lnTo>
                <a:lnTo>
                  <a:pt x="8143" y="24805"/>
                </a:lnTo>
                <a:cubicBezTo>
                  <a:pt x="8174" y="24683"/>
                  <a:pt x="8234" y="24562"/>
                  <a:pt x="8295" y="24440"/>
                </a:cubicBezTo>
                <a:cubicBezTo>
                  <a:pt x="8295" y="24410"/>
                  <a:pt x="8326" y="24349"/>
                  <a:pt x="8326" y="24319"/>
                </a:cubicBezTo>
                <a:lnTo>
                  <a:pt x="8508" y="24045"/>
                </a:lnTo>
                <a:lnTo>
                  <a:pt x="8751" y="23711"/>
                </a:lnTo>
                <a:cubicBezTo>
                  <a:pt x="8873" y="23590"/>
                  <a:pt x="8994" y="23438"/>
                  <a:pt x="9116" y="23316"/>
                </a:cubicBezTo>
                <a:close/>
                <a:moveTo>
                  <a:pt x="29411" y="22435"/>
                </a:moveTo>
                <a:lnTo>
                  <a:pt x="29290" y="22708"/>
                </a:lnTo>
                <a:cubicBezTo>
                  <a:pt x="29168" y="22952"/>
                  <a:pt x="29047" y="23195"/>
                  <a:pt x="28956" y="23468"/>
                </a:cubicBezTo>
                <a:cubicBezTo>
                  <a:pt x="28895" y="23529"/>
                  <a:pt x="28864" y="23559"/>
                  <a:pt x="28834" y="23620"/>
                </a:cubicBezTo>
                <a:lnTo>
                  <a:pt x="28409" y="24197"/>
                </a:lnTo>
                <a:lnTo>
                  <a:pt x="28044" y="24683"/>
                </a:lnTo>
                <a:lnTo>
                  <a:pt x="27862" y="24896"/>
                </a:lnTo>
                <a:cubicBezTo>
                  <a:pt x="27862" y="24835"/>
                  <a:pt x="27892" y="24805"/>
                  <a:pt x="27892" y="24774"/>
                </a:cubicBezTo>
                <a:cubicBezTo>
                  <a:pt x="27953" y="24623"/>
                  <a:pt x="28044" y="24471"/>
                  <a:pt x="28105" y="24319"/>
                </a:cubicBezTo>
                <a:cubicBezTo>
                  <a:pt x="28105" y="24288"/>
                  <a:pt x="28135" y="24258"/>
                  <a:pt x="28135" y="24228"/>
                </a:cubicBezTo>
                <a:cubicBezTo>
                  <a:pt x="28257" y="24106"/>
                  <a:pt x="28348" y="23985"/>
                  <a:pt x="28439" y="23863"/>
                </a:cubicBezTo>
                <a:lnTo>
                  <a:pt x="28621" y="23620"/>
                </a:lnTo>
                <a:lnTo>
                  <a:pt x="28773" y="23377"/>
                </a:lnTo>
                <a:lnTo>
                  <a:pt x="28986" y="23103"/>
                </a:lnTo>
                <a:cubicBezTo>
                  <a:pt x="29016" y="23043"/>
                  <a:pt x="29077" y="22982"/>
                  <a:pt x="29107" y="22921"/>
                </a:cubicBezTo>
                <a:lnTo>
                  <a:pt x="29320" y="22587"/>
                </a:lnTo>
                <a:lnTo>
                  <a:pt x="29320" y="22557"/>
                </a:lnTo>
                <a:lnTo>
                  <a:pt x="29411" y="22435"/>
                </a:lnTo>
                <a:close/>
                <a:moveTo>
                  <a:pt x="30778" y="24501"/>
                </a:moveTo>
                <a:cubicBezTo>
                  <a:pt x="30809" y="24531"/>
                  <a:pt x="30809" y="24562"/>
                  <a:pt x="30809" y="24592"/>
                </a:cubicBezTo>
                <a:cubicBezTo>
                  <a:pt x="30809" y="24623"/>
                  <a:pt x="30809" y="24653"/>
                  <a:pt x="30809" y="24683"/>
                </a:cubicBezTo>
                <a:lnTo>
                  <a:pt x="30809" y="24714"/>
                </a:lnTo>
                <a:cubicBezTo>
                  <a:pt x="30748" y="24774"/>
                  <a:pt x="30687" y="24896"/>
                  <a:pt x="30596" y="24987"/>
                </a:cubicBezTo>
                <a:lnTo>
                  <a:pt x="30566" y="24987"/>
                </a:lnTo>
                <a:cubicBezTo>
                  <a:pt x="30627" y="24835"/>
                  <a:pt x="30687" y="24653"/>
                  <a:pt x="30778" y="24501"/>
                </a:cubicBezTo>
                <a:close/>
                <a:moveTo>
                  <a:pt x="45727" y="24319"/>
                </a:moveTo>
                <a:lnTo>
                  <a:pt x="45727" y="24319"/>
                </a:lnTo>
                <a:cubicBezTo>
                  <a:pt x="45666" y="24471"/>
                  <a:pt x="45605" y="24623"/>
                  <a:pt x="45545" y="24774"/>
                </a:cubicBezTo>
                <a:lnTo>
                  <a:pt x="45514" y="24805"/>
                </a:lnTo>
                <a:lnTo>
                  <a:pt x="45362" y="24926"/>
                </a:lnTo>
                <a:cubicBezTo>
                  <a:pt x="45362" y="24957"/>
                  <a:pt x="45332" y="24987"/>
                  <a:pt x="45301" y="25018"/>
                </a:cubicBezTo>
                <a:cubicBezTo>
                  <a:pt x="45301" y="24987"/>
                  <a:pt x="45271" y="24957"/>
                  <a:pt x="45271" y="24926"/>
                </a:cubicBezTo>
                <a:cubicBezTo>
                  <a:pt x="45246" y="24901"/>
                  <a:pt x="45242" y="24897"/>
                  <a:pt x="45224" y="24879"/>
                </a:cubicBezTo>
                <a:lnTo>
                  <a:pt x="45224" y="24879"/>
                </a:lnTo>
                <a:lnTo>
                  <a:pt x="45362" y="24714"/>
                </a:lnTo>
                <a:lnTo>
                  <a:pt x="45636" y="24410"/>
                </a:lnTo>
                <a:cubicBezTo>
                  <a:pt x="45666" y="24379"/>
                  <a:pt x="45696" y="24349"/>
                  <a:pt x="45727" y="24319"/>
                </a:cubicBezTo>
                <a:close/>
                <a:moveTo>
                  <a:pt x="34911" y="24957"/>
                </a:moveTo>
                <a:lnTo>
                  <a:pt x="34911" y="24987"/>
                </a:lnTo>
                <a:lnTo>
                  <a:pt x="34880" y="25048"/>
                </a:lnTo>
                <a:lnTo>
                  <a:pt x="34911" y="24957"/>
                </a:lnTo>
                <a:close/>
                <a:moveTo>
                  <a:pt x="34303" y="21584"/>
                </a:moveTo>
                <a:lnTo>
                  <a:pt x="34303" y="21584"/>
                </a:lnTo>
                <a:cubicBezTo>
                  <a:pt x="34242" y="21858"/>
                  <a:pt x="34151" y="22131"/>
                  <a:pt x="34060" y="22405"/>
                </a:cubicBezTo>
                <a:cubicBezTo>
                  <a:pt x="33908" y="22708"/>
                  <a:pt x="33786" y="22982"/>
                  <a:pt x="33604" y="23255"/>
                </a:cubicBezTo>
                <a:cubicBezTo>
                  <a:pt x="33452" y="23529"/>
                  <a:pt x="33270" y="23802"/>
                  <a:pt x="33088" y="24076"/>
                </a:cubicBezTo>
                <a:lnTo>
                  <a:pt x="32845" y="24349"/>
                </a:lnTo>
                <a:cubicBezTo>
                  <a:pt x="32784" y="24440"/>
                  <a:pt x="32723" y="24531"/>
                  <a:pt x="32662" y="24592"/>
                </a:cubicBezTo>
                <a:lnTo>
                  <a:pt x="32237" y="25109"/>
                </a:lnTo>
                <a:cubicBezTo>
                  <a:pt x="32267" y="24987"/>
                  <a:pt x="32298" y="24835"/>
                  <a:pt x="32328" y="24744"/>
                </a:cubicBezTo>
                <a:cubicBezTo>
                  <a:pt x="32389" y="24623"/>
                  <a:pt x="32419" y="24531"/>
                  <a:pt x="32450" y="24440"/>
                </a:cubicBezTo>
                <a:lnTo>
                  <a:pt x="32419" y="24440"/>
                </a:lnTo>
                <a:lnTo>
                  <a:pt x="32541" y="24106"/>
                </a:lnTo>
                <a:cubicBezTo>
                  <a:pt x="32723" y="23893"/>
                  <a:pt x="32875" y="23650"/>
                  <a:pt x="33027" y="23407"/>
                </a:cubicBezTo>
                <a:lnTo>
                  <a:pt x="33300" y="23012"/>
                </a:lnTo>
                <a:cubicBezTo>
                  <a:pt x="33422" y="22860"/>
                  <a:pt x="33543" y="22678"/>
                  <a:pt x="33665" y="22496"/>
                </a:cubicBezTo>
                <a:cubicBezTo>
                  <a:pt x="33817" y="22344"/>
                  <a:pt x="33969" y="22101"/>
                  <a:pt x="34090" y="21888"/>
                </a:cubicBezTo>
                <a:lnTo>
                  <a:pt x="34212" y="21736"/>
                </a:lnTo>
                <a:cubicBezTo>
                  <a:pt x="34242" y="21675"/>
                  <a:pt x="34273" y="21645"/>
                  <a:pt x="34303" y="21584"/>
                </a:cubicBezTo>
                <a:close/>
                <a:moveTo>
                  <a:pt x="43904" y="23833"/>
                </a:moveTo>
                <a:cubicBezTo>
                  <a:pt x="43904" y="23863"/>
                  <a:pt x="43904" y="23893"/>
                  <a:pt x="43904" y="23924"/>
                </a:cubicBezTo>
                <a:lnTo>
                  <a:pt x="43873" y="23954"/>
                </a:lnTo>
                <a:cubicBezTo>
                  <a:pt x="43813" y="24106"/>
                  <a:pt x="43782" y="24228"/>
                  <a:pt x="43722" y="24349"/>
                </a:cubicBezTo>
                <a:cubicBezTo>
                  <a:pt x="43661" y="24471"/>
                  <a:pt x="43630" y="24501"/>
                  <a:pt x="43600" y="24562"/>
                </a:cubicBezTo>
                <a:lnTo>
                  <a:pt x="43357" y="25200"/>
                </a:lnTo>
                <a:cubicBezTo>
                  <a:pt x="43357" y="25169"/>
                  <a:pt x="43327" y="25139"/>
                  <a:pt x="43327" y="25109"/>
                </a:cubicBezTo>
                <a:cubicBezTo>
                  <a:pt x="43296" y="25078"/>
                  <a:pt x="43266" y="25048"/>
                  <a:pt x="43235" y="25018"/>
                </a:cubicBezTo>
                <a:lnTo>
                  <a:pt x="43205" y="24987"/>
                </a:lnTo>
                <a:lnTo>
                  <a:pt x="43175" y="24957"/>
                </a:lnTo>
                <a:lnTo>
                  <a:pt x="43114" y="24896"/>
                </a:lnTo>
                <a:cubicBezTo>
                  <a:pt x="43205" y="24805"/>
                  <a:pt x="43266" y="24683"/>
                  <a:pt x="43357" y="24562"/>
                </a:cubicBezTo>
                <a:cubicBezTo>
                  <a:pt x="43387" y="24531"/>
                  <a:pt x="43418" y="24471"/>
                  <a:pt x="43448" y="24410"/>
                </a:cubicBezTo>
                <a:lnTo>
                  <a:pt x="43691" y="24015"/>
                </a:lnTo>
                <a:cubicBezTo>
                  <a:pt x="43722" y="23985"/>
                  <a:pt x="43752" y="23954"/>
                  <a:pt x="43752" y="23893"/>
                </a:cubicBezTo>
                <a:lnTo>
                  <a:pt x="43843" y="23863"/>
                </a:lnTo>
                <a:cubicBezTo>
                  <a:pt x="43873" y="23863"/>
                  <a:pt x="43904" y="23833"/>
                  <a:pt x="43904" y="23833"/>
                </a:cubicBezTo>
                <a:close/>
                <a:moveTo>
                  <a:pt x="44542" y="24258"/>
                </a:moveTo>
                <a:lnTo>
                  <a:pt x="44390" y="24440"/>
                </a:lnTo>
                <a:cubicBezTo>
                  <a:pt x="44268" y="24623"/>
                  <a:pt x="44117" y="24805"/>
                  <a:pt x="43965" y="24957"/>
                </a:cubicBezTo>
                <a:cubicBezTo>
                  <a:pt x="43934" y="25018"/>
                  <a:pt x="43873" y="25048"/>
                  <a:pt x="43843" y="25109"/>
                </a:cubicBezTo>
                <a:lnTo>
                  <a:pt x="43722" y="25200"/>
                </a:lnTo>
                <a:lnTo>
                  <a:pt x="43904" y="24714"/>
                </a:lnTo>
                <a:lnTo>
                  <a:pt x="43995" y="24531"/>
                </a:lnTo>
                <a:lnTo>
                  <a:pt x="44025" y="24562"/>
                </a:lnTo>
                <a:lnTo>
                  <a:pt x="44147" y="24562"/>
                </a:lnTo>
                <a:cubicBezTo>
                  <a:pt x="44208" y="24562"/>
                  <a:pt x="44238" y="24562"/>
                  <a:pt x="44268" y="24531"/>
                </a:cubicBezTo>
                <a:cubicBezTo>
                  <a:pt x="44299" y="24501"/>
                  <a:pt x="44329" y="24501"/>
                  <a:pt x="44360" y="24440"/>
                </a:cubicBezTo>
                <a:lnTo>
                  <a:pt x="44542" y="24258"/>
                </a:lnTo>
                <a:close/>
                <a:moveTo>
                  <a:pt x="23973" y="19701"/>
                </a:moveTo>
                <a:cubicBezTo>
                  <a:pt x="23942" y="19852"/>
                  <a:pt x="23912" y="20004"/>
                  <a:pt x="23882" y="20187"/>
                </a:cubicBezTo>
                <a:cubicBezTo>
                  <a:pt x="23882" y="20339"/>
                  <a:pt x="23882" y="20399"/>
                  <a:pt x="23882" y="20521"/>
                </a:cubicBezTo>
                <a:cubicBezTo>
                  <a:pt x="23882" y="20551"/>
                  <a:pt x="23882" y="20582"/>
                  <a:pt x="23882" y="20582"/>
                </a:cubicBezTo>
                <a:lnTo>
                  <a:pt x="23882" y="20703"/>
                </a:lnTo>
                <a:cubicBezTo>
                  <a:pt x="23912" y="20764"/>
                  <a:pt x="23912" y="20825"/>
                  <a:pt x="23942" y="20855"/>
                </a:cubicBezTo>
                <a:cubicBezTo>
                  <a:pt x="23912" y="20916"/>
                  <a:pt x="23882" y="20946"/>
                  <a:pt x="23851" y="20977"/>
                </a:cubicBezTo>
                <a:lnTo>
                  <a:pt x="23639" y="21372"/>
                </a:lnTo>
                <a:cubicBezTo>
                  <a:pt x="23547" y="21524"/>
                  <a:pt x="23456" y="21706"/>
                  <a:pt x="23365" y="21858"/>
                </a:cubicBezTo>
                <a:lnTo>
                  <a:pt x="22970" y="22617"/>
                </a:lnTo>
                <a:lnTo>
                  <a:pt x="22940" y="22708"/>
                </a:lnTo>
                <a:cubicBezTo>
                  <a:pt x="22909" y="22693"/>
                  <a:pt x="22871" y="22686"/>
                  <a:pt x="22833" y="22686"/>
                </a:cubicBezTo>
                <a:cubicBezTo>
                  <a:pt x="22795" y="22686"/>
                  <a:pt x="22757" y="22693"/>
                  <a:pt x="22727" y="22708"/>
                </a:cubicBezTo>
                <a:lnTo>
                  <a:pt x="22636" y="22800"/>
                </a:lnTo>
                <a:cubicBezTo>
                  <a:pt x="22575" y="22830"/>
                  <a:pt x="22545" y="22860"/>
                  <a:pt x="22514" y="22891"/>
                </a:cubicBezTo>
                <a:cubicBezTo>
                  <a:pt x="22484" y="22921"/>
                  <a:pt x="22454" y="22952"/>
                  <a:pt x="22423" y="23012"/>
                </a:cubicBezTo>
                <a:lnTo>
                  <a:pt x="22332" y="23103"/>
                </a:lnTo>
                <a:cubicBezTo>
                  <a:pt x="22211" y="23286"/>
                  <a:pt x="22119" y="23438"/>
                  <a:pt x="22028" y="23590"/>
                </a:cubicBezTo>
                <a:lnTo>
                  <a:pt x="21755" y="24076"/>
                </a:lnTo>
                <a:cubicBezTo>
                  <a:pt x="21724" y="24136"/>
                  <a:pt x="21694" y="24197"/>
                  <a:pt x="21664" y="24288"/>
                </a:cubicBezTo>
                <a:cubicBezTo>
                  <a:pt x="21633" y="24349"/>
                  <a:pt x="21573" y="24471"/>
                  <a:pt x="21542" y="24562"/>
                </a:cubicBezTo>
                <a:cubicBezTo>
                  <a:pt x="21481" y="24653"/>
                  <a:pt x="21421" y="24835"/>
                  <a:pt x="21360" y="24957"/>
                </a:cubicBezTo>
                <a:cubicBezTo>
                  <a:pt x="21299" y="24957"/>
                  <a:pt x="21269" y="24926"/>
                  <a:pt x="21208" y="24896"/>
                </a:cubicBezTo>
                <a:lnTo>
                  <a:pt x="21086" y="24896"/>
                </a:lnTo>
                <a:cubicBezTo>
                  <a:pt x="21056" y="24926"/>
                  <a:pt x="21026" y="24926"/>
                  <a:pt x="20995" y="24957"/>
                </a:cubicBezTo>
                <a:cubicBezTo>
                  <a:pt x="20934" y="25048"/>
                  <a:pt x="20904" y="25139"/>
                  <a:pt x="20934" y="25230"/>
                </a:cubicBezTo>
                <a:lnTo>
                  <a:pt x="20934" y="25291"/>
                </a:lnTo>
                <a:lnTo>
                  <a:pt x="20783" y="25139"/>
                </a:lnTo>
                <a:cubicBezTo>
                  <a:pt x="20813" y="25048"/>
                  <a:pt x="20843" y="24926"/>
                  <a:pt x="20874" y="24835"/>
                </a:cubicBezTo>
                <a:lnTo>
                  <a:pt x="20904" y="24774"/>
                </a:lnTo>
                <a:lnTo>
                  <a:pt x="20934" y="24744"/>
                </a:lnTo>
                <a:cubicBezTo>
                  <a:pt x="21117" y="24562"/>
                  <a:pt x="21269" y="24379"/>
                  <a:pt x="21421" y="24197"/>
                </a:cubicBezTo>
                <a:cubicBezTo>
                  <a:pt x="21481" y="24076"/>
                  <a:pt x="21573" y="23954"/>
                  <a:pt x="21664" y="23833"/>
                </a:cubicBezTo>
                <a:lnTo>
                  <a:pt x="21724" y="23772"/>
                </a:lnTo>
                <a:cubicBezTo>
                  <a:pt x="21785" y="23772"/>
                  <a:pt x="21846" y="23741"/>
                  <a:pt x="21876" y="23681"/>
                </a:cubicBezTo>
                <a:cubicBezTo>
                  <a:pt x="21937" y="23590"/>
                  <a:pt x="21998" y="23468"/>
                  <a:pt x="22028" y="23377"/>
                </a:cubicBezTo>
                <a:lnTo>
                  <a:pt x="22180" y="23134"/>
                </a:lnTo>
                <a:cubicBezTo>
                  <a:pt x="22302" y="22921"/>
                  <a:pt x="22423" y="22708"/>
                  <a:pt x="22545" y="22496"/>
                </a:cubicBezTo>
                <a:cubicBezTo>
                  <a:pt x="22757" y="22101"/>
                  <a:pt x="22970" y="21736"/>
                  <a:pt x="23183" y="21341"/>
                </a:cubicBezTo>
                <a:cubicBezTo>
                  <a:pt x="23244" y="21250"/>
                  <a:pt x="23274" y="21159"/>
                  <a:pt x="23335" y="21068"/>
                </a:cubicBezTo>
                <a:lnTo>
                  <a:pt x="23517" y="20673"/>
                </a:lnTo>
                <a:cubicBezTo>
                  <a:pt x="23639" y="20460"/>
                  <a:pt x="23730" y="20247"/>
                  <a:pt x="23821" y="20035"/>
                </a:cubicBezTo>
                <a:cubicBezTo>
                  <a:pt x="23882" y="19944"/>
                  <a:pt x="23912" y="19822"/>
                  <a:pt x="23973" y="19701"/>
                </a:cubicBezTo>
                <a:close/>
                <a:moveTo>
                  <a:pt x="26646" y="22617"/>
                </a:moveTo>
                <a:lnTo>
                  <a:pt x="26464" y="23043"/>
                </a:lnTo>
                <a:cubicBezTo>
                  <a:pt x="26434" y="23103"/>
                  <a:pt x="26403" y="23164"/>
                  <a:pt x="26373" y="23225"/>
                </a:cubicBezTo>
                <a:lnTo>
                  <a:pt x="26282" y="23468"/>
                </a:lnTo>
                <a:cubicBezTo>
                  <a:pt x="26191" y="23620"/>
                  <a:pt x="26130" y="23772"/>
                  <a:pt x="26039" y="23924"/>
                </a:cubicBezTo>
                <a:cubicBezTo>
                  <a:pt x="25948" y="24076"/>
                  <a:pt x="25826" y="24288"/>
                  <a:pt x="25735" y="24471"/>
                </a:cubicBezTo>
                <a:cubicBezTo>
                  <a:pt x="25705" y="24562"/>
                  <a:pt x="25644" y="24623"/>
                  <a:pt x="25613" y="24683"/>
                </a:cubicBezTo>
                <a:lnTo>
                  <a:pt x="25431" y="24987"/>
                </a:lnTo>
                <a:cubicBezTo>
                  <a:pt x="25370" y="25109"/>
                  <a:pt x="25279" y="25230"/>
                  <a:pt x="25188" y="25352"/>
                </a:cubicBezTo>
                <a:cubicBezTo>
                  <a:pt x="25340" y="25048"/>
                  <a:pt x="25462" y="24744"/>
                  <a:pt x="25613" y="24471"/>
                </a:cubicBezTo>
                <a:cubicBezTo>
                  <a:pt x="25613" y="24440"/>
                  <a:pt x="25644" y="24410"/>
                  <a:pt x="25644" y="24379"/>
                </a:cubicBezTo>
                <a:lnTo>
                  <a:pt x="25796" y="24076"/>
                </a:lnTo>
                <a:cubicBezTo>
                  <a:pt x="25887" y="23924"/>
                  <a:pt x="25978" y="23772"/>
                  <a:pt x="26039" y="23620"/>
                </a:cubicBezTo>
                <a:lnTo>
                  <a:pt x="26100" y="23529"/>
                </a:lnTo>
                <a:cubicBezTo>
                  <a:pt x="26160" y="23438"/>
                  <a:pt x="26191" y="23346"/>
                  <a:pt x="26251" y="23255"/>
                </a:cubicBezTo>
                <a:lnTo>
                  <a:pt x="26525" y="22800"/>
                </a:lnTo>
                <a:cubicBezTo>
                  <a:pt x="26555" y="22769"/>
                  <a:pt x="26555" y="22739"/>
                  <a:pt x="26586" y="22678"/>
                </a:cubicBezTo>
                <a:lnTo>
                  <a:pt x="26646" y="22617"/>
                </a:lnTo>
                <a:close/>
                <a:moveTo>
                  <a:pt x="26282" y="24288"/>
                </a:moveTo>
                <a:lnTo>
                  <a:pt x="26282" y="24288"/>
                </a:lnTo>
                <a:cubicBezTo>
                  <a:pt x="26191" y="24471"/>
                  <a:pt x="26100" y="24653"/>
                  <a:pt x="26008" y="24805"/>
                </a:cubicBezTo>
                <a:lnTo>
                  <a:pt x="25735" y="25382"/>
                </a:lnTo>
                <a:cubicBezTo>
                  <a:pt x="25735" y="25352"/>
                  <a:pt x="25705" y="25352"/>
                  <a:pt x="25674" y="25321"/>
                </a:cubicBezTo>
                <a:cubicBezTo>
                  <a:pt x="25705" y="25291"/>
                  <a:pt x="25735" y="25230"/>
                  <a:pt x="25765" y="25200"/>
                </a:cubicBezTo>
                <a:cubicBezTo>
                  <a:pt x="25765" y="25139"/>
                  <a:pt x="25887" y="24987"/>
                  <a:pt x="25948" y="24896"/>
                </a:cubicBezTo>
                <a:cubicBezTo>
                  <a:pt x="26008" y="24774"/>
                  <a:pt x="26039" y="24744"/>
                  <a:pt x="26069" y="24653"/>
                </a:cubicBezTo>
                <a:lnTo>
                  <a:pt x="26282" y="24288"/>
                </a:lnTo>
                <a:close/>
                <a:moveTo>
                  <a:pt x="34242" y="24045"/>
                </a:moveTo>
                <a:cubicBezTo>
                  <a:pt x="34242" y="24076"/>
                  <a:pt x="34242" y="24106"/>
                  <a:pt x="34273" y="24136"/>
                </a:cubicBezTo>
                <a:cubicBezTo>
                  <a:pt x="34294" y="24158"/>
                  <a:pt x="34331" y="24179"/>
                  <a:pt x="34372" y="24179"/>
                </a:cubicBezTo>
                <a:cubicBezTo>
                  <a:pt x="34389" y="24179"/>
                  <a:pt x="34407" y="24176"/>
                  <a:pt x="34424" y="24167"/>
                </a:cubicBezTo>
                <a:lnTo>
                  <a:pt x="34424" y="24167"/>
                </a:lnTo>
                <a:cubicBezTo>
                  <a:pt x="34394" y="24288"/>
                  <a:pt x="34364" y="24379"/>
                  <a:pt x="34364" y="24471"/>
                </a:cubicBezTo>
                <a:lnTo>
                  <a:pt x="34303" y="24562"/>
                </a:lnTo>
                <a:cubicBezTo>
                  <a:pt x="34212" y="24683"/>
                  <a:pt x="34121" y="24805"/>
                  <a:pt x="34029" y="24926"/>
                </a:cubicBezTo>
                <a:lnTo>
                  <a:pt x="33969" y="24957"/>
                </a:lnTo>
                <a:cubicBezTo>
                  <a:pt x="33817" y="25109"/>
                  <a:pt x="33665" y="25261"/>
                  <a:pt x="33513" y="25413"/>
                </a:cubicBezTo>
                <a:lnTo>
                  <a:pt x="33574" y="25230"/>
                </a:lnTo>
                <a:lnTo>
                  <a:pt x="33634" y="25139"/>
                </a:lnTo>
                <a:cubicBezTo>
                  <a:pt x="33726" y="24987"/>
                  <a:pt x="33786" y="24835"/>
                  <a:pt x="33878" y="24683"/>
                </a:cubicBezTo>
                <a:cubicBezTo>
                  <a:pt x="33969" y="24531"/>
                  <a:pt x="34060" y="24319"/>
                  <a:pt x="34151" y="24167"/>
                </a:cubicBezTo>
                <a:lnTo>
                  <a:pt x="34242" y="24045"/>
                </a:lnTo>
                <a:close/>
                <a:moveTo>
                  <a:pt x="42658" y="24835"/>
                </a:moveTo>
                <a:lnTo>
                  <a:pt x="42658" y="24835"/>
                </a:lnTo>
                <a:cubicBezTo>
                  <a:pt x="42628" y="24896"/>
                  <a:pt x="42597" y="24957"/>
                  <a:pt x="42597" y="25048"/>
                </a:cubicBezTo>
                <a:lnTo>
                  <a:pt x="42476" y="25139"/>
                </a:lnTo>
                <a:cubicBezTo>
                  <a:pt x="42415" y="25169"/>
                  <a:pt x="42385" y="25230"/>
                  <a:pt x="42324" y="25261"/>
                </a:cubicBezTo>
                <a:cubicBezTo>
                  <a:pt x="42263" y="25321"/>
                  <a:pt x="42202" y="25352"/>
                  <a:pt x="42172" y="25413"/>
                </a:cubicBezTo>
                <a:lnTo>
                  <a:pt x="42263" y="25230"/>
                </a:lnTo>
                <a:lnTo>
                  <a:pt x="42658" y="24835"/>
                </a:lnTo>
                <a:close/>
                <a:moveTo>
                  <a:pt x="11364" y="25261"/>
                </a:moveTo>
                <a:lnTo>
                  <a:pt x="10604" y="25443"/>
                </a:lnTo>
                <a:lnTo>
                  <a:pt x="10604" y="25382"/>
                </a:lnTo>
                <a:lnTo>
                  <a:pt x="10726" y="25261"/>
                </a:lnTo>
                <a:close/>
                <a:moveTo>
                  <a:pt x="31842" y="25109"/>
                </a:moveTo>
                <a:cubicBezTo>
                  <a:pt x="31842" y="25200"/>
                  <a:pt x="31812" y="25291"/>
                  <a:pt x="31781" y="25443"/>
                </a:cubicBezTo>
                <a:lnTo>
                  <a:pt x="31660" y="25443"/>
                </a:lnTo>
                <a:lnTo>
                  <a:pt x="31660" y="25352"/>
                </a:lnTo>
                <a:lnTo>
                  <a:pt x="31751" y="25261"/>
                </a:lnTo>
                <a:lnTo>
                  <a:pt x="31842" y="25109"/>
                </a:lnTo>
                <a:close/>
                <a:moveTo>
                  <a:pt x="20296" y="25139"/>
                </a:moveTo>
                <a:lnTo>
                  <a:pt x="20418" y="25261"/>
                </a:lnTo>
                <a:cubicBezTo>
                  <a:pt x="20418" y="25321"/>
                  <a:pt x="20418" y="25413"/>
                  <a:pt x="20418" y="25443"/>
                </a:cubicBezTo>
                <a:lnTo>
                  <a:pt x="20418" y="25504"/>
                </a:lnTo>
                <a:cubicBezTo>
                  <a:pt x="20223" y="25364"/>
                  <a:pt x="20003" y="25251"/>
                  <a:pt x="19780" y="25139"/>
                </a:cubicBezTo>
                <a:close/>
                <a:moveTo>
                  <a:pt x="22059" y="24835"/>
                </a:moveTo>
                <a:cubicBezTo>
                  <a:pt x="22059" y="24835"/>
                  <a:pt x="22059" y="24866"/>
                  <a:pt x="22059" y="24896"/>
                </a:cubicBezTo>
                <a:cubicBezTo>
                  <a:pt x="22059" y="24926"/>
                  <a:pt x="22089" y="24957"/>
                  <a:pt x="22119" y="24987"/>
                </a:cubicBezTo>
                <a:cubicBezTo>
                  <a:pt x="22119" y="24987"/>
                  <a:pt x="22150" y="25018"/>
                  <a:pt x="22180" y="25018"/>
                </a:cubicBezTo>
                <a:lnTo>
                  <a:pt x="22302" y="25018"/>
                </a:lnTo>
                <a:lnTo>
                  <a:pt x="22211" y="25169"/>
                </a:lnTo>
                <a:cubicBezTo>
                  <a:pt x="22119" y="25291"/>
                  <a:pt x="22028" y="25443"/>
                  <a:pt x="21937" y="25564"/>
                </a:cubicBezTo>
                <a:lnTo>
                  <a:pt x="21755" y="25321"/>
                </a:lnTo>
                <a:lnTo>
                  <a:pt x="21694" y="25261"/>
                </a:lnTo>
                <a:cubicBezTo>
                  <a:pt x="21724" y="25230"/>
                  <a:pt x="21755" y="25200"/>
                  <a:pt x="21785" y="25169"/>
                </a:cubicBezTo>
                <a:cubicBezTo>
                  <a:pt x="21846" y="25078"/>
                  <a:pt x="21937" y="24987"/>
                  <a:pt x="21998" y="24896"/>
                </a:cubicBezTo>
                <a:lnTo>
                  <a:pt x="22059" y="24835"/>
                </a:lnTo>
                <a:close/>
                <a:moveTo>
                  <a:pt x="44512" y="25018"/>
                </a:moveTo>
                <a:lnTo>
                  <a:pt x="44512" y="25048"/>
                </a:lnTo>
                <a:lnTo>
                  <a:pt x="44481" y="25078"/>
                </a:lnTo>
                <a:cubicBezTo>
                  <a:pt x="44299" y="25261"/>
                  <a:pt x="44147" y="25413"/>
                  <a:pt x="43965" y="25595"/>
                </a:cubicBezTo>
                <a:lnTo>
                  <a:pt x="44177" y="25352"/>
                </a:lnTo>
                <a:lnTo>
                  <a:pt x="44329" y="25200"/>
                </a:lnTo>
                <a:lnTo>
                  <a:pt x="44451" y="25078"/>
                </a:lnTo>
                <a:lnTo>
                  <a:pt x="44512" y="25018"/>
                </a:lnTo>
                <a:close/>
                <a:moveTo>
                  <a:pt x="9814" y="25261"/>
                </a:moveTo>
                <a:cubicBezTo>
                  <a:pt x="9814" y="25321"/>
                  <a:pt x="9814" y="25352"/>
                  <a:pt x="9845" y="25382"/>
                </a:cubicBezTo>
                <a:cubicBezTo>
                  <a:pt x="9875" y="25413"/>
                  <a:pt x="9906" y="25473"/>
                  <a:pt x="9906" y="25504"/>
                </a:cubicBezTo>
                <a:cubicBezTo>
                  <a:pt x="9936" y="25534"/>
                  <a:pt x="9936" y="25534"/>
                  <a:pt x="9966" y="25564"/>
                </a:cubicBezTo>
                <a:lnTo>
                  <a:pt x="9693" y="25625"/>
                </a:lnTo>
                <a:lnTo>
                  <a:pt x="9328" y="25625"/>
                </a:lnTo>
                <a:lnTo>
                  <a:pt x="9450" y="25564"/>
                </a:lnTo>
                <a:cubicBezTo>
                  <a:pt x="9571" y="25473"/>
                  <a:pt x="9693" y="25382"/>
                  <a:pt x="9814" y="25261"/>
                </a:cubicBezTo>
                <a:close/>
                <a:moveTo>
                  <a:pt x="42932" y="25230"/>
                </a:moveTo>
                <a:lnTo>
                  <a:pt x="42962" y="25261"/>
                </a:lnTo>
                <a:lnTo>
                  <a:pt x="42992" y="25321"/>
                </a:lnTo>
                <a:cubicBezTo>
                  <a:pt x="42992" y="25352"/>
                  <a:pt x="43023" y="25382"/>
                  <a:pt x="43023" y="25413"/>
                </a:cubicBezTo>
                <a:cubicBezTo>
                  <a:pt x="43023" y="25443"/>
                  <a:pt x="43023" y="25473"/>
                  <a:pt x="43023" y="25473"/>
                </a:cubicBezTo>
                <a:lnTo>
                  <a:pt x="42871" y="25595"/>
                </a:lnTo>
                <a:lnTo>
                  <a:pt x="42780" y="25686"/>
                </a:lnTo>
                <a:cubicBezTo>
                  <a:pt x="42810" y="25534"/>
                  <a:pt x="42840" y="25382"/>
                  <a:pt x="42871" y="25261"/>
                </a:cubicBezTo>
                <a:lnTo>
                  <a:pt x="42932" y="25230"/>
                </a:lnTo>
                <a:close/>
                <a:moveTo>
                  <a:pt x="7505" y="25595"/>
                </a:moveTo>
                <a:cubicBezTo>
                  <a:pt x="7536" y="25656"/>
                  <a:pt x="7536" y="25686"/>
                  <a:pt x="7536" y="25716"/>
                </a:cubicBezTo>
                <a:cubicBezTo>
                  <a:pt x="7566" y="25716"/>
                  <a:pt x="7566" y="25747"/>
                  <a:pt x="7596" y="25747"/>
                </a:cubicBezTo>
                <a:lnTo>
                  <a:pt x="7262" y="25747"/>
                </a:lnTo>
                <a:lnTo>
                  <a:pt x="7201" y="25716"/>
                </a:lnTo>
                <a:lnTo>
                  <a:pt x="7323" y="25686"/>
                </a:lnTo>
                <a:cubicBezTo>
                  <a:pt x="7384" y="25686"/>
                  <a:pt x="7445" y="25625"/>
                  <a:pt x="7505" y="25595"/>
                </a:cubicBezTo>
                <a:close/>
                <a:moveTo>
                  <a:pt x="44998" y="25321"/>
                </a:moveTo>
                <a:cubicBezTo>
                  <a:pt x="44998" y="25352"/>
                  <a:pt x="44998" y="25382"/>
                  <a:pt x="44998" y="25382"/>
                </a:cubicBezTo>
                <a:lnTo>
                  <a:pt x="44937" y="25443"/>
                </a:lnTo>
                <a:lnTo>
                  <a:pt x="44785" y="25656"/>
                </a:lnTo>
                <a:lnTo>
                  <a:pt x="44694" y="25747"/>
                </a:lnTo>
                <a:lnTo>
                  <a:pt x="44755" y="25564"/>
                </a:lnTo>
                <a:lnTo>
                  <a:pt x="44998" y="25321"/>
                </a:lnTo>
                <a:close/>
                <a:moveTo>
                  <a:pt x="26920" y="25048"/>
                </a:moveTo>
                <a:cubicBezTo>
                  <a:pt x="26920" y="25109"/>
                  <a:pt x="26950" y="25139"/>
                  <a:pt x="26981" y="25200"/>
                </a:cubicBezTo>
                <a:cubicBezTo>
                  <a:pt x="26981" y="25230"/>
                  <a:pt x="26981" y="25230"/>
                  <a:pt x="26981" y="25230"/>
                </a:cubicBezTo>
                <a:lnTo>
                  <a:pt x="26981" y="25291"/>
                </a:lnTo>
                <a:lnTo>
                  <a:pt x="26920" y="25504"/>
                </a:lnTo>
                <a:cubicBezTo>
                  <a:pt x="26859" y="25504"/>
                  <a:pt x="26798" y="25534"/>
                  <a:pt x="26738" y="25564"/>
                </a:cubicBezTo>
                <a:cubicBezTo>
                  <a:pt x="26677" y="25595"/>
                  <a:pt x="26586" y="25656"/>
                  <a:pt x="26525" y="25716"/>
                </a:cubicBezTo>
                <a:lnTo>
                  <a:pt x="26434" y="25777"/>
                </a:lnTo>
                <a:lnTo>
                  <a:pt x="26434" y="25777"/>
                </a:lnTo>
                <a:lnTo>
                  <a:pt x="26890" y="25109"/>
                </a:lnTo>
                <a:lnTo>
                  <a:pt x="26920" y="25048"/>
                </a:lnTo>
                <a:close/>
                <a:moveTo>
                  <a:pt x="36035" y="24076"/>
                </a:moveTo>
                <a:cubicBezTo>
                  <a:pt x="36065" y="24167"/>
                  <a:pt x="36095" y="24288"/>
                  <a:pt x="36126" y="24379"/>
                </a:cubicBezTo>
                <a:lnTo>
                  <a:pt x="36126" y="24410"/>
                </a:lnTo>
                <a:lnTo>
                  <a:pt x="36035" y="24562"/>
                </a:lnTo>
                <a:cubicBezTo>
                  <a:pt x="35974" y="24744"/>
                  <a:pt x="35883" y="24896"/>
                  <a:pt x="35792" y="25078"/>
                </a:cubicBezTo>
                <a:lnTo>
                  <a:pt x="35670" y="25291"/>
                </a:lnTo>
                <a:lnTo>
                  <a:pt x="35366" y="25686"/>
                </a:lnTo>
                <a:cubicBezTo>
                  <a:pt x="35336" y="25716"/>
                  <a:pt x="35336" y="25747"/>
                  <a:pt x="35306" y="25777"/>
                </a:cubicBezTo>
                <a:lnTo>
                  <a:pt x="35336" y="25595"/>
                </a:lnTo>
                <a:lnTo>
                  <a:pt x="35397" y="25473"/>
                </a:lnTo>
                <a:cubicBezTo>
                  <a:pt x="35488" y="25200"/>
                  <a:pt x="35609" y="24926"/>
                  <a:pt x="35731" y="24683"/>
                </a:cubicBezTo>
                <a:cubicBezTo>
                  <a:pt x="35761" y="24592"/>
                  <a:pt x="35822" y="24501"/>
                  <a:pt x="35852" y="24410"/>
                </a:cubicBezTo>
                <a:lnTo>
                  <a:pt x="36035" y="24076"/>
                </a:lnTo>
                <a:close/>
                <a:moveTo>
                  <a:pt x="27771" y="22526"/>
                </a:moveTo>
                <a:cubicBezTo>
                  <a:pt x="27710" y="22678"/>
                  <a:pt x="27649" y="22800"/>
                  <a:pt x="27588" y="22921"/>
                </a:cubicBezTo>
                <a:lnTo>
                  <a:pt x="27528" y="23073"/>
                </a:lnTo>
                <a:cubicBezTo>
                  <a:pt x="27497" y="23195"/>
                  <a:pt x="27436" y="23316"/>
                  <a:pt x="27406" y="23407"/>
                </a:cubicBezTo>
                <a:lnTo>
                  <a:pt x="27315" y="23650"/>
                </a:lnTo>
                <a:cubicBezTo>
                  <a:pt x="27284" y="23681"/>
                  <a:pt x="27284" y="23681"/>
                  <a:pt x="27254" y="23711"/>
                </a:cubicBezTo>
                <a:cubicBezTo>
                  <a:pt x="27163" y="23893"/>
                  <a:pt x="27072" y="24106"/>
                  <a:pt x="26950" y="24258"/>
                </a:cubicBezTo>
                <a:lnTo>
                  <a:pt x="26738" y="24653"/>
                </a:lnTo>
                <a:cubicBezTo>
                  <a:pt x="26677" y="24744"/>
                  <a:pt x="26646" y="24805"/>
                  <a:pt x="26586" y="24896"/>
                </a:cubicBezTo>
                <a:cubicBezTo>
                  <a:pt x="26403" y="25169"/>
                  <a:pt x="26191" y="25473"/>
                  <a:pt x="26008" y="25777"/>
                </a:cubicBezTo>
                <a:lnTo>
                  <a:pt x="25978" y="25747"/>
                </a:lnTo>
                <a:lnTo>
                  <a:pt x="26069" y="25564"/>
                </a:lnTo>
                <a:lnTo>
                  <a:pt x="26282" y="25109"/>
                </a:lnTo>
                <a:cubicBezTo>
                  <a:pt x="26312" y="25048"/>
                  <a:pt x="26343" y="24957"/>
                  <a:pt x="26373" y="24896"/>
                </a:cubicBezTo>
                <a:cubicBezTo>
                  <a:pt x="26403" y="24835"/>
                  <a:pt x="26495" y="24714"/>
                  <a:pt x="26525" y="24623"/>
                </a:cubicBezTo>
                <a:lnTo>
                  <a:pt x="26738" y="24228"/>
                </a:lnTo>
                <a:cubicBezTo>
                  <a:pt x="26768" y="24167"/>
                  <a:pt x="26798" y="24106"/>
                  <a:pt x="26829" y="24045"/>
                </a:cubicBezTo>
                <a:cubicBezTo>
                  <a:pt x="26981" y="23802"/>
                  <a:pt x="27102" y="23559"/>
                  <a:pt x="27254" y="23316"/>
                </a:cubicBezTo>
                <a:cubicBezTo>
                  <a:pt x="27284" y="23286"/>
                  <a:pt x="27315" y="23225"/>
                  <a:pt x="27345" y="23195"/>
                </a:cubicBezTo>
                <a:lnTo>
                  <a:pt x="27619" y="22769"/>
                </a:lnTo>
                <a:cubicBezTo>
                  <a:pt x="27649" y="22708"/>
                  <a:pt x="27679" y="22648"/>
                  <a:pt x="27710" y="22617"/>
                </a:cubicBezTo>
                <a:lnTo>
                  <a:pt x="27771" y="22526"/>
                </a:lnTo>
                <a:close/>
                <a:moveTo>
                  <a:pt x="28986" y="25595"/>
                </a:moveTo>
                <a:lnTo>
                  <a:pt x="28986" y="25595"/>
                </a:lnTo>
                <a:cubicBezTo>
                  <a:pt x="28925" y="25656"/>
                  <a:pt x="28895" y="25716"/>
                  <a:pt x="28834" y="25807"/>
                </a:cubicBezTo>
                <a:cubicBezTo>
                  <a:pt x="28864" y="25747"/>
                  <a:pt x="28895" y="25716"/>
                  <a:pt x="28925" y="25656"/>
                </a:cubicBezTo>
                <a:lnTo>
                  <a:pt x="28986" y="25595"/>
                </a:lnTo>
                <a:close/>
                <a:moveTo>
                  <a:pt x="20965" y="25868"/>
                </a:moveTo>
                <a:lnTo>
                  <a:pt x="21026" y="25899"/>
                </a:lnTo>
                <a:lnTo>
                  <a:pt x="21026" y="25959"/>
                </a:lnTo>
                <a:lnTo>
                  <a:pt x="20945" y="25878"/>
                </a:lnTo>
                <a:lnTo>
                  <a:pt x="20945" y="25878"/>
                </a:lnTo>
                <a:lnTo>
                  <a:pt x="20965" y="25868"/>
                </a:lnTo>
                <a:close/>
                <a:moveTo>
                  <a:pt x="21481" y="25595"/>
                </a:moveTo>
                <a:lnTo>
                  <a:pt x="21573" y="25686"/>
                </a:lnTo>
                <a:lnTo>
                  <a:pt x="21694" y="25868"/>
                </a:lnTo>
                <a:cubicBezTo>
                  <a:pt x="21694" y="25899"/>
                  <a:pt x="21664" y="25929"/>
                  <a:pt x="21633" y="25959"/>
                </a:cubicBezTo>
                <a:lnTo>
                  <a:pt x="21573" y="25929"/>
                </a:lnTo>
                <a:lnTo>
                  <a:pt x="21421" y="25777"/>
                </a:lnTo>
                <a:lnTo>
                  <a:pt x="21481" y="25595"/>
                </a:lnTo>
                <a:close/>
                <a:moveTo>
                  <a:pt x="39893" y="25139"/>
                </a:moveTo>
                <a:cubicBezTo>
                  <a:pt x="39924" y="25139"/>
                  <a:pt x="39924" y="25169"/>
                  <a:pt x="39954" y="25169"/>
                </a:cubicBezTo>
                <a:cubicBezTo>
                  <a:pt x="39954" y="25169"/>
                  <a:pt x="39984" y="25200"/>
                  <a:pt x="40015" y="25200"/>
                </a:cubicBezTo>
                <a:lnTo>
                  <a:pt x="39833" y="25473"/>
                </a:lnTo>
                <a:lnTo>
                  <a:pt x="39589" y="25807"/>
                </a:lnTo>
                <a:lnTo>
                  <a:pt x="39407" y="25959"/>
                </a:lnTo>
                <a:cubicBezTo>
                  <a:pt x="39438" y="25838"/>
                  <a:pt x="39498" y="25686"/>
                  <a:pt x="39559" y="25564"/>
                </a:cubicBezTo>
                <a:lnTo>
                  <a:pt x="39620" y="25504"/>
                </a:lnTo>
                <a:cubicBezTo>
                  <a:pt x="39711" y="25382"/>
                  <a:pt x="39802" y="25261"/>
                  <a:pt x="39893" y="25139"/>
                </a:cubicBezTo>
                <a:close/>
                <a:moveTo>
                  <a:pt x="37493" y="24531"/>
                </a:moveTo>
                <a:lnTo>
                  <a:pt x="37493" y="24562"/>
                </a:lnTo>
                <a:cubicBezTo>
                  <a:pt x="37493" y="24592"/>
                  <a:pt x="37523" y="24623"/>
                  <a:pt x="37523" y="24653"/>
                </a:cubicBezTo>
                <a:cubicBezTo>
                  <a:pt x="37523" y="24683"/>
                  <a:pt x="37523" y="24683"/>
                  <a:pt x="37523" y="24683"/>
                </a:cubicBezTo>
                <a:cubicBezTo>
                  <a:pt x="37463" y="24835"/>
                  <a:pt x="37372" y="24957"/>
                  <a:pt x="37280" y="25109"/>
                </a:cubicBezTo>
                <a:lnTo>
                  <a:pt x="37098" y="25352"/>
                </a:lnTo>
                <a:lnTo>
                  <a:pt x="36916" y="25595"/>
                </a:lnTo>
                <a:lnTo>
                  <a:pt x="36703" y="25868"/>
                </a:lnTo>
                <a:lnTo>
                  <a:pt x="36551" y="26051"/>
                </a:lnTo>
                <a:cubicBezTo>
                  <a:pt x="36551" y="26051"/>
                  <a:pt x="36551" y="26020"/>
                  <a:pt x="36582" y="25990"/>
                </a:cubicBezTo>
                <a:lnTo>
                  <a:pt x="36946" y="25413"/>
                </a:lnTo>
                <a:lnTo>
                  <a:pt x="37098" y="25200"/>
                </a:lnTo>
                <a:cubicBezTo>
                  <a:pt x="37189" y="25048"/>
                  <a:pt x="37250" y="24926"/>
                  <a:pt x="37341" y="24774"/>
                </a:cubicBezTo>
                <a:cubicBezTo>
                  <a:pt x="37432" y="24653"/>
                  <a:pt x="37463" y="24623"/>
                  <a:pt x="37493" y="24531"/>
                </a:cubicBezTo>
                <a:close/>
                <a:moveTo>
                  <a:pt x="36946" y="24501"/>
                </a:moveTo>
                <a:lnTo>
                  <a:pt x="36946" y="24501"/>
                </a:lnTo>
                <a:cubicBezTo>
                  <a:pt x="36855" y="24683"/>
                  <a:pt x="36734" y="24896"/>
                  <a:pt x="36642" y="25048"/>
                </a:cubicBezTo>
                <a:lnTo>
                  <a:pt x="36521" y="25291"/>
                </a:lnTo>
                <a:cubicBezTo>
                  <a:pt x="36460" y="25413"/>
                  <a:pt x="36369" y="25564"/>
                  <a:pt x="36308" y="25716"/>
                </a:cubicBezTo>
                <a:cubicBezTo>
                  <a:pt x="36278" y="25747"/>
                  <a:pt x="36278" y="25777"/>
                  <a:pt x="36278" y="25807"/>
                </a:cubicBezTo>
                <a:lnTo>
                  <a:pt x="36156" y="25929"/>
                </a:lnTo>
                <a:lnTo>
                  <a:pt x="36004" y="26142"/>
                </a:lnTo>
                <a:lnTo>
                  <a:pt x="36095" y="25929"/>
                </a:lnTo>
                <a:lnTo>
                  <a:pt x="36187" y="25716"/>
                </a:lnTo>
                <a:cubicBezTo>
                  <a:pt x="36247" y="25625"/>
                  <a:pt x="36278" y="25534"/>
                  <a:pt x="36308" y="25443"/>
                </a:cubicBezTo>
                <a:lnTo>
                  <a:pt x="36642" y="24774"/>
                </a:lnTo>
                <a:lnTo>
                  <a:pt x="36642" y="24744"/>
                </a:lnTo>
                <a:cubicBezTo>
                  <a:pt x="36673" y="24744"/>
                  <a:pt x="36703" y="24744"/>
                  <a:pt x="36703" y="24714"/>
                </a:cubicBezTo>
                <a:cubicBezTo>
                  <a:pt x="36794" y="24653"/>
                  <a:pt x="36885" y="24592"/>
                  <a:pt x="36946" y="24501"/>
                </a:cubicBezTo>
                <a:close/>
                <a:moveTo>
                  <a:pt x="33088" y="24653"/>
                </a:moveTo>
                <a:cubicBezTo>
                  <a:pt x="32996" y="24866"/>
                  <a:pt x="32905" y="25109"/>
                  <a:pt x="32814" y="25352"/>
                </a:cubicBezTo>
                <a:cubicBezTo>
                  <a:pt x="32723" y="25595"/>
                  <a:pt x="32632" y="25899"/>
                  <a:pt x="32541" y="26202"/>
                </a:cubicBezTo>
                <a:cubicBezTo>
                  <a:pt x="32541" y="26142"/>
                  <a:pt x="32541" y="26081"/>
                  <a:pt x="32510" y="26020"/>
                </a:cubicBezTo>
                <a:cubicBezTo>
                  <a:pt x="32480" y="25959"/>
                  <a:pt x="32450" y="25868"/>
                  <a:pt x="32419" y="25777"/>
                </a:cubicBezTo>
                <a:cubicBezTo>
                  <a:pt x="32389" y="25716"/>
                  <a:pt x="32358" y="25625"/>
                  <a:pt x="32298" y="25564"/>
                </a:cubicBezTo>
                <a:cubicBezTo>
                  <a:pt x="32389" y="25473"/>
                  <a:pt x="32510" y="25352"/>
                  <a:pt x="32601" y="25261"/>
                </a:cubicBezTo>
                <a:cubicBezTo>
                  <a:pt x="32693" y="25139"/>
                  <a:pt x="32875" y="24926"/>
                  <a:pt x="33027" y="24744"/>
                </a:cubicBezTo>
                <a:lnTo>
                  <a:pt x="33088" y="24653"/>
                </a:lnTo>
                <a:close/>
                <a:moveTo>
                  <a:pt x="33786" y="25838"/>
                </a:moveTo>
                <a:lnTo>
                  <a:pt x="33665" y="26111"/>
                </a:lnTo>
                <a:cubicBezTo>
                  <a:pt x="33665" y="26172"/>
                  <a:pt x="33634" y="26233"/>
                  <a:pt x="33604" y="26294"/>
                </a:cubicBezTo>
                <a:lnTo>
                  <a:pt x="33604" y="26263"/>
                </a:lnTo>
                <a:cubicBezTo>
                  <a:pt x="33574" y="26233"/>
                  <a:pt x="33513" y="26202"/>
                  <a:pt x="33483" y="26202"/>
                </a:cubicBezTo>
                <a:lnTo>
                  <a:pt x="33726" y="25929"/>
                </a:lnTo>
                <a:lnTo>
                  <a:pt x="33786" y="25838"/>
                </a:lnTo>
                <a:close/>
                <a:moveTo>
                  <a:pt x="24550" y="21189"/>
                </a:moveTo>
                <a:cubicBezTo>
                  <a:pt x="24550" y="21250"/>
                  <a:pt x="24550" y="21280"/>
                  <a:pt x="24580" y="21341"/>
                </a:cubicBezTo>
                <a:cubicBezTo>
                  <a:pt x="24580" y="21341"/>
                  <a:pt x="24580" y="21372"/>
                  <a:pt x="24611" y="21372"/>
                </a:cubicBezTo>
                <a:cubicBezTo>
                  <a:pt x="24337" y="21827"/>
                  <a:pt x="24125" y="22313"/>
                  <a:pt x="23912" y="22800"/>
                </a:cubicBezTo>
                <a:cubicBezTo>
                  <a:pt x="23851" y="22952"/>
                  <a:pt x="23790" y="23103"/>
                  <a:pt x="23730" y="23255"/>
                </a:cubicBezTo>
                <a:cubicBezTo>
                  <a:pt x="23639" y="23407"/>
                  <a:pt x="23547" y="23620"/>
                  <a:pt x="23487" y="23802"/>
                </a:cubicBezTo>
                <a:lnTo>
                  <a:pt x="23456" y="23863"/>
                </a:lnTo>
                <a:cubicBezTo>
                  <a:pt x="23426" y="23924"/>
                  <a:pt x="23395" y="23954"/>
                  <a:pt x="23365" y="24015"/>
                </a:cubicBezTo>
                <a:cubicBezTo>
                  <a:pt x="23335" y="24045"/>
                  <a:pt x="23304" y="24106"/>
                  <a:pt x="23304" y="24167"/>
                </a:cubicBezTo>
                <a:lnTo>
                  <a:pt x="23213" y="24319"/>
                </a:lnTo>
                <a:lnTo>
                  <a:pt x="23122" y="24531"/>
                </a:lnTo>
                <a:lnTo>
                  <a:pt x="22909" y="25048"/>
                </a:lnTo>
                <a:cubicBezTo>
                  <a:pt x="22849" y="25230"/>
                  <a:pt x="22788" y="25413"/>
                  <a:pt x="22727" y="25564"/>
                </a:cubicBezTo>
                <a:cubicBezTo>
                  <a:pt x="22666" y="25747"/>
                  <a:pt x="22606" y="25868"/>
                  <a:pt x="22545" y="26020"/>
                </a:cubicBezTo>
                <a:cubicBezTo>
                  <a:pt x="22514" y="26202"/>
                  <a:pt x="22484" y="26233"/>
                  <a:pt x="22454" y="26324"/>
                </a:cubicBezTo>
                <a:cubicBezTo>
                  <a:pt x="22454" y="26324"/>
                  <a:pt x="22423" y="26294"/>
                  <a:pt x="22423" y="26263"/>
                </a:cubicBezTo>
                <a:cubicBezTo>
                  <a:pt x="22393" y="26233"/>
                  <a:pt x="22362" y="26172"/>
                  <a:pt x="22332" y="26111"/>
                </a:cubicBezTo>
                <a:cubicBezTo>
                  <a:pt x="22332" y="26081"/>
                  <a:pt x="22332" y="26051"/>
                  <a:pt x="22332" y="26020"/>
                </a:cubicBezTo>
                <a:lnTo>
                  <a:pt x="22362" y="26020"/>
                </a:lnTo>
                <a:cubicBezTo>
                  <a:pt x="22423" y="25868"/>
                  <a:pt x="22484" y="25747"/>
                  <a:pt x="22545" y="25595"/>
                </a:cubicBezTo>
                <a:cubicBezTo>
                  <a:pt x="22636" y="25291"/>
                  <a:pt x="22788" y="25018"/>
                  <a:pt x="22909" y="24744"/>
                </a:cubicBezTo>
                <a:lnTo>
                  <a:pt x="22940" y="24683"/>
                </a:lnTo>
                <a:cubicBezTo>
                  <a:pt x="22970" y="24653"/>
                  <a:pt x="23001" y="24592"/>
                  <a:pt x="23001" y="24562"/>
                </a:cubicBezTo>
                <a:lnTo>
                  <a:pt x="23152" y="24288"/>
                </a:lnTo>
                <a:cubicBezTo>
                  <a:pt x="23213" y="24136"/>
                  <a:pt x="23274" y="23985"/>
                  <a:pt x="23335" y="23863"/>
                </a:cubicBezTo>
                <a:lnTo>
                  <a:pt x="23517" y="23498"/>
                </a:lnTo>
                <a:lnTo>
                  <a:pt x="23608" y="23286"/>
                </a:lnTo>
                <a:cubicBezTo>
                  <a:pt x="23639" y="23255"/>
                  <a:pt x="23639" y="23195"/>
                  <a:pt x="23669" y="23164"/>
                </a:cubicBezTo>
                <a:cubicBezTo>
                  <a:pt x="23669" y="23134"/>
                  <a:pt x="23699" y="23073"/>
                  <a:pt x="23699" y="23043"/>
                </a:cubicBezTo>
                <a:cubicBezTo>
                  <a:pt x="23699" y="23043"/>
                  <a:pt x="23699" y="23012"/>
                  <a:pt x="23699" y="23012"/>
                </a:cubicBezTo>
                <a:lnTo>
                  <a:pt x="23699" y="22921"/>
                </a:lnTo>
                <a:cubicBezTo>
                  <a:pt x="23699" y="22891"/>
                  <a:pt x="23699" y="22860"/>
                  <a:pt x="23669" y="22830"/>
                </a:cubicBezTo>
                <a:lnTo>
                  <a:pt x="23760" y="22708"/>
                </a:lnTo>
                <a:lnTo>
                  <a:pt x="24094" y="22070"/>
                </a:lnTo>
                <a:cubicBezTo>
                  <a:pt x="24155" y="22010"/>
                  <a:pt x="24185" y="21949"/>
                  <a:pt x="24216" y="21858"/>
                </a:cubicBezTo>
                <a:cubicBezTo>
                  <a:pt x="24277" y="21736"/>
                  <a:pt x="24337" y="21584"/>
                  <a:pt x="24428" y="21432"/>
                </a:cubicBezTo>
                <a:lnTo>
                  <a:pt x="24550" y="21189"/>
                </a:lnTo>
                <a:close/>
                <a:moveTo>
                  <a:pt x="38465" y="26081"/>
                </a:moveTo>
                <a:lnTo>
                  <a:pt x="38465" y="26142"/>
                </a:lnTo>
                <a:cubicBezTo>
                  <a:pt x="38435" y="26202"/>
                  <a:pt x="38435" y="26294"/>
                  <a:pt x="38435" y="26385"/>
                </a:cubicBezTo>
                <a:cubicBezTo>
                  <a:pt x="38405" y="26324"/>
                  <a:pt x="38405" y="26294"/>
                  <a:pt x="38374" y="26263"/>
                </a:cubicBezTo>
                <a:lnTo>
                  <a:pt x="38344" y="26294"/>
                </a:lnTo>
                <a:cubicBezTo>
                  <a:pt x="38344" y="26263"/>
                  <a:pt x="38313" y="26263"/>
                  <a:pt x="38313" y="26233"/>
                </a:cubicBezTo>
                <a:lnTo>
                  <a:pt x="38465" y="26081"/>
                </a:lnTo>
                <a:close/>
                <a:moveTo>
                  <a:pt x="40136" y="26051"/>
                </a:moveTo>
                <a:lnTo>
                  <a:pt x="40136" y="26081"/>
                </a:lnTo>
                <a:cubicBezTo>
                  <a:pt x="40136" y="26111"/>
                  <a:pt x="40136" y="26142"/>
                  <a:pt x="40136" y="26142"/>
                </a:cubicBezTo>
                <a:lnTo>
                  <a:pt x="40045" y="26324"/>
                </a:lnTo>
                <a:lnTo>
                  <a:pt x="40015" y="26385"/>
                </a:lnTo>
                <a:lnTo>
                  <a:pt x="39924" y="26354"/>
                </a:lnTo>
                <a:lnTo>
                  <a:pt x="40136" y="26051"/>
                </a:lnTo>
                <a:close/>
                <a:moveTo>
                  <a:pt x="28439" y="24714"/>
                </a:moveTo>
                <a:cubicBezTo>
                  <a:pt x="28317" y="25018"/>
                  <a:pt x="28226" y="25321"/>
                  <a:pt x="28166" y="25625"/>
                </a:cubicBezTo>
                <a:cubicBezTo>
                  <a:pt x="28135" y="25747"/>
                  <a:pt x="28105" y="25868"/>
                  <a:pt x="28074" y="26020"/>
                </a:cubicBezTo>
                <a:lnTo>
                  <a:pt x="27953" y="26111"/>
                </a:lnTo>
                <a:cubicBezTo>
                  <a:pt x="27831" y="26263"/>
                  <a:pt x="27710" y="26385"/>
                  <a:pt x="27558" y="26506"/>
                </a:cubicBezTo>
                <a:lnTo>
                  <a:pt x="27558" y="26476"/>
                </a:lnTo>
                <a:cubicBezTo>
                  <a:pt x="27528" y="26354"/>
                  <a:pt x="27528" y="26202"/>
                  <a:pt x="27558" y="26051"/>
                </a:cubicBezTo>
                <a:cubicBezTo>
                  <a:pt x="27588" y="25929"/>
                  <a:pt x="27619" y="25777"/>
                  <a:pt x="27649" y="25656"/>
                </a:cubicBezTo>
                <a:cubicBezTo>
                  <a:pt x="27771" y="25504"/>
                  <a:pt x="27923" y="25321"/>
                  <a:pt x="28044" y="25169"/>
                </a:cubicBezTo>
                <a:cubicBezTo>
                  <a:pt x="28196" y="25018"/>
                  <a:pt x="28317" y="24866"/>
                  <a:pt x="28439" y="24714"/>
                </a:cubicBezTo>
                <a:close/>
                <a:moveTo>
                  <a:pt x="33270" y="26506"/>
                </a:moveTo>
                <a:cubicBezTo>
                  <a:pt x="33300" y="26506"/>
                  <a:pt x="33300" y="26537"/>
                  <a:pt x="33300" y="26537"/>
                </a:cubicBezTo>
                <a:lnTo>
                  <a:pt x="33270" y="26506"/>
                </a:lnTo>
                <a:close/>
                <a:moveTo>
                  <a:pt x="42415" y="25838"/>
                </a:moveTo>
                <a:lnTo>
                  <a:pt x="42415" y="26051"/>
                </a:lnTo>
                <a:cubicBezTo>
                  <a:pt x="42415" y="26051"/>
                  <a:pt x="42415" y="26051"/>
                  <a:pt x="42415" y="26081"/>
                </a:cubicBezTo>
                <a:cubicBezTo>
                  <a:pt x="42415" y="26081"/>
                  <a:pt x="42385" y="26111"/>
                  <a:pt x="42385" y="26111"/>
                </a:cubicBezTo>
                <a:cubicBezTo>
                  <a:pt x="42324" y="26202"/>
                  <a:pt x="42263" y="26263"/>
                  <a:pt x="42233" y="26324"/>
                </a:cubicBezTo>
                <a:lnTo>
                  <a:pt x="41959" y="26597"/>
                </a:lnTo>
                <a:lnTo>
                  <a:pt x="41929" y="26658"/>
                </a:lnTo>
                <a:cubicBezTo>
                  <a:pt x="41929" y="26567"/>
                  <a:pt x="41959" y="26476"/>
                  <a:pt x="41959" y="26385"/>
                </a:cubicBezTo>
                <a:cubicBezTo>
                  <a:pt x="41990" y="26324"/>
                  <a:pt x="42051" y="26294"/>
                  <a:pt x="42081" y="26233"/>
                </a:cubicBezTo>
                <a:cubicBezTo>
                  <a:pt x="42111" y="26202"/>
                  <a:pt x="42202" y="26111"/>
                  <a:pt x="42263" y="26051"/>
                </a:cubicBezTo>
                <a:lnTo>
                  <a:pt x="42415" y="25838"/>
                </a:lnTo>
                <a:close/>
                <a:moveTo>
                  <a:pt x="34941" y="25564"/>
                </a:moveTo>
                <a:lnTo>
                  <a:pt x="34789" y="25959"/>
                </a:lnTo>
                <a:lnTo>
                  <a:pt x="34698" y="26233"/>
                </a:lnTo>
                <a:lnTo>
                  <a:pt x="34698" y="26294"/>
                </a:lnTo>
                <a:cubicBezTo>
                  <a:pt x="34698" y="26294"/>
                  <a:pt x="34667" y="26415"/>
                  <a:pt x="34637" y="26476"/>
                </a:cubicBezTo>
                <a:cubicBezTo>
                  <a:pt x="34607" y="26537"/>
                  <a:pt x="34607" y="26567"/>
                  <a:pt x="34607" y="26628"/>
                </a:cubicBezTo>
                <a:lnTo>
                  <a:pt x="34516" y="26689"/>
                </a:lnTo>
                <a:lnTo>
                  <a:pt x="34485" y="26689"/>
                </a:lnTo>
                <a:lnTo>
                  <a:pt x="34394" y="26628"/>
                </a:lnTo>
                <a:lnTo>
                  <a:pt x="34151" y="26628"/>
                </a:lnTo>
                <a:lnTo>
                  <a:pt x="34181" y="26567"/>
                </a:lnTo>
                <a:lnTo>
                  <a:pt x="34273" y="26385"/>
                </a:lnTo>
                <a:cubicBezTo>
                  <a:pt x="34273" y="26354"/>
                  <a:pt x="34303" y="26354"/>
                  <a:pt x="34333" y="26324"/>
                </a:cubicBezTo>
                <a:cubicBezTo>
                  <a:pt x="34394" y="26233"/>
                  <a:pt x="34485" y="26142"/>
                  <a:pt x="34576" y="26051"/>
                </a:cubicBezTo>
                <a:cubicBezTo>
                  <a:pt x="34637" y="25959"/>
                  <a:pt x="34698" y="25868"/>
                  <a:pt x="34759" y="25807"/>
                </a:cubicBezTo>
                <a:lnTo>
                  <a:pt x="34941" y="25564"/>
                </a:lnTo>
                <a:close/>
                <a:moveTo>
                  <a:pt x="21724" y="26446"/>
                </a:moveTo>
                <a:lnTo>
                  <a:pt x="21846" y="26506"/>
                </a:lnTo>
                <a:cubicBezTo>
                  <a:pt x="21846" y="26567"/>
                  <a:pt x="21846" y="26628"/>
                  <a:pt x="21846" y="26719"/>
                </a:cubicBezTo>
                <a:lnTo>
                  <a:pt x="21724" y="26597"/>
                </a:lnTo>
                <a:lnTo>
                  <a:pt x="21664" y="26537"/>
                </a:lnTo>
                <a:lnTo>
                  <a:pt x="21724" y="26446"/>
                </a:lnTo>
                <a:close/>
                <a:moveTo>
                  <a:pt x="22302" y="26597"/>
                </a:moveTo>
                <a:cubicBezTo>
                  <a:pt x="22271" y="26628"/>
                  <a:pt x="22233" y="26666"/>
                  <a:pt x="22211" y="26689"/>
                </a:cubicBezTo>
                <a:lnTo>
                  <a:pt x="22180" y="26719"/>
                </a:lnTo>
                <a:cubicBezTo>
                  <a:pt x="22180" y="26689"/>
                  <a:pt x="22180" y="26658"/>
                  <a:pt x="22180" y="26628"/>
                </a:cubicBezTo>
                <a:lnTo>
                  <a:pt x="22211" y="26628"/>
                </a:lnTo>
                <a:cubicBezTo>
                  <a:pt x="22241" y="26628"/>
                  <a:pt x="22271" y="26597"/>
                  <a:pt x="22302" y="26597"/>
                </a:cubicBezTo>
                <a:close/>
                <a:moveTo>
                  <a:pt x="33239" y="26537"/>
                </a:moveTo>
                <a:cubicBezTo>
                  <a:pt x="33209" y="26597"/>
                  <a:pt x="33179" y="26628"/>
                  <a:pt x="33118" y="26689"/>
                </a:cubicBezTo>
                <a:lnTo>
                  <a:pt x="33057" y="26780"/>
                </a:lnTo>
                <a:lnTo>
                  <a:pt x="33118" y="26628"/>
                </a:lnTo>
                <a:cubicBezTo>
                  <a:pt x="33148" y="26567"/>
                  <a:pt x="33179" y="26567"/>
                  <a:pt x="33239" y="26537"/>
                </a:cubicBezTo>
                <a:close/>
                <a:moveTo>
                  <a:pt x="28044" y="26567"/>
                </a:moveTo>
                <a:cubicBezTo>
                  <a:pt x="28044" y="26628"/>
                  <a:pt x="28044" y="26689"/>
                  <a:pt x="28044" y="26749"/>
                </a:cubicBezTo>
                <a:lnTo>
                  <a:pt x="28044" y="26780"/>
                </a:lnTo>
                <a:lnTo>
                  <a:pt x="28044" y="26810"/>
                </a:lnTo>
                <a:lnTo>
                  <a:pt x="27983" y="26810"/>
                </a:lnTo>
                <a:cubicBezTo>
                  <a:pt x="27953" y="26780"/>
                  <a:pt x="27923" y="26780"/>
                  <a:pt x="27892" y="26780"/>
                </a:cubicBezTo>
                <a:lnTo>
                  <a:pt x="27801" y="26780"/>
                </a:lnTo>
                <a:lnTo>
                  <a:pt x="27862" y="26749"/>
                </a:lnTo>
                <a:lnTo>
                  <a:pt x="27983" y="26628"/>
                </a:lnTo>
                <a:lnTo>
                  <a:pt x="28044" y="26567"/>
                </a:lnTo>
                <a:close/>
                <a:moveTo>
                  <a:pt x="38739" y="26689"/>
                </a:moveTo>
                <a:lnTo>
                  <a:pt x="38708" y="26810"/>
                </a:lnTo>
                <a:lnTo>
                  <a:pt x="38648" y="26871"/>
                </a:lnTo>
                <a:cubicBezTo>
                  <a:pt x="38648" y="26840"/>
                  <a:pt x="38678" y="26780"/>
                  <a:pt x="38708" y="26749"/>
                </a:cubicBezTo>
                <a:lnTo>
                  <a:pt x="38739" y="26689"/>
                </a:lnTo>
                <a:close/>
                <a:moveTo>
                  <a:pt x="30718" y="26415"/>
                </a:moveTo>
                <a:lnTo>
                  <a:pt x="30596" y="26567"/>
                </a:lnTo>
                <a:cubicBezTo>
                  <a:pt x="30566" y="26628"/>
                  <a:pt x="30535" y="26689"/>
                  <a:pt x="30505" y="26719"/>
                </a:cubicBezTo>
                <a:lnTo>
                  <a:pt x="30355" y="26955"/>
                </a:lnTo>
                <a:lnTo>
                  <a:pt x="30355" y="26955"/>
                </a:lnTo>
                <a:cubicBezTo>
                  <a:pt x="30385" y="26899"/>
                  <a:pt x="30414" y="26839"/>
                  <a:pt x="30444" y="26780"/>
                </a:cubicBezTo>
                <a:lnTo>
                  <a:pt x="30535" y="26597"/>
                </a:lnTo>
                <a:lnTo>
                  <a:pt x="30596" y="26537"/>
                </a:lnTo>
                <a:lnTo>
                  <a:pt x="30718" y="26415"/>
                </a:lnTo>
                <a:close/>
                <a:moveTo>
                  <a:pt x="43387" y="26506"/>
                </a:moveTo>
                <a:cubicBezTo>
                  <a:pt x="43357" y="26537"/>
                  <a:pt x="43327" y="26567"/>
                  <a:pt x="43296" y="26628"/>
                </a:cubicBezTo>
                <a:cubicBezTo>
                  <a:pt x="43235" y="26689"/>
                  <a:pt x="43175" y="26749"/>
                  <a:pt x="43144" y="26840"/>
                </a:cubicBezTo>
                <a:lnTo>
                  <a:pt x="42992" y="27023"/>
                </a:lnTo>
                <a:lnTo>
                  <a:pt x="43053" y="26901"/>
                </a:lnTo>
                <a:cubicBezTo>
                  <a:pt x="43084" y="26780"/>
                  <a:pt x="43144" y="26658"/>
                  <a:pt x="43175" y="26506"/>
                </a:cubicBezTo>
                <a:close/>
                <a:moveTo>
                  <a:pt x="32055" y="26081"/>
                </a:moveTo>
                <a:lnTo>
                  <a:pt x="32055" y="26111"/>
                </a:lnTo>
                <a:cubicBezTo>
                  <a:pt x="32085" y="26233"/>
                  <a:pt x="32085" y="26354"/>
                  <a:pt x="32055" y="26476"/>
                </a:cubicBezTo>
                <a:cubicBezTo>
                  <a:pt x="32055" y="26658"/>
                  <a:pt x="31994" y="26871"/>
                  <a:pt x="31933" y="27053"/>
                </a:cubicBezTo>
                <a:lnTo>
                  <a:pt x="31933" y="27023"/>
                </a:lnTo>
                <a:cubicBezTo>
                  <a:pt x="31933" y="26992"/>
                  <a:pt x="31933" y="26962"/>
                  <a:pt x="31903" y="26901"/>
                </a:cubicBezTo>
                <a:lnTo>
                  <a:pt x="31903" y="26689"/>
                </a:lnTo>
                <a:lnTo>
                  <a:pt x="31903" y="26567"/>
                </a:lnTo>
                <a:cubicBezTo>
                  <a:pt x="31903" y="26506"/>
                  <a:pt x="31994" y="26354"/>
                  <a:pt x="31994" y="26263"/>
                </a:cubicBezTo>
                <a:lnTo>
                  <a:pt x="31994" y="26142"/>
                </a:lnTo>
                <a:lnTo>
                  <a:pt x="32055" y="26081"/>
                </a:lnTo>
                <a:close/>
                <a:moveTo>
                  <a:pt x="36521" y="26628"/>
                </a:moveTo>
                <a:lnTo>
                  <a:pt x="36521" y="26658"/>
                </a:lnTo>
                <a:cubicBezTo>
                  <a:pt x="36460" y="26749"/>
                  <a:pt x="36399" y="26810"/>
                  <a:pt x="36339" y="26901"/>
                </a:cubicBezTo>
                <a:cubicBezTo>
                  <a:pt x="36278" y="26962"/>
                  <a:pt x="36217" y="27023"/>
                  <a:pt x="36156" y="27084"/>
                </a:cubicBezTo>
                <a:lnTo>
                  <a:pt x="36156" y="27053"/>
                </a:lnTo>
                <a:cubicBezTo>
                  <a:pt x="36217" y="26992"/>
                  <a:pt x="36247" y="26932"/>
                  <a:pt x="36308" y="26901"/>
                </a:cubicBezTo>
                <a:lnTo>
                  <a:pt x="36521" y="26628"/>
                </a:lnTo>
                <a:close/>
                <a:moveTo>
                  <a:pt x="23851" y="26750"/>
                </a:moveTo>
                <a:cubicBezTo>
                  <a:pt x="23790" y="26871"/>
                  <a:pt x="23760" y="26992"/>
                  <a:pt x="23699" y="27114"/>
                </a:cubicBezTo>
                <a:lnTo>
                  <a:pt x="23669" y="27053"/>
                </a:lnTo>
                <a:cubicBezTo>
                  <a:pt x="23699" y="27023"/>
                  <a:pt x="23730" y="26962"/>
                  <a:pt x="23760" y="26932"/>
                </a:cubicBezTo>
                <a:lnTo>
                  <a:pt x="23851" y="26750"/>
                </a:lnTo>
                <a:close/>
                <a:moveTo>
                  <a:pt x="39377" y="22860"/>
                </a:moveTo>
                <a:lnTo>
                  <a:pt x="39316" y="22982"/>
                </a:lnTo>
                <a:cubicBezTo>
                  <a:pt x="39164" y="23255"/>
                  <a:pt x="39043" y="23529"/>
                  <a:pt x="38951" y="23802"/>
                </a:cubicBezTo>
                <a:cubicBezTo>
                  <a:pt x="38921" y="23833"/>
                  <a:pt x="38921" y="23893"/>
                  <a:pt x="38891" y="23924"/>
                </a:cubicBezTo>
                <a:cubicBezTo>
                  <a:pt x="38891" y="23985"/>
                  <a:pt x="38860" y="24045"/>
                  <a:pt x="38830" y="24076"/>
                </a:cubicBezTo>
                <a:lnTo>
                  <a:pt x="38526" y="24623"/>
                </a:lnTo>
                <a:cubicBezTo>
                  <a:pt x="38496" y="24714"/>
                  <a:pt x="38435" y="24805"/>
                  <a:pt x="38405" y="24896"/>
                </a:cubicBezTo>
                <a:cubicBezTo>
                  <a:pt x="38192" y="25291"/>
                  <a:pt x="37979" y="25686"/>
                  <a:pt x="37797" y="26111"/>
                </a:cubicBezTo>
                <a:cubicBezTo>
                  <a:pt x="37767" y="26172"/>
                  <a:pt x="37767" y="26202"/>
                  <a:pt x="37736" y="26263"/>
                </a:cubicBezTo>
                <a:lnTo>
                  <a:pt x="37523" y="26446"/>
                </a:lnTo>
                <a:cubicBezTo>
                  <a:pt x="37432" y="26506"/>
                  <a:pt x="37372" y="26567"/>
                  <a:pt x="37280" y="26628"/>
                </a:cubicBezTo>
                <a:lnTo>
                  <a:pt x="37159" y="26749"/>
                </a:lnTo>
                <a:lnTo>
                  <a:pt x="37098" y="26780"/>
                </a:lnTo>
                <a:lnTo>
                  <a:pt x="36703" y="27084"/>
                </a:lnTo>
                <a:lnTo>
                  <a:pt x="36582" y="27175"/>
                </a:lnTo>
                <a:lnTo>
                  <a:pt x="36764" y="26932"/>
                </a:lnTo>
                <a:lnTo>
                  <a:pt x="37007" y="26628"/>
                </a:lnTo>
                <a:cubicBezTo>
                  <a:pt x="37159" y="26446"/>
                  <a:pt x="37280" y="26263"/>
                  <a:pt x="37432" y="26081"/>
                </a:cubicBezTo>
                <a:lnTo>
                  <a:pt x="37584" y="25899"/>
                </a:lnTo>
                <a:cubicBezTo>
                  <a:pt x="37645" y="25777"/>
                  <a:pt x="37736" y="25686"/>
                  <a:pt x="37797" y="25564"/>
                </a:cubicBezTo>
                <a:lnTo>
                  <a:pt x="37979" y="25291"/>
                </a:lnTo>
                <a:cubicBezTo>
                  <a:pt x="38070" y="25169"/>
                  <a:pt x="38131" y="25078"/>
                  <a:pt x="38222" y="24957"/>
                </a:cubicBezTo>
                <a:cubicBezTo>
                  <a:pt x="38283" y="24835"/>
                  <a:pt x="38405" y="24653"/>
                  <a:pt x="38496" y="24471"/>
                </a:cubicBezTo>
                <a:cubicBezTo>
                  <a:pt x="38587" y="24319"/>
                  <a:pt x="38648" y="24197"/>
                  <a:pt x="38708" y="24045"/>
                </a:cubicBezTo>
                <a:cubicBezTo>
                  <a:pt x="38769" y="23893"/>
                  <a:pt x="38800" y="23772"/>
                  <a:pt x="38860" y="23650"/>
                </a:cubicBezTo>
                <a:cubicBezTo>
                  <a:pt x="38891" y="23590"/>
                  <a:pt x="38921" y="23498"/>
                  <a:pt x="38951" y="23438"/>
                </a:cubicBezTo>
                <a:cubicBezTo>
                  <a:pt x="38982" y="23346"/>
                  <a:pt x="39103" y="23225"/>
                  <a:pt x="39195" y="23103"/>
                </a:cubicBezTo>
                <a:lnTo>
                  <a:pt x="39346" y="22891"/>
                </a:lnTo>
                <a:lnTo>
                  <a:pt x="39377" y="22860"/>
                </a:lnTo>
                <a:close/>
                <a:moveTo>
                  <a:pt x="27315" y="26780"/>
                </a:moveTo>
                <a:cubicBezTo>
                  <a:pt x="27315" y="26810"/>
                  <a:pt x="27315" y="26810"/>
                  <a:pt x="27345" y="26810"/>
                </a:cubicBezTo>
                <a:cubicBezTo>
                  <a:pt x="27376" y="26871"/>
                  <a:pt x="27406" y="26901"/>
                  <a:pt x="27467" y="26901"/>
                </a:cubicBezTo>
                <a:cubicBezTo>
                  <a:pt x="27482" y="26916"/>
                  <a:pt x="27505" y="26924"/>
                  <a:pt x="27528" y="26924"/>
                </a:cubicBezTo>
                <a:cubicBezTo>
                  <a:pt x="27550" y="26924"/>
                  <a:pt x="27573" y="26916"/>
                  <a:pt x="27588" y="26901"/>
                </a:cubicBezTo>
                <a:lnTo>
                  <a:pt x="27588" y="26901"/>
                </a:lnTo>
                <a:lnTo>
                  <a:pt x="27467" y="27023"/>
                </a:lnTo>
                <a:cubicBezTo>
                  <a:pt x="27406" y="27084"/>
                  <a:pt x="27376" y="27144"/>
                  <a:pt x="27315" y="27205"/>
                </a:cubicBezTo>
                <a:lnTo>
                  <a:pt x="27284" y="27205"/>
                </a:lnTo>
                <a:cubicBezTo>
                  <a:pt x="27254" y="27175"/>
                  <a:pt x="27254" y="27114"/>
                  <a:pt x="27254" y="27053"/>
                </a:cubicBezTo>
                <a:lnTo>
                  <a:pt x="27254" y="27023"/>
                </a:lnTo>
                <a:cubicBezTo>
                  <a:pt x="27254" y="26992"/>
                  <a:pt x="27254" y="26962"/>
                  <a:pt x="27254" y="26962"/>
                </a:cubicBezTo>
                <a:cubicBezTo>
                  <a:pt x="27254" y="26901"/>
                  <a:pt x="27284" y="26840"/>
                  <a:pt x="27315" y="26780"/>
                </a:cubicBezTo>
                <a:close/>
                <a:moveTo>
                  <a:pt x="35123" y="26810"/>
                </a:moveTo>
                <a:cubicBezTo>
                  <a:pt x="35093" y="26962"/>
                  <a:pt x="35032" y="27084"/>
                  <a:pt x="35032" y="27235"/>
                </a:cubicBezTo>
                <a:lnTo>
                  <a:pt x="34880" y="27235"/>
                </a:lnTo>
                <a:lnTo>
                  <a:pt x="34850" y="27266"/>
                </a:lnTo>
                <a:lnTo>
                  <a:pt x="34789" y="27327"/>
                </a:lnTo>
                <a:cubicBezTo>
                  <a:pt x="34819" y="27296"/>
                  <a:pt x="34850" y="27235"/>
                  <a:pt x="34850" y="27205"/>
                </a:cubicBezTo>
                <a:lnTo>
                  <a:pt x="34880" y="27144"/>
                </a:lnTo>
                <a:lnTo>
                  <a:pt x="35123" y="26810"/>
                </a:lnTo>
                <a:close/>
                <a:moveTo>
                  <a:pt x="30110" y="25230"/>
                </a:moveTo>
                <a:lnTo>
                  <a:pt x="30110" y="25230"/>
                </a:lnTo>
                <a:cubicBezTo>
                  <a:pt x="30080" y="25352"/>
                  <a:pt x="30019" y="25504"/>
                  <a:pt x="29989" y="25656"/>
                </a:cubicBezTo>
                <a:cubicBezTo>
                  <a:pt x="29958" y="25747"/>
                  <a:pt x="29958" y="25807"/>
                  <a:pt x="29928" y="25868"/>
                </a:cubicBezTo>
                <a:lnTo>
                  <a:pt x="29776" y="26142"/>
                </a:lnTo>
                <a:cubicBezTo>
                  <a:pt x="29654" y="26324"/>
                  <a:pt x="29563" y="26537"/>
                  <a:pt x="29442" y="26719"/>
                </a:cubicBezTo>
                <a:lnTo>
                  <a:pt x="29320" y="26992"/>
                </a:lnTo>
                <a:lnTo>
                  <a:pt x="29229" y="27144"/>
                </a:lnTo>
                <a:lnTo>
                  <a:pt x="29138" y="27235"/>
                </a:lnTo>
                <a:lnTo>
                  <a:pt x="29016" y="27357"/>
                </a:lnTo>
                <a:lnTo>
                  <a:pt x="29016" y="27205"/>
                </a:lnTo>
                <a:cubicBezTo>
                  <a:pt x="29016" y="27084"/>
                  <a:pt x="29047" y="26932"/>
                  <a:pt x="29077" y="26810"/>
                </a:cubicBezTo>
                <a:lnTo>
                  <a:pt x="29138" y="26628"/>
                </a:lnTo>
                <a:cubicBezTo>
                  <a:pt x="29229" y="26537"/>
                  <a:pt x="29320" y="26446"/>
                  <a:pt x="29351" y="26324"/>
                </a:cubicBezTo>
                <a:lnTo>
                  <a:pt x="29351" y="26324"/>
                </a:lnTo>
                <a:lnTo>
                  <a:pt x="29320" y="26354"/>
                </a:lnTo>
                <a:cubicBezTo>
                  <a:pt x="29351" y="26294"/>
                  <a:pt x="29381" y="26263"/>
                  <a:pt x="29411" y="26202"/>
                </a:cubicBezTo>
                <a:cubicBezTo>
                  <a:pt x="29472" y="26202"/>
                  <a:pt x="29533" y="26172"/>
                  <a:pt x="29563" y="26111"/>
                </a:cubicBezTo>
                <a:cubicBezTo>
                  <a:pt x="29594" y="25990"/>
                  <a:pt x="29685" y="25868"/>
                  <a:pt x="29745" y="25747"/>
                </a:cubicBezTo>
                <a:cubicBezTo>
                  <a:pt x="29867" y="25564"/>
                  <a:pt x="29989" y="25382"/>
                  <a:pt x="30110" y="25230"/>
                </a:cubicBezTo>
                <a:close/>
                <a:moveTo>
                  <a:pt x="38070" y="26537"/>
                </a:moveTo>
                <a:cubicBezTo>
                  <a:pt x="38070" y="26567"/>
                  <a:pt x="38070" y="26567"/>
                  <a:pt x="38070" y="26567"/>
                </a:cubicBezTo>
                <a:cubicBezTo>
                  <a:pt x="38070" y="26628"/>
                  <a:pt x="38101" y="26658"/>
                  <a:pt x="38101" y="26719"/>
                </a:cubicBezTo>
                <a:cubicBezTo>
                  <a:pt x="38131" y="26780"/>
                  <a:pt x="38101" y="26840"/>
                  <a:pt x="38101" y="26901"/>
                </a:cubicBezTo>
                <a:cubicBezTo>
                  <a:pt x="38101" y="26932"/>
                  <a:pt x="38040" y="26962"/>
                  <a:pt x="38040" y="26992"/>
                </a:cubicBezTo>
                <a:lnTo>
                  <a:pt x="37645" y="27479"/>
                </a:lnTo>
                <a:lnTo>
                  <a:pt x="37645" y="27448"/>
                </a:lnTo>
                <a:cubicBezTo>
                  <a:pt x="37645" y="27448"/>
                  <a:pt x="37706" y="27327"/>
                  <a:pt x="37706" y="27266"/>
                </a:cubicBezTo>
                <a:lnTo>
                  <a:pt x="37706" y="27296"/>
                </a:lnTo>
                <a:cubicBezTo>
                  <a:pt x="37797" y="27084"/>
                  <a:pt x="37888" y="26871"/>
                  <a:pt x="37979" y="26689"/>
                </a:cubicBezTo>
                <a:cubicBezTo>
                  <a:pt x="38010" y="26628"/>
                  <a:pt x="38010" y="26597"/>
                  <a:pt x="38040" y="26537"/>
                </a:cubicBezTo>
                <a:close/>
                <a:moveTo>
                  <a:pt x="23882" y="24805"/>
                </a:moveTo>
                <a:lnTo>
                  <a:pt x="23790" y="24987"/>
                </a:lnTo>
                <a:cubicBezTo>
                  <a:pt x="23730" y="25169"/>
                  <a:pt x="23669" y="25321"/>
                  <a:pt x="23608" y="25504"/>
                </a:cubicBezTo>
                <a:cubicBezTo>
                  <a:pt x="23517" y="25686"/>
                  <a:pt x="23487" y="25838"/>
                  <a:pt x="23426" y="25990"/>
                </a:cubicBezTo>
                <a:cubicBezTo>
                  <a:pt x="23365" y="26142"/>
                  <a:pt x="23304" y="26294"/>
                  <a:pt x="23244" y="26446"/>
                </a:cubicBezTo>
                <a:cubicBezTo>
                  <a:pt x="23213" y="26506"/>
                  <a:pt x="23213" y="26567"/>
                  <a:pt x="23183" y="26658"/>
                </a:cubicBezTo>
                <a:lnTo>
                  <a:pt x="23061" y="26840"/>
                </a:lnTo>
                <a:cubicBezTo>
                  <a:pt x="22970" y="26992"/>
                  <a:pt x="22849" y="27144"/>
                  <a:pt x="22757" y="27296"/>
                </a:cubicBezTo>
                <a:cubicBezTo>
                  <a:pt x="22697" y="27387"/>
                  <a:pt x="22606" y="27479"/>
                  <a:pt x="22545" y="27570"/>
                </a:cubicBezTo>
                <a:lnTo>
                  <a:pt x="22514" y="27570"/>
                </a:lnTo>
                <a:cubicBezTo>
                  <a:pt x="22514" y="27509"/>
                  <a:pt x="22545" y="27448"/>
                  <a:pt x="22575" y="27387"/>
                </a:cubicBezTo>
                <a:lnTo>
                  <a:pt x="22636" y="27175"/>
                </a:lnTo>
                <a:lnTo>
                  <a:pt x="22879" y="26628"/>
                </a:lnTo>
                <a:cubicBezTo>
                  <a:pt x="22909" y="26537"/>
                  <a:pt x="22970" y="26446"/>
                  <a:pt x="23001" y="26354"/>
                </a:cubicBezTo>
                <a:cubicBezTo>
                  <a:pt x="23031" y="26263"/>
                  <a:pt x="23031" y="26263"/>
                  <a:pt x="23061" y="26202"/>
                </a:cubicBezTo>
                <a:cubicBezTo>
                  <a:pt x="23152" y="26081"/>
                  <a:pt x="23213" y="25959"/>
                  <a:pt x="23274" y="25807"/>
                </a:cubicBezTo>
                <a:cubicBezTo>
                  <a:pt x="23335" y="25716"/>
                  <a:pt x="23395" y="25595"/>
                  <a:pt x="23426" y="25504"/>
                </a:cubicBezTo>
                <a:lnTo>
                  <a:pt x="23608" y="25200"/>
                </a:lnTo>
                <a:cubicBezTo>
                  <a:pt x="23699" y="25048"/>
                  <a:pt x="23790" y="24926"/>
                  <a:pt x="23882" y="24805"/>
                </a:cubicBezTo>
                <a:close/>
                <a:moveTo>
                  <a:pt x="28287" y="27205"/>
                </a:moveTo>
                <a:lnTo>
                  <a:pt x="28257" y="27266"/>
                </a:lnTo>
                <a:cubicBezTo>
                  <a:pt x="28226" y="27387"/>
                  <a:pt x="28166" y="27509"/>
                  <a:pt x="28105" y="27600"/>
                </a:cubicBezTo>
                <a:cubicBezTo>
                  <a:pt x="28135" y="27539"/>
                  <a:pt x="28166" y="27448"/>
                  <a:pt x="28196" y="27357"/>
                </a:cubicBezTo>
                <a:cubicBezTo>
                  <a:pt x="28196" y="27296"/>
                  <a:pt x="28226" y="27266"/>
                  <a:pt x="28257" y="27205"/>
                </a:cubicBezTo>
                <a:close/>
                <a:moveTo>
                  <a:pt x="35640" y="27600"/>
                </a:moveTo>
                <a:lnTo>
                  <a:pt x="35640" y="27630"/>
                </a:lnTo>
                <a:lnTo>
                  <a:pt x="35427" y="27843"/>
                </a:lnTo>
                <a:lnTo>
                  <a:pt x="35427" y="27813"/>
                </a:lnTo>
                <a:lnTo>
                  <a:pt x="35488" y="27752"/>
                </a:lnTo>
                <a:cubicBezTo>
                  <a:pt x="35518" y="27691"/>
                  <a:pt x="35579" y="27661"/>
                  <a:pt x="35609" y="27630"/>
                </a:cubicBezTo>
                <a:lnTo>
                  <a:pt x="35640" y="27600"/>
                </a:lnTo>
                <a:close/>
                <a:moveTo>
                  <a:pt x="37432" y="26932"/>
                </a:moveTo>
                <a:lnTo>
                  <a:pt x="37432" y="26932"/>
                </a:lnTo>
                <a:cubicBezTo>
                  <a:pt x="37402" y="27023"/>
                  <a:pt x="37372" y="27084"/>
                  <a:pt x="37341" y="27175"/>
                </a:cubicBezTo>
                <a:lnTo>
                  <a:pt x="37341" y="27205"/>
                </a:lnTo>
                <a:cubicBezTo>
                  <a:pt x="37311" y="27205"/>
                  <a:pt x="37280" y="27205"/>
                  <a:pt x="37280" y="27235"/>
                </a:cubicBezTo>
                <a:cubicBezTo>
                  <a:pt x="37250" y="27235"/>
                  <a:pt x="37220" y="27235"/>
                  <a:pt x="37189" y="27266"/>
                </a:cubicBezTo>
                <a:cubicBezTo>
                  <a:pt x="37159" y="27296"/>
                  <a:pt x="37128" y="27327"/>
                  <a:pt x="37098" y="27357"/>
                </a:cubicBezTo>
                <a:cubicBezTo>
                  <a:pt x="36977" y="27448"/>
                  <a:pt x="36855" y="27570"/>
                  <a:pt x="36764" y="27691"/>
                </a:cubicBezTo>
                <a:lnTo>
                  <a:pt x="36612" y="27843"/>
                </a:lnTo>
                <a:cubicBezTo>
                  <a:pt x="36734" y="27661"/>
                  <a:pt x="36885" y="27479"/>
                  <a:pt x="37037" y="27327"/>
                </a:cubicBezTo>
                <a:cubicBezTo>
                  <a:pt x="37189" y="27144"/>
                  <a:pt x="37280" y="27084"/>
                  <a:pt x="37432" y="26932"/>
                </a:cubicBezTo>
                <a:close/>
                <a:moveTo>
                  <a:pt x="23760" y="27874"/>
                </a:moveTo>
                <a:lnTo>
                  <a:pt x="23760" y="27904"/>
                </a:lnTo>
                <a:cubicBezTo>
                  <a:pt x="23760" y="27934"/>
                  <a:pt x="23730" y="27965"/>
                  <a:pt x="23699" y="28025"/>
                </a:cubicBezTo>
                <a:lnTo>
                  <a:pt x="23699" y="27995"/>
                </a:lnTo>
                <a:cubicBezTo>
                  <a:pt x="23730" y="27965"/>
                  <a:pt x="23730" y="27904"/>
                  <a:pt x="23760" y="27874"/>
                </a:cubicBezTo>
                <a:close/>
                <a:moveTo>
                  <a:pt x="33908" y="27813"/>
                </a:moveTo>
                <a:lnTo>
                  <a:pt x="33756" y="27995"/>
                </a:lnTo>
                <a:lnTo>
                  <a:pt x="33695" y="28025"/>
                </a:lnTo>
                <a:lnTo>
                  <a:pt x="33695" y="27965"/>
                </a:lnTo>
                <a:lnTo>
                  <a:pt x="33786" y="27904"/>
                </a:lnTo>
                <a:lnTo>
                  <a:pt x="33908" y="27813"/>
                </a:lnTo>
                <a:close/>
                <a:moveTo>
                  <a:pt x="33179" y="27479"/>
                </a:moveTo>
                <a:lnTo>
                  <a:pt x="33179" y="27479"/>
                </a:lnTo>
                <a:cubicBezTo>
                  <a:pt x="33118" y="27630"/>
                  <a:pt x="33088" y="27752"/>
                  <a:pt x="33027" y="27874"/>
                </a:cubicBezTo>
                <a:lnTo>
                  <a:pt x="33027" y="27904"/>
                </a:lnTo>
                <a:lnTo>
                  <a:pt x="32966" y="27995"/>
                </a:lnTo>
                <a:lnTo>
                  <a:pt x="32936" y="28056"/>
                </a:lnTo>
                <a:cubicBezTo>
                  <a:pt x="32936" y="27934"/>
                  <a:pt x="32905" y="27843"/>
                  <a:pt x="32905" y="27722"/>
                </a:cubicBezTo>
                <a:lnTo>
                  <a:pt x="32936" y="27722"/>
                </a:lnTo>
                <a:lnTo>
                  <a:pt x="32966" y="27691"/>
                </a:lnTo>
                <a:cubicBezTo>
                  <a:pt x="33027" y="27630"/>
                  <a:pt x="33118" y="27539"/>
                  <a:pt x="33179" y="27479"/>
                </a:cubicBezTo>
                <a:close/>
                <a:moveTo>
                  <a:pt x="29953" y="26907"/>
                </a:moveTo>
                <a:cubicBezTo>
                  <a:pt x="29944" y="26918"/>
                  <a:pt x="29928" y="26940"/>
                  <a:pt x="29928" y="26962"/>
                </a:cubicBezTo>
                <a:cubicBezTo>
                  <a:pt x="29745" y="27296"/>
                  <a:pt x="29533" y="27630"/>
                  <a:pt x="29381" y="27965"/>
                </a:cubicBezTo>
                <a:lnTo>
                  <a:pt x="29259" y="28177"/>
                </a:lnTo>
                <a:cubicBezTo>
                  <a:pt x="29229" y="28147"/>
                  <a:pt x="29199" y="28147"/>
                  <a:pt x="29168" y="28117"/>
                </a:cubicBezTo>
                <a:lnTo>
                  <a:pt x="29168" y="28086"/>
                </a:lnTo>
                <a:cubicBezTo>
                  <a:pt x="29168" y="28056"/>
                  <a:pt x="29199" y="28025"/>
                  <a:pt x="29229" y="27995"/>
                </a:cubicBezTo>
                <a:lnTo>
                  <a:pt x="29502" y="27448"/>
                </a:lnTo>
                <a:lnTo>
                  <a:pt x="29533" y="27357"/>
                </a:lnTo>
                <a:cubicBezTo>
                  <a:pt x="29594" y="27327"/>
                  <a:pt x="29624" y="27266"/>
                  <a:pt x="29685" y="27205"/>
                </a:cubicBezTo>
                <a:lnTo>
                  <a:pt x="29953" y="26907"/>
                </a:lnTo>
                <a:close/>
                <a:moveTo>
                  <a:pt x="25492" y="25959"/>
                </a:moveTo>
                <a:lnTo>
                  <a:pt x="25492" y="26020"/>
                </a:lnTo>
                <a:lnTo>
                  <a:pt x="25279" y="26476"/>
                </a:lnTo>
                <a:lnTo>
                  <a:pt x="25158" y="26810"/>
                </a:lnTo>
                <a:cubicBezTo>
                  <a:pt x="25127" y="26871"/>
                  <a:pt x="25097" y="26932"/>
                  <a:pt x="25067" y="26992"/>
                </a:cubicBezTo>
                <a:cubicBezTo>
                  <a:pt x="25036" y="27084"/>
                  <a:pt x="25036" y="27144"/>
                  <a:pt x="25006" y="27205"/>
                </a:cubicBezTo>
                <a:cubicBezTo>
                  <a:pt x="25006" y="27266"/>
                  <a:pt x="25006" y="27296"/>
                  <a:pt x="25006" y="27327"/>
                </a:cubicBezTo>
                <a:cubicBezTo>
                  <a:pt x="24975" y="27387"/>
                  <a:pt x="24945" y="27448"/>
                  <a:pt x="24915" y="27509"/>
                </a:cubicBezTo>
                <a:cubicBezTo>
                  <a:pt x="24884" y="27630"/>
                  <a:pt x="24793" y="27752"/>
                  <a:pt x="24732" y="27843"/>
                </a:cubicBezTo>
                <a:cubicBezTo>
                  <a:pt x="24672" y="27965"/>
                  <a:pt x="24611" y="28086"/>
                  <a:pt x="24550" y="28177"/>
                </a:cubicBezTo>
                <a:cubicBezTo>
                  <a:pt x="24489" y="28299"/>
                  <a:pt x="24489" y="28299"/>
                  <a:pt x="24459" y="28329"/>
                </a:cubicBezTo>
                <a:cubicBezTo>
                  <a:pt x="24337" y="28177"/>
                  <a:pt x="24246" y="28025"/>
                  <a:pt x="24185" y="27904"/>
                </a:cubicBezTo>
                <a:cubicBezTo>
                  <a:pt x="24246" y="27813"/>
                  <a:pt x="24307" y="27752"/>
                  <a:pt x="24337" y="27661"/>
                </a:cubicBezTo>
                <a:cubicBezTo>
                  <a:pt x="24428" y="27509"/>
                  <a:pt x="24520" y="27387"/>
                  <a:pt x="24611" y="27235"/>
                </a:cubicBezTo>
                <a:cubicBezTo>
                  <a:pt x="24823" y="26871"/>
                  <a:pt x="25067" y="26446"/>
                  <a:pt x="25340" y="26081"/>
                </a:cubicBezTo>
                <a:lnTo>
                  <a:pt x="25462" y="25959"/>
                </a:lnTo>
                <a:close/>
                <a:moveTo>
                  <a:pt x="22909" y="28025"/>
                </a:moveTo>
                <a:lnTo>
                  <a:pt x="22940" y="28056"/>
                </a:lnTo>
                <a:lnTo>
                  <a:pt x="23001" y="28117"/>
                </a:lnTo>
                <a:lnTo>
                  <a:pt x="23092" y="28147"/>
                </a:lnTo>
                <a:lnTo>
                  <a:pt x="23213" y="28147"/>
                </a:lnTo>
                <a:cubicBezTo>
                  <a:pt x="23183" y="28208"/>
                  <a:pt x="23152" y="28268"/>
                  <a:pt x="23122" y="28360"/>
                </a:cubicBezTo>
                <a:cubicBezTo>
                  <a:pt x="23061" y="28238"/>
                  <a:pt x="22970" y="28147"/>
                  <a:pt x="22909" y="28025"/>
                </a:cubicBezTo>
                <a:close/>
                <a:moveTo>
                  <a:pt x="35336" y="28360"/>
                </a:moveTo>
                <a:lnTo>
                  <a:pt x="35275" y="28420"/>
                </a:lnTo>
                <a:lnTo>
                  <a:pt x="35275" y="28360"/>
                </a:lnTo>
                <a:close/>
                <a:moveTo>
                  <a:pt x="29989" y="27600"/>
                </a:moveTo>
                <a:cubicBezTo>
                  <a:pt x="29928" y="27752"/>
                  <a:pt x="29837" y="27874"/>
                  <a:pt x="29745" y="28025"/>
                </a:cubicBezTo>
                <a:lnTo>
                  <a:pt x="29533" y="28512"/>
                </a:lnTo>
                <a:lnTo>
                  <a:pt x="29502" y="28451"/>
                </a:lnTo>
                <a:cubicBezTo>
                  <a:pt x="29594" y="28299"/>
                  <a:pt x="29685" y="28117"/>
                  <a:pt x="29776" y="27965"/>
                </a:cubicBezTo>
                <a:lnTo>
                  <a:pt x="29989" y="27600"/>
                </a:lnTo>
                <a:close/>
                <a:moveTo>
                  <a:pt x="30596" y="27296"/>
                </a:moveTo>
                <a:cubicBezTo>
                  <a:pt x="30535" y="27387"/>
                  <a:pt x="30505" y="27479"/>
                  <a:pt x="30444" y="27570"/>
                </a:cubicBezTo>
                <a:cubicBezTo>
                  <a:pt x="30323" y="27843"/>
                  <a:pt x="30171" y="28147"/>
                  <a:pt x="29989" y="28451"/>
                </a:cubicBezTo>
                <a:cubicBezTo>
                  <a:pt x="29989" y="28472"/>
                  <a:pt x="29960" y="28493"/>
                  <a:pt x="29942" y="28514"/>
                </a:cubicBezTo>
                <a:lnTo>
                  <a:pt x="29942" y="28514"/>
                </a:lnTo>
                <a:cubicBezTo>
                  <a:pt x="30025" y="28341"/>
                  <a:pt x="30086" y="28168"/>
                  <a:pt x="30201" y="27995"/>
                </a:cubicBezTo>
                <a:lnTo>
                  <a:pt x="30444" y="27509"/>
                </a:lnTo>
                <a:cubicBezTo>
                  <a:pt x="30505" y="27418"/>
                  <a:pt x="30535" y="27357"/>
                  <a:pt x="30596" y="27296"/>
                </a:cubicBezTo>
                <a:close/>
                <a:moveTo>
                  <a:pt x="43965" y="28208"/>
                </a:moveTo>
                <a:lnTo>
                  <a:pt x="43873" y="28329"/>
                </a:lnTo>
                <a:lnTo>
                  <a:pt x="43873" y="28360"/>
                </a:lnTo>
                <a:lnTo>
                  <a:pt x="43843" y="28390"/>
                </a:lnTo>
                <a:lnTo>
                  <a:pt x="43691" y="28572"/>
                </a:lnTo>
                <a:lnTo>
                  <a:pt x="43691" y="28572"/>
                </a:lnTo>
                <a:lnTo>
                  <a:pt x="43722" y="28512"/>
                </a:lnTo>
                <a:lnTo>
                  <a:pt x="43965" y="28208"/>
                </a:lnTo>
                <a:close/>
                <a:moveTo>
                  <a:pt x="25492" y="27509"/>
                </a:moveTo>
                <a:lnTo>
                  <a:pt x="25492" y="27509"/>
                </a:lnTo>
                <a:cubicBezTo>
                  <a:pt x="25431" y="27661"/>
                  <a:pt x="25340" y="27782"/>
                  <a:pt x="25279" y="27934"/>
                </a:cubicBezTo>
                <a:cubicBezTo>
                  <a:pt x="25218" y="28056"/>
                  <a:pt x="25158" y="28147"/>
                  <a:pt x="25127" y="28238"/>
                </a:cubicBezTo>
                <a:lnTo>
                  <a:pt x="24884" y="28633"/>
                </a:lnTo>
                <a:lnTo>
                  <a:pt x="24884" y="28663"/>
                </a:lnTo>
                <a:lnTo>
                  <a:pt x="24854" y="28663"/>
                </a:lnTo>
                <a:cubicBezTo>
                  <a:pt x="24884" y="28603"/>
                  <a:pt x="24915" y="28542"/>
                  <a:pt x="24945" y="28481"/>
                </a:cubicBezTo>
                <a:lnTo>
                  <a:pt x="25279" y="27874"/>
                </a:lnTo>
                <a:cubicBezTo>
                  <a:pt x="25340" y="27752"/>
                  <a:pt x="25401" y="27630"/>
                  <a:pt x="25492" y="27509"/>
                </a:cubicBezTo>
                <a:close/>
                <a:moveTo>
                  <a:pt x="29077" y="28481"/>
                </a:moveTo>
                <a:cubicBezTo>
                  <a:pt x="29016" y="28572"/>
                  <a:pt x="28956" y="28694"/>
                  <a:pt x="28895" y="28785"/>
                </a:cubicBezTo>
                <a:lnTo>
                  <a:pt x="28925" y="28663"/>
                </a:lnTo>
                <a:lnTo>
                  <a:pt x="29016" y="28481"/>
                </a:lnTo>
                <a:close/>
                <a:moveTo>
                  <a:pt x="28652" y="27965"/>
                </a:moveTo>
                <a:cubicBezTo>
                  <a:pt x="28652" y="27995"/>
                  <a:pt x="28652" y="27995"/>
                  <a:pt x="28652" y="28025"/>
                </a:cubicBezTo>
                <a:cubicBezTo>
                  <a:pt x="28652" y="28086"/>
                  <a:pt x="28652" y="28177"/>
                  <a:pt x="28652" y="28238"/>
                </a:cubicBezTo>
                <a:lnTo>
                  <a:pt x="28621" y="28238"/>
                </a:lnTo>
                <a:cubicBezTo>
                  <a:pt x="28500" y="28329"/>
                  <a:pt x="28409" y="28420"/>
                  <a:pt x="28317" y="28542"/>
                </a:cubicBezTo>
                <a:cubicBezTo>
                  <a:pt x="28226" y="28633"/>
                  <a:pt x="28166" y="28724"/>
                  <a:pt x="28105" y="28815"/>
                </a:cubicBezTo>
                <a:cubicBezTo>
                  <a:pt x="28257" y="28542"/>
                  <a:pt x="28439" y="28268"/>
                  <a:pt x="28621" y="28025"/>
                </a:cubicBezTo>
                <a:lnTo>
                  <a:pt x="28652" y="27965"/>
                </a:lnTo>
                <a:close/>
                <a:moveTo>
                  <a:pt x="24003" y="28329"/>
                </a:moveTo>
                <a:lnTo>
                  <a:pt x="24155" y="28663"/>
                </a:lnTo>
                <a:lnTo>
                  <a:pt x="24064" y="28785"/>
                </a:lnTo>
                <a:lnTo>
                  <a:pt x="24034" y="28876"/>
                </a:lnTo>
                <a:cubicBezTo>
                  <a:pt x="24003" y="28785"/>
                  <a:pt x="23942" y="28694"/>
                  <a:pt x="23912" y="28603"/>
                </a:cubicBezTo>
                <a:cubicBezTo>
                  <a:pt x="23912" y="28512"/>
                  <a:pt x="23942" y="28420"/>
                  <a:pt x="24003" y="28329"/>
                </a:cubicBezTo>
                <a:close/>
                <a:moveTo>
                  <a:pt x="39225" y="27691"/>
                </a:moveTo>
                <a:cubicBezTo>
                  <a:pt x="39225" y="27722"/>
                  <a:pt x="39195" y="27752"/>
                  <a:pt x="39164" y="27782"/>
                </a:cubicBezTo>
                <a:lnTo>
                  <a:pt x="38982" y="28056"/>
                </a:lnTo>
                <a:lnTo>
                  <a:pt x="38739" y="28420"/>
                </a:lnTo>
                <a:cubicBezTo>
                  <a:pt x="38708" y="28481"/>
                  <a:pt x="38678" y="28512"/>
                  <a:pt x="38648" y="28572"/>
                </a:cubicBezTo>
                <a:lnTo>
                  <a:pt x="38374" y="28937"/>
                </a:lnTo>
                <a:cubicBezTo>
                  <a:pt x="38465" y="28724"/>
                  <a:pt x="38556" y="28542"/>
                  <a:pt x="38617" y="28360"/>
                </a:cubicBezTo>
                <a:lnTo>
                  <a:pt x="38648" y="28390"/>
                </a:lnTo>
                <a:lnTo>
                  <a:pt x="38800" y="28025"/>
                </a:lnTo>
                <a:lnTo>
                  <a:pt x="38891" y="27874"/>
                </a:lnTo>
                <a:lnTo>
                  <a:pt x="38951" y="27874"/>
                </a:lnTo>
                <a:cubicBezTo>
                  <a:pt x="39012" y="27874"/>
                  <a:pt x="39043" y="27843"/>
                  <a:pt x="39103" y="27813"/>
                </a:cubicBezTo>
                <a:lnTo>
                  <a:pt x="39225" y="27691"/>
                </a:lnTo>
                <a:close/>
                <a:moveTo>
                  <a:pt x="37554" y="28633"/>
                </a:moveTo>
                <a:lnTo>
                  <a:pt x="37493" y="28694"/>
                </a:lnTo>
                <a:cubicBezTo>
                  <a:pt x="37446" y="28811"/>
                  <a:pt x="37381" y="28929"/>
                  <a:pt x="37312" y="29046"/>
                </a:cubicBezTo>
                <a:lnTo>
                  <a:pt x="37312" y="29046"/>
                </a:lnTo>
                <a:cubicBezTo>
                  <a:pt x="37340" y="28982"/>
                  <a:pt x="37365" y="28919"/>
                  <a:pt x="37402" y="28846"/>
                </a:cubicBezTo>
                <a:cubicBezTo>
                  <a:pt x="37432" y="28785"/>
                  <a:pt x="37432" y="28755"/>
                  <a:pt x="37463" y="28694"/>
                </a:cubicBezTo>
                <a:lnTo>
                  <a:pt x="37493" y="28663"/>
                </a:lnTo>
                <a:lnTo>
                  <a:pt x="37554" y="28633"/>
                </a:lnTo>
                <a:close/>
                <a:moveTo>
                  <a:pt x="26707" y="26020"/>
                </a:moveTo>
                <a:cubicBezTo>
                  <a:pt x="26677" y="26081"/>
                  <a:pt x="26646" y="26142"/>
                  <a:pt x="26616" y="26202"/>
                </a:cubicBezTo>
                <a:lnTo>
                  <a:pt x="26495" y="26446"/>
                </a:lnTo>
                <a:lnTo>
                  <a:pt x="26069" y="27509"/>
                </a:lnTo>
                <a:lnTo>
                  <a:pt x="25978" y="27661"/>
                </a:lnTo>
                <a:cubicBezTo>
                  <a:pt x="25887" y="27813"/>
                  <a:pt x="25796" y="27934"/>
                  <a:pt x="25705" y="28086"/>
                </a:cubicBezTo>
                <a:cubicBezTo>
                  <a:pt x="25613" y="28238"/>
                  <a:pt x="25553" y="28390"/>
                  <a:pt x="25492" y="28512"/>
                </a:cubicBezTo>
                <a:cubicBezTo>
                  <a:pt x="25401" y="28663"/>
                  <a:pt x="25340" y="28815"/>
                  <a:pt x="25279" y="28937"/>
                </a:cubicBezTo>
                <a:lnTo>
                  <a:pt x="25218" y="29058"/>
                </a:lnTo>
                <a:cubicBezTo>
                  <a:pt x="25188" y="29028"/>
                  <a:pt x="25188" y="28998"/>
                  <a:pt x="25158" y="28967"/>
                </a:cubicBezTo>
                <a:cubicBezTo>
                  <a:pt x="25188" y="28907"/>
                  <a:pt x="25188" y="28876"/>
                  <a:pt x="25218" y="28846"/>
                </a:cubicBezTo>
                <a:cubicBezTo>
                  <a:pt x="25310" y="28694"/>
                  <a:pt x="25401" y="28542"/>
                  <a:pt x="25462" y="28390"/>
                </a:cubicBezTo>
                <a:cubicBezTo>
                  <a:pt x="25522" y="28238"/>
                  <a:pt x="25644" y="28056"/>
                  <a:pt x="25735" y="27874"/>
                </a:cubicBezTo>
                <a:lnTo>
                  <a:pt x="25735" y="27843"/>
                </a:lnTo>
                <a:cubicBezTo>
                  <a:pt x="25826" y="27661"/>
                  <a:pt x="25917" y="27479"/>
                  <a:pt x="25978" y="27266"/>
                </a:cubicBezTo>
                <a:cubicBezTo>
                  <a:pt x="26069" y="27023"/>
                  <a:pt x="26130" y="26810"/>
                  <a:pt x="26160" y="26567"/>
                </a:cubicBezTo>
                <a:cubicBezTo>
                  <a:pt x="26221" y="26506"/>
                  <a:pt x="26312" y="26415"/>
                  <a:pt x="26403" y="26324"/>
                </a:cubicBezTo>
                <a:cubicBezTo>
                  <a:pt x="26464" y="26233"/>
                  <a:pt x="26586" y="26111"/>
                  <a:pt x="26707" y="26020"/>
                </a:cubicBezTo>
                <a:close/>
                <a:moveTo>
                  <a:pt x="42567" y="26446"/>
                </a:moveTo>
                <a:lnTo>
                  <a:pt x="42597" y="26476"/>
                </a:lnTo>
                <a:cubicBezTo>
                  <a:pt x="42628" y="26506"/>
                  <a:pt x="42689" y="26506"/>
                  <a:pt x="42719" y="26506"/>
                </a:cubicBezTo>
                <a:lnTo>
                  <a:pt x="42810" y="26506"/>
                </a:lnTo>
                <a:cubicBezTo>
                  <a:pt x="42749" y="26567"/>
                  <a:pt x="42719" y="26628"/>
                  <a:pt x="42658" y="26689"/>
                </a:cubicBezTo>
                <a:cubicBezTo>
                  <a:pt x="42628" y="26780"/>
                  <a:pt x="42567" y="26871"/>
                  <a:pt x="42537" y="26932"/>
                </a:cubicBezTo>
                <a:cubicBezTo>
                  <a:pt x="42385" y="27144"/>
                  <a:pt x="42263" y="27387"/>
                  <a:pt x="42111" y="27600"/>
                </a:cubicBezTo>
                <a:lnTo>
                  <a:pt x="42020" y="27782"/>
                </a:lnTo>
                <a:lnTo>
                  <a:pt x="41777" y="28208"/>
                </a:lnTo>
                <a:lnTo>
                  <a:pt x="41504" y="28694"/>
                </a:lnTo>
                <a:lnTo>
                  <a:pt x="41291" y="29058"/>
                </a:lnTo>
                <a:lnTo>
                  <a:pt x="41261" y="29028"/>
                </a:lnTo>
                <a:lnTo>
                  <a:pt x="41139" y="28998"/>
                </a:lnTo>
                <a:lnTo>
                  <a:pt x="40896" y="28998"/>
                </a:lnTo>
                <a:cubicBezTo>
                  <a:pt x="40926" y="28937"/>
                  <a:pt x="40957" y="28907"/>
                  <a:pt x="40987" y="28846"/>
                </a:cubicBezTo>
                <a:cubicBezTo>
                  <a:pt x="41017" y="28785"/>
                  <a:pt x="41048" y="28724"/>
                  <a:pt x="41078" y="28663"/>
                </a:cubicBezTo>
                <a:lnTo>
                  <a:pt x="41321" y="28238"/>
                </a:lnTo>
                <a:cubicBezTo>
                  <a:pt x="41382" y="28147"/>
                  <a:pt x="41412" y="28025"/>
                  <a:pt x="41473" y="27904"/>
                </a:cubicBezTo>
                <a:lnTo>
                  <a:pt x="41625" y="27661"/>
                </a:lnTo>
                <a:cubicBezTo>
                  <a:pt x="41716" y="27539"/>
                  <a:pt x="41777" y="27448"/>
                  <a:pt x="41868" y="27327"/>
                </a:cubicBezTo>
                <a:lnTo>
                  <a:pt x="42202" y="26901"/>
                </a:lnTo>
                <a:lnTo>
                  <a:pt x="42476" y="26567"/>
                </a:lnTo>
                <a:lnTo>
                  <a:pt x="42567" y="26446"/>
                </a:lnTo>
                <a:close/>
                <a:moveTo>
                  <a:pt x="29199" y="28967"/>
                </a:moveTo>
                <a:lnTo>
                  <a:pt x="29199" y="29058"/>
                </a:lnTo>
                <a:lnTo>
                  <a:pt x="29199" y="29089"/>
                </a:lnTo>
                <a:cubicBezTo>
                  <a:pt x="29199" y="29089"/>
                  <a:pt x="29168" y="29119"/>
                  <a:pt x="29138" y="29119"/>
                </a:cubicBezTo>
                <a:lnTo>
                  <a:pt x="29199" y="28967"/>
                </a:lnTo>
                <a:close/>
                <a:moveTo>
                  <a:pt x="40653" y="27357"/>
                </a:moveTo>
                <a:lnTo>
                  <a:pt x="40592" y="27479"/>
                </a:lnTo>
                <a:lnTo>
                  <a:pt x="40136" y="28238"/>
                </a:lnTo>
                <a:cubicBezTo>
                  <a:pt x="40045" y="28360"/>
                  <a:pt x="39984" y="28512"/>
                  <a:pt x="39893" y="28663"/>
                </a:cubicBezTo>
                <a:lnTo>
                  <a:pt x="39711" y="28937"/>
                </a:lnTo>
                <a:lnTo>
                  <a:pt x="39498" y="29180"/>
                </a:lnTo>
                <a:lnTo>
                  <a:pt x="39468" y="29150"/>
                </a:lnTo>
                <a:cubicBezTo>
                  <a:pt x="39589" y="28967"/>
                  <a:pt x="39681" y="28755"/>
                  <a:pt x="39772" y="28542"/>
                </a:cubicBezTo>
                <a:cubicBezTo>
                  <a:pt x="39802" y="28481"/>
                  <a:pt x="39833" y="28420"/>
                  <a:pt x="39863" y="28360"/>
                </a:cubicBezTo>
                <a:lnTo>
                  <a:pt x="40045" y="28086"/>
                </a:lnTo>
                <a:cubicBezTo>
                  <a:pt x="40136" y="27965"/>
                  <a:pt x="40228" y="27813"/>
                  <a:pt x="40319" y="27691"/>
                </a:cubicBezTo>
                <a:lnTo>
                  <a:pt x="40410" y="27570"/>
                </a:lnTo>
                <a:cubicBezTo>
                  <a:pt x="40440" y="27570"/>
                  <a:pt x="40471" y="27539"/>
                  <a:pt x="40471" y="27539"/>
                </a:cubicBezTo>
                <a:cubicBezTo>
                  <a:pt x="40501" y="27539"/>
                  <a:pt x="40531" y="27479"/>
                  <a:pt x="40562" y="27448"/>
                </a:cubicBezTo>
                <a:lnTo>
                  <a:pt x="40592" y="27418"/>
                </a:lnTo>
                <a:lnTo>
                  <a:pt x="40653" y="27357"/>
                </a:lnTo>
                <a:close/>
                <a:moveTo>
                  <a:pt x="27801" y="27235"/>
                </a:moveTo>
                <a:cubicBezTo>
                  <a:pt x="27801" y="27266"/>
                  <a:pt x="27801" y="27296"/>
                  <a:pt x="27801" y="27327"/>
                </a:cubicBezTo>
                <a:cubicBezTo>
                  <a:pt x="27771" y="27479"/>
                  <a:pt x="27740" y="27630"/>
                  <a:pt x="27679" y="27782"/>
                </a:cubicBezTo>
                <a:lnTo>
                  <a:pt x="27679" y="27843"/>
                </a:lnTo>
                <a:cubicBezTo>
                  <a:pt x="27649" y="27904"/>
                  <a:pt x="27619" y="27965"/>
                  <a:pt x="27588" y="28056"/>
                </a:cubicBezTo>
                <a:cubicBezTo>
                  <a:pt x="27588" y="28117"/>
                  <a:pt x="27558" y="28177"/>
                  <a:pt x="27528" y="28238"/>
                </a:cubicBezTo>
                <a:cubicBezTo>
                  <a:pt x="27436" y="28420"/>
                  <a:pt x="27376" y="28633"/>
                  <a:pt x="27284" y="28785"/>
                </a:cubicBezTo>
                <a:cubicBezTo>
                  <a:pt x="27193" y="28967"/>
                  <a:pt x="27133" y="29089"/>
                  <a:pt x="27072" y="29210"/>
                </a:cubicBezTo>
                <a:lnTo>
                  <a:pt x="26981" y="29393"/>
                </a:lnTo>
                <a:cubicBezTo>
                  <a:pt x="27011" y="29180"/>
                  <a:pt x="27041" y="28967"/>
                  <a:pt x="27072" y="28724"/>
                </a:cubicBezTo>
                <a:lnTo>
                  <a:pt x="27102" y="28724"/>
                </a:lnTo>
                <a:cubicBezTo>
                  <a:pt x="27102" y="28694"/>
                  <a:pt x="27102" y="28633"/>
                  <a:pt x="27102" y="28603"/>
                </a:cubicBezTo>
                <a:cubicBezTo>
                  <a:pt x="27102" y="28572"/>
                  <a:pt x="27133" y="28512"/>
                  <a:pt x="27163" y="28451"/>
                </a:cubicBezTo>
                <a:cubicBezTo>
                  <a:pt x="27193" y="28420"/>
                  <a:pt x="27193" y="28360"/>
                  <a:pt x="27193" y="28329"/>
                </a:cubicBezTo>
                <a:cubicBezTo>
                  <a:pt x="27163" y="28268"/>
                  <a:pt x="27133" y="28238"/>
                  <a:pt x="27102" y="28208"/>
                </a:cubicBezTo>
                <a:lnTo>
                  <a:pt x="27072" y="28208"/>
                </a:lnTo>
                <a:cubicBezTo>
                  <a:pt x="27102" y="28147"/>
                  <a:pt x="27102" y="28117"/>
                  <a:pt x="27133" y="28056"/>
                </a:cubicBezTo>
                <a:cubicBezTo>
                  <a:pt x="27133" y="27995"/>
                  <a:pt x="27133" y="27995"/>
                  <a:pt x="27163" y="27965"/>
                </a:cubicBezTo>
                <a:cubicBezTo>
                  <a:pt x="27224" y="27843"/>
                  <a:pt x="27315" y="27722"/>
                  <a:pt x="27406" y="27630"/>
                </a:cubicBezTo>
                <a:cubicBezTo>
                  <a:pt x="27528" y="27479"/>
                  <a:pt x="27649" y="27357"/>
                  <a:pt x="27801" y="27235"/>
                </a:cubicBezTo>
                <a:close/>
                <a:moveTo>
                  <a:pt x="42780" y="28967"/>
                </a:moveTo>
                <a:cubicBezTo>
                  <a:pt x="42749" y="29058"/>
                  <a:pt x="42689" y="29150"/>
                  <a:pt x="42658" y="29210"/>
                </a:cubicBezTo>
                <a:lnTo>
                  <a:pt x="42537" y="29393"/>
                </a:lnTo>
                <a:cubicBezTo>
                  <a:pt x="42522" y="29415"/>
                  <a:pt x="42507" y="29434"/>
                  <a:pt x="42493" y="29450"/>
                </a:cubicBezTo>
                <a:lnTo>
                  <a:pt x="42493" y="29450"/>
                </a:lnTo>
                <a:cubicBezTo>
                  <a:pt x="42507" y="29421"/>
                  <a:pt x="42522" y="29392"/>
                  <a:pt x="42537" y="29362"/>
                </a:cubicBezTo>
                <a:lnTo>
                  <a:pt x="42780" y="28967"/>
                </a:lnTo>
                <a:close/>
                <a:moveTo>
                  <a:pt x="26829" y="27084"/>
                </a:moveTo>
                <a:lnTo>
                  <a:pt x="26829" y="27084"/>
                </a:lnTo>
                <a:cubicBezTo>
                  <a:pt x="26798" y="27144"/>
                  <a:pt x="26768" y="27205"/>
                  <a:pt x="26738" y="27266"/>
                </a:cubicBezTo>
                <a:cubicBezTo>
                  <a:pt x="26646" y="27509"/>
                  <a:pt x="26525" y="27722"/>
                  <a:pt x="26403" y="27965"/>
                </a:cubicBezTo>
                <a:cubicBezTo>
                  <a:pt x="26343" y="28086"/>
                  <a:pt x="26282" y="28208"/>
                  <a:pt x="26221" y="28299"/>
                </a:cubicBezTo>
                <a:lnTo>
                  <a:pt x="26069" y="28572"/>
                </a:lnTo>
                <a:lnTo>
                  <a:pt x="25978" y="28694"/>
                </a:lnTo>
                <a:lnTo>
                  <a:pt x="25735" y="29119"/>
                </a:lnTo>
                <a:lnTo>
                  <a:pt x="25462" y="29484"/>
                </a:lnTo>
                <a:lnTo>
                  <a:pt x="25462" y="29453"/>
                </a:lnTo>
                <a:cubicBezTo>
                  <a:pt x="25492" y="29362"/>
                  <a:pt x="25522" y="29302"/>
                  <a:pt x="25553" y="29210"/>
                </a:cubicBezTo>
                <a:cubicBezTo>
                  <a:pt x="25583" y="29150"/>
                  <a:pt x="25644" y="29058"/>
                  <a:pt x="25674" y="28967"/>
                </a:cubicBezTo>
                <a:lnTo>
                  <a:pt x="25735" y="28846"/>
                </a:lnTo>
                <a:lnTo>
                  <a:pt x="25826" y="28633"/>
                </a:lnTo>
                <a:cubicBezTo>
                  <a:pt x="25841" y="28648"/>
                  <a:pt x="25856" y="28656"/>
                  <a:pt x="25868" y="28656"/>
                </a:cubicBezTo>
                <a:cubicBezTo>
                  <a:pt x="25879" y="28656"/>
                  <a:pt x="25887" y="28648"/>
                  <a:pt x="25887" y="28633"/>
                </a:cubicBezTo>
                <a:cubicBezTo>
                  <a:pt x="25948" y="28633"/>
                  <a:pt x="25978" y="28603"/>
                  <a:pt x="26008" y="28572"/>
                </a:cubicBezTo>
                <a:cubicBezTo>
                  <a:pt x="26039" y="28481"/>
                  <a:pt x="26069" y="28420"/>
                  <a:pt x="26100" y="28329"/>
                </a:cubicBezTo>
                <a:cubicBezTo>
                  <a:pt x="26251" y="28056"/>
                  <a:pt x="26373" y="27752"/>
                  <a:pt x="26525" y="27479"/>
                </a:cubicBezTo>
                <a:cubicBezTo>
                  <a:pt x="26555" y="27418"/>
                  <a:pt x="26586" y="27357"/>
                  <a:pt x="26616" y="27327"/>
                </a:cubicBezTo>
                <a:lnTo>
                  <a:pt x="26738" y="27175"/>
                </a:lnTo>
                <a:lnTo>
                  <a:pt x="26829" y="27084"/>
                </a:lnTo>
                <a:close/>
                <a:moveTo>
                  <a:pt x="24975" y="29423"/>
                </a:moveTo>
                <a:lnTo>
                  <a:pt x="24975" y="29423"/>
                </a:lnTo>
                <a:cubicBezTo>
                  <a:pt x="25006" y="29453"/>
                  <a:pt x="25006" y="29484"/>
                  <a:pt x="25006" y="29484"/>
                </a:cubicBezTo>
                <a:lnTo>
                  <a:pt x="25006" y="29514"/>
                </a:lnTo>
                <a:lnTo>
                  <a:pt x="24975" y="29423"/>
                </a:lnTo>
                <a:close/>
                <a:moveTo>
                  <a:pt x="29745" y="29605"/>
                </a:moveTo>
                <a:lnTo>
                  <a:pt x="29685" y="29757"/>
                </a:lnTo>
                <a:lnTo>
                  <a:pt x="29685" y="29727"/>
                </a:lnTo>
                <a:lnTo>
                  <a:pt x="29745" y="29605"/>
                </a:lnTo>
                <a:close/>
                <a:moveTo>
                  <a:pt x="41504" y="26840"/>
                </a:moveTo>
                <a:lnTo>
                  <a:pt x="41504" y="26840"/>
                </a:lnTo>
                <a:cubicBezTo>
                  <a:pt x="41473" y="26871"/>
                  <a:pt x="41473" y="26901"/>
                  <a:pt x="41473" y="26962"/>
                </a:cubicBezTo>
                <a:cubicBezTo>
                  <a:pt x="41412" y="27114"/>
                  <a:pt x="41352" y="27296"/>
                  <a:pt x="41261" y="27479"/>
                </a:cubicBezTo>
                <a:cubicBezTo>
                  <a:pt x="41230" y="27539"/>
                  <a:pt x="41200" y="27630"/>
                  <a:pt x="41169" y="27691"/>
                </a:cubicBezTo>
                <a:lnTo>
                  <a:pt x="40926" y="28056"/>
                </a:lnTo>
                <a:cubicBezTo>
                  <a:pt x="40896" y="28117"/>
                  <a:pt x="40866" y="28177"/>
                  <a:pt x="40805" y="28238"/>
                </a:cubicBezTo>
                <a:lnTo>
                  <a:pt x="40653" y="28512"/>
                </a:lnTo>
                <a:cubicBezTo>
                  <a:pt x="40592" y="28633"/>
                  <a:pt x="40501" y="28785"/>
                  <a:pt x="40440" y="28907"/>
                </a:cubicBezTo>
                <a:cubicBezTo>
                  <a:pt x="40379" y="28967"/>
                  <a:pt x="40349" y="29058"/>
                  <a:pt x="40319" y="29119"/>
                </a:cubicBezTo>
                <a:lnTo>
                  <a:pt x="39984" y="29727"/>
                </a:lnTo>
                <a:lnTo>
                  <a:pt x="39954" y="29757"/>
                </a:lnTo>
                <a:lnTo>
                  <a:pt x="39924" y="29818"/>
                </a:lnTo>
                <a:cubicBezTo>
                  <a:pt x="39893" y="29727"/>
                  <a:pt x="39863" y="29636"/>
                  <a:pt x="39833" y="29545"/>
                </a:cubicBezTo>
                <a:lnTo>
                  <a:pt x="39833" y="29514"/>
                </a:lnTo>
                <a:cubicBezTo>
                  <a:pt x="39863" y="29453"/>
                  <a:pt x="39893" y="29423"/>
                  <a:pt x="39924" y="29362"/>
                </a:cubicBezTo>
                <a:lnTo>
                  <a:pt x="40228" y="28785"/>
                </a:lnTo>
                <a:lnTo>
                  <a:pt x="40288" y="28724"/>
                </a:lnTo>
                <a:cubicBezTo>
                  <a:pt x="40319" y="28633"/>
                  <a:pt x="40379" y="28572"/>
                  <a:pt x="40410" y="28481"/>
                </a:cubicBezTo>
                <a:lnTo>
                  <a:pt x="40623" y="28147"/>
                </a:lnTo>
                <a:cubicBezTo>
                  <a:pt x="40683" y="28086"/>
                  <a:pt x="40714" y="27995"/>
                  <a:pt x="40774" y="27934"/>
                </a:cubicBezTo>
                <a:lnTo>
                  <a:pt x="40957" y="27570"/>
                </a:lnTo>
                <a:cubicBezTo>
                  <a:pt x="40987" y="27479"/>
                  <a:pt x="41017" y="27418"/>
                  <a:pt x="41078" y="27357"/>
                </a:cubicBezTo>
                <a:lnTo>
                  <a:pt x="41139" y="27205"/>
                </a:lnTo>
                <a:lnTo>
                  <a:pt x="41261" y="27053"/>
                </a:lnTo>
                <a:lnTo>
                  <a:pt x="41352" y="26962"/>
                </a:lnTo>
                <a:lnTo>
                  <a:pt x="41504" y="26840"/>
                </a:lnTo>
                <a:close/>
                <a:moveTo>
                  <a:pt x="24672" y="29696"/>
                </a:moveTo>
                <a:lnTo>
                  <a:pt x="24732" y="29970"/>
                </a:lnTo>
                <a:lnTo>
                  <a:pt x="24641" y="29848"/>
                </a:lnTo>
                <a:cubicBezTo>
                  <a:pt x="24641" y="29848"/>
                  <a:pt x="24611" y="29818"/>
                  <a:pt x="24611" y="29818"/>
                </a:cubicBezTo>
                <a:lnTo>
                  <a:pt x="24672" y="29696"/>
                </a:lnTo>
                <a:close/>
                <a:moveTo>
                  <a:pt x="31660" y="27327"/>
                </a:moveTo>
                <a:lnTo>
                  <a:pt x="31690" y="27357"/>
                </a:lnTo>
                <a:lnTo>
                  <a:pt x="31781" y="27418"/>
                </a:lnTo>
                <a:lnTo>
                  <a:pt x="31842" y="27418"/>
                </a:lnTo>
                <a:cubicBezTo>
                  <a:pt x="31781" y="27570"/>
                  <a:pt x="31751" y="27722"/>
                  <a:pt x="31690" y="27843"/>
                </a:cubicBezTo>
                <a:lnTo>
                  <a:pt x="31508" y="28238"/>
                </a:lnTo>
                <a:lnTo>
                  <a:pt x="31417" y="28390"/>
                </a:lnTo>
                <a:cubicBezTo>
                  <a:pt x="31386" y="28451"/>
                  <a:pt x="31356" y="28512"/>
                  <a:pt x="31325" y="28572"/>
                </a:cubicBezTo>
                <a:lnTo>
                  <a:pt x="30930" y="29302"/>
                </a:lnTo>
                <a:cubicBezTo>
                  <a:pt x="30900" y="29423"/>
                  <a:pt x="30839" y="29545"/>
                  <a:pt x="30778" y="29666"/>
                </a:cubicBezTo>
                <a:cubicBezTo>
                  <a:pt x="30718" y="29757"/>
                  <a:pt x="30566" y="30000"/>
                  <a:pt x="30475" y="30152"/>
                </a:cubicBezTo>
                <a:cubicBezTo>
                  <a:pt x="30444" y="30122"/>
                  <a:pt x="30444" y="30122"/>
                  <a:pt x="30444" y="30091"/>
                </a:cubicBezTo>
                <a:cubicBezTo>
                  <a:pt x="30414" y="30091"/>
                  <a:pt x="30384" y="30061"/>
                  <a:pt x="30353" y="30031"/>
                </a:cubicBezTo>
                <a:lnTo>
                  <a:pt x="30414" y="29879"/>
                </a:lnTo>
                <a:cubicBezTo>
                  <a:pt x="30505" y="29788"/>
                  <a:pt x="30535" y="29666"/>
                  <a:pt x="30566" y="29545"/>
                </a:cubicBezTo>
                <a:lnTo>
                  <a:pt x="30535" y="29545"/>
                </a:lnTo>
                <a:lnTo>
                  <a:pt x="30535" y="29514"/>
                </a:lnTo>
                <a:cubicBezTo>
                  <a:pt x="30657" y="29332"/>
                  <a:pt x="30778" y="29119"/>
                  <a:pt x="30900" y="28937"/>
                </a:cubicBezTo>
                <a:cubicBezTo>
                  <a:pt x="30991" y="28724"/>
                  <a:pt x="31113" y="28512"/>
                  <a:pt x="31204" y="28329"/>
                </a:cubicBezTo>
                <a:cubicBezTo>
                  <a:pt x="31325" y="28117"/>
                  <a:pt x="31386" y="27934"/>
                  <a:pt x="31508" y="27722"/>
                </a:cubicBezTo>
                <a:cubicBezTo>
                  <a:pt x="31568" y="27600"/>
                  <a:pt x="31599" y="27448"/>
                  <a:pt x="31660" y="27327"/>
                </a:cubicBezTo>
                <a:close/>
                <a:moveTo>
                  <a:pt x="33331" y="28512"/>
                </a:moveTo>
                <a:lnTo>
                  <a:pt x="33331" y="28542"/>
                </a:lnTo>
                <a:cubicBezTo>
                  <a:pt x="33361" y="28572"/>
                  <a:pt x="33391" y="28633"/>
                  <a:pt x="33422" y="28663"/>
                </a:cubicBezTo>
                <a:cubicBezTo>
                  <a:pt x="33452" y="28679"/>
                  <a:pt x="33483" y="28686"/>
                  <a:pt x="33513" y="28686"/>
                </a:cubicBezTo>
                <a:cubicBezTo>
                  <a:pt x="33543" y="28686"/>
                  <a:pt x="33574" y="28679"/>
                  <a:pt x="33604" y="28663"/>
                </a:cubicBezTo>
                <a:lnTo>
                  <a:pt x="33665" y="28633"/>
                </a:lnTo>
                <a:lnTo>
                  <a:pt x="33726" y="28572"/>
                </a:lnTo>
                <a:lnTo>
                  <a:pt x="33604" y="28724"/>
                </a:lnTo>
                <a:lnTo>
                  <a:pt x="33331" y="29119"/>
                </a:lnTo>
                <a:cubicBezTo>
                  <a:pt x="33300" y="29150"/>
                  <a:pt x="33270" y="29210"/>
                  <a:pt x="33239" y="29271"/>
                </a:cubicBezTo>
                <a:lnTo>
                  <a:pt x="32966" y="29666"/>
                </a:lnTo>
                <a:lnTo>
                  <a:pt x="32936" y="29696"/>
                </a:lnTo>
                <a:lnTo>
                  <a:pt x="32723" y="30000"/>
                </a:lnTo>
                <a:lnTo>
                  <a:pt x="32480" y="30304"/>
                </a:lnTo>
                <a:lnTo>
                  <a:pt x="32784" y="29696"/>
                </a:lnTo>
                <a:cubicBezTo>
                  <a:pt x="32875" y="29514"/>
                  <a:pt x="32966" y="29332"/>
                  <a:pt x="33057" y="29150"/>
                </a:cubicBezTo>
                <a:lnTo>
                  <a:pt x="33209" y="28815"/>
                </a:lnTo>
                <a:cubicBezTo>
                  <a:pt x="33270" y="28724"/>
                  <a:pt x="33300" y="28603"/>
                  <a:pt x="33331" y="28512"/>
                </a:cubicBezTo>
                <a:close/>
                <a:moveTo>
                  <a:pt x="39073" y="30243"/>
                </a:moveTo>
                <a:lnTo>
                  <a:pt x="39043" y="30335"/>
                </a:lnTo>
                <a:lnTo>
                  <a:pt x="39012" y="30335"/>
                </a:lnTo>
                <a:lnTo>
                  <a:pt x="39073" y="30243"/>
                </a:lnTo>
                <a:close/>
                <a:moveTo>
                  <a:pt x="41139" y="29332"/>
                </a:moveTo>
                <a:lnTo>
                  <a:pt x="41139" y="29362"/>
                </a:lnTo>
                <a:lnTo>
                  <a:pt x="40835" y="29757"/>
                </a:lnTo>
                <a:lnTo>
                  <a:pt x="40623" y="30000"/>
                </a:lnTo>
                <a:cubicBezTo>
                  <a:pt x="40562" y="30061"/>
                  <a:pt x="40501" y="30152"/>
                  <a:pt x="40440" y="30213"/>
                </a:cubicBezTo>
                <a:lnTo>
                  <a:pt x="40228" y="30426"/>
                </a:lnTo>
                <a:cubicBezTo>
                  <a:pt x="40228" y="30365"/>
                  <a:pt x="40228" y="30335"/>
                  <a:pt x="40197" y="30304"/>
                </a:cubicBezTo>
                <a:lnTo>
                  <a:pt x="40167" y="30213"/>
                </a:lnTo>
                <a:lnTo>
                  <a:pt x="40167" y="30183"/>
                </a:lnTo>
                <a:lnTo>
                  <a:pt x="40258" y="30091"/>
                </a:lnTo>
                <a:cubicBezTo>
                  <a:pt x="40440" y="29818"/>
                  <a:pt x="40683" y="29605"/>
                  <a:pt x="40926" y="29393"/>
                </a:cubicBezTo>
                <a:lnTo>
                  <a:pt x="41017" y="29332"/>
                </a:lnTo>
                <a:close/>
                <a:moveTo>
                  <a:pt x="24604" y="30309"/>
                </a:moveTo>
                <a:cubicBezTo>
                  <a:pt x="24627" y="30327"/>
                  <a:pt x="24664" y="30346"/>
                  <a:pt x="24702" y="30365"/>
                </a:cubicBezTo>
                <a:lnTo>
                  <a:pt x="24702" y="30426"/>
                </a:lnTo>
                <a:lnTo>
                  <a:pt x="24702" y="30456"/>
                </a:lnTo>
                <a:lnTo>
                  <a:pt x="24604" y="30309"/>
                </a:lnTo>
                <a:close/>
                <a:moveTo>
                  <a:pt x="37280" y="30091"/>
                </a:moveTo>
                <a:lnTo>
                  <a:pt x="37159" y="30274"/>
                </a:lnTo>
                <a:lnTo>
                  <a:pt x="37037" y="30486"/>
                </a:lnTo>
                <a:lnTo>
                  <a:pt x="37007" y="30517"/>
                </a:lnTo>
                <a:lnTo>
                  <a:pt x="37159" y="30243"/>
                </a:lnTo>
                <a:lnTo>
                  <a:pt x="37220" y="30152"/>
                </a:lnTo>
                <a:lnTo>
                  <a:pt x="37280" y="30091"/>
                </a:lnTo>
                <a:close/>
                <a:moveTo>
                  <a:pt x="26525" y="29788"/>
                </a:moveTo>
                <a:lnTo>
                  <a:pt x="26495" y="30000"/>
                </a:lnTo>
                <a:cubicBezTo>
                  <a:pt x="26464" y="30122"/>
                  <a:pt x="26434" y="30243"/>
                  <a:pt x="26434" y="30365"/>
                </a:cubicBezTo>
                <a:cubicBezTo>
                  <a:pt x="26373" y="30426"/>
                  <a:pt x="26343" y="30517"/>
                  <a:pt x="26312" y="30578"/>
                </a:cubicBezTo>
                <a:lnTo>
                  <a:pt x="26251" y="30547"/>
                </a:lnTo>
                <a:lnTo>
                  <a:pt x="26191" y="30517"/>
                </a:lnTo>
                <a:lnTo>
                  <a:pt x="26373" y="30091"/>
                </a:lnTo>
                <a:lnTo>
                  <a:pt x="26525" y="29788"/>
                </a:lnTo>
                <a:close/>
                <a:moveTo>
                  <a:pt x="38830" y="30547"/>
                </a:moveTo>
                <a:lnTo>
                  <a:pt x="38830" y="30578"/>
                </a:lnTo>
                <a:lnTo>
                  <a:pt x="38800" y="30578"/>
                </a:lnTo>
                <a:lnTo>
                  <a:pt x="38830" y="30547"/>
                </a:lnTo>
                <a:close/>
                <a:moveTo>
                  <a:pt x="42476" y="30426"/>
                </a:moveTo>
                <a:lnTo>
                  <a:pt x="42233" y="30699"/>
                </a:lnTo>
                <a:cubicBezTo>
                  <a:pt x="42263" y="30608"/>
                  <a:pt x="42294" y="30547"/>
                  <a:pt x="42324" y="30456"/>
                </a:cubicBezTo>
                <a:cubicBezTo>
                  <a:pt x="42385" y="30456"/>
                  <a:pt x="42445" y="30456"/>
                  <a:pt x="42476" y="30426"/>
                </a:cubicBezTo>
                <a:close/>
                <a:moveTo>
                  <a:pt x="32541" y="28238"/>
                </a:moveTo>
                <a:cubicBezTo>
                  <a:pt x="32571" y="28268"/>
                  <a:pt x="32571" y="28299"/>
                  <a:pt x="32571" y="28329"/>
                </a:cubicBezTo>
                <a:lnTo>
                  <a:pt x="32571" y="28390"/>
                </a:lnTo>
                <a:cubicBezTo>
                  <a:pt x="32601" y="28420"/>
                  <a:pt x="32601" y="28451"/>
                  <a:pt x="32632" y="28451"/>
                </a:cubicBezTo>
                <a:lnTo>
                  <a:pt x="32510" y="28663"/>
                </a:lnTo>
                <a:cubicBezTo>
                  <a:pt x="32480" y="28724"/>
                  <a:pt x="32450" y="28785"/>
                  <a:pt x="32419" y="28846"/>
                </a:cubicBezTo>
                <a:lnTo>
                  <a:pt x="32176" y="29271"/>
                </a:lnTo>
                <a:cubicBezTo>
                  <a:pt x="32146" y="29423"/>
                  <a:pt x="32055" y="29575"/>
                  <a:pt x="31963" y="29727"/>
                </a:cubicBezTo>
                <a:cubicBezTo>
                  <a:pt x="31903" y="29879"/>
                  <a:pt x="31842" y="30000"/>
                  <a:pt x="31781" y="30152"/>
                </a:cubicBezTo>
                <a:lnTo>
                  <a:pt x="31599" y="30365"/>
                </a:lnTo>
                <a:lnTo>
                  <a:pt x="31447" y="30608"/>
                </a:lnTo>
                <a:lnTo>
                  <a:pt x="31386" y="30638"/>
                </a:lnTo>
                <a:cubicBezTo>
                  <a:pt x="31325" y="30638"/>
                  <a:pt x="31295" y="30669"/>
                  <a:pt x="31265" y="30699"/>
                </a:cubicBezTo>
                <a:lnTo>
                  <a:pt x="31234" y="30729"/>
                </a:lnTo>
                <a:cubicBezTo>
                  <a:pt x="31386" y="30426"/>
                  <a:pt x="31538" y="30091"/>
                  <a:pt x="31720" y="29788"/>
                </a:cubicBezTo>
                <a:lnTo>
                  <a:pt x="32085" y="29058"/>
                </a:lnTo>
                <a:cubicBezTo>
                  <a:pt x="32206" y="28876"/>
                  <a:pt x="32298" y="28694"/>
                  <a:pt x="32389" y="28481"/>
                </a:cubicBezTo>
                <a:cubicBezTo>
                  <a:pt x="32450" y="28420"/>
                  <a:pt x="32480" y="28360"/>
                  <a:pt x="32510" y="28299"/>
                </a:cubicBezTo>
                <a:lnTo>
                  <a:pt x="32541" y="28238"/>
                </a:lnTo>
                <a:close/>
                <a:moveTo>
                  <a:pt x="39893" y="30729"/>
                </a:moveTo>
                <a:cubicBezTo>
                  <a:pt x="39893" y="30760"/>
                  <a:pt x="39893" y="30790"/>
                  <a:pt x="39893" y="30790"/>
                </a:cubicBezTo>
                <a:lnTo>
                  <a:pt x="39893" y="30821"/>
                </a:lnTo>
                <a:lnTo>
                  <a:pt x="39833" y="30881"/>
                </a:lnTo>
                <a:lnTo>
                  <a:pt x="39893" y="30729"/>
                </a:lnTo>
                <a:close/>
                <a:moveTo>
                  <a:pt x="37159" y="27813"/>
                </a:moveTo>
                <a:lnTo>
                  <a:pt x="37159" y="27843"/>
                </a:lnTo>
                <a:cubicBezTo>
                  <a:pt x="37128" y="27904"/>
                  <a:pt x="37098" y="27995"/>
                  <a:pt x="37098" y="28086"/>
                </a:cubicBezTo>
                <a:cubicBezTo>
                  <a:pt x="37098" y="28117"/>
                  <a:pt x="37098" y="28147"/>
                  <a:pt x="37098" y="28208"/>
                </a:cubicBezTo>
                <a:lnTo>
                  <a:pt x="37098" y="28299"/>
                </a:lnTo>
                <a:lnTo>
                  <a:pt x="37068" y="28329"/>
                </a:lnTo>
                <a:cubicBezTo>
                  <a:pt x="37007" y="28390"/>
                  <a:pt x="36977" y="28481"/>
                  <a:pt x="36916" y="28542"/>
                </a:cubicBezTo>
                <a:cubicBezTo>
                  <a:pt x="36794" y="28785"/>
                  <a:pt x="36642" y="28998"/>
                  <a:pt x="36490" y="29241"/>
                </a:cubicBezTo>
                <a:lnTo>
                  <a:pt x="36430" y="29332"/>
                </a:lnTo>
                <a:lnTo>
                  <a:pt x="36278" y="29605"/>
                </a:lnTo>
                <a:lnTo>
                  <a:pt x="35913" y="30243"/>
                </a:lnTo>
                <a:cubicBezTo>
                  <a:pt x="35852" y="30335"/>
                  <a:pt x="35792" y="30426"/>
                  <a:pt x="35731" y="30547"/>
                </a:cubicBezTo>
                <a:lnTo>
                  <a:pt x="35488" y="30973"/>
                </a:lnTo>
                <a:lnTo>
                  <a:pt x="35457" y="30973"/>
                </a:lnTo>
                <a:lnTo>
                  <a:pt x="35579" y="30760"/>
                </a:lnTo>
                <a:lnTo>
                  <a:pt x="35761" y="30395"/>
                </a:lnTo>
                <a:cubicBezTo>
                  <a:pt x="35792" y="30335"/>
                  <a:pt x="35822" y="30274"/>
                  <a:pt x="35852" y="30183"/>
                </a:cubicBezTo>
                <a:lnTo>
                  <a:pt x="36035" y="29757"/>
                </a:lnTo>
                <a:cubicBezTo>
                  <a:pt x="36095" y="29605"/>
                  <a:pt x="36156" y="29423"/>
                  <a:pt x="36217" y="29241"/>
                </a:cubicBezTo>
                <a:cubicBezTo>
                  <a:pt x="36278" y="29058"/>
                  <a:pt x="36308" y="28937"/>
                  <a:pt x="36369" y="28815"/>
                </a:cubicBezTo>
                <a:lnTo>
                  <a:pt x="36399" y="28633"/>
                </a:lnTo>
                <a:lnTo>
                  <a:pt x="36460" y="28542"/>
                </a:lnTo>
                <a:cubicBezTo>
                  <a:pt x="36521" y="28512"/>
                  <a:pt x="36551" y="28451"/>
                  <a:pt x="36612" y="28390"/>
                </a:cubicBezTo>
                <a:cubicBezTo>
                  <a:pt x="36642" y="28329"/>
                  <a:pt x="36673" y="28299"/>
                  <a:pt x="36703" y="28268"/>
                </a:cubicBezTo>
                <a:cubicBezTo>
                  <a:pt x="36794" y="28177"/>
                  <a:pt x="36885" y="28086"/>
                  <a:pt x="36977" y="27995"/>
                </a:cubicBezTo>
                <a:lnTo>
                  <a:pt x="37159" y="27813"/>
                </a:lnTo>
                <a:close/>
                <a:moveTo>
                  <a:pt x="25036" y="30790"/>
                </a:moveTo>
                <a:lnTo>
                  <a:pt x="25127" y="31003"/>
                </a:lnTo>
                <a:lnTo>
                  <a:pt x="25127" y="31033"/>
                </a:lnTo>
                <a:lnTo>
                  <a:pt x="25006" y="30851"/>
                </a:lnTo>
                <a:cubicBezTo>
                  <a:pt x="25006" y="30821"/>
                  <a:pt x="25036" y="30790"/>
                  <a:pt x="25036" y="30790"/>
                </a:cubicBezTo>
                <a:close/>
                <a:moveTo>
                  <a:pt x="38192" y="29666"/>
                </a:moveTo>
                <a:lnTo>
                  <a:pt x="38131" y="29788"/>
                </a:lnTo>
                <a:lnTo>
                  <a:pt x="37888" y="30243"/>
                </a:lnTo>
                <a:cubicBezTo>
                  <a:pt x="37767" y="30456"/>
                  <a:pt x="37645" y="30669"/>
                  <a:pt x="37554" y="30912"/>
                </a:cubicBezTo>
                <a:cubicBezTo>
                  <a:pt x="37523" y="30942"/>
                  <a:pt x="37523" y="31003"/>
                  <a:pt x="37493" y="31033"/>
                </a:cubicBezTo>
                <a:lnTo>
                  <a:pt x="37311" y="31185"/>
                </a:lnTo>
                <a:lnTo>
                  <a:pt x="37311" y="31033"/>
                </a:lnTo>
                <a:cubicBezTo>
                  <a:pt x="37280" y="30973"/>
                  <a:pt x="37250" y="30942"/>
                  <a:pt x="37220" y="30881"/>
                </a:cubicBezTo>
                <a:lnTo>
                  <a:pt x="37280" y="30790"/>
                </a:lnTo>
                <a:lnTo>
                  <a:pt x="37372" y="30669"/>
                </a:lnTo>
                <a:cubicBezTo>
                  <a:pt x="37584" y="30395"/>
                  <a:pt x="37827" y="30152"/>
                  <a:pt x="38040" y="29879"/>
                </a:cubicBezTo>
                <a:lnTo>
                  <a:pt x="38192" y="29666"/>
                </a:lnTo>
                <a:close/>
                <a:moveTo>
                  <a:pt x="41473" y="31124"/>
                </a:moveTo>
                <a:lnTo>
                  <a:pt x="41473" y="31155"/>
                </a:lnTo>
                <a:lnTo>
                  <a:pt x="41321" y="31307"/>
                </a:lnTo>
                <a:cubicBezTo>
                  <a:pt x="41352" y="31276"/>
                  <a:pt x="41382" y="31216"/>
                  <a:pt x="41412" y="31124"/>
                </a:cubicBezTo>
                <a:close/>
                <a:moveTo>
                  <a:pt x="27102" y="30638"/>
                </a:moveTo>
                <a:lnTo>
                  <a:pt x="27102" y="30638"/>
                </a:lnTo>
                <a:cubicBezTo>
                  <a:pt x="27072" y="30790"/>
                  <a:pt x="27011" y="30942"/>
                  <a:pt x="26950" y="31094"/>
                </a:cubicBezTo>
                <a:lnTo>
                  <a:pt x="26920" y="31094"/>
                </a:lnTo>
                <a:cubicBezTo>
                  <a:pt x="26890" y="31185"/>
                  <a:pt x="26859" y="31246"/>
                  <a:pt x="26829" y="31337"/>
                </a:cubicBezTo>
                <a:lnTo>
                  <a:pt x="26829" y="31307"/>
                </a:lnTo>
                <a:lnTo>
                  <a:pt x="26829" y="31276"/>
                </a:lnTo>
                <a:lnTo>
                  <a:pt x="27011" y="30851"/>
                </a:lnTo>
                <a:lnTo>
                  <a:pt x="27102" y="30638"/>
                </a:lnTo>
                <a:close/>
                <a:moveTo>
                  <a:pt x="38496" y="30942"/>
                </a:moveTo>
                <a:cubicBezTo>
                  <a:pt x="38405" y="31064"/>
                  <a:pt x="38344" y="31185"/>
                  <a:pt x="38253" y="31276"/>
                </a:cubicBezTo>
                <a:lnTo>
                  <a:pt x="38192" y="31398"/>
                </a:lnTo>
                <a:cubicBezTo>
                  <a:pt x="38162" y="31368"/>
                  <a:pt x="38131" y="31337"/>
                  <a:pt x="38101" y="31337"/>
                </a:cubicBezTo>
                <a:lnTo>
                  <a:pt x="38131" y="31337"/>
                </a:lnTo>
                <a:lnTo>
                  <a:pt x="38344" y="31094"/>
                </a:lnTo>
                <a:cubicBezTo>
                  <a:pt x="38374" y="31033"/>
                  <a:pt x="38435" y="31003"/>
                  <a:pt x="38465" y="30942"/>
                </a:cubicBezTo>
                <a:close/>
                <a:moveTo>
                  <a:pt x="34880" y="28177"/>
                </a:moveTo>
                <a:lnTo>
                  <a:pt x="34880" y="28177"/>
                </a:lnTo>
                <a:cubicBezTo>
                  <a:pt x="34819" y="28481"/>
                  <a:pt x="34728" y="28785"/>
                  <a:pt x="34576" y="29089"/>
                </a:cubicBezTo>
                <a:cubicBezTo>
                  <a:pt x="34546" y="29210"/>
                  <a:pt x="34485" y="29332"/>
                  <a:pt x="34424" y="29484"/>
                </a:cubicBezTo>
                <a:cubicBezTo>
                  <a:pt x="34394" y="29545"/>
                  <a:pt x="34333" y="29605"/>
                  <a:pt x="34303" y="29666"/>
                </a:cubicBezTo>
                <a:lnTo>
                  <a:pt x="33817" y="30365"/>
                </a:lnTo>
                <a:cubicBezTo>
                  <a:pt x="33786" y="30426"/>
                  <a:pt x="33786" y="30456"/>
                  <a:pt x="33726" y="30517"/>
                </a:cubicBezTo>
                <a:lnTo>
                  <a:pt x="33483" y="30942"/>
                </a:lnTo>
                <a:lnTo>
                  <a:pt x="33300" y="31246"/>
                </a:lnTo>
                <a:lnTo>
                  <a:pt x="33209" y="31368"/>
                </a:lnTo>
                <a:cubicBezTo>
                  <a:pt x="33209" y="31368"/>
                  <a:pt x="33179" y="31398"/>
                  <a:pt x="33179" y="31428"/>
                </a:cubicBezTo>
                <a:cubicBezTo>
                  <a:pt x="33088" y="31489"/>
                  <a:pt x="33027" y="31580"/>
                  <a:pt x="32966" y="31641"/>
                </a:cubicBezTo>
                <a:cubicBezTo>
                  <a:pt x="32944" y="31552"/>
                  <a:pt x="32873" y="31496"/>
                  <a:pt x="32800" y="31496"/>
                </a:cubicBezTo>
                <a:cubicBezTo>
                  <a:pt x="32774" y="31496"/>
                  <a:pt x="32747" y="31503"/>
                  <a:pt x="32723" y="31519"/>
                </a:cubicBezTo>
                <a:cubicBezTo>
                  <a:pt x="32753" y="31489"/>
                  <a:pt x="32753" y="31459"/>
                  <a:pt x="32784" y="31428"/>
                </a:cubicBezTo>
                <a:cubicBezTo>
                  <a:pt x="32905" y="31246"/>
                  <a:pt x="33027" y="31033"/>
                  <a:pt x="33148" y="30851"/>
                </a:cubicBezTo>
                <a:cubicBezTo>
                  <a:pt x="33239" y="30760"/>
                  <a:pt x="33300" y="30638"/>
                  <a:pt x="33361" y="30547"/>
                </a:cubicBezTo>
                <a:cubicBezTo>
                  <a:pt x="33422" y="30456"/>
                  <a:pt x="33452" y="30395"/>
                  <a:pt x="33513" y="30304"/>
                </a:cubicBezTo>
                <a:lnTo>
                  <a:pt x="33726" y="29940"/>
                </a:lnTo>
                <a:cubicBezTo>
                  <a:pt x="33756" y="29848"/>
                  <a:pt x="33786" y="29788"/>
                  <a:pt x="33817" y="29727"/>
                </a:cubicBezTo>
                <a:lnTo>
                  <a:pt x="34029" y="29332"/>
                </a:lnTo>
                <a:cubicBezTo>
                  <a:pt x="34121" y="29180"/>
                  <a:pt x="34181" y="29028"/>
                  <a:pt x="34273" y="28876"/>
                </a:cubicBezTo>
                <a:cubicBezTo>
                  <a:pt x="34303" y="28785"/>
                  <a:pt x="34333" y="28694"/>
                  <a:pt x="34364" y="28603"/>
                </a:cubicBezTo>
                <a:cubicBezTo>
                  <a:pt x="34379" y="28618"/>
                  <a:pt x="34394" y="28625"/>
                  <a:pt x="34409" y="28625"/>
                </a:cubicBezTo>
                <a:cubicBezTo>
                  <a:pt x="34424" y="28625"/>
                  <a:pt x="34440" y="28618"/>
                  <a:pt x="34455" y="28603"/>
                </a:cubicBezTo>
                <a:cubicBezTo>
                  <a:pt x="34485" y="28603"/>
                  <a:pt x="34546" y="28572"/>
                  <a:pt x="34576" y="28542"/>
                </a:cubicBezTo>
                <a:cubicBezTo>
                  <a:pt x="34607" y="28512"/>
                  <a:pt x="34607" y="28512"/>
                  <a:pt x="34637" y="28481"/>
                </a:cubicBezTo>
                <a:lnTo>
                  <a:pt x="34728" y="28360"/>
                </a:lnTo>
                <a:lnTo>
                  <a:pt x="34880" y="28177"/>
                </a:lnTo>
                <a:close/>
                <a:moveTo>
                  <a:pt x="28409" y="28998"/>
                </a:moveTo>
                <a:lnTo>
                  <a:pt x="28409" y="29028"/>
                </a:lnTo>
                <a:cubicBezTo>
                  <a:pt x="28348" y="29150"/>
                  <a:pt x="28317" y="29302"/>
                  <a:pt x="28257" y="29453"/>
                </a:cubicBezTo>
                <a:cubicBezTo>
                  <a:pt x="28257" y="29514"/>
                  <a:pt x="28226" y="29575"/>
                  <a:pt x="28196" y="29666"/>
                </a:cubicBezTo>
                <a:cubicBezTo>
                  <a:pt x="28196" y="29727"/>
                  <a:pt x="28105" y="29879"/>
                  <a:pt x="28044" y="29970"/>
                </a:cubicBezTo>
                <a:cubicBezTo>
                  <a:pt x="27983" y="30091"/>
                  <a:pt x="27923" y="30213"/>
                  <a:pt x="27862" y="30335"/>
                </a:cubicBezTo>
                <a:cubicBezTo>
                  <a:pt x="27740" y="30578"/>
                  <a:pt x="27588" y="30821"/>
                  <a:pt x="27467" y="31094"/>
                </a:cubicBezTo>
                <a:lnTo>
                  <a:pt x="27133" y="31702"/>
                </a:lnTo>
                <a:cubicBezTo>
                  <a:pt x="27163" y="31519"/>
                  <a:pt x="27224" y="31337"/>
                  <a:pt x="27284" y="31185"/>
                </a:cubicBezTo>
                <a:cubicBezTo>
                  <a:pt x="27345" y="31003"/>
                  <a:pt x="27467" y="30760"/>
                  <a:pt x="27528" y="30547"/>
                </a:cubicBezTo>
                <a:cubicBezTo>
                  <a:pt x="27771" y="30000"/>
                  <a:pt x="28074" y="29484"/>
                  <a:pt x="28409" y="28998"/>
                </a:cubicBezTo>
                <a:close/>
                <a:moveTo>
                  <a:pt x="31022" y="31793"/>
                </a:moveTo>
                <a:lnTo>
                  <a:pt x="30991" y="31854"/>
                </a:lnTo>
                <a:cubicBezTo>
                  <a:pt x="30991" y="31854"/>
                  <a:pt x="30991" y="31854"/>
                  <a:pt x="30991" y="31823"/>
                </a:cubicBezTo>
                <a:lnTo>
                  <a:pt x="31022" y="31793"/>
                </a:lnTo>
                <a:close/>
                <a:moveTo>
                  <a:pt x="35701" y="29605"/>
                </a:moveTo>
                <a:lnTo>
                  <a:pt x="35457" y="30152"/>
                </a:lnTo>
                <a:cubicBezTo>
                  <a:pt x="35457" y="30213"/>
                  <a:pt x="35397" y="30274"/>
                  <a:pt x="35366" y="30335"/>
                </a:cubicBezTo>
                <a:lnTo>
                  <a:pt x="35154" y="30760"/>
                </a:lnTo>
                <a:cubicBezTo>
                  <a:pt x="35062" y="30973"/>
                  <a:pt x="34941" y="31155"/>
                  <a:pt x="34850" y="31337"/>
                </a:cubicBezTo>
                <a:lnTo>
                  <a:pt x="34728" y="31519"/>
                </a:lnTo>
                <a:lnTo>
                  <a:pt x="34485" y="31884"/>
                </a:lnTo>
                <a:lnTo>
                  <a:pt x="34424" y="31975"/>
                </a:lnTo>
                <a:cubicBezTo>
                  <a:pt x="34455" y="31854"/>
                  <a:pt x="34485" y="31732"/>
                  <a:pt x="34546" y="31641"/>
                </a:cubicBezTo>
                <a:lnTo>
                  <a:pt x="34546" y="31611"/>
                </a:lnTo>
                <a:lnTo>
                  <a:pt x="34667" y="31398"/>
                </a:lnTo>
                <a:lnTo>
                  <a:pt x="35032" y="30699"/>
                </a:lnTo>
                <a:cubicBezTo>
                  <a:pt x="35093" y="30638"/>
                  <a:pt x="35123" y="30547"/>
                  <a:pt x="35184" y="30486"/>
                </a:cubicBezTo>
                <a:cubicBezTo>
                  <a:pt x="35214" y="30395"/>
                  <a:pt x="35245" y="30335"/>
                  <a:pt x="35306" y="30274"/>
                </a:cubicBezTo>
                <a:lnTo>
                  <a:pt x="35701" y="29605"/>
                </a:lnTo>
                <a:close/>
                <a:moveTo>
                  <a:pt x="29016" y="29727"/>
                </a:moveTo>
                <a:lnTo>
                  <a:pt x="29016" y="29727"/>
                </a:lnTo>
                <a:cubicBezTo>
                  <a:pt x="28986" y="29818"/>
                  <a:pt x="28956" y="29909"/>
                  <a:pt x="28925" y="30000"/>
                </a:cubicBezTo>
                <a:cubicBezTo>
                  <a:pt x="28804" y="30274"/>
                  <a:pt x="28682" y="30517"/>
                  <a:pt x="28561" y="30760"/>
                </a:cubicBezTo>
                <a:cubicBezTo>
                  <a:pt x="28500" y="30881"/>
                  <a:pt x="28439" y="31003"/>
                  <a:pt x="28378" y="31094"/>
                </a:cubicBezTo>
                <a:cubicBezTo>
                  <a:pt x="28317" y="31216"/>
                  <a:pt x="28257" y="31368"/>
                  <a:pt x="28166" y="31489"/>
                </a:cubicBezTo>
                <a:cubicBezTo>
                  <a:pt x="28105" y="31611"/>
                  <a:pt x="28044" y="31702"/>
                  <a:pt x="27953" y="31823"/>
                </a:cubicBezTo>
                <a:cubicBezTo>
                  <a:pt x="27892" y="31945"/>
                  <a:pt x="27892" y="31975"/>
                  <a:pt x="27831" y="32036"/>
                </a:cubicBezTo>
                <a:cubicBezTo>
                  <a:pt x="27862" y="31945"/>
                  <a:pt x="27862" y="31884"/>
                  <a:pt x="27892" y="31823"/>
                </a:cubicBezTo>
                <a:cubicBezTo>
                  <a:pt x="27953" y="31641"/>
                  <a:pt x="27983" y="31489"/>
                  <a:pt x="28044" y="31337"/>
                </a:cubicBezTo>
                <a:cubicBezTo>
                  <a:pt x="28074" y="31276"/>
                  <a:pt x="28105" y="31185"/>
                  <a:pt x="28135" y="31124"/>
                </a:cubicBezTo>
                <a:cubicBezTo>
                  <a:pt x="28257" y="30942"/>
                  <a:pt x="28348" y="30790"/>
                  <a:pt x="28439" y="30608"/>
                </a:cubicBezTo>
                <a:lnTo>
                  <a:pt x="28409" y="30608"/>
                </a:lnTo>
                <a:cubicBezTo>
                  <a:pt x="28439" y="30547"/>
                  <a:pt x="28500" y="30486"/>
                  <a:pt x="28530" y="30426"/>
                </a:cubicBezTo>
                <a:cubicBezTo>
                  <a:pt x="28561" y="30365"/>
                  <a:pt x="28621" y="30304"/>
                  <a:pt x="28652" y="30243"/>
                </a:cubicBezTo>
                <a:lnTo>
                  <a:pt x="28712" y="30152"/>
                </a:lnTo>
                <a:cubicBezTo>
                  <a:pt x="28804" y="30000"/>
                  <a:pt x="28925" y="29879"/>
                  <a:pt x="29016" y="29727"/>
                </a:cubicBezTo>
                <a:close/>
                <a:moveTo>
                  <a:pt x="36582" y="31793"/>
                </a:moveTo>
                <a:cubicBezTo>
                  <a:pt x="36582" y="31823"/>
                  <a:pt x="36582" y="31854"/>
                  <a:pt x="36582" y="31884"/>
                </a:cubicBezTo>
                <a:lnTo>
                  <a:pt x="36490" y="32036"/>
                </a:lnTo>
                <a:lnTo>
                  <a:pt x="36490" y="32006"/>
                </a:lnTo>
                <a:lnTo>
                  <a:pt x="36521" y="31884"/>
                </a:lnTo>
                <a:lnTo>
                  <a:pt x="36582" y="31793"/>
                </a:lnTo>
                <a:close/>
                <a:moveTo>
                  <a:pt x="26677" y="31914"/>
                </a:moveTo>
                <a:cubicBezTo>
                  <a:pt x="26646" y="32036"/>
                  <a:pt x="26616" y="32157"/>
                  <a:pt x="26586" y="32279"/>
                </a:cubicBezTo>
                <a:cubicBezTo>
                  <a:pt x="26586" y="32309"/>
                  <a:pt x="26555" y="32309"/>
                  <a:pt x="26555" y="32340"/>
                </a:cubicBezTo>
                <a:lnTo>
                  <a:pt x="26495" y="32309"/>
                </a:lnTo>
                <a:cubicBezTo>
                  <a:pt x="26495" y="32309"/>
                  <a:pt x="26495" y="32279"/>
                  <a:pt x="26464" y="32249"/>
                </a:cubicBezTo>
                <a:lnTo>
                  <a:pt x="26434" y="32127"/>
                </a:lnTo>
                <a:lnTo>
                  <a:pt x="26434" y="32097"/>
                </a:lnTo>
                <a:lnTo>
                  <a:pt x="26525" y="31914"/>
                </a:lnTo>
                <a:close/>
                <a:moveTo>
                  <a:pt x="28907" y="30876"/>
                </a:moveTo>
                <a:cubicBezTo>
                  <a:pt x="28885" y="30924"/>
                  <a:pt x="28863" y="30975"/>
                  <a:pt x="28834" y="31033"/>
                </a:cubicBezTo>
                <a:cubicBezTo>
                  <a:pt x="28804" y="31124"/>
                  <a:pt x="28743" y="31246"/>
                  <a:pt x="28682" y="31368"/>
                </a:cubicBezTo>
                <a:cubicBezTo>
                  <a:pt x="28530" y="31611"/>
                  <a:pt x="28378" y="31854"/>
                  <a:pt x="28257" y="32127"/>
                </a:cubicBezTo>
                <a:cubicBezTo>
                  <a:pt x="28257" y="32188"/>
                  <a:pt x="28226" y="32279"/>
                  <a:pt x="28196" y="32340"/>
                </a:cubicBezTo>
                <a:lnTo>
                  <a:pt x="28166" y="32309"/>
                </a:lnTo>
                <a:cubicBezTo>
                  <a:pt x="28105" y="32431"/>
                  <a:pt x="28014" y="32552"/>
                  <a:pt x="27953" y="32674"/>
                </a:cubicBezTo>
                <a:lnTo>
                  <a:pt x="27923" y="32613"/>
                </a:lnTo>
                <a:cubicBezTo>
                  <a:pt x="27923" y="32583"/>
                  <a:pt x="27923" y="32583"/>
                  <a:pt x="27923" y="32583"/>
                </a:cubicBezTo>
                <a:lnTo>
                  <a:pt x="27923" y="32552"/>
                </a:lnTo>
                <a:lnTo>
                  <a:pt x="28074" y="32279"/>
                </a:lnTo>
                <a:cubicBezTo>
                  <a:pt x="28135" y="32188"/>
                  <a:pt x="28226" y="32097"/>
                  <a:pt x="28287" y="32006"/>
                </a:cubicBezTo>
                <a:lnTo>
                  <a:pt x="28469" y="31671"/>
                </a:lnTo>
                <a:cubicBezTo>
                  <a:pt x="28530" y="31580"/>
                  <a:pt x="28591" y="31489"/>
                  <a:pt x="28621" y="31398"/>
                </a:cubicBezTo>
                <a:cubicBezTo>
                  <a:pt x="28726" y="31214"/>
                  <a:pt x="28808" y="31053"/>
                  <a:pt x="28907" y="30876"/>
                </a:cubicBezTo>
                <a:close/>
                <a:moveTo>
                  <a:pt x="32358" y="32370"/>
                </a:moveTo>
                <a:cubicBezTo>
                  <a:pt x="32328" y="32492"/>
                  <a:pt x="32267" y="32613"/>
                  <a:pt x="32206" y="32735"/>
                </a:cubicBezTo>
                <a:lnTo>
                  <a:pt x="32206" y="32704"/>
                </a:lnTo>
                <a:cubicBezTo>
                  <a:pt x="32206" y="32674"/>
                  <a:pt x="32237" y="32674"/>
                  <a:pt x="32237" y="32644"/>
                </a:cubicBezTo>
                <a:cubicBezTo>
                  <a:pt x="32267" y="32613"/>
                  <a:pt x="32267" y="32552"/>
                  <a:pt x="32298" y="32522"/>
                </a:cubicBezTo>
                <a:cubicBezTo>
                  <a:pt x="32298" y="32461"/>
                  <a:pt x="32328" y="32431"/>
                  <a:pt x="32358" y="32370"/>
                </a:cubicBezTo>
                <a:close/>
                <a:moveTo>
                  <a:pt x="37949" y="31702"/>
                </a:moveTo>
                <a:lnTo>
                  <a:pt x="37949" y="31763"/>
                </a:lnTo>
                <a:lnTo>
                  <a:pt x="37827" y="31945"/>
                </a:lnTo>
                <a:cubicBezTo>
                  <a:pt x="37736" y="32066"/>
                  <a:pt x="37675" y="32157"/>
                  <a:pt x="37584" y="32279"/>
                </a:cubicBezTo>
                <a:lnTo>
                  <a:pt x="37463" y="32492"/>
                </a:lnTo>
                <a:lnTo>
                  <a:pt x="37432" y="32492"/>
                </a:lnTo>
                <a:lnTo>
                  <a:pt x="37280" y="32583"/>
                </a:lnTo>
                <a:cubicBezTo>
                  <a:pt x="37250" y="32613"/>
                  <a:pt x="37189" y="32644"/>
                  <a:pt x="37159" y="32674"/>
                </a:cubicBezTo>
                <a:lnTo>
                  <a:pt x="36855" y="32917"/>
                </a:lnTo>
                <a:lnTo>
                  <a:pt x="36673" y="33039"/>
                </a:lnTo>
                <a:cubicBezTo>
                  <a:pt x="36885" y="32704"/>
                  <a:pt x="37037" y="32370"/>
                  <a:pt x="37159" y="32036"/>
                </a:cubicBezTo>
                <a:lnTo>
                  <a:pt x="37189" y="32036"/>
                </a:lnTo>
                <a:cubicBezTo>
                  <a:pt x="37341" y="31914"/>
                  <a:pt x="37493" y="31823"/>
                  <a:pt x="37645" y="31763"/>
                </a:cubicBezTo>
                <a:cubicBezTo>
                  <a:pt x="37736" y="31732"/>
                  <a:pt x="37797" y="31702"/>
                  <a:pt x="37858" y="31702"/>
                </a:cubicBezTo>
                <a:close/>
                <a:moveTo>
                  <a:pt x="29168" y="31337"/>
                </a:moveTo>
                <a:lnTo>
                  <a:pt x="29168" y="31368"/>
                </a:lnTo>
                <a:cubicBezTo>
                  <a:pt x="29107" y="31489"/>
                  <a:pt x="29047" y="31580"/>
                  <a:pt x="28986" y="31702"/>
                </a:cubicBezTo>
                <a:cubicBezTo>
                  <a:pt x="28956" y="31823"/>
                  <a:pt x="28925" y="31854"/>
                  <a:pt x="28895" y="31945"/>
                </a:cubicBezTo>
                <a:cubicBezTo>
                  <a:pt x="28864" y="32006"/>
                  <a:pt x="28773" y="32157"/>
                  <a:pt x="28743" y="32279"/>
                </a:cubicBezTo>
                <a:lnTo>
                  <a:pt x="28591" y="32613"/>
                </a:lnTo>
                <a:cubicBezTo>
                  <a:pt x="28561" y="32704"/>
                  <a:pt x="28530" y="32826"/>
                  <a:pt x="28500" y="32917"/>
                </a:cubicBezTo>
                <a:cubicBezTo>
                  <a:pt x="28469" y="33039"/>
                  <a:pt x="28439" y="33130"/>
                  <a:pt x="28409" y="33221"/>
                </a:cubicBezTo>
                <a:lnTo>
                  <a:pt x="28378" y="33190"/>
                </a:lnTo>
                <a:cubicBezTo>
                  <a:pt x="28317" y="33160"/>
                  <a:pt x="28287" y="33130"/>
                  <a:pt x="28226" y="33099"/>
                </a:cubicBezTo>
                <a:cubicBezTo>
                  <a:pt x="28257" y="32978"/>
                  <a:pt x="28317" y="32856"/>
                  <a:pt x="28348" y="32765"/>
                </a:cubicBezTo>
                <a:lnTo>
                  <a:pt x="28469" y="32522"/>
                </a:lnTo>
                <a:cubicBezTo>
                  <a:pt x="28561" y="32431"/>
                  <a:pt x="28621" y="32340"/>
                  <a:pt x="28652" y="32249"/>
                </a:cubicBezTo>
                <a:lnTo>
                  <a:pt x="28773" y="32006"/>
                </a:lnTo>
                <a:lnTo>
                  <a:pt x="28956" y="31671"/>
                </a:lnTo>
                <a:lnTo>
                  <a:pt x="29016" y="31580"/>
                </a:lnTo>
                <a:cubicBezTo>
                  <a:pt x="29047" y="31489"/>
                  <a:pt x="29107" y="31428"/>
                  <a:pt x="29168" y="31337"/>
                </a:cubicBezTo>
                <a:close/>
                <a:moveTo>
                  <a:pt x="39620" y="31519"/>
                </a:moveTo>
                <a:lnTo>
                  <a:pt x="39620" y="31550"/>
                </a:lnTo>
                <a:cubicBezTo>
                  <a:pt x="39559" y="31671"/>
                  <a:pt x="39498" y="31793"/>
                  <a:pt x="39407" y="31884"/>
                </a:cubicBezTo>
                <a:cubicBezTo>
                  <a:pt x="39316" y="32066"/>
                  <a:pt x="39195" y="32249"/>
                  <a:pt x="39073" y="32401"/>
                </a:cubicBezTo>
                <a:lnTo>
                  <a:pt x="38739" y="32826"/>
                </a:lnTo>
                <a:cubicBezTo>
                  <a:pt x="38678" y="32887"/>
                  <a:pt x="38617" y="32947"/>
                  <a:pt x="38556" y="33039"/>
                </a:cubicBezTo>
                <a:cubicBezTo>
                  <a:pt x="38496" y="33099"/>
                  <a:pt x="38435" y="33160"/>
                  <a:pt x="38405" y="33221"/>
                </a:cubicBezTo>
                <a:lnTo>
                  <a:pt x="38344" y="33251"/>
                </a:lnTo>
                <a:lnTo>
                  <a:pt x="38344" y="33221"/>
                </a:lnTo>
                <a:cubicBezTo>
                  <a:pt x="38344" y="33196"/>
                  <a:pt x="38344" y="33149"/>
                  <a:pt x="38344" y="33099"/>
                </a:cubicBezTo>
                <a:lnTo>
                  <a:pt x="38435" y="32917"/>
                </a:lnTo>
                <a:cubicBezTo>
                  <a:pt x="38496" y="32796"/>
                  <a:pt x="38556" y="32704"/>
                  <a:pt x="38617" y="32583"/>
                </a:cubicBezTo>
                <a:lnTo>
                  <a:pt x="38769" y="32431"/>
                </a:lnTo>
                <a:cubicBezTo>
                  <a:pt x="38800" y="32401"/>
                  <a:pt x="38830" y="32340"/>
                  <a:pt x="38860" y="32309"/>
                </a:cubicBezTo>
                <a:cubicBezTo>
                  <a:pt x="38921" y="32279"/>
                  <a:pt x="38921" y="32249"/>
                  <a:pt x="38951" y="32218"/>
                </a:cubicBezTo>
                <a:lnTo>
                  <a:pt x="39195" y="31884"/>
                </a:lnTo>
                <a:cubicBezTo>
                  <a:pt x="39255" y="31763"/>
                  <a:pt x="39346" y="31671"/>
                  <a:pt x="39407" y="31550"/>
                </a:cubicBezTo>
                <a:lnTo>
                  <a:pt x="39529" y="31550"/>
                </a:lnTo>
                <a:cubicBezTo>
                  <a:pt x="39559" y="31550"/>
                  <a:pt x="39589" y="31550"/>
                  <a:pt x="39620" y="31519"/>
                </a:cubicBezTo>
                <a:close/>
                <a:moveTo>
                  <a:pt x="38951" y="33160"/>
                </a:moveTo>
                <a:lnTo>
                  <a:pt x="38951" y="33190"/>
                </a:lnTo>
                <a:lnTo>
                  <a:pt x="38891" y="33251"/>
                </a:lnTo>
                <a:lnTo>
                  <a:pt x="38951" y="33160"/>
                </a:lnTo>
                <a:close/>
                <a:moveTo>
                  <a:pt x="27649" y="32947"/>
                </a:moveTo>
                <a:lnTo>
                  <a:pt x="27679" y="33069"/>
                </a:lnTo>
                <a:lnTo>
                  <a:pt x="27528" y="33282"/>
                </a:lnTo>
                <a:lnTo>
                  <a:pt x="27528" y="33251"/>
                </a:lnTo>
                <a:lnTo>
                  <a:pt x="27558" y="33069"/>
                </a:lnTo>
                <a:lnTo>
                  <a:pt x="27649" y="32947"/>
                </a:lnTo>
                <a:close/>
                <a:moveTo>
                  <a:pt x="35640" y="33039"/>
                </a:moveTo>
                <a:cubicBezTo>
                  <a:pt x="35609" y="33099"/>
                  <a:pt x="35549" y="33160"/>
                  <a:pt x="35518" y="33221"/>
                </a:cubicBezTo>
                <a:cubicBezTo>
                  <a:pt x="35488" y="33282"/>
                  <a:pt x="35427" y="33342"/>
                  <a:pt x="35366" y="33403"/>
                </a:cubicBezTo>
                <a:lnTo>
                  <a:pt x="35579" y="33039"/>
                </a:lnTo>
                <a:close/>
                <a:moveTo>
                  <a:pt x="29411" y="32644"/>
                </a:moveTo>
                <a:lnTo>
                  <a:pt x="29411" y="32644"/>
                </a:lnTo>
                <a:cubicBezTo>
                  <a:pt x="29381" y="32765"/>
                  <a:pt x="29351" y="32856"/>
                  <a:pt x="29320" y="32947"/>
                </a:cubicBezTo>
                <a:cubicBezTo>
                  <a:pt x="29290" y="33039"/>
                  <a:pt x="29259" y="33099"/>
                  <a:pt x="29199" y="33190"/>
                </a:cubicBezTo>
                <a:lnTo>
                  <a:pt x="29138" y="33282"/>
                </a:lnTo>
                <a:cubicBezTo>
                  <a:pt x="29107" y="33342"/>
                  <a:pt x="29077" y="33373"/>
                  <a:pt x="29047" y="33434"/>
                </a:cubicBezTo>
                <a:cubicBezTo>
                  <a:pt x="29077" y="33312"/>
                  <a:pt x="29107" y="33190"/>
                  <a:pt x="29138" y="33069"/>
                </a:cubicBezTo>
                <a:lnTo>
                  <a:pt x="29138" y="33039"/>
                </a:lnTo>
                <a:cubicBezTo>
                  <a:pt x="29229" y="32947"/>
                  <a:pt x="29320" y="32826"/>
                  <a:pt x="29381" y="32735"/>
                </a:cubicBezTo>
                <a:lnTo>
                  <a:pt x="29411" y="32644"/>
                </a:lnTo>
                <a:close/>
                <a:moveTo>
                  <a:pt x="35214" y="32887"/>
                </a:moveTo>
                <a:lnTo>
                  <a:pt x="35062" y="33160"/>
                </a:lnTo>
                <a:cubicBezTo>
                  <a:pt x="35002" y="33282"/>
                  <a:pt x="34941" y="33403"/>
                  <a:pt x="34880" y="33525"/>
                </a:cubicBezTo>
                <a:cubicBezTo>
                  <a:pt x="34819" y="33646"/>
                  <a:pt x="34789" y="33646"/>
                  <a:pt x="34759" y="33737"/>
                </a:cubicBezTo>
                <a:cubicBezTo>
                  <a:pt x="34759" y="33707"/>
                  <a:pt x="34728" y="33677"/>
                  <a:pt x="34728" y="33646"/>
                </a:cubicBezTo>
                <a:lnTo>
                  <a:pt x="34789" y="33525"/>
                </a:lnTo>
                <a:cubicBezTo>
                  <a:pt x="34850" y="33464"/>
                  <a:pt x="34880" y="33373"/>
                  <a:pt x="34941" y="33312"/>
                </a:cubicBezTo>
                <a:lnTo>
                  <a:pt x="35154" y="32947"/>
                </a:lnTo>
                <a:lnTo>
                  <a:pt x="35214" y="32887"/>
                </a:lnTo>
                <a:close/>
                <a:moveTo>
                  <a:pt x="30657" y="32340"/>
                </a:moveTo>
                <a:cubicBezTo>
                  <a:pt x="30687" y="32370"/>
                  <a:pt x="30718" y="32401"/>
                  <a:pt x="30748" y="32401"/>
                </a:cubicBezTo>
                <a:lnTo>
                  <a:pt x="30627" y="32644"/>
                </a:lnTo>
                <a:cubicBezTo>
                  <a:pt x="30627" y="32704"/>
                  <a:pt x="30596" y="32796"/>
                  <a:pt x="30566" y="32856"/>
                </a:cubicBezTo>
                <a:cubicBezTo>
                  <a:pt x="30535" y="32917"/>
                  <a:pt x="30475" y="33039"/>
                  <a:pt x="30414" y="33160"/>
                </a:cubicBezTo>
                <a:cubicBezTo>
                  <a:pt x="30414" y="33190"/>
                  <a:pt x="30414" y="33251"/>
                  <a:pt x="30414" y="33282"/>
                </a:cubicBezTo>
                <a:cubicBezTo>
                  <a:pt x="30414" y="33342"/>
                  <a:pt x="30384" y="33373"/>
                  <a:pt x="30353" y="33434"/>
                </a:cubicBezTo>
                <a:cubicBezTo>
                  <a:pt x="30292" y="33555"/>
                  <a:pt x="30201" y="33677"/>
                  <a:pt x="30140" y="33798"/>
                </a:cubicBezTo>
                <a:cubicBezTo>
                  <a:pt x="30171" y="33616"/>
                  <a:pt x="30201" y="33464"/>
                  <a:pt x="30262" y="33312"/>
                </a:cubicBezTo>
                <a:cubicBezTo>
                  <a:pt x="30262" y="33251"/>
                  <a:pt x="30292" y="33190"/>
                  <a:pt x="30292" y="33160"/>
                </a:cubicBezTo>
                <a:lnTo>
                  <a:pt x="30353" y="33039"/>
                </a:lnTo>
                <a:cubicBezTo>
                  <a:pt x="30414" y="32887"/>
                  <a:pt x="30475" y="32735"/>
                  <a:pt x="30535" y="32583"/>
                </a:cubicBezTo>
                <a:lnTo>
                  <a:pt x="30566" y="32552"/>
                </a:lnTo>
                <a:lnTo>
                  <a:pt x="30657" y="32340"/>
                </a:lnTo>
                <a:close/>
                <a:moveTo>
                  <a:pt x="31660" y="33737"/>
                </a:moveTo>
                <a:lnTo>
                  <a:pt x="31660" y="33768"/>
                </a:lnTo>
                <a:cubicBezTo>
                  <a:pt x="31648" y="33779"/>
                  <a:pt x="31637" y="33790"/>
                  <a:pt x="31628" y="33801"/>
                </a:cubicBezTo>
                <a:lnTo>
                  <a:pt x="31628" y="33801"/>
                </a:lnTo>
                <a:lnTo>
                  <a:pt x="31660" y="33737"/>
                </a:lnTo>
                <a:close/>
                <a:moveTo>
                  <a:pt x="30058" y="32465"/>
                </a:moveTo>
                <a:cubicBezTo>
                  <a:pt x="30053" y="32484"/>
                  <a:pt x="30061" y="32503"/>
                  <a:pt x="30080" y="32522"/>
                </a:cubicBezTo>
                <a:cubicBezTo>
                  <a:pt x="30080" y="32552"/>
                  <a:pt x="30080" y="32583"/>
                  <a:pt x="30110" y="32583"/>
                </a:cubicBezTo>
                <a:lnTo>
                  <a:pt x="30080" y="32704"/>
                </a:lnTo>
                <a:lnTo>
                  <a:pt x="30019" y="32826"/>
                </a:lnTo>
                <a:cubicBezTo>
                  <a:pt x="29958" y="32917"/>
                  <a:pt x="29928" y="33039"/>
                  <a:pt x="29867" y="33160"/>
                </a:cubicBezTo>
                <a:cubicBezTo>
                  <a:pt x="29806" y="33282"/>
                  <a:pt x="29776" y="33373"/>
                  <a:pt x="29745" y="33464"/>
                </a:cubicBezTo>
                <a:lnTo>
                  <a:pt x="29745" y="33494"/>
                </a:lnTo>
                <a:cubicBezTo>
                  <a:pt x="29685" y="33616"/>
                  <a:pt x="29594" y="33737"/>
                  <a:pt x="29533" y="33829"/>
                </a:cubicBezTo>
                <a:cubicBezTo>
                  <a:pt x="29563" y="33677"/>
                  <a:pt x="29624" y="33525"/>
                  <a:pt x="29685" y="33373"/>
                </a:cubicBezTo>
                <a:cubicBezTo>
                  <a:pt x="29745" y="33221"/>
                  <a:pt x="29837" y="32978"/>
                  <a:pt x="29897" y="32826"/>
                </a:cubicBezTo>
                <a:lnTo>
                  <a:pt x="29928" y="32704"/>
                </a:lnTo>
                <a:cubicBezTo>
                  <a:pt x="29981" y="32625"/>
                  <a:pt x="30011" y="32545"/>
                  <a:pt x="30058" y="32465"/>
                </a:cubicBezTo>
                <a:close/>
                <a:moveTo>
                  <a:pt x="38465" y="33798"/>
                </a:moveTo>
                <a:lnTo>
                  <a:pt x="38222" y="33950"/>
                </a:lnTo>
                <a:lnTo>
                  <a:pt x="38222" y="33950"/>
                </a:lnTo>
                <a:lnTo>
                  <a:pt x="38253" y="33920"/>
                </a:lnTo>
                <a:lnTo>
                  <a:pt x="38374" y="33798"/>
                </a:lnTo>
                <a:close/>
                <a:moveTo>
                  <a:pt x="28196" y="33859"/>
                </a:moveTo>
                <a:lnTo>
                  <a:pt x="28257" y="33920"/>
                </a:lnTo>
                <a:lnTo>
                  <a:pt x="28257" y="33950"/>
                </a:lnTo>
                <a:lnTo>
                  <a:pt x="28166" y="33920"/>
                </a:lnTo>
                <a:lnTo>
                  <a:pt x="28074" y="33920"/>
                </a:lnTo>
                <a:lnTo>
                  <a:pt x="28135" y="33889"/>
                </a:lnTo>
                <a:lnTo>
                  <a:pt x="28196" y="33859"/>
                </a:lnTo>
                <a:close/>
                <a:moveTo>
                  <a:pt x="31590" y="33043"/>
                </a:moveTo>
                <a:cubicBezTo>
                  <a:pt x="31552" y="33112"/>
                  <a:pt x="31524" y="33182"/>
                  <a:pt x="31477" y="33251"/>
                </a:cubicBezTo>
                <a:cubicBezTo>
                  <a:pt x="31447" y="33373"/>
                  <a:pt x="31356" y="33525"/>
                  <a:pt x="31295" y="33646"/>
                </a:cubicBezTo>
                <a:cubicBezTo>
                  <a:pt x="31234" y="33768"/>
                  <a:pt x="31234" y="33798"/>
                  <a:pt x="31204" y="33889"/>
                </a:cubicBezTo>
                <a:cubicBezTo>
                  <a:pt x="31173" y="33980"/>
                  <a:pt x="31113" y="34102"/>
                  <a:pt x="31052" y="34193"/>
                </a:cubicBezTo>
                <a:lnTo>
                  <a:pt x="30991" y="34375"/>
                </a:lnTo>
                <a:cubicBezTo>
                  <a:pt x="30961" y="34345"/>
                  <a:pt x="30930" y="34315"/>
                  <a:pt x="30900" y="34284"/>
                </a:cubicBezTo>
                <a:cubicBezTo>
                  <a:pt x="31113" y="33920"/>
                  <a:pt x="31295" y="33555"/>
                  <a:pt x="31417" y="33160"/>
                </a:cubicBezTo>
                <a:cubicBezTo>
                  <a:pt x="31417" y="33130"/>
                  <a:pt x="31447" y="33099"/>
                  <a:pt x="31447" y="33069"/>
                </a:cubicBezTo>
                <a:cubicBezTo>
                  <a:pt x="31505" y="33069"/>
                  <a:pt x="31535" y="33069"/>
                  <a:pt x="31590" y="33043"/>
                </a:cubicBezTo>
                <a:close/>
                <a:moveTo>
                  <a:pt x="28409" y="34406"/>
                </a:moveTo>
                <a:cubicBezTo>
                  <a:pt x="28409" y="34436"/>
                  <a:pt x="28439" y="34436"/>
                  <a:pt x="28469" y="34436"/>
                </a:cubicBezTo>
                <a:lnTo>
                  <a:pt x="28530" y="34436"/>
                </a:lnTo>
                <a:lnTo>
                  <a:pt x="28530" y="34527"/>
                </a:lnTo>
                <a:lnTo>
                  <a:pt x="28561" y="34558"/>
                </a:lnTo>
                <a:lnTo>
                  <a:pt x="28317" y="34406"/>
                </a:lnTo>
                <a:close/>
                <a:moveTo>
                  <a:pt x="30140" y="34436"/>
                </a:moveTo>
                <a:cubicBezTo>
                  <a:pt x="30140" y="34467"/>
                  <a:pt x="30140" y="34467"/>
                  <a:pt x="30140" y="34497"/>
                </a:cubicBezTo>
                <a:cubicBezTo>
                  <a:pt x="30140" y="34558"/>
                  <a:pt x="30140" y="34618"/>
                  <a:pt x="30171" y="34679"/>
                </a:cubicBezTo>
                <a:lnTo>
                  <a:pt x="30080" y="34740"/>
                </a:lnTo>
                <a:lnTo>
                  <a:pt x="30019" y="34710"/>
                </a:lnTo>
                <a:lnTo>
                  <a:pt x="30049" y="34558"/>
                </a:lnTo>
                <a:lnTo>
                  <a:pt x="30140" y="34436"/>
                </a:lnTo>
                <a:close/>
                <a:moveTo>
                  <a:pt x="30687" y="34618"/>
                </a:moveTo>
                <a:cubicBezTo>
                  <a:pt x="30687" y="34618"/>
                  <a:pt x="30687" y="34649"/>
                  <a:pt x="30687" y="34649"/>
                </a:cubicBezTo>
                <a:lnTo>
                  <a:pt x="30687" y="34710"/>
                </a:lnTo>
                <a:lnTo>
                  <a:pt x="30657" y="34801"/>
                </a:lnTo>
                <a:lnTo>
                  <a:pt x="30596" y="34831"/>
                </a:lnTo>
                <a:cubicBezTo>
                  <a:pt x="30596" y="34801"/>
                  <a:pt x="30566" y="34770"/>
                  <a:pt x="30566" y="34770"/>
                </a:cubicBezTo>
                <a:cubicBezTo>
                  <a:pt x="30596" y="34710"/>
                  <a:pt x="30657" y="34649"/>
                  <a:pt x="30687" y="34618"/>
                </a:cubicBezTo>
                <a:close/>
                <a:moveTo>
                  <a:pt x="31356" y="34801"/>
                </a:moveTo>
                <a:lnTo>
                  <a:pt x="31356" y="34831"/>
                </a:lnTo>
                <a:lnTo>
                  <a:pt x="31325" y="34831"/>
                </a:lnTo>
                <a:lnTo>
                  <a:pt x="31356" y="34801"/>
                </a:lnTo>
                <a:close/>
                <a:moveTo>
                  <a:pt x="33027" y="34497"/>
                </a:moveTo>
                <a:cubicBezTo>
                  <a:pt x="33027" y="34527"/>
                  <a:pt x="33027" y="34558"/>
                  <a:pt x="33027" y="34588"/>
                </a:cubicBezTo>
                <a:lnTo>
                  <a:pt x="33027" y="34618"/>
                </a:lnTo>
                <a:lnTo>
                  <a:pt x="32814" y="34892"/>
                </a:lnTo>
                <a:cubicBezTo>
                  <a:pt x="32845" y="34770"/>
                  <a:pt x="32905" y="34679"/>
                  <a:pt x="32966" y="34558"/>
                </a:cubicBezTo>
                <a:lnTo>
                  <a:pt x="33027" y="34497"/>
                </a:lnTo>
                <a:close/>
                <a:moveTo>
                  <a:pt x="35640" y="28572"/>
                </a:moveTo>
                <a:lnTo>
                  <a:pt x="35640" y="28603"/>
                </a:lnTo>
                <a:cubicBezTo>
                  <a:pt x="35336" y="29119"/>
                  <a:pt x="35032" y="29636"/>
                  <a:pt x="34789" y="30183"/>
                </a:cubicBezTo>
                <a:cubicBezTo>
                  <a:pt x="34637" y="30456"/>
                  <a:pt x="34516" y="30729"/>
                  <a:pt x="34424" y="31003"/>
                </a:cubicBezTo>
                <a:cubicBezTo>
                  <a:pt x="34364" y="31155"/>
                  <a:pt x="34273" y="31337"/>
                  <a:pt x="34212" y="31489"/>
                </a:cubicBezTo>
                <a:cubicBezTo>
                  <a:pt x="34181" y="31580"/>
                  <a:pt x="34121" y="31702"/>
                  <a:pt x="34060" y="31793"/>
                </a:cubicBezTo>
                <a:lnTo>
                  <a:pt x="33938" y="31793"/>
                </a:lnTo>
                <a:cubicBezTo>
                  <a:pt x="33908" y="31823"/>
                  <a:pt x="33847" y="31854"/>
                  <a:pt x="33847" y="31884"/>
                </a:cubicBezTo>
                <a:lnTo>
                  <a:pt x="33786" y="31945"/>
                </a:lnTo>
                <a:cubicBezTo>
                  <a:pt x="33756" y="31975"/>
                  <a:pt x="33726" y="32006"/>
                  <a:pt x="33695" y="32036"/>
                </a:cubicBezTo>
                <a:lnTo>
                  <a:pt x="33695" y="32066"/>
                </a:lnTo>
                <a:cubicBezTo>
                  <a:pt x="33695" y="32097"/>
                  <a:pt x="33665" y="32157"/>
                  <a:pt x="33634" y="32188"/>
                </a:cubicBezTo>
                <a:cubicBezTo>
                  <a:pt x="33634" y="32249"/>
                  <a:pt x="33604" y="32279"/>
                  <a:pt x="33574" y="32340"/>
                </a:cubicBezTo>
                <a:lnTo>
                  <a:pt x="33452" y="32644"/>
                </a:lnTo>
                <a:cubicBezTo>
                  <a:pt x="33422" y="32704"/>
                  <a:pt x="33391" y="32765"/>
                  <a:pt x="33361" y="32856"/>
                </a:cubicBezTo>
                <a:cubicBezTo>
                  <a:pt x="33331" y="32917"/>
                  <a:pt x="33270" y="32978"/>
                  <a:pt x="33239" y="33069"/>
                </a:cubicBezTo>
                <a:lnTo>
                  <a:pt x="33148" y="33099"/>
                </a:lnTo>
                <a:lnTo>
                  <a:pt x="33057" y="33190"/>
                </a:lnTo>
                <a:cubicBezTo>
                  <a:pt x="32966" y="33282"/>
                  <a:pt x="32875" y="33373"/>
                  <a:pt x="32814" y="33464"/>
                </a:cubicBezTo>
                <a:cubicBezTo>
                  <a:pt x="32753" y="33555"/>
                  <a:pt x="32723" y="33616"/>
                  <a:pt x="32693" y="33677"/>
                </a:cubicBezTo>
                <a:lnTo>
                  <a:pt x="32601" y="33889"/>
                </a:lnTo>
                <a:cubicBezTo>
                  <a:pt x="32571" y="33980"/>
                  <a:pt x="32510" y="34041"/>
                  <a:pt x="32510" y="34132"/>
                </a:cubicBezTo>
                <a:cubicBezTo>
                  <a:pt x="32298" y="34284"/>
                  <a:pt x="32146" y="34467"/>
                  <a:pt x="32024" y="34649"/>
                </a:cubicBezTo>
                <a:cubicBezTo>
                  <a:pt x="31963" y="34770"/>
                  <a:pt x="31903" y="34862"/>
                  <a:pt x="31872" y="34983"/>
                </a:cubicBezTo>
                <a:cubicBezTo>
                  <a:pt x="31842" y="34983"/>
                  <a:pt x="31842" y="34983"/>
                  <a:pt x="31842" y="34953"/>
                </a:cubicBezTo>
                <a:lnTo>
                  <a:pt x="31933" y="34801"/>
                </a:lnTo>
                <a:cubicBezTo>
                  <a:pt x="32085" y="34527"/>
                  <a:pt x="32237" y="34284"/>
                  <a:pt x="32389" y="34041"/>
                </a:cubicBezTo>
                <a:lnTo>
                  <a:pt x="32450" y="33920"/>
                </a:lnTo>
                <a:lnTo>
                  <a:pt x="32480" y="33859"/>
                </a:lnTo>
                <a:lnTo>
                  <a:pt x="32510" y="33829"/>
                </a:lnTo>
                <a:cubicBezTo>
                  <a:pt x="32571" y="33737"/>
                  <a:pt x="32632" y="33646"/>
                  <a:pt x="32693" y="33525"/>
                </a:cubicBezTo>
                <a:cubicBezTo>
                  <a:pt x="32814" y="33373"/>
                  <a:pt x="32936" y="33190"/>
                  <a:pt x="33057" y="33008"/>
                </a:cubicBezTo>
                <a:cubicBezTo>
                  <a:pt x="33118" y="32917"/>
                  <a:pt x="33179" y="32856"/>
                  <a:pt x="33209" y="32765"/>
                </a:cubicBezTo>
                <a:lnTo>
                  <a:pt x="33452" y="32401"/>
                </a:lnTo>
                <a:cubicBezTo>
                  <a:pt x="33574" y="32188"/>
                  <a:pt x="33665" y="32006"/>
                  <a:pt x="33786" y="31793"/>
                </a:cubicBezTo>
                <a:cubicBezTo>
                  <a:pt x="33908" y="31580"/>
                  <a:pt x="33999" y="31398"/>
                  <a:pt x="34121" y="31185"/>
                </a:cubicBezTo>
                <a:cubicBezTo>
                  <a:pt x="34242" y="31003"/>
                  <a:pt x="34333" y="30821"/>
                  <a:pt x="34424" y="30608"/>
                </a:cubicBezTo>
                <a:cubicBezTo>
                  <a:pt x="34455" y="30547"/>
                  <a:pt x="34485" y="30486"/>
                  <a:pt x="34516" y="30426"/>
                </a:cubicBezTo>
                <a:cubicBezTo>
                  <a:pt x="34546" y="30335"/>
                  <a:pt x="34637" y="30183"/>
                  <a:pt x="34698" y="30061"/>
                </a:cubicBezTo>
                <a:lnTo>
                  <a:pt x="34850" y="29696"/>
                </a:lnTo>
                <a:cubicBezTo>
                  <a:pt x="34880" y="29636"/>
                  <a:pt x="34911" y="29545"/>
                  <a:pt x="34941" y="29484"/>
                </a:cubicBezTo>
                <a:cubicBezTo>
                  <a:pt x="34941" y="29453"/>
                  <a:pt x="34971" y="29423"/>
                  <a:pt x="34971" y="29393"/>
                </a:cubicBezTo>
                <a:lnTo>
                  <a:pt x="35123" y="29180"/>
                </a:lnTo>
                <a:lnTo>
                  <a:pt x="35366" y="28907"/>
                </a:lnTo>
                <a:cubicBezTo>
                  <a:pt x="35427" y="28846"/>
                  <a:pt x="35488" y="28755"/>
                  <a:pt x="35549" y="28694"/>
                </a:cubicBezTo>
                <a:lnTo>
                  <a:pt x="35640" y="28572"/>
                </a:lnTo>
                <a:close/>
                <a:moveTo>
                  <a:pt x="28986" y="34770"/>
                </a:moveTo>
                <a:cubicBezTo>
                  <a:pt x="28986" y="34801"/>
                  <a:pt x="29016" y="34801"/>
                  <a:pt x="29016" y="34831"/>
                </a:cubicBezTo>
                <a:cubicBezTo>
                  <a:pt x="29047" y="34862"/>
                  <a:pt x="29077" y="34892"/>
                  <a:pt x="29107" y="34922"/>
                </a:cubicBezTo>
                <a:cubicBezTo>
                  <a:pt x="29138" y="34953"/>
                  <a:pt x="29168" y="34983"/>
                  <a:pt x="29229" y="34983"/>
                </a:cubicBezTo>
                <a:cubicBezTo>
                  <a:pt x="29229" y="35013"/>
                  <a:pt x="29229" y="35013"/>
                  <a:pt x="29229" y="35013"/>
                </a:cubicBezTo>
                <a:lnTo>
                  <a:pt x="28925" y="34831"/>
                </a:lnTo>
                <a:lnTo>
                  <a:pt x="28864" y="34770"/>
                </a:lnTo>
                <a:close/>
                <a:moveTo>
                  <a:pt x="29624" y="35105"/>
                </a:moveTo>
                <a:lnTo>
                  <a:pt x="29685" y="35135"/>
                </a:lnTo>
                <a:cubicBezTo>
                  <a:pt x="29685" y="35135"/>
                  <a:pt x="29697" y="35147"/>
                  <a:pt x="29706" y="35163"/>
                </a:cubicBezTo>
                <a:lnTo>
                  <a:pt x="29706" y="35163"/>
                </a:lnTo>
                <a:lnTo>
                  <a:pt x="29563" y="35135"/>
                </a:lnTo>
                <a:lnTo>
                  <a:pt x="29533" y="35135"/>
                </a:lnTo>
                <a:lnTo>
                  <a:pt x="29563" y="35105"/>
                </a:lnTo>
                <a:close/>
                <a:moveTo>
                  <a:pt x="37904" y="1"/>
                </a:moveTo>
                <a:cubicBezTo>
                  <a:pt x="37534" y="1"/>
                  <a:pt x="37172" y="29"/>
                  <a:pt x="36794" y="73"/>
                </a:cubicBezTo>
                <a:cubicBezTo>
                  <a:pt x="36642" y="73"/>
                  <a:pt x="36490" y="104"/>
                  <a:pt x="36339" y="134"/>
                </a:cubicBezTo>
                <a:cubicBezTo>
                  <a:pt x="36187" y="134"/>
                  <a:pt x="36095" y="164"/>
                  <a:pt x="35974" y="195"/>
                </a:cubicBezTo>
                <a:lnTo>
                  <a:pt x="35154" y="347"/>
                </a:lnTo>
                <a:cubicBezTo>
                  <a:pt x="34941" y="407"/>
                  <a:pt x="34698" y="468"/>
                  <a:pt x="34455" y="529"/>
                </a:cubicBezTo>
                <a:cubicBezTo>
                  <a:pt x="34242" y="590"/>
                  <a:pt x="33999" y="651"/>
                  <a:pt x="33786" y="742"/>
                </a:cubicBezTo>
                <a:cubicBezTo>
                  <a:pt x="32814" y="1076"/>
                  <a:pt x="31872" y="1501"/>
                  <a:pt x="30900" y="1835"/>
                </a:cubicBezTo>
                <a:cubicBezTo>
                  <a:pt x="29928" y="2139"/>
                  <a:pt x="28986" y="2504"/>
                  <a:pt x="28014" y="2808"/>
                </a:cubicBezTo>
                <a:cubicBezTo>
                  <a:pt x="27831" y="2838"/>
                  <a:pt x="27649" y="2899"/>
                  <a:pt x="27467" y="2929"/>
                </a:cubicBezTo>
                <a:lnTo>
                  <a:pt x="26950" y="3020"/>
                </a:lnTo>
                <a:cubicBezTo>
                  <a:pt x="26768" y="3020"/>
                  <a:pt x="26555" y="3051"/>
                  <a:pt x="26373" y="3051"/>
                </a:cubicBezTo>
                <a:lnTo>
                  <a:pt x="25735" y="3051"/>
                </a:lnTo>
                <a:cubicBezTo>
                  <a:pt x="25370" y="3051"/>
                  <a:pt x="25006" y="3020"/>
                  <a:pt x="24641" y="2960"/>
                </a:cubicBezTo>
                <a:cubicBezTo>
                  <a:pt x="24155" y="2899"/>
                  <a:pt x="23669" y="2808"/>
                  <a:pt x="23213" y="2686"/>
                </a:cubicBezTo>
                <a:cubicBezTo>
                  <a:pt x="22727" y="2565"/>
                  <a:pt x="22241" y="2413"/>
                  <a:pt x="21755" y="2261"/>
                </a:cubicBezTo>
                <a:cubicBezTo>
                  <a:pt x="21299" y="2139"/>
                  <a:pt x="20813" y="1987"/>
                  <a:pt x="20327" y="1835"/>
                </a:cubicBezTo>
                <a:cubicBezTo>
                  <a:pt x="20084" y="1775"/>
                  <a:pt x="19871" y="1714"/>
                  <a:pt x="19628" y="1653"/>
                </a:cubicBezTo>
                <a:lnTo>
                  <a:pt x="19233" y="1592"/>
                </a:lnTo>
                <a:cubicBezTo>
                  <a:pt x="19081" y="1562"/>
                  <a:pt x="18929" y="1532"/>
                  <a:pt x="18808" y="1501"/>
                </a:cubicBezTo>
                <a:lnTo>
                  <a:pt x="18230" y="1440"/>
                </a:lnTo>
                <a:cubicBezTo>
                  <a:pt x="18109" y="1440"/>
                  <a:pt x="17957" y="1410"/>
                  <a:pt x="17835" y="1410"/>
                </a:cubicBezTo>
                <a:cubicBezTo>
                  <a:pt x="17613" y="1410"/>
                  <a:pt x="17390" y="1397"/>
                  <a:pt x="17176" y="1397"/>
                </a:cubicBezTo>
                <a:cubicBezTo>
                  <a:pt x="17069" y="1397"/>
                  <a:pt x="16964" y="1400"/>
                  <a:pt x="16863" y="1410"/>
                </a:cubicBezTo>
                <a:cubicBezTo>
                  <a:pt x="16195" y="1410"/>
                  <a:pt x="15526" y="1440"/>
                  <a:pt x="14888" y="1501"/>
                </a:cubicBezTo>
                <a:cubicBezTo>
                  <a:pt x="14828" y="1501"/>
                  <a:pt x="14767" y="1501"/>
                  <a:pt x="14706" y="1532"/>
                </a:cubicBezTo>
                <a:lnTo>
                  <a:pt x="14433" y="1562"/>
                </a:lnTo>
                <a:cubicBezTo>
                  <a:pt x="14372" y="1562"/>
                  <a:pt x="14311" y="1562"/>
                  <a:pt x="14250" y="1592"/>
                </a:cubicBezTo>
                <a:lnTo>
                  <a:pt x="14311" y="1592"/>
                </a:lnTo>
                <a:cubicBezTo>
                  <a:pt x="13825" y="1653"/>
                  <a:pt x="13308" y="1744"/>
                  <a:pt x="12822" y="1866"/>
                </a:cubicBezTo>
                <a:cubicBezTo>
                  <a:pt x="12579" y="1927"/>
                  <a:pt x="12306" y="1987"/>
                  <a:pt x="12063" y="2048"/>
                </a:cubicBezTo>
                <a:cubicBezTo>
                  <a:pt x="11820" y="2109"/>
                  <a:pt x="11577" y="2200"/>
                  <a:pt x="11303" y="2291"/>
                </a:cubicBezTo>
                <a:cubicBezTo>
                  <a:pt x="10301" y="2625"/>
                  <a:pt x="9359" y="3020"/>
                  <a:pt x="8417" y="3507"/>
                </a:cubicBezTo>
                <a:cubicBezTo>
                  <a:pt x="8326" y="3567"/>
                  <a:pt x="8204" y="3658"/>
                  <a:pt x="8113" y="3719"/>
                </a:cubicBezTo>
                <a:cubicBezTo>
                  <a:pt x="7991" y="3780"/>
                  <a:pt x="7870" y="3871"/>
                  <a:pt x="7779" y="3932"/>
                </a:cubicBezTo>
                <a:lnTo>
                  <a:pt x="7141" y="4327"/>
                </a:lnTo>
                <a:cubicBezTo>
                  <a:pt x="6715" y="4600"/>
                  <a:pt x="6290" y="4904"/>
                  <a:pt x="5834" y="5178"/>
                </a:cubicBezTo>
                <a:cubicBezTo>
                  <a:pt x="5409" y="5481"/>
                  <a:pt x="4953" y="5816"/>
                  <a:pt x="4558" y="6150"/>
                </a:cubicBezTo>
                <a:cubicBezTo>
                  <a:pt x="4163" y="6454"/>
                  <a:pt x="3799" y="6788"/>
                  <a:pt x="3464" y="7183"/>
                </a:cubicBezTo>
                <a:cubicBezTo>
                  <a:pt x="3100" y="7578"/>
                  <a:pt x="2766" y="7973"/>
                  <a:pt x="2431" y="8398"/>
                </a:cubicBezTo>
                <a:cubicBezTo>
                  <a:pt x="2279" y="8611"/>
                  <a:pt x="2128" y="8824"/>
                  <a:pt x="2006" y="9036"/>
                </a:cubicBezTo>
                <a:cubicBezTo>
                  <a:pt x="1854" y="9218"/>
                  <a:pt x="1733" y="9431"/>
                  <a:pt x="1611" y="9644"/>
                </a:cubicBezTo>
                <a:cubicBezTo>
                  <a:pt x="1338" y="10100"/>
                  <a:pt x="1095" y="10616"/>
                  <a:pt x="912" y="11163"/>
                </a:cubicBezTo>
                <a:cubicBezTo>
                  <a:pt x="760" y="11619"/>
                  <a:pt x="608" y="12105"/>
                  <a:pt x="487" y="12591"/>
                </a:cubicBezTo>
                <a:cubicBezTo>
                  <a:pt x="365" y="13047"/>
                  <a:pt x="274" y="13533"/>
                  <a:pt x="213" y="13989"/>
                </a:cubicBezTo>
                <a:cubicBezTo>
                  <a:pt x="153" y="14566"/>
                  <a:pt x="92" y="15143"/>
                  <a:pt x="31" y="15690"/>
                </a:cubicBezTo>
                <a:cubicBezTo>
                  <a:pt x="1" y="16176"/>
                  <a:pt x="1" y="16662"/>
                  <a:pt x="1" y="17179"/>
                </a:cubicBezTo>
                <a:cubicBezTo>
                  <a:pt x="1" y="17422"/>
                  <a:pt x="31" y="17665"/>
                  <a:pt x="31" y="17908"/>
                </a:cubicBezTo>
                <a:cubicBezTo>
                  <a:pt x="62" y="18212"/>
                  <a:pt x="122" y="18546"/>
                  <a:pt x="153" y="18850"/>
                </a:cubicBezTo>
                <a:cubicBezTo>
                  <a:pt x="183" y="19063"/>
                  <a:pt x="244" y="19306"/>
                  <a:pt x="305" y="19518"/>
                </a:cubicBezTo>
                <a:cubicBezTo>
                  <a:pt x="335" y="19761"/>
                  <a:pt x="396" y="20004"/>
                  <a:pt x="456" y="20217"/>
                </a:cubicBezTo>
                <a:cubicBezTo>
                  <a:pt x="517" y="20460"/>
                  <a:pt x="578" y="20673"/>
                  <a:pt x="639" y="20916"/>
                </a:cubicBezTo>
                <a:cubicBezTo>
                  <a:pt x="700" y="21037"/>
                  <a:pt x="730" y="21159"/>
                  <a:pt x="760" y="21250"/>
                </a:cubicBezTo>
                <a:lnTo>
                  <a:pt x="943" y="21675"/>
                </a:lnTo>
                <a:cubicBezTo>
                  <a:pt x="1155" y="22192"/>
                  <a:pt x="1429" y="22678"/>
                  <a:pt x="1702" y="23134"/>
                </a:cubicBezTo>
                <a:cubicBezTo>
                  <a:pt x="2006" y="23620"/>
                  <a:pt x="2340" y="24045"/>
                  <a:pt x="2674" y="24471"/>
                </a:cubicBezTo>
                <a:cubicBezTo>
                  <a:pt x="2857" y="24683"/>
                  <a:pt x="3039" y="24866"/>
                  <a:pt x="3191" y="25018"/>
                </a:cubicBezTo>
                <a:cubicBezTo>
                  <a:pt x="3282" y="25109"/>
                  <a:pt x="3373" y="25200"/>
                  <a:pt x="3464" y="25291"/>
                </a:cubicBezTo>
                <a:cubicBezTo>
                  <a:pt x="3556" y="25382"/>
                  <a:pt x="3677" y="25473"/>
                  <a:pt x="3768" y="25564"/>
                </a:cubicBezTo>
                <a:cubicBezTo>
                  <a:pt x="3890" y="25656"/>
                  <a:pt x="3951" y="25716"/>
                  <a:pt x="4072" y="25807"/>
                </a:cubicBezTo>
                <a:cubicBezTo>
                  <a:pt x="4315" y="25990"/>
                  <a:pt x="4589" y="26172"/>
                  <a:pt x="4892" y="26354"/>
                </a:cubicBezTo>
                <a:cubicBezTo>
                  <a:pt x="5227" y="26537"/>
                  <a:pt x="5561" y="26658"/>
                  <a:pt x="5925" y="26780"/>
                </a:cubicBezTo>
                <a:cubicBezTo>
                  <a:pt x="6563" y="26992"/>
                  <a:pt x="7232" y="27084"/>
                  <a:pt x="7900" y="27084"/>
                </a:cubicBezTo>
                <a:lnTo>
                  <a:pt x="8356" y="27084"/>
                </a:lnTo>
                <a:cubicBezTo>
                  <a:pt x="8599" y="27084"/>
                  <a:pt x="8812" y="27084"/>
                  <a:pt x="9055" y="27053"/>
                </a:cubicBezTo>
                <a:cubicBezTo>
                  <a:pt x="9359" y="26992"/>
                  <a:pt x="9693" y="26962"/>
                  <a:pt x="9997" y="26901"/>
                </a:cubicBezTo>
                <a:cubicBezTo>
                  <a:pt x="10240" y="26871"/>
                  <a:pt x="10513" y="26810"/>
                  <a:pt x="10756" y="26780"/>
                </a:cubicBezTo>
                <a:cubicBezTo>
                  <a:pt x="11151" y="26689"/>
                  <a:pt x="11516" y="26597"/>
                  <a:pt x="11911" y="26506"/>
                </a:cubicBezTo>
                <a:cubicBezTo>
                  <a:pt x="12336" y="26415"/>
                  <a:pt x="12701" y="26294"/>
                  <a:pt x="13096" y="26202"/>
                </a:cubicBezTo>
                <a:lnTo>
                  <a:pt x="14281" y="25899"/>
                </a:lnTo>
                <a:cubicBezTo>
                  <a:pt x="14645" y="25807"/>
                  <a:pt x="15010" y="25747"/>
                  <a:pt x="15374" y="25716"/>
                </a:cubicBezTo>
                <a:lnTo>
                  <a:pt x="15861" y="25656"/>
                </a:lnTo>
                <a:lnTo>
                  <a:pt x="16256" y="25595"/>
                </a:lnTo>
                <a:cubicBezTo>
                  <a:pt x="16392" y="25580"/>
                  <a:pt x="16529" y="25572"/>
                  <a:pt x="16666" y="25572"/>
                </a:cubicBezTo>
                <a:cubicBezTo>
                  <a:pt x="16802" y="25572"/>
                  <a:pt x="16939" y="25580"/>
                  <a:pt x="17076" y="25595"/>
                </a:cubicBezTo>
                <a:cubicBezTo>
                  <a:pt x="17410" y="25625"/>
                  <a:pt x="17714" y="25716"/>
                  <a:pt x="17987" y="25807"/>
                </a:cubicBezTo>
                <a:lnTo>
                  <a:pt x="18291" y="25929"/>
                </a:lnTo>
                <a:cubicBezTo>
                  <a:pt x="18595" y="26051"/>
                  <a:pt x="18868" y="26172"/>
                  <a:pt x="19142" y="26324"/>
                </a:cubicBezTo>
                <a:cubicBezTo>
                  <a:pt x="19294" y="26415"/>
                  <a:pt x="19476" y="26506"/>
                  <a:pt x="19628" y="26628"/>
                </a:cubicBezTo>
                <a:cubicBezTo>
                  <a:pt x="19780" y="26719"/>
                  <a:pt x="19901" y="26810"/>
                  <a:pt x="20023" y="26901"/>
                </a:cubicBezTo>
                <a:cubicBezTo>
                  <a:pt x="20266" y="27084"/>
                  <a:pt x="20479" y="27296"/>
                  <a:pt x="20722" y="27509"/>
                </a:cubicBezTo>
                <a:cubicBezTo>
                  <a:pt x="20843" y="27661"/>
                  <a:pt x="20995" y="27813"/>
                  <a:pt x="21147" y="27995"/>
                </a:cubicBezTo>
                <a:cubicBezTo>
                  <a:pt x="21299" y="28147"/>
                  <a:pt x="21360" y="28238"/>
                  <a:pt x="21481" y="28360"/>
                </a:cubicBezTo>
                <a:cubicBezTo>
                  <a:pt x="21937" y="28998"/>
                  <a:pt x="22423" y="29636"/>
                  <a:pt x="22879" y="30274"/>
                </a:cubicBezTo>
                <a:lnTo>
                  <a:pt x="22849" y="30183"/>
                </a:lnTo>
                <a:lnTo>
                  <a:pt x="22849" y="30183"/>
                </a:lnTo>
                <a:cubicBezTo>
                  <a:pt x="23122" y="30578"/>
                  <a:pt x="23426" y="30973"/>
                  <a:pt x="23730" y="31368"/>
                </a:cubicBezTo>
                <a:cubicBezTo>
                  <a:pt x="24003" y="31763"/>
                  <a:pt x="24307" y="32188"/>
                  <a:pt x="24611" y="32613"/>
                </a:cubicBezTo>
                <a:cubicBezTo>
                  <a:pt x="24915" y="33069"/>
                  <a:pt x="25279" y="33494"/>
                  <a:pt x="25644" y="33889"/>
                </a:cubicBezTo>
                <a:cubicBezTo>
                  <a:pt x="25978" y="34254"/>
                  <a:pt x="26343" y="34588"/>
                  <a:pt x="26738" y="34922"/>
                </a:cubicBezTo>
                <a:cubicBezTo>
                  <a:pt x="27193" y="35257"/>
                  <a:pt x="27649" y="35591"/>
                  <a:pt x="28135" y="35895"/>
                </a:cubicBezTo>
                <a:cubicBezTo>
                  <a:pt x="28317" y="36016"/>
                  <a:pt x="28500" y="36168"/>
                  <a:pt x="28712" y="36290"/>
                </a:cubicBezTo>
                <a:lnTo>
                  <a:pt x="29077" y="36502"/>
                </a:lnTo>
                <a:cubicBezTo>
                  <a:pt x="29229" y="36563"/>
                  <a:pt x="29351" y="36624"/>
                  <a:pt x="29502" y="36685"/>
                </a:cubicBezTo>
                <a:cubicBezTo>
                  <a:pt x="30049" y="36928"/>
                  <a:pt x="30627" y="37079"/>
                  <a:pt x="31204" y="37140"/>
                </a:cubicBezTo>
                <a:cubicBezTo>
                  <a:pt x="31440" y="37162"/>
                  <a:pt x="31676" y="37183"/>
                  <a:pt x="31924" y="37183"/>
                </a:cubicBezTo>
                <a:cubicBezTo>
                  <a:pt x="32026" y="37183"/>
                  <a:pt x="32130" y="37180"/>
                  <a:pt x="32237" y="37171"/>
                </a:cubicBezTo>
                <a:cubicBezTo>
                  <a:pt x="32480" y="37171"/>
                  <a:pt x="32693" y="37140"/>
                  <a:pt x="32936" y="37079"/>
                </a:cubicBezTo>
                <a:cubicBezTo>
                  <a:pt x="33057" y="37079"/>
                  <a:pt x="33179" y="37049"/>
                  <a:pt x="33331" y="37049"/>
                </a:cubicBezTo>
                <a:cubicBezTo>
                  <a:pt x="33604" y="36988"/>
                  <a:pt x="33847" y="36928"/>
                  <a:pt x="34121" y="36836"/>
                </a:cubicBezTo>
                <a:cubicBezTo>
                  <a:pt x="34394" y="36776"/>
                  <a:pt x="34607" y="36715"/>
                  <a:pt x="34880" y="36654"/>
                </a:cubicBezTo>
                <a:cubicBezTo>
                  <a:pt x="35852" y="36350"/>
                  <a:pt x="36794" y="36016"/>
                  <a:pt x="37706" y="35652"/>
                </a:cubicBezTo>
                <a:cubicBezTo>
                  <a:pt x="38192" y="35439"/>
                  <a:pt x="38678" y="35226"/>
                  <a:pt x="39164" y="34983"/>
                </a:cubicBezTo>
                <a:cubicBezTo>
                  <a:pt x="39620" y="34740"/>
                  <a:pt x="40045" y="34467"/>
                  <a:pt x="40471" y="34163"/>
                </a:cubicBezTo>
                <a:cubicBezTo>
                  <a:pt x="40714" y="33980"/>
                  <a:pt x="40926" y="33798"/>
                  <a:pt x="41169" y="33585"/>
                </a:cubicBezTo>
                <a:cubicBezTo>
                  <a:pt x="41382" y="33403"/>
                  <a:pt x="41534" y="33282"/>
                  <a:pt x="41716" y="33099"/>
                </a:cubicBezTo>
                <a:lnTo>
                  <a:pt x="42840" y="31975"/>
                </a:lnTo>
                <a:cubicBezTo>
                  <a:pt x="43509" y="31246"/>
                  <a:pt x="44147" y="30486"/>
                  <a:pt x="44755" y="29696"/>
                </a:cubicBezTo>
                <a:cubicBezTo>
                  <a:pt x="45058" y="29332"/>
                  <a:pt x="45362" y="28907"/>
                  <a:pt x="45666" y="28512"/>
                </a:cubicBezTo>
                <a:cubicBezTo>
                  <a:pt x="46000" y="28117"/>
                  <a:pt x="46365" y="27630"/>
                  <a:pt x="46669" y="27175"/>
                </a:cubicBezTo>
                <a:cubicBezTo>
                  <a:pt x="47003" y="26719"/>
                  <a:pt x="47216" y="26354"/>
                  <a:pt x="47428" y="25929"/>
                </a:cubicBezTo>
                <a:cubicBezTo>
                  <a:pt x="47671" y="25504"/>
                  <a:pt x="47945" y="25078"/>
                  <a:pt x="48157" y="24653"/>
                </a:cubicBezTo>
                <a:cubicBezTo>
                  <a:pt x="48309" y="24379"/>
                  <a:pt x="48431" y="24136"/>
                  <a:pt x="48552" y="23893"/>
                </a:cubicBezTo>
                <a:cubicBezTo>
                  <a:pt x="48644" y="23681"/>
                  <a:pt x="48735" y="23438"/>
                  <a:pt x="48826" y="23225"/>
                </a:cubicBezTo>
                <a:cubicBezTo>
                  <a:pt x="49039" y="22708"/>
                  <a:pt x="49221" y="22192"/>
                  <a:pt x="49403" y="21675"/>
                </a:cubicBezTo>
                <a:cubicBezTo>
                  <a:pt x="49464" y="21432"/>
                  <a:pt x="49525" y="21220"/>
                  <a:pt x="49585" y="20977"/>
                </a:cubicBezTo>
                <a:cubicBezTo>
                  <a:pt x="49646" y="20734"/>
                  <a:pt x="49707" y="20521"/>
                  <a:pt x="49768" y="20278"/>
                </a:cubicBezTo>
                <a:cubicBezTo>
                  <a:pt x="49859" y="19792"/>
                  <a:pt x="49950" y="19306"/>
                  <a:pt x="50011" y="18819"/>
                </a:cubicBezTo>
                <a:cubicBezTo>
                  <a:pt x="50072" y="18333"/>
                  <a:pt x="50163" y="17847"/>
                  <a:pt x="50223" y="17331"/>
                </a:cubicBezTo>
                <a:cubicBezTo>
                  <a:pt x="50284" y="16845"/>
                  <a:pt x="50284" y="16419"/>
                  <a:pt x="50284" y="15963"/>
                </a:cubicBezTo>
                <a:lnTo>
                  <a:pt x="50284" y="15265"/>
                </a:lnTo>
                <a:lnTo>
                  <a:pt x="50284" y="14627"/>
                </a:lnTo>
                <a:cubicBezTo>
                  <a:pt x="50284" y="14414"/>
                  <a:pt x="50254" y="14201"/>
                  <a:pt x="50284" y="13989"/>
                </a:cubicBezTo>
                <a:lnTo>
                  <a:pt x="50284" y="13776"/>
                </a:lnTo>
                <a:cubicBezTo>
                  <a:pt x="50345" y="13715"/>
                  <a:pt x="50375" y="13654"/>
                  <a:pt x="50406" y="13563"/>
                </a:cubicBezTo>
                <a:cubicBezTo>
                  <a:pt x="50497" y="13047"/>
                  <a:pt x="50558" y="12500"/>
                  <a:pt x="50588" y="11983"/>
                </a:cubicBezTo>
                <a:lnTo>
                  <a:pt x="50588" y="11254"/>
                </a:lnTo>
                <a:cubicBezTo>
                  <a:pt x="50558" y="10950"/>
                  <a:pt x="50527" y="10646"/>
                  <a:pt x="50467" y="10343"/>
                </a:cubicBezTo>
                <a:cubicBezTo>
                  <a:pt x="50436" y="10130"/>
                  <a:pt x="50375" y="9887"/>
                  <a:pt x="50315" y="9674"/>
                </a:cubicBezTo>
                <a:cubicBezTo>
                  <a:pt x="50254" y="9431"/>
                  <a:pt x="50163" y="9188"/>
                  <a:pt x="50072" y="8945"/>
                </a:cubicBezTo>
                <a:cubicBezTo>
                  <a:pt x="49889" y="8429"/>
                  <a:pt x="49707" y="7912"/>
                  <a:pt x="49464" y="7426"/>
                </a:cubicBezTo>
                <a:cubicBezTo>
                  <a:pt x="49373" y="7213"/>
                  <a:pt x="49251" y="7001"/>
                  <a:pt x="49160" y="6788"/>
                </a:cubicBezTo>
                <a:cubicBezTo>
                  <a:pt x="49069" y="6606"/>
                  <a:pt x="48947" y="6363"/>
                  <a:pt x="48826" y="6150"/>
                </a:cubicBezTo>
                <a:cubicBezTo>
                  <a:pt x="48704" y="5937"/>
                  <a:pt x="48522" y="5664"/>
                  <a:pt x="48370" y="5421"/>
                </a:cubicBezTo>
                <a:cubicBezTo>
                  <a:pt x="48309" y="5360"/>
                  <a:pt x="48249" y="5269"/>
                  <a:pt x="48188" y="5178"/>
                </a:cubicBezTo>
                <a:cubicBezTo>
                  <a:pt x="48127" y="5086"/>
                  <a:pt x="48006" y="4904"/>
                  <a:pt x="47884" y="4813"/>
                </a:cubicBezTo>
                <a:cubicBezTo>
                  <a:pt x="47550" y="4418"/>
                  <a:pt x="47216" y="4053"/>
                  <a:pt x="46851" y="3689"/>
                </a:cubicBezTo>
                <a:cubicBezTo>
                  <a:pt x="46486" y="3324"/>
                  <a:pt x="46061" y="2960"/>
                  <a:pt x="45636" y="2625"/>
                </a:cubicBezTo>
                <a:cubicBezTo>
                  <a:pt x="45393" y="2443"/>
                  <a:pt x="45180" y="2291"/>
                  <a:pt x="44937" y="2139"/>
                </a:cubicBezTo>
                <a:cubicBezTo>
                  <a:pt x="44724" y="1987"/>
                  <a:pt x="44542" y="1866"/>
                  <a:pt x="44329" y="1744"/>
                </a:cubicBezTo>
                <a:cubicBezTo>
                  <a:pt x="44117" y="1623"/>
                  <a:pt x="43934" y="1532"/>
                  <a:pt x="43752" y="1440"/>
                </a:cubicBezTo>
                <a:lnTo>
                  <a:pt x="43327" y="1228"/>
                </a:lnTo>
                <a:cubicBezTo>
                  <a:pt x="43235" y="1167"/>
                  <a:pt x="43114" y="1106"/>
                  <a:pt x="42992" y="1076"/>
                </a:cubicBezTo>
                <a:cubicBezTo>
                  <a:pt x="42719" y="954"/>
                  <a:pt x="42445" y="863"/>
                  <a:pt x="42202" y="742"/>
                </a:cubicBezTo>
                <a:cubicBezTo>
                  <a:pt x="41929" y="651"/>
                  <a:pt x="41716" y="590"/>
                  <a:pt x="41473" y="529"/>
                </a:cubicBezTo>
                <a:cubicBezTo>
                  <a:pt x="40987" y="377"/>
                  <a:pt x="40471" y="286"/>
                  <a:pt x="39954" y="195"/>
                </a:cubicBezTo>
                <a:cubicBezTo>
                  <a:pt x="39407" y="104"/>
                  <a:pt x="38860" y="43"/>
                  <a:pt x="38313" y="13"/>
                </a:cubicBezTo>
                <a:cubicBezTo>
                  <a:pt x="38175" y="4"/>
                  <a:pt x="38039" y="1"/>
                  <a:pt x="3790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3" name="Google Shape;693;p33"/>
          <p:cNvSpPr/>
          <p:nvPr/>
        </p:nvSpPr>
        <p:spPr>
          <a:xfrm rot="5211650">
            <a:off x="11180036" y="5623380"/>
            <a:ext cx="498067" cy="171395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4" name="Google Shape;694;p33"/>
          <p:cNvSpPr/>
          <p:nvPr/>
        </p:nvSpPr>
        <p:spPr>
          <a:xfrm>
            <a:off x="-98866" y="1025808"/>
            <a:ext cx="554047" cy="586931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95" name="Google Shape;695;p33"/>
          <p:cNvSpPr/>
          <p:nvPr/>
        </p:nvSpPr>
        <p:spPr>
          <a:xfrm rot="-466267">
            <a:off x="9499858" y="-380621"/>
            <a:ext cx="2601500" cy="1517472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696" name="Google Shape;696;p33"/>
          <p:cNvGrpSpPr/>
          <p:nvPr/>
        </p:nvGrpSpPr>
        <p:grpSpPr>
          <a:xfrm rot="-9849415">
            <a:off x="11314352" y="-98125"/>
            <a:ext cx="1694109" cy="1404809"/>
            <a:chOff x="-142022" y="90588"/>
            <a:chExt cx="1270599" cy="1053621"/>
          </a:xfrm>
        </p:grpSpPr>
        <p:sp>
          <p:nvSpPr>
            <p:cNvPr id="697" name="Google Shape;697;p33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33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33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33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33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33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33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33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33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33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33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33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33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33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11" name="Google Shape;711;p33"/>
          <p:cNvSpPr/>
          <p:nvPr/>
        </p:nvSpPr>
        <p:spPr>
          <a:xfrm rot="4290012">
            <a:off x="11180043" y="5969737"/>
            <a:ext cx="498055" cy="1713912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12" name="Google Shape;712;p33"/>
          <p:cNvGrpSpPr/>
          <p:nvPr/>
        </p:nvGrpSpPr>
        <p:grpSpPr>
          <a:xfrm>
            <a:off x="92537" y="6318617"/>
            <a:ext cx="420865" cy="466504"/>
            <a:chOff x="4846427" y="-66500"/>
            <a:chExt cx="315649" cy="349878"/>
          </a:xfrm>
        </p:grpSpPr>
        <p:sp>
          <p:nvSpPr>
            <p:cNvPr id="713" name="Google Shape;713;p33"/>
            <p:cNvSpPr/>
            <p:nvPr/>
          </p:nvSpPr>
          <p:spPr>
            <a:xfrm>
              <a:off x="4990920" y="103650"/>
              <a:ext cx="155011" cy="144529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33"/>
            <p:cNvSpPr/>
            <p:nvPr/>
          </p:nvSpPr>
          <p:spPr>
            <a:xfrm>
              <a:off x="4996646" y="-66500"/>
              <a:ext cx="165430" cy="150223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33"/>
            <p:cNvSpPr/>
            <p:nvPr/>
          </p:nvSpPr>
          <p:spPr>
            <a:xfrm>
              <a:off x="4884475" y="175647"/>
              <a:ext cx="94120" cy="107731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33"/>
            <p:cNvSpPr/>
            <p:nvPr/>
          </p:nvSpPr>
          <p:spPr>
            <a:xfrm>
              <a:off x="4846427" y="1929"/>
              <a:ext cx="100816" cy="95122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1219598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7297898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35"/>
          <p:cNvSpPr/>
          <p:nvPr/>
        </p:nvSpPr>
        <p:spPr>
          <a:xfrm>
            <a:off x="330267" y="4886952"/>
            <a:ext cx="763199" cy="808497"/>
          </a:xfrm>
          <a:custGeom>
            <a:avLst/>
            <a:gdLst/>
            <a:ahLst/>
            <a:cxnLst/>
            <a:rect l="l" t="t" r="r" b="b"/>
            <a:pathLst>
              <a:path w="17775" h="18830" extrusionOk="0">
                <a:moveTo>
                  <a:pt x="10847" y="1208"/>
                </a:moveTo>
                <a:cubicBezTo>
                  <a:pt x="10817" y="1238"/>
                  <a:pt x="10817" y="1238"/>
                  <a:pt x="10786" y="1238"/>
                </a:cubicBezTo>
                <a:lnTo>
                  <a:pt x="10726" y="1208"/>
                </a:lnTo>
                <a:close/>
                <a:moveTo>
                  <a:pt x="8872" y="1056"/>
                </a:moveTo>
                <a:lnTo>
                  <a:pt x="8812" y="1086"/>
                </a:lnTo>
                <a:cubicBezTo>
                  <a:pt x="8781" y="1117"/>
                  <a:pt x="8720" y="1147"/>
                  <a:pt x="8690" y="1208"/>
                </a:cubicBezTo>
                <a:cubicBezTo>
                  <a:pt x="8660" y="1238"/>
                  <a:pt x="8660" y="1269"/>
                  <a:pt x="8660" y="1299"/>
                </a:cubicBezTo>
                <a:lnTo>
                  <a:pt x="8629" y="1299"/>
                </a:lnTo>
                <a:lnTo>
                  <a:pt x="8599" y="1329"/>
                </a:lnTo>
                <a:lnTo>
                  <a:pt x="8508" y="1329"/>
                </a:lnTo>
                <a:cubicBezTo>
                  <a:pt x="8477" y="1269"/>
                  <a:pt x="8447" y="1238"/>
                  <a:pt x="8417" y="1208"/>
                </a:cubicBezTo>
                <a:cubicBezTo>
                  <a:pt x="8386" y="1178"/>
                  <a:pt x="8356" y="1147"/>
                  <a:pt x="8356" y="1117"/>
                </a:cubicBezTo>
                <a:cubicBezTo>
                  <a:pt x="8447" y="1086"/>
                  <a:pt x="8569" y="1086"/>
                  <a:pt x="8690" y="1056"/>
                </a:cubicBezTo>
                <a:close/>
                <a:moveTo>
                  <a:pt x="7961" y="1178"/>
                </a:moveTo>
                <a:cubicBezTo>
                  <a:pt x="7991" y="1208"/>
                  <a:pt x="8022" y="1238"/>
                  <a:pt x="8052" y="1269"/>
                </a:cubicBezTo>
                <a:lnTo>
                  <a:pt x="8113" y="1329"/>
                </a:lnTo>
                <a:lnTo>
                  <a:pt x="7991" y="1360"/>
                </a:lnTo>
                <a:cubicBezTo>
                  <a:pt x="8022" y="1329"/>
                  <a:pt x="7991" y="1329"/>
                  <a:pt x="7991" y="1299"/>
                </a:cubicBezTo>
                <a:lnTo>
                  <a:pt x="7961" y="1269"/>
                </a:lnTo>
                <a:cubicBezTo>
                  <a:pt x="7961" y="1238"/>
                  <a:pt x="7961" y="1208"/>
                  <a:pt x="7961" y="1178"/>
                </a:cubicBezTo>
                <a:close/>
                <a:moveTo>
                  <a:pt x="7323" y="1360"/>
                </a:moveTo>
                <a:cubicBezTo>
                  <a:pt x="7323" y="1390"/>
                  <a:pt x="7323" y="1451"/>
                  <a:pt x="7323" y="1481"/>
                </a:cubicBezTo>
                <a:lnTo>
                  <a:pt x="7141" y="1542"/>
                </a:lnTo>
                <a:cubicBezTo>
                  <a:pt x="7110" y="1512"/>
                  <a:pt x="7049" y="1481"/>
                  <a:pt x="7019" y="1451"/>
                </a:cubicBezTo>
                <a:lnTo>
                  <a:pt x="7323" y="1360"/>
                </a:lnTo>
                <a:close/>
                <a:moveTo>
                  <a:pt x="11090" y="1481"/>
                </a:moveTo>
                <a:lnTo>
                  <a:pt x="11181" y="1512"/>
                </a:lnTo>
                <a:lnTo>
                  <a:pt x="11273" y="1542"/>
                </a:lnTo>
                <a:lnTo>
                  <a:pt x="11303" y="1573"/>
                </a:lnTo>
                <a:cubicBezTo>
                  <a:pt x="11273" y="1633"/>
                  <a:pt x="11273" y="1664"/>
                  <a:pt x="11303" y="1724"/>
                </a:cubicBezTo>
                <a:cubicBezTo>
                  <a:pt x="11212" y="1664"/>
                  <a:pt x="11151" y="1573"/>
                  <a:pt x="11090" y="1512"/>
                </a:cubicBezTo>
                <a:lnTo>
                  <a:pt x="11060" y="1481"/>
                </a:lnTo>
                <a:close/>
                <a:moveTo>
                  <a:pt x="8964" y="1907"/>
                </a:moveTo>
                <a:cubicBezTo>
                  <a:pt x="9024" y="1968"/>
                  <a:pt x="9085" y="2028"/>
                  <a:pt x="9176" y="2119"/>
                </a:cubicBezTo>
                <a:lnTo>
                  <a:pt x="9176" y="2180"/>
                </a:lnTo>
                <a:lnTo>
                  <a:pt x="9115" y="2089"/>
                </a:lnTo>
                <a:lnTo>
                  <a:pt x="8964" y="1937"/>
                </a:lnTo>
                <a:cubicBezTo>
                  <a:pt x="8964" y="1937"/>
                  <a:pt x="8964" y="1907"/>
                  <a:pt x="8964" y="1907"/>
                </a:cubicBezTo>
                <a:close/>
                <a:moveTo>
                  <a:pt x="6411" y="1694"/>
                </a:moveTo>
                <a:cubicBezTo>
                  <a:pt x="6411" y="1694"/>
                  <a:pt x="6411" y="1724"/>
                  <a:pt x="6411" y="1755"/>
                </a:cubicBezTo>
                <a:cubicBezTo>
                  <a:pt x="6411" y="1785"/>
                  <a:pt x="6381" y="1816"/>
                  <a:pt x="6381" y="1846"/>
                </a:cubicBezTo>
                <a:lnTo>
                  <a:pt x="6108" y="1968"/>
                </a:lnTo>
                <a:cubicBezTo>
                  <a:pt x="6047" y="1968"/>
                  <a:pt x="5986" y="1968"/>
                  <a:pt x="5895" y="1998"/>
                </a:cubicBezTo>
                <a:cubicBezTo>
                  <a:pt x="5834" y="2028"/>
                  <a:pt x="5773" y="2028"/>
                  <a:pt x="5743" y="2059"/>
                </a:cubicBezTo>
                <a:cubicBezTo>
                  <a:pt x="5682" y="2089"/>
                  <a:pt x="5621" y="2150"/>
                  <a:pt x="5591" y="2180"/>
                </a:cubicBezTo>
                <a:cubicBezTo>
                  <a:pt x="5530" y="2211"/>
                  <a:pt x="5500" y="2241"/>
                  <a:pt x="5469" y="2302"/>
                </a:cubicBezTo>
                <a:cubicBezTo>
                  <a:pt x="5439" y="2271"/>
                  <a:pt x="5409" y="2271"/>
                  <a:pt x="5378" y="2271"/>
                </a:cubicBezTo>
                <a:lnTo>
                  <a:pt x="5287" y="2241"/>
                </a:lnTo>
                <a:lnTo>
                  <a:pt x="5378" y="2180"/>
                </a:lnTo>
                <a:cubicBezTo>
                  <a:pt x="5561" y="2059"/>
                  <a:pt x="5743" y="1968"/>
                  <a:pt x="5925" y="1907"/>
                </a:cubicBezTo>
                <a:cubicBezTo>
                  <a:pt x="6108" y="1816"/>
                  <a:pt x="6259" y="1755"/>
                  <a:pt x="6411" y="1694"/>
                </a:cubicBezTo>
                <a:close/>
                <a:moveTo>
                  <a:pt x="12002" y="1512"/>
                </a:moveTo>
                <a:lnTo>
                  <a:pt x="12002" y="1512"/>
                </a:lnTo>
                <a:cubicBezTo>
                  <a:pt x="12154" y="1542"/>
                  <a:pt x="12275" y="1603"/>
                  <a:pt x="12427" y="1694"/>
                </a:cubicBezTo>
                <a:cubicBezTo>
                  <a:pt x="12518" y="1755"/>
                  <a:pt x="12579" y="1816"/>
                  <a:pt x="12670" y="1876"/>
                </a:cubicBezTo>
                <a:cubicBezTo>
                  <a:pt x="12731" y="1968"/>
                  <a:pt x="12792" y="2028"/>
                  <a:pt x="12853" y="2089"/>
                </a:cubicBezTo>
                <a:cubicBezTo>
                  <a:pt x="12913" y="2150"/>
                  <a:pt x="12944" y="2211"/>
                  <a:pt x="13004" y="2271"/>
                </a:cubicBezTo>
                <a:lnTo>
                  <a:pt x="13004" y="2362"/>
                </a:lnTo>
                <a:lnTo>
                  <a:pt x="12913" y="2362"/>
                </a:lnTo>
                <a:cubicBezTo>
                  <a:pt x="12853" y="2302"/>
                  <a:pt x="12792" y="2241"/>
                  <a:pt x="12731" y="2180"/>
                </a:cubicBezTo>
                <a:cubicBezTo>
                  <a:pt x="12640" y="2089"/>
                  <a:pt x="12549" y="1998"/>
                  <a:pt x="12458" y="1937"/>
                </a:cubicBezTo>
                <a:cubicBezTo>
                  <a:pt x="12397" y="1876"/>
                  <a:pt x="12336" y="1816"/>
                  <a:pt x="12275" y="1785"/>
                </a:cubicBezTo>
                <a:lnTo>
                  <a:pt x="12245" y="1755"/>
                </a:lnTo>
                <a:cubicBezTo>
                  <a:pt x="12154" y="1664"/>
                  <a:pt x="12093" y="1573"/>
                  <a:pt x="12002" y="1512"/>
                </a:cubicBezTo>
                <a:close/>
                <a:moveTo>
                  <a:pt x="4558" y="2757"/>
                </a:moveTo>
                <a:cubicBezTo>
                  <a:pt x="4558" y="2788"/>
                  <a:pt x="4558" y="2818"/>
                  <a:pt x="4588" y="2849"/>
                </a:cubicBezTo>
                <a:lnTo>
                  <a:pt x="4406" y="2849"/>
                </a:lnTo>
                <a:lnTo>
                  <a:pt x="4558" y="2757"/>
                </a:lnTo>
                <a:close/>
                <a:moveTo>
                  <a:pt x="6685" y="2849"/>
                </a:moveTo>
                <a:lnTo>
                  <a:pt x="6746" y="2909"/>
                </a:lnTo>
                <a:lnTo>
                  <a:pt x="6776" y="2970"/>
                </a:lnTo>
                <a:cubicBezTo>
                  <a:pt x="6746" y="2940"/>
                  <a:pt x="6715" y="2879"/>
                  <a:pt x="6685" y="2849"/>
                </a:cubicBezTo>
                <a:close/>
                <a:moveTo>
                  <a:pt x="13430" y="3760"/>
                </a:moveTo>
                <a:lnTo>
                  <a:pt x="13460" y="3821"/>
                </a:lnTo>
                <a:lnTo>
                  <a:pt x="13491" y="3882"/>
                </a:lnTo>
                <a:lnTo>
                  <a:pt x="13430" y="3760"/>
                </a:lnTo>
                <a:close/>
                <a:moveTo>
                  <a:pt x="14311" y="3365"/>
                </a:moveTo>
                <a:cubicBezTo>
                  <a:pt x="14402" y="3487"/>
                  <a:pt x="14524" y="3608"/>
                  <a:pt x="14615" y="3760"/>
                </a:cubicBezTo>
                <a:lnTo>
                  <a:pt x="14645" y="3821"/>
                </a:lnTo>
                <a:cubicBezTo>
                  <a:pt x="14615" y="3851"/>
                  <a:pt x="14584" y="3851"/>
                  <a:pt x="14584" y="3882"/>
                </a:cubicBezTo>
                <a:lnTo>
                  <a:pt x="14554" y="3912"/>
                </a:lnTo>
                <a:cubicBezTo>
                  <a:pt x="14524" y="3790"/>
                  <a:pt x="14463" y="3699"/>
                  <a:pt x="14402" y="3578"/>
                </a:cubicBezTo>
                <a:lnTo>
                  <a:pt x="14311" y="3365"/>
                </a:lnTo>
                <a:close/>
                <a:moveTo>
                  <a:pt x="4923" y="3942"/>
                </a:moveTo>
                <a:cubicBezTo>
                  <a:pt x="4923" y="3942"/>
                  <a:pt x="4923" y="3973"/>
                  <a:pt x="4923" y="3973"/>
                </a:cubicBezTo>
                <a:lnTo>
                  <a:pt x="4892" y="3942"/>
                </a:lnTo>
                <a:close/>
                <a:moveTo>
                  <a:pt x="8174" y="2940"/>
                </a:moveTo>
                <a:lnTo>
                  <a:pt x="8295" y="3061"/>
                </a:lnTo>
                <a:cubicBezTo>
                  <a:pt x="8386" y="3274"/>
                  <a:pt x="8508" y="3517"/>
                  <a:pt x="8599" y="3730"/>
                </a:cubicBezTo>
                <a:cubicBezTo>
                  <a:pt x="8629" y="3821"/>
                  <a:pt x="8660" y="3882"/>
                  <a:pt x="8690" y="3973"/>
                </a:cubicBezTo>
                <a:lnTo>
                  <a:pt x="8660" y="3942"/>
                </a:lnTo>
                <a:cubicBezTo>
                  <a:pt x="8599" y="3821"/>
                  <a:pt x="8508" y="3699"/>
                  <a:pt x="8447" y="3547"/>
                </a:cubicBezTo>
                <a:cubicBezTo>
                  <a:pt x="8417" y="3487"/>
                  <a:pt x="8386" y="3426"/>
                  <a:pt x="8356" y="3335"/>
                </a:cubicBezTo>
                <a:cubicBezTo>
                  <a:pt x="8325" y="3244"/>
                  <a:pt x="8234" y="3092"/>
                  <a:pt x="8174" y="2940"/>
                </a:cubicBezTo>
                <a:close/>
                <a:moveTo>
                  <a:pt x="9146" y="3517"/>
                </a:moveTo>
                <a:lnTo>
                  <a:pt x="9207" y="3578"/>
                </a:lnTo>
                <a:cubicBezTo>
                  <a:pt x="9237" y="3669"/>
                  <a:pt x="9267" y="3760"/>
                  <a:pt x="9298" y="3851"/>
                </a:cubicBezTo>
                <a:cubicBezTo>
                  <a:pt x="9328" y="3942"/>
                  <a:pt x="9328" y="3973"/>
                  <a:pt x="9358" y="4034"/>
                </a:cubicBezTo>
                <a:cubicBezTo>
                  <a:pt x="9298" y="3942"/>
                  <a:pt x="9298" y="3882"/>
                  <a:pt x="9267" y="3790"/>
                </a:cubicBezTo>
                <a:lnTo>
                  <a:pt x="9146" y="3517"/>
                </a:lnTo>
                <a:close/>
                <a:moveTo>
                  <a:pt x="6594" y="3335"/>
                </a:moveTo>
                <a:lnTo>
                  <a:pt x="6594" y="3335"/>
                </a:lnTo>
                <a:cubicBezTo>
                  <a:pt x="6624" y="3396"/>
                  <a:pt x="6654" y="3426"/>
                  <a:pt x="6685" y="3487"/>
                </a:cubicBezTo>
                <a:lnTo>
                  <a:pt x="6806" y="3639"/>
                </a:lnTo>
                <a:cubicBezTo>
                  <a:pt x="6837" y="3730"/>
                  <a:pt x="6867" y="3821"/>
                  <a:pt x="6928" y="3882"/>
                </a:cubicBezTo>
                <a:cubicBezTo>
                  <a:pt x="6958" y="4003"/>
                  <a:pt x="7019" y="4094"/>
                  <a:pt x="7049" y="4216"/>
                </a:cubicBezTo>
                <a:lnTo>
                  <a:pt x="6928" y="4125"/>
                </a:lnTo>
                <a:cubicBezTo>
                  <a:pt x="6928" y="4094"/>
                  <a:pt x="6897" y="4034"/>
                  <a:pt x="6867" y="4003"/>
                </a:cubicBezTo>
                <a:cubicBezTo>
                  <a:pt x="6867" y="3973"/>
                  <a:pt x="6806" y="3851"/>
                  <a:pt x="6776" y="3760"/>
                </a:cubicBezTo>
                <a:cubicBezTo>
                  <a:pt x="6715" y="3669"/>
                  <a:pt x="6715" y="3608"/>
                  <a:pt x="6685" y="3547"/>
                </a:cubicBezTo>
                <a:cubicBezTo>
                  <a:pt x="6654" y="3487"/>
                  <a:pt x="6624" y="3426"/>
                  <a:pt x="6594" y="3335"/>
                </a:cubicBezTo>
                <a:close/>
                <a:moveTo>
                  <a:pt x="11364" y="3942"/>
                </a:moveTo>
                <a:lnTo>
                  <a:pt x="11516" y="4246"/>
                </a:lnTo>
                <a:lnTo>
                  <a:pt x="11455" y="4155"/>
                </a:lnTo>
                <a:lnTo>
                  <a:pt x="11455" y="4185"/>
                </a:lnTo>
                <a:cubicBezTo>
                  <a:pt x="11425" y="4094"/>
                  <a:pt x="11394" y="4034"/>
                  <a:pt x="11364" y="3942"/>
                </a:cubicBezTo>
                <a:close/>
                <a:moveTo>
                  <a:pt x="14858" y="4277"/>
                </a:moveTo>
                <a:lnTo>
                  <a:pt x="14888" y="4307"/>
                </a:lnTo>
                <a:lnTo>
                  <a:pt x="14858" y="4307"/>
                </a:lnTo>
                <a:lnTo>
                  <a:pt x="14858" y="4277"/>
                </a:lnTo>
                <a:close/>
                <a:moveTo>
                  <a:pt x="7475" y="4398"/>
                </a:moveTo>
                <a:lnTo>
                  <a:pt x="7505" y="4459"/>
                </a:lnTo>
                <a:lnTo>
                  <a:pt x="7475" y="4459"/>
                </a:lnTo>
                <a:lnTo>
                  <a:pt x="7475" y="4398"/>
                </a:lnTo>
                <a:close/>
                <a:moveTo>
                  <a:pt x="4042" y="3122"/>
                </a:moveTo>
                <a:cubicBezTo>
                  <a:pt x="4011" y="3213"/>
                  <a:pt x="3981" y="3274"/>
                  <a:pt x="3981" y="3365"/>
                </a:cubicBezTo>
                <a:lnTo>
                  <a:pt x="3859" y="3487"/>
                </a:lnTo>
                <a:lnTo>
                  <a:pt x="3738" y="3578"/>
                </a:lnTo>
                <a:lnTo>
                  <a:pt x="3616" y="3639"/>
                </a:lnTo>
                <a:cubicBezTo>
                  <a:pt x="3586" y="3639"/>
                  <a:pt x="3525" y="3669"/>
                  <a:pt x="3495" y="3730"/>
                </a:cubicBezTo>
                <a:cubicBezTo>
                  <a:pt x="3434" y="3760"/>
                  <a:pt x="3373" y="3821"/>
                  <a:pt x="3373" y="3912"/>
                </a:cubicBezTo>
                <a:cubicBezTo>
                  <a:pt x="3343" y="3912"/>
                  <a:pt x="3343" y="3942"/>
                  <a:pt x="3343" y="3973"/>
                </a:cubicBezTo>
                <a:lnTo>
                  <a:pt x="2948" y="4337"/>
                </a:lnTo>
                <a:lnTo>
                  <a:pt x="2826" y="4489"/>
                </a:lnTo>
                <a:cubicBezTo>
                  <a:pt x="2796" y="4459"/>
                  <a:pt x="2735" y="4459"/>
                  <a:pt x="2705" y="4459"/>
                </a:cubicBezTo>
                <a:cubicBezTo>
                  <a:pt x="2887" y="4216"/>
                  <a:pt x="3069" y="4003"/>
                  <a:pt x="3282" y="3790"/>
                </a:cubicBezTo>
                <a:cubicBezTo>
                  <a:pt x="3434" y="3639"/>
                  <a:pt x="3586" y="3487"/>
                  <a:pt x="3738" y="3365"/>
                </a:cubicBezTo>
                <a:lnTo>
                  <a:pt x="4042" y="3122"/>
                </a:lnTo>
                <a:close/>
                <a:moveTo>
                  <a:pt x="11880" y="2059"/>
                </a:moveTo>
                <a:cubicBezTo>
                  <a:pt x="11971" y="2150"/>
                  <a:pt x="12032" y="2241"/>
                  <a:pt x="12093" y="2332"/>
                </a:cubicBezTo>
                <a:cubicBezTo>
                  <a:pt x="12154" y="2423"/>
                  <a:pt x="12245" y="2545"/>
                  <a:pt x="12306" y="2636"/>
                </a:cubicBezTo>
                <a:cubicBezTo>
                  <a:pt x="12366" y="2727"/>
                  <a:pt x="12458" y="2940"/>
                  <a:pt x="12549" y="3092"/>
                </a:cubicBezTo>
                <a:lnTo>
                  <a:pt x="12792" y="3578"/>
                </a:lnTo>
                <a:cubicBezTo>
                  <a:pt x="12974" y="3912"/>
                  <a:pt x="13126" y="4246"/>
                  <a:pt x="13278" y="4580"/>
                </a:cubicBezTo>
                <a:cubicBezTo>
                  <a:pt x="13298" y="4600"/>
                  <a:pt x="13305" y="4620"/>
                  <a:pt x="13307" y="4640"/>
                </a:cubicBezTo>
                <a:lnTo>
                  <a:pt x="13307" y="4640"/>
                </a:lnTo>
                <a:cubicBezTo>
                  <a:pt x="13186" y="4519"/>
                  <a:pt x="13095" y="4398"/>
                  <a:pt x="13004" y="4277"/>
                </a:cubicBezTo>
                <a:cubicBezTo>
                  <a:pt x="12974" y="4216"/>
                  <a:pt x="12944" y="4155"/>
                  <a:pt x="12913" y="4125"/>
                </a:cubicBezTo>
                <a:lnTo>
                  <a:pt x="12822" y="3973"/>
                </a:lnTo>
                <a:lnTo>
                  <a:pt x="12761" y="3912"/>
                </a:lnTo>
                <a:cubicBezTo>
                  <a:pt x="12670" y="3790"/>
                  <a:pt x="12609" y="3639"/>
                  <a:pt x="12518" y="3517"/>
                </a:cubicBezTo>
                <a:cubicBezTo>
                  <a:pt x="12427" y="3365"/>
                  <a:pt x="12366" y="3244"/>
                  <a:pt x="12306" y="3122"/>
                </a:cubicBezTo>
                <a:cubicBezTo>
                  <a:pt x="12154" y="2818"/>
                  <a:pt x="12002" y="2514"/>
                  <a:pt x="11911" y="2180"/>
                </a:cubicBezTo>
                <a:cubicBezTo>
                  <a:pt x="11911" y="2119"/>
                  <a:pt x="11911" y="2089"/>
                  <a:pt x="11880" y="2059"/>
                </a:cubicBezTo>
                <a:close/>
                <a:moveTo>
                  <a:pt x="11075" y="4611"/>
                </a:moveTo>
                <a:lnTo>
                  <a:pt x="11121" y="4672"/>
                </a:lnTo>
                <a:cubicBezTo>
                  <a:pt x="11106" y="4656"/>
                  <a:pt x="11090" y="4634"/>
                  <a:pt x="11075" y="4611"/>
                </a:cubicBezTo>
                <a:close/>
                <a:moveTo>
                  <a:pt x="5743" y="3365"/>
                </a:moveTo>
                <a:lnTo>
                  <a:pt x="5743" y="3396"/>
                </a:lnTo>
                <a:lnTo>
                  <a:pt x="5895" y="3639"/>
                </a:lnTo>
                <a:cubicBezTo>
                  <a:pt x="5895" y="3669"/>
                  <a:pt x="5925" y="3699"/>
                  <a:pt x="5925" y="3730"/>
                </a:cubicBezTo>
                <a:cubicBezTo>
                  <a:pt x="5986" y="3882"/>
                  <a:pt x="6047" y="4003"/>
                  <a:pt x="6108" y="4155"/>
                </a:cubicBezTo>
                <a:lnTo>
                  <a:pt x="6290" y="4520"/>
                </a:lnTo>
                <a:cubicBezTo>
                  <a:pt x="6320" y="4611"/>
                  <a:pt x="6351" y="4672"/>
                  <a:pt x="6381" y="4732"/>
                </a:cubicBezTo>
                <a:lnTo>
                  <a:pt x="6351" y="4732"/>
                </a:lnTo>
                <a:cubicBezTo>
                  <a:pt x="6320" y="4763"/>
                  <a:pt x="6320" y="4763"/>
                  <a:pt x="6320" y="4763"/>
                </a:cubicBezTo>
                <a:lnTo>
                  <a:pt x="6168" y="4520"/>
                </a:lnTo>
                <a:lnTo>
                  <a:pt x="6016" y="4277"/>
                </a:lnTo>
                <a:cubicBezTo>
                  <a:pt x="5986" y="4185"/>
                  <a:pt x="5956" y="4125"/>
                  <a:pt x="5895" y="4064"/>
                </a:cubicBezTo>
                <a:cubicBezTo>
                  <a:pt x="5804" y="3882"/>
                  <a:pt x="5743" y="3730"/>
                  <a:pt x="5652" y="3547"/>
                </a:cubicBezTo>
                <a:lnTo>
                  <a:pt x="5591" y="3426"/>
                </a:lnTo>
                <a:lnTo>
                  <a:pt x="5743" y="3365"/>
                </a:lnTo>
                <a:close/>
                <a:moveTo>
                  <a:pt x="9207" y="4884"/>
                </a:moveTo>
                <a:cubicBezTo>
                  <a:pt x="9207" y="4884"/>
                  <a:pt x="9207" y="4915"/>
                  <a:pt x="9237" y="4945"/>
                </a:cubicBezTo>
                <a:lnTo>
                  <a:pt x="9237" y="5036"/>
                </a:lnTo>
                <a:lnTo>
                  <a:pt x="9176" y="4975"/>
                </a:lnTo>
                <a:lnTo>
                  <a:pt x="9055" y="4884"/>
                </a:lnTo>
                <a:close/>
                <a:moveTo>
                  <a:pt x="5348" y="3912"/>
                </a:moveTo>
                <a:lnTo>
                  <a:pt x="5409" y="4003"/>
                </a:lnTo>
                <a:cubicBezTo>
                  <a:pt x="5500" y="4125"/>
                  <a:pt x="5530" y="4246"/>
                  <a:pt x="5591" y="4337"/>
                </a:cubicBezTo>
                <a:lnTo>
                  <a:pt x="5713" y="4550"/>
                </a:lnTo>
                <a:cubicBezTo>
                  <a:pt x="5804" y="4732"/>
                  <a:pt x="5864" y="4915"/>
                  <a:pt x="5956" y="5067"/>
                </a:cubicBezTo>
                <a:cubicBezTo>
                  <a:pt x="6016" y="5218"/>
                  <a:pt x="6077" y="5370"/>
                  <a:pt x="6138" y="5492"/>
                </a:cubicBezTo>
                <a:cubicBezTo>
                  <a:pt x="6047" y="5401"/>
                  <a:pt x="5986" y="5279"/>
                  <a:pt x="5925" y="5188"/>
                </a:cubicBezTo>
                <a:cubicBezTo>
                  <a:pt x="5864" y="5097"/>
                  <a:pt x="5804" y="4975"/>
                  <a:pt x="5743" y="4884"/>
                </a:cubicBezTo>
                <a:cubicBezTo>
                  <a:pt x="5682" y="4793"/>
                  <a:pt x="5591" y="4580"/>
                  <a:pt x="5500" y="4429"/>
                </a:cubicBezTo>
                <a:cubicBezTo>
                  <a:pt x="5469" y="4368"/>
                  <a:pt x="5439" y="4277"/>
                  <a:pt x="5378" y="4185"/>
                </a:cubicBezTo>
                <a:cubicBezTo>
                  <a:pt x="5378" y="4094"/>
                  <a:pt x="5378" y="4003"/>
                  <a:pt x="5348" y="3912"/>
                </a:cubicBezTo>
                <a:close/>
                <a:moveTo>
                  <a:pt x="7748" y="4854"/>
                </a:moveTo>
                <a:cubicBezTo>
                  <a:pt x="7779" y="4945"/>
                  <a:pt x="7839" y="5036"/>
                  <a:pt x="7900" y="5127"/>
                </a:cubicBezTo>
                <a:cubicBezTo>
                  <a:pt x="7931" y="5188"/>
                  <a:pt x="7991" y="5249"/>
                  <a:pt x="8022" y="5310"/>
                </a:cubicBezTo>
                <a:cubicBezTo>
                  <a:pt x="8052" y="5370"/>
                  <a:pt x="8082" y="5401"/>
                  <a:pt x="8082" y="5462"/>
                </a:cubicBezTo>
                <a:lnTo>
                  <a:pt x="8082" y="5492"/>
                </a:lnTo>
                <a:lnTo>
                  <a:pt x="8022" y="5431"/>
                </a:lnTo>
                <a:cubicBezTo>
                  <a:pt x="7961" y="5310"/>
                  <a:pt x="7900" y="5188"/>
                  <a:pt x="7839" y="5097"/>
                </a:cubicBezTo>
                <a:cubicBezTo>
                  <a:pt x="7809" y="5067"/>
                  <a:pt x="7779" y="5036"/>
                  <a:pt x="7748" y="5006"/>
                </a:cubicBezTo>
                <a:cubicBezTo>
                  <a:pt x="7718" y="4945"/>
                  <a:pt x="7748" y="4945"/>
                  <a:pt x="7748" y="4945"/>
                </a:cubicBezTo>
                <a:lnTo>
                  <a:pt x="7748" y="4854"/>
                </a:lnTo>
                <a:close/>
                <a:moveTo>
                  <a:pt x="14979" y="4732"/>
                </a:moveTo>
                <a:lnTo>
                  <a:pt x="15101" y="4824"/>
                </a:lnTo>
                <a:lnTo>
                  <a:pt x="15131" y="4854"/>
                </a:lnTo>
                <a:lnTo>
                  <a:pt x="15131" y="4884"/>
                </a:lnTo>
                <a:cubicBezTo>
                  <a:pt x="15222" y="5097"/>
                  <a:pt x="15314" y="5310"/>
                  <a:pt x="15405" y="5522"/>
                </a:cubicBezTo>
                <a:lnTo>
                  <a:pt x="15374" y="5522"/>
                </a:lnTo>
                <a:lnTo>
                  <a:pt x="15131" y="5067"/>
                </a:lnTo>
                <a:lnTo>
                  <a:pt x="15070" y="4975"/>
                </a:lnTo>
                <a:cubicBezTo>
                  <a:pt x="15070" y="4915"/>
                  <a:pt x="15040" y="4854"/>
                  <a:pt x="15040" y="4824"/>
                </a:cubicBezTo>
                <a:lnTo>
                  <a:pt x="14979" y="4732"/>
                </a:lnTo>
                <a:close/>
                <a:moveTo>
                  <a:pt x="2279" y="5006"/>
                </a:moveTo>
                <a:lnTo>
                  <a:pt x="2279" y="5067"/>
                </a:lnTo>
                <a:cubicBezTo>
                  <a:pt x="2249" y="5127"/>
                  <a:pt x="2188" y="5188"/>
                  <a:pt x="2158" y="5249"/>
                </a:cubicBezTo>
                <a:cubicBezTo>
                  <a:pt x="2067" y="5370"/>
                  <a:pt x="1975" y="5522"/>
                  <a:pt x="1884" y="5674"/>
                </a:cubicBezTo>
                <a:cubicBezTo>
                  <a:pt x="1884" y="5644"/>
                  <a:pt x="1884" y="5613"/>
                  <a:pt x="1915" y="5583"/>
                </a:cubicBezTo>
                <a:cubicBezTo>
                  <a:pt x="2006" y="5431"/>
                  <a:pt x="2097" y="5279"/>
                  <a:pt x="2219" y="5127"/>
                </a:cubicBezTo>
                <a:cubicBezTo>
                  <a:pt x="2249" y="5067"/>
                  <a:pt x="2279" y="5036"/>
                  <a:pt x="2279" y="5006"/>
                </a:cubicBezTo>
                <a:close/>
                <a:moveTo>
                  <a:pt x="9267" y="5583"/>
                </a:moveTo>
                <a:cubicBezTo>
                  <a:pt x="9328" y="5674"/>
                  <a:pt x="9389" y="5735"/>
                  <a:pt x="9419" y="5796"/>
                </a:cubicBezTo>
                <a:lnTo>
                  <a:pt x="9419" y="5826"/>
                </a:lnTo>
                <a:cubicBezTo>
                  <a:pt x="9359" y="5735"/>
                  <a:pt x="9328" y="5674"/>
                  <a:pt x="9267" y="5583"/>
                </a:cubicBezTo>
                <a:close/>
                <a:moveTo>
                  <a:pt x="5266" y="5320"/>
                </a:moveTo>
                <a:lnTo>
                  <a:pt x="5266" y="5320"/>
                </a:lnTo>
                <a:cubicBezTo>
                  <a:pt x="5294" y="5352"/>
                  <a:pt x="5321" y="5404"/>
                  <a:pt x="5348" y="5431"/>
                </a:cubicBezTo>
                <a:lnTo>
                  <a:pt x="5439" y="5613"/>
                </a:lnTo>
                <a:lnTo>
                  <a:pt x="5439" y="5644"/>
                </a:lnTo>
                <a:lnTo>
                  <a:pt x="5561" y="5887"/>
                </a:lnTo>
                <a:lnTo>
                  <a:pt x="5500" y="5887"/>
                </a:lnTo>
                <a:lnTo>
                  <a:pt x="5500" y="5857"/>
                </a:lnTo>
                <a:cubicBezTo>
                  <a:pt x="5439" y="5705"/>
                  <a:pt x="5378" y="5583"/>
                  <a:pt x="5318" y="5431"/>
                </a:cubicBezTo>
                <a:cubicBezTo>
                  <a:pt x="5318" y="5386"/>
                  <a:pt x="5283" y="5357"/>
                  <a:pt x="5266" y="5320"/>
                </a:cubicBezTo>
                <a:close/>
                <a:moveTo>
                  <a:pt x="8599" y="5279"/>
                </a:moveTo>
                <a:lnTo>
                  <a:pt x="8660" y="5462"/>
                </a:lnTo>
                <a:lnTo>
                  <a:pt x="8751" y="5765"/>
                </a:lnTo>
                <a:lnTo>
                  <a:pt x="8781" y="5887"/>
                </a:lnTo>
                <a:lnTo>
                  <a:pt x="8720" y="5735"/>
                </a:lnTo>
                <a:cubicBezTo>
                  <a:pt x="8690" y="5705"/>
                  <a:pt x="8690" y="5674"/>
                  <a:pt x="8690" y="5644"/>
                </a:cubicBezTo>
                <a:cubicBezTo>
                  <a:pt x="8690" y="5644"/>
                  <a:pt x="8690" y="5613"/>
                  <a:pt x="8660" y="5613"/>
                </a:cubicBezTo>
                <a:lnTo>
                  <a:pt x="8660" y="5583"/>
                </a:lnTo>
                <a:cubicBezTo>
                  <a:pt x="8629" y="5492"/>
                  <a:pt x="8599" y="5401"/>
                  <a:pt x="8569" y="5279"/>
                </a:cubicBezTo>
                <a:close/>
                <a:moveTo>
                  <a:pt x="3525" y="5765"/>
                </a:moveTo>
                <a:lnTo>
                  <a:pt x="3555" y="5796"/>
                </a:lnTo>
                <a:lnTo>
                  <a:pt x="3586" y="5826"/>
                </a:lnTo>
                <a:cubicBezTo>
                  <a:pt x="3586" y="5857"/>
                  <a:pt x="3586" y="5887"/>
                  <a:pt x="3586" y="5917"/>
                </a:cubicBezTo>
                <a:cubicBezTo>
                  <a:pt x="3555" y="5857"/>
                  <a:pt x="3555" y="5826"/>
                  <a:pt x="3525" y="5765"/>
                </a:cubicBezTo>
                <a:close/>
                <a:moveTo>
                  <a:pt x="11121" y="5492"/>
                </a:moveTo>
                <a:cubicBezTo>
                  <a:pt x="11212" y="5674"/>
                  <a:pt x="11273" y="5826"/>
                  <a:pt x="11333" y="5978"/>
                </a:cubicBezTo>
                <a:lnTo>
                  <a:pt x="11455" y="6282"/>
                </a:lnTo>
                <a:cubicBezTo>
                  <a:pt x="11394" y="6191"/>
                  <a:pt x="11333" y="6100"/>
                  <a:pt x="11273" y="6008"/>
                </a:cubicBezTo>
                <a:cubicBezTo>
                  <a:pt x="11181" y="5826"/>
                  <a:pt x="11060" y="5674"/>
                  <a:pt x="10938" y="5553"/>
                </a:cubicBezTo>
                <a:lnTo>
                  <a:pt x="10999" y="5553"/>
                </a:lnTo>
                <a:cubicBezTo>
                  <a:pt x="11030" y="5553"/>
                  <a:pt x="11060" y="5522"/>
                  <a:pt x="11121" y="5492"/>
                </a:cubicBezTo>
                <a:close/>
                <a:moveTo>
                  <a:pt x="5713" y="6403"/>
                </a:moveTo>
                <a:lnTo>
                  <a:pt x="5743" y="6434"/>
                </a:lnTo>
                <a:cubicBezTo>
                  <a:pt x="5743" y="6464"/>
                  <a:pt x="5773" y="6495"/>
                  <a:pt x="5773" y="6525"/>
                </a:cubicBezTo>
                <a:lnTo>
                  <a:pt x="5743" y="6495"/>
                </a:lnTo>
                <a:cubicBezTo>
                  <a:pt x="5743" y="6464"/>
                  <a:pt x="5713" y="6434"/>
                  <a:pt x="5713" y="6403"/>
                </a:cubicBezTo>
                <a:close/>
                <a:moveTo>
                  <a:pt x="12032" y="6403"/>
                </a:moveTo>
                <a:lnTo>
                  <a:pt x="12123" y="6586"/>
                </a:lnTo>
                <a:lnTo>
                  <a:pt x="12123" y="6586"/>
                </a:lnTo>
                <a:lnTo>
                  <a:pt x="12063" y="6495"/>
                </a:lnTo>
                <a:lnTo>
                  <a:pt x="12032" y="6403"/>
                </a:lnTo>
                <a:close/>
                <a:moveTo>
                  <a:pt x="3282" y="6130"/>
                </a:moveTo>
                <a:cubicBezTo>
                  <a:pt x="3312" y="6191"/>
                  <a:pt x="3373" y="6221"/>
                  <a:pt x="3403" y="6282"/>
                </a:cubicBezTo>
                <a:cubicBezTo>
                  <a:pt x="3464" y="6403"/>
                  <a:pt x="3525" y="6555"/>
                  <a:pt x="3586" y="6677"/>
                </a:cubicBezTo>
                <a:lnTo>
                  <a:pt x="3677" y="6798"/>
                </a:lnTo>
                <a:cubicBezTo>
                  <a:pt x="3586" y="6707"/>
                  <a:pt x="3525" y="6616"/>
                  <a:pt x="3464" y="6495"/>
                </a:cubicBezTo>
                <a:cubicBezTo>
                  <a:pt x="3403" y="6434"/>
                  <a:pt x="3373" y="6343"/>
                  <a:pt x="3312" y="6251"/>
                </a:cubicBezTo>
                <a:lnTo>
                  <a:pt x="3282" y="6130"/>
                </a:lnTo>
                <a:close/>
                <a:moveTo>
                  <a:pt x="15921" y="6646"/>
                </a:moveTo>
                <a:lnTo>
                  <a:pt x="15982" y="6829"/>
                </a:lnTo>
                <a:lnTo>
                  <a:pt x="15952" y="6768"/>
                </a:lnTo>
                <a:cubicBezTo>
                  <a:pt x="15921" y="6738"/>
                  <a:pt x="15921" y="6707"/>
                  <a:pt x="15891" y="6646"/>
                </a:cubicBezTo>
                <a:close/>
                <a:moveTo>
                  <a:pt x="2583" y="6495"/>
                </a:moveTo>
                <a:cubicBezTo>
                  <a:pt x="2644" y="6616"/>
                  <a:pt x="2674" y="6707"/>
                  <a:pt x="2735" y="6829"/>
                </a:cubicBezTo>
                <a:lnTo>
                  <a:pt x="2796" y="6920"/>
                </a:lnTo>
                <a:lnTo>
                  <a:pt x="2705" y="6859"/>
                </a:lnTo>
                <a:cubicBezTo>
                  <a:pt x="2644" y="6829"/>
                  <a:pt x="2553" y="6829"/>
                  <a:pt x="2492" y="6829"/>
                </a:cubicBezTo>
                <a:lnTo>
                  <a:pt x="2462" y="6738"/>
                </a:lnTo>
                <a:lnTo>
                  <a:pt x="2522" y="6586"/>
                </a:lnTo>
                <a:lnTo>
                  <a:pt x="2583" y="6495"/>
                </a:lnTo>
                <a:close/>
                <a:moveTo>
                  <a:pt x="3981" y="6555"/>
                </a:moveTo>
                <a:cubicBezTo>
                  <a:pt x="4072" y="6707"/>
                  <a:pt x="4133" y="6859"/>
                  <a:pt x="4193" y="7011"/>
                </a:cubicBezTo>
                <a:lnTo>
                  <a:pt x="4102" y="6829"/>
                </a:lnTo>
                <a:cubicBezTo>
                  <a:pt x="4072" y="6768"/>
                  <a:pt x="4042" y="6707"/>
                  <a:pt x="3981" y="6616"/>
                </a:cubicBezTo>
                <a:lnTo>
                  <a:pt x="3981" y="6555"/>
                </a:lnTo>
                <a:close/>
                <a:moveTo>
                  <a:pt x="4163" y="4854"/>
                </a:moveTo>
                <a:cubicBezTo>
                  <a:pt x="4224" y="4945"/>
                  <a:pt x="4254" y="5067"/>
                  <a:pt x="4285" y="5158"/>
                </a:cubicBezTo>
                <a:cubicBezTo>
                  <a:pt x="4406" y="5462"/>
                  <a:pt x="4558" y="5796"/>
                  <a:pt x="4710" y="6100"/>
                </a:cubicBezTo>
                <a:lnTo>
                  <a:pt x="4983" y="6616"/>
                </a:lnTo>
                <a:lnTo>
                  <a:pt x="5014" y="6707"/>
                </a:lnTo>
                <a:lnTo>
                  <a:pt x="5014" y="6798"/>
                </a:lnTo>
                <a:cubicBezTo>
                  <a:pt x="5014" y="6859"/>
                  <a:pt x="5044" y="6950"/>
                  <a:pt x="5044" y="7011"/>
                </a:cubicBezTo>
                <a:cubicBezTo>
                  <a:pt x="5014" y="6950"/>
                  <a:pt x="4953" y="6890"/>
                  <a:pt x="4892" y="6829"/>
                </a:cubicBezTo>
                <a:lnTo>
                  <a:pt x="4862" y="6768"/>
                </a:lnTo>
                <a:lnTo>
                  <a:pt x="4710" y="6434"/>
                </a:lnTo>
                <a:cubicBezTo>
                  <a:pt x="4649" y="6312"/>
                  <a:pt x="4588" y="6191"/>
                  <a:pt x="4528" y="6069"/>
                </a:cubicBezTo>
                <a:lnTo>
                  <a:pt x="4467" y="5948"/>
                </a:lnTo>
                <a:cubicBezTo>
                  <a:pt x="4436" y="5917"/>
                  <a:pt x="4436" y="5857"/>
                  <a:pt x="4406" y="5796"/>
                </a:cubicBezTo>
                <a:lnTo>
                  <a:pt x="4376" y="5735"/>
                </a:lnTo>
                <a:lnTo>
                  <a:pt x="4254" y="5431"/>
                </a:lnTo>
                <a:cubicBezTo>
                  <a:pt x="4224" y="5370"/>
                  <a:pt x="4193" y="5310"/>
                  <a:pt x="4193" y="5249"/>
                </a:cubicBezTo>
                <a:lnTo>
                  <a:pt x="4072" y="4915"/>
                </a:lnTo>
                <a:cubicBezTo>
                  <a:pt x="4072" y="4884"/>
                  <a:pt x="4072" y="4884"/>
                  <a:pt x="4072" y="4854"/>
                </a:cubicBezTo>
                <a:close/>
                <a:moveTo>
                  <a:pt x="15709" y="6981"/>
                </a:moveTo>
                <a:lnTo>
                  <a:pt x="15739" y="7041"/>
                </a:lnTo>
                <a:cubicBezTo>
                  <a:pt x="15749" y="7062"/>
                  <a:pt x="15759" y="7082"/>
                  <a:pt x="15769" y="7102"/>
                </a:cubicBezTo>
                <a:lnTo>
                  <a:pt x="15769" y="7102"/>
                </a:lnTo>
                <a:cubicBezTo>
                  <a:pt x="15739" y="7072"/>
                  <a:pt x="15739" y="7041"/>
                  <a:pt x="15709" y="6981"/>
                </a:cubicBezTo>
                <a:close/>
                <a:moveTo>
                  <a:pt x="7961" y="5998"/>
                </a:moveTo>
                <a:cubicBezTo>
                  <a:pt x="7984" y="6051"/>
                  <a:pt x="8011" y="6099"/>
                  <a:pt x="8052" y="6160"/>
                </a:cubicBezTo>
                <a:cubicBezTo>
                  <a:pt x="8082" y="6221"/>
                  <a:pt x="8174" y="6343"/>
                  <a:pt x="8204" y="6464"/>
                </a:cubicBezTo>
                <a:cubicBezTo>
                  <a:pt x="8234" y="6525"/>
                  <a:pt x="8265" y="6586"/>
                  <a:pt x="8295" y="6677"/>
                </a:cubicBezTo>
                <a:lnTo>
                  <a:pt x="8417" y="6950"/>
                </a:lnTo>
                <a:cubicBezTo>
                  <a:pt x="8447" y="7011"/>
                  <a:pt x="8477" y="7102"/>
                  <a:pt x="8508" y="7163"/>
                </a:cubicBezTo>
                <a:lnTo>
                  <a:pt x="8538" y="7254"/>
                </a:lnTo>
                <a:cubicBezTo>
                  <a:pt x="8477" y="7163"/>
                  <a:pt x="8447" y="7102"/>
                  <a:pt x="8386" y="7011"/>
                </a:cubicBezTo>
                <a:lnTo>
                  <a:pt x="8174" y="6555"/>
                </a:lnTo>
                <a:cubicBezTo>
                  <a:pt x="8097" y="6376"/>
                  <a:pt x="8020" y="6196"/>
                  <a:pt x="7961" y="5998"/>
                </a:cubicBezTo>
                <a:close/>
                <a:moveTo>
                  <a:pt x="6928" y="5765"/>
                </a:moveTo>
                <a:cubicBezTo>
                  <a:pt x="6928" y="5796"/>
                  <a:pt x="6958" y="5826"/>
                  <a:pt x="6989" y="5857"/>
                </a:cubicBezTo>
                <a:lnTo>
                  <a:pt x="7019" y="5917"/>
                </a:lnTo>
                <a:cubicBezTo>
                  <a:pt x="7171" y="6160"/>
                  <a:pt x="7292" y="6403"/>
                  <a:pt x="7414" y="6677"/>
                </a:cubicBezTo>
                <a:cubicBezTo>
                  <a:pt x="7444" y="6738"/>
                  <a:pt x="7444" y="6829"/>
                  <a:pt x="7475" y="6920"/>
                </a:cubicBezTo>
                <a:cubicBezTo>
                  <a:pt x="7505" y="7011"/>
                  <a:pt x="7475" y="7133"/>
                  <a:pt x="7444" y="7254"/>
                </a:cubicBezTo>
                <a:lnTo>
                  <a:pt x="7444" y="7285"/>
                </a:lnTo>
                <a:cubicBezTo>
                  <a:pt x="7444" y="7285"/>
                  <a:pt x="7414" y="7315"/>
                  <a:pt x="7384" y="7345"/>
                </a:cubicBezTo>
                <a:cubicBezTo>
                  <a:pt x="7353" y="7193"/>
                  <a:pt x="7292" y="7072"/>
                  <a:pt x="7232" y="6950"/>
                </a:cubicBezTo>
                <a:cubicBezTo>
                  <a:pt x="7201" y="6829"/>
                  <a:pt x="7110" y="6616"/>
                  <a:pt x="7080" y="6434"/>
                </a:cubicBezTo>
                <a:cubicBezTo>
                  <a:pt x="7019" y="6251"/>
                  <a:pt x="6989" y="6160"/>
                  <a:pt x="6958" y="6039"/>
                </a:cubicBezTo>
                <a:cubicBezTo>
                  <a:pt x="6958" y="5948"/>
                  <a:pt x="6928" y="5857"/>
                  <a:pt x="6928" y="5796"/>
                </a:cubicBezTo>
                <a:lnTo>
                  <a:pt x="6928" y="5765"/>
                </a:lnTo>
                <a:close/>
                <a:moveTo>
                  <a:pt x="9334" y="7198"/>
                </a:moveTo>
                <a:lnTo>
                  <a:pt x="9334" y="7198"/>
                </a:lnTo>
                <a:cubicBezTo>
                  <a:pt x="9355" y="7229"/>
                  <a:pt x="9375" y="7257"/>
                  <a:pt x="9389" y="7285"/>
                </a:cubicBezTo>
                <a:lnTo>
                  <a:pt x="9480" y="7467"/>
                </a:lnTo>
                <a:cubicBezTo>
                  <a:pt x="9450" y="7406"/>
                  <a:pt x="9419" y="7376"/>
                  <a:pt x="9389" y="7315"/>
                </a:cubicBezTo>
                <a:cubicBezTo>
                  <a:pt x="9371" y="7278"/>
                  <a:pt x="9352" y="7241"/>
                  <a:pt x="9334" y="7198"/>
                </a:cubicBezTo>
                <a:close/>
                <a:moveTo>
                  <a:pt x="6298" y="7120"/>
                </a:moveTo>
                <a:lnTo>
                  <a:pt x="6298" y="7120"/>
                </a:lnTo>
                <a:cubicBezTo>
                  <a:pt x="6326" y="7180"/>
                  <a:pt x="6353" y="7263"/>
                  <a:pt x="6381" y="7345"/>
                </a:cubicBezTo>
                <a:lnTo>
                  <a:pt x="6472" y="7588"/>
                </a:lnTo>
                <a:cubicBezTo>
                  <a:pt x="6442" y="7528"/>
                  <a:pt x="6411" y="7497"/>
                  <a:pt x="6411" y="7436"/>
                </a:cubicBezTo>
                <a:lnTo>
                  <a:pt x="6298" y="7120"/>
                </a:lnTo>
                <a:close/>
                <a:moveTo>
                  <a:pt x="15769" y="7102"/>
                </a:moveTo>
                <a:cubicBezTo>
                  <a:pt x="15850" y="7264"/>
                  <a:pt x="15931" y="7426"/>
                  <a:pt x="16012" y="7588"/>
                </a:cubicBezTo>
                <a:lnTo>
                  <a:pt x="15982" y="7588"/>
                </a:lnTo>
                <a:cubicBezTo>
                  <a:pt x="15982" y="7558"/>
                  <a:pt x="15952" y="7528"/>
                  <a:pt x="15952" y="7497"/>
                </a:cubicBezTo>
                <a:lnTo>
                  <a:pt x="15891" y="7376"/>
                </a:lnTo>
                <a:cubicBezTo>
                  <a:pt x="15860" y="7345"/>
                  <a:pt x="15860" y="7345"/>
                  <a:pt x="15860" y="7315"/>
                </a:cubicBezTo>
                <a:lnTo>
                  <a:pt x="15769" y="7102"/>
                </a:lnTo>
                <a:close/>
                <a:moveTo>
                  <a:pt x="16438" y="7862"/>
                </a:moveTo>
                <a:lnTo>
                  <a:pt x="16438" y="7862"/>
                </a:lnTo>
                <a:cubicBezTo>
                  <a:pt x="16468" y="7892"/>
                  <a:pt x="16468" y="7923"/>
                  <a:pt x="16498" y="7953"/>
                </a:cubicBezTo>
                <a:lnTo>
                  <a:pt x="16468" y="7953"/>
                </a:lnTo>
                <a:lnTo>
                  <a:pt x="16438" y="7862"/>
                </a:lnTo>
                <a:close/>
                <a:moveTo>
                  <a:pt x="10878" y="5948"/>
                </a:moveTo>
                <a:lnTo>
                  <a:pt x="10878" y="5948"/>
                </a:lnTo>
                <a:cubicBezTo>
                  <a:pt x="10969" y="6069"/>
                  <a:pt x="11060" y="6191"/>
                  <a:pt x="11121" y="6312"/>
                </a:cubicBezTo>
                <a:cubicBezTo>
                  <a:pt x="11273" y="6586"/>
                  <a:pt x="11394" y="6859"/>
                  <a:pt x="11516" y="7133"/>
                </a:cubicBezTo>
                <a:cubicBezTo>
                  <a:pt x="11607" y="7315"/>
                  <a:pt x="11668" y="7497"/>
                  <a:pt x="11759" y="7649"/>
                </a:cubicBezTo>
                <a:cubicBezTo>
                  <a:pt x="11819" y="7831"/>
                  <a:pt x="11850" y="7892"/>
                  <a:pt x="11911" y="8044"/>
                </a:cubicBezTo>
                <a:lnTo>
                  <a:pt x="11789" y="7801"/>
                </a:lnTo>
                <a:cubicBezTo>
                  <a:pt x="11698" y="7649"/>
                  <a:pt x="11607" y="7497"/>
                  <a:pt x="11516" y="7345"/>
                </a:cubicBezTo>
                <a:cubicBezTo>
                  <a:pt x="11485" y="7285"/>
                  <a:pt x="11455" y="7224"/>
                  <a:pt x="11425" y="7163"/>
                </a:cubicBezTo>
                <a:lnTo>
                  <a:pt x="11242" y="6798"/>
                </a:lnTo>
                <a:cubicBezTo>
                  <a:pt x="11212" y="6738"/>
                  <a:pt x="11181" y="6677"/>
                  <a:pt x="11151" y="6616"/>
                </a:cubicBezTo>
                <a:lnTo>
                  <a:pt x="11090" y="6403"/>
                </a:lnTo>
                <a:cubicBezTo>
                  <a:pt x="11030" y="6251"/>
                  <a:pt x="10938" y="6100"/>
                  <a:pt x="10878" y="5948"/>
                </a:cubicBezTo>
                <a:close/>
                <a:moveTo>
                  <a:pt x="1869" y="8150"/>
                </a:moveTo>
                <a:lnTo>
                  <a:pt x="1854" y="8196"/>
                </a:lnTo>
                <a:cubicBezTo>
                  <a:pt x="1854" y="8181"/>
                  <a:pt x="1862" y="8166"/>
                  <a:pt x="1869" y="8150"/>
                </a:cubicBezTo>
                <a:close/>
                <a:moveTo>
                  <a:pt x="1884" y="8105"/>
                </a:moveTo>
                <a:lnTo>
                  <a:pt x="1884" y="8135"/>
                </a:lnTo>
                <a:lnTo>
                  <a:pt x="1915" y="8196"/>
                </a:lnTo>
                <a:lnTo>
                  <a:pt x="1854" y="8196"/>
                </a:lnTo>
                <a:cubicBezTo>
                  <a:pt x="1884" y="8166"/>
                  <a:pt x="1884" y="8135"/>
                  <a:pt x="1884" y="8105"/>
                </a:cubicBezTo>
                <a:lnTo>
                  <a:pt x="1884" y="8105"/>
                </a:lnTo>
                <a:cubicBezTo>
                  <a:pt x="1884" y="8120"/>
                  <a:pt x="1877" y="8135"/>
                  <a:pt x="1869" y="8150"/>
                </a:cubicBezTo>
                <a:lnTo>
                  <a:pt x="1884" y="8105"/>
                </a:lnTo>
                <a:lnTo>
                  <a:pt x="1884" y="8105"/>
                </a:lnTo>
                <a:cubicBezTo>
                  <a:pt x="1884" y="8105"/>
                  <a:pt x="1884" y="8105"/>
                  <a:pt x="1884" y="8105"/>
                </a:cubicBezTo>
                <a:close/>
                <a:moveTo>
                  <a:pt x="11576" y="8105"/>
                </a:moveTo>
                <a:lnTo>
                  <a:pt x="11637" y="8226"/>
                </a:lnTo>
                <a:lnTo>
                  <a:pt x="11642" y="8235"/>
                </a:lnTo>
                <a:lnTo>
                  <a:pt x="11642" y="8235"/>
                </a:lnTo>
                <a:cubicBezTo>
                  <a:pt x="11621" y="8202"/>
                  <a:pt x="11599" y="8169"/>
                  <a:pt x="11576" y="8135"/>
                </a:cubicBezTo>
                <a:lnTo>
                  <a:pt x="11576" y="8105"/>
                </a:lnTo>
                <a:close/>
                <a:moveTo>
                  <a:pt x="12032" y="5462"/>
                </a:moveTo>
                <a:lnTo>
                  <a:pt x="12063" y="5492"/>
                </a:lnTo>
                <a:cubicBezTo>
                  <a:pt x="12123" y="5553"/>
                  <a:pt x="12184" y="5613"/>
                  <a:pt x="12214" y="5674"/>
                </a:cubicBezTo>
                <a:cubicBezTo>
                  <a:pt x="12275" y="5735"/>
                  <a:pt x="12306" y="5826"/>
                  <a:pt x="12366" y="5887"/>
                </a:cubicBezTo>
                <a:lnTo>
                  <a:pt x="12488" y="6130"/>
                </a:lnTo>
                <a:cubicBezTo>
                  <a:pt x="12518" y="6160"/>
                  <a:pt x="12518" y="6191"/>
                  <a:pt x="12518" y="6221"/>
                </a:cubicBezTo>
                <a:cubicBezTo>
                  <a:pt x="12549" y="6282"/>
                  <a:pt x="12579" y="6343"/>
                  <a:pt x="12609" y="6403"/>
                </a:cubicBezTo>
                <a:cubicBezTo>
                  <a:pt x="12701" y="6555"/>
                  <a:pt x="12761" y="6707"/>
                  <a:pt x="12822" y="6859"/>
                </a:cubicBezTo>
                <a:cubicBezTo>
                  <a:pt x="12974" y="7193"/>
                  <a:pt x="13096" y="7528"/>
                  <a:pt x="13247" y="7862"/>
                </a:cubicBezTo>
                <a:cubicBezTo>
                  <a:pt x="13339" y="8074"/>
                  <a:pt x="13399" y="8257"/>
                  <a:pt x="13491" y="8469"/>
                </a:cubicBezTo>
                <a:lnTo>
                  <a:pt x="13430" y="8409"/>
                </a:lnTo>
                <a:lnTo>
                  <a:pt x="13096" y="8014"/>
                </a:lnTo>
                <a:lnTo>
                  <a:pt x="13004" y="7892"/>
                </a:lnTo>
                <a:lnTo>
                  <a:pt x="12944" y="7740"/>
                </a:lnTo>
                <a:cubicBezTo>
                  <a:pt x="12883" y="7588"/>
                  <a:pt x="12822" y="7406"/>
                  <a:pt x="12761" y="7224"/>
                </a:cubicBezTo>
                <a:lnTo>
                  <a:pt x="12549" y="6738"/>
                </a:lnTo>
                <a:lnTo>
                  <a:pt x="12366" y="6373"/>
                </a:lnTo>
                <a:cubicBezTo>
                  <a:pt x="12336" y="6251"/>
                  <a:pt x="12275" y="6130"/>
                  <a:pt x="12214" y="6039"/>
                </a:cubicBezTo>
                <a:cubicBezTo>
                  <a:pt x="12184" y="5917"/>
                  <a:pt x="12123" y="5857"/>
                  <a:pt x="12093" y="5765"/>
                </a:cubicBezTo>
                <a:lnTo>
                  <a:pt x="12093" y="5735"/>
                </a:lnTo>
                <a:cubicBezTo>
                  <a:pt x="12093" y="5705"/>
                  <a:pt x="12093" y="5674"/>
                  <a:pt x="12093" y="5674"/>
                </a:cubicBezTo>
                <a:cubicBezTo>
                  <a:pt x="12063" y="5583"/>
                  <a:pt x="12063" y="5522"/>
                  <a:pt x="12032" y="5462"/>
                </a:cubicBezTo>
                <a:close/>
                <a:moveTo>
                  <a:pt x="12579" y="8135"/>
                </a:moveTo>
                <a:lnTo>
                  <a:pt x="12761" y="8409"/>
                </a:lnTo>
                <a:lnTo>
                  <a:pt x="12883" y="8591"/>
                </a:lnTo>
                <a:cubicBezTo>
                  <a:pt x="12868" y="8576"/>
                  <a:pt x="12853" y="8568"/>
                  <a:pt x="12837" y="8568"/>
                </a:cubicBezTo>
                <a:cubicBezTo>
                  <a:pt x="12822" y="8568"/>
                  <a:pt x="12807" y="8576"/>
                  <a:pt x="12792" y="8591"/>
                </a:cubicBezTo>
                <a:lnTo>
                  <a:pt x="12761" y="8591"/>
                </a:lnTo>
                <a:lnTo>
                  <a:pt x="12579" y="8135"/>
                </a:lnTo>
                <a:close/>
                <a:moveTo>
                  <a:pt x="2158" y="7285"/>
                </a:moveTo>
                <a:cubicBezTo>
                  <a:pt x="2158" y="7315"/>
                  <a:pt x="2158" y="7345"/>
                  <a:pt x="2188" y="7406"/>
                </a:cubicBezTo>
                <a:cubicBezTo>
                  <a:pt x="2219" y="7497"/>
                  <a:pt x="2249" y="7588"/>
                  <a:pt x="2279" y="7679"/>
                </a:cubicBezTo>
                <a:cubicBezTo>
                  <a:pt x="2370" y="7862"/>
                  <a:pt x="2431" y="8014"/>
                  <a:pt x="2522" y="8196"/>
                </a:cubicBezTo>
                <a:cubicBezTo>
                  <a:pt x="2553" y="8257"/>
                  <a:pt x="2583" y="8348"/>
                  <a:pt x="2644" y="8439"/>
                </a:cubicBezTo>
                <a:cubicBezTo>
                  <a:pt x="2674" y="8530"/>
                  <a:pt x="2705" y="8561"/>
                  <a:pt x="2735" y="8621"/>
                </a:cubicBezTo>
                <a:lnTo>
                  <a:pt x="2796" y="8773"/>
                </a:lnTo>
                <a:lnTo>
                  <a:pt x="2735" y="8712"/>
                </a:lnTo>
                <a:cubicBezTo>
                  <a:pt x="2644" y="8621"/>
                  <a:pt x="2522" y="8530"/>
                  <a:pt x="2431" y="8469"/>
                </a:cubicBezTo>
                <a:cubicBezTo>
                  <a:pt x="2431" y="8409"/>
                  <a:pt x="2401" y="8348"/>
                  <a:pt x="2370" y="8257"/>
                </a:cubicBezTo>
                <a:cubicBezTo>
                  <a:pt x="2310" y="8105"/>
                  <a:pt x="2249" y="7953"/>
                  <a:pt x="2219" y="7771"/>
                </a:cubicBezTo>
                <a:lnTo>
                  <a:pt x="2158" y="7619"/>
                </a:lnTo>
                <a:lnTo>
                  <a:pt x="2127" y="7406"/>
                </a:lnTo>
                <a:lnTo>
                  <a:pt x="2158" y="7315"/>
                </a:lnTo>
                <a:lnTo>
                  <a:pt x="2158" y="7285"/>
                </a:lnTo>
                <a:close/>
                <a:moveTo>
                  <a:pt x="11819" y="8500"/>
                </a:moveTo>
                <a:lnTo>
                  <a:pt x="11971" y="8773"/>
                </a:lnTo>
                <a:cubicBezTo>
                  <a:pt x="11911" y="8712"/>
                  <a:pt x="11880" y="8621"/>
                  <a:pt x="11850" y="8561"/>
                </a:cubicBezTo>
                <a:lnTo>
                  <a:pt x="11819" y="8500"/>
                </a:lnTo>
                <a:close/>
                <a:moveTo>
                  <a:pt x="5439" y="8378"/>
                </a:moveTo>
                <a:cubicBezTo>
                  <a:pt x="5439" y="8409"/>
                  <a:pt x="5469" y="8439"/>
                  <a:pt x="5469" y="8469"/>
                </a:cubicBezTo>
                <a:cubicBezTo>
                  <a:pt x="5530" y="8591"/>
                  <a:pt x="5561" y="8712"/>
                  <a:pt x="5621" y="8804"/>
                </a:cubicBezTo>
                <a:lnTo>
                  <a:pt x="5561" y="8804"/>
                </a:lnTo>
                <a:lnTo>
                  <a:pt x="5561" y="8773"/>
                </a:lnTo>
                <a:cubicBezTo>
                  <a:pt x="5530" y="8712"/>
                  <a:pt x="5469" y="8652"/>
                  <a:pt x="5439" y="8591"/>
                </a:cubicBezTo>
                <a:lnTo>
                  <a:pt x="5409" y="8561"/>
                </a:lnTo>
                <a:cubicBezTo>
                  <a:pt x="5439" y="8530"/>
                  <a:pt x="5439" y="8500"/>
                  <a:pt x="5439" y="8439"/>
                </a:cubicBezTo>
                <a:cubicBezTo>
                  <a:pt x="5439" y="8439"/>
                  <a:pt x="5439" y="8409"/>
                  <a:pt x="5439" y="8378"/>
                </a:cubicBezTo>
                <a:close/>
                <a:moveTo>
                  <a:pt x="7019" y="8804"/>
                </a:moveTo>
                <a:lnTo>
                  <a:pt x="7049" y="8834"/>
                </a:lnTo>
                <a:cubicBezTo>
                  <a:pt x="7049" y="8834"/>
                  <a:pt x="7080" y="8864"/>
                  <a:pt x="7080" y="8895"/>
                </a:cubicBezTo>
                <a:lnTo>
                  <a:pt x="7019" y="8804"/>
                </a:lnTo>
                <a:close/>
                <a:moveTo>
                  <a:pt x="8947" y="7382"/>
                </a:moveTo>
                <a:lnTo>
                  <a:pt x="9024" y="7497"/>
                </a:lnTo>
                <a:cubicBezTo>
                  <a:pt x="9085" y="7619"/>
                  <a:pt x="9146" y="7710"/>
                  <a:pt x="9207" y="7831"/>
                </a:cubicBezTo>
                <a:lnTo>
                  <a:pt x="9207" y="7862"/>
                </a:lnTo>
                <a:cubicBezTo>
                  <a:pt x="9328" y="8226"/>
                  <a:pt x="9419" y="8561"/>
                  <a:pt x="9541" y="8925"/>
                </a:cubicBezTo>
                <a:cubicBezTo>
                  <a:pt x="9480" y="8834"/>
                  <a:pt x="9419" y="8712"/>
                  <a:pt x="9358" y="8621"/>
                </a:cubicBezTo>
                <a:cubicBezTo>
                  <a:pt x="9328" y="8591"/>
                  <a:pt x="9328" y="8561"/>
                  <a:pt x="9298" y="8561"/>
                </a:cubicBezTo>
                <a:lnTo>
                  <a:pt x="9237" y="8348"/>
                </a:lnTo>
                <a:lnTo>
                  <a:pt x="9176" y="8105"/>
                </a:lnTo>
                <a:cubicBezTo>
                  <a:pt x="9146" y="8044"/>
                  <a:pt x="9115" y="7953"/>
                  <a:pt x="9085" y="7862"/>
                </a:cubicBezTo>
                <a:lnTo>
                  <a:pt x="8994" y="7558"/>
                </a:lnTo>
                <a:cubicBezTo>
                  <a:pt x="8969" y="7508"/>
                  <a:pt x="8965" y="7439"/>
                  <a:pt x="8947" y="7382"/>
                </a:cubicBezTo>
                <a:close/>
                <a:moveTo>
                  <a:pt x="14250" y="6008"/>
                </a:moveTo>
                <a:lnTo>
                  <a:pt x="14250" y="6008"/>
                </a:lnTo>
                <a:cubicBezTo>
                  <a:pt x="14281" y="6069"/>
                  <a:pt x="14311" y="6100"/>
                  <a:pt x="14311" y="6130"/>
                </a:cubicBezTo>
                <a:lnTo>
                  <a:pt x="14341" y="6191"/>
                </a:lnTo>
                <a:cubicBezTo>
                  <a:pt x="14402" y="6343"/>
                  <a:pt x="14432" y="6464"/>
                  <a:pt x="14493" y="6616"/>
                </a:cubicBezTo>
                <a:cubicBezTo>
                  <a:pt x="14524" y="6707"/>
                  <a:pt x="14554" y="6768"/>
                  <a:pt x="14584" y="6829"/>
                </a:cubicBezTo>
                <a:cubicBezTo>
                  <a:pt x="14645" y="7011"/>
                  <a:pt x="14706" y="7224"/>
                  <a:pt x="14767" y="7376"/>
                </a:cubicBezTo>
                <a:cubicBezTo>
                  <a:pt x="14827" y="7558"/>
                  <a:pt x="14858" y="7679"/>
                  <a:pt x="14919" y="7831"/>
                </a:cubicBezTo>
                <a:cubicBezTo>
                  <a:pt x="14949" y="7923"/>
                  <a:pt x="14979" y="7983"/>
                  <a:pt x="14979" y="8074"/>
                </a:cubicBezTo>
                <a:cubicBezTo>
                  <a:pt x="15010" y="8135"/>
                  <a:pt x="15040" y="8257"/>
                  <a:pt x="15070" y="8318"/>
                </a:cubicBezTo>
                <a:cubicBezTo>
                  <a:pt x="15101" y="8530"/>
                  <a:pt x="15162" y="8743"/>
                  <a:pt x="15222" y="8986"/>
                </a:cubicBezTo>
                <a:lnTo>
                  <a:pt x="15162" y="8834"/>
                </a:lnTo>
                <a:cubicBezTo>
                  <a:pt x="15070" y="8682"/>
                  <a:pt x="15010" y="8500"/>
                  <a:pt x="14949" y="8348"/>
                </a:cubicBezTo>
                <a:lnTo>
                  <a:pt x="14949" y="8287"/>
                </a:lnTo>
                <a:cubicBezTo>
                  <a:pt x="14919" y="8226"/>
                  <a:pt x="14888" y="8135"/>
                  <a:pt x="14858" y="8044"/>
                </a:cubicBezTo>
                <a:cubicBezTo>
                  <a:pt x="14827" y="7892"/>
                  <a:pt x="14767" y="7710"/>
                  <a:pt x="14706" y="7558"/>
                </a:cubicBezTo>
                <a:cubicBezTo>
                  <a:pt x="14645" y="7406"/>
                  <a:pt x="14584" y="7224"/>
                  <a:pt x="14524" y="7041"/>
                </a:cubicBezTo>
                <a:cubicBezTo>
                  <a:pt x="14493" y="6950"/>
                  <a:pt x="14463" y="6859"/>
                  <a:pt x="14402" y="6798"/>
                </a:cubicBezTo>
                <a:lnTo>
                  <a:pt x="14372" y="6646"/>
                </a:lnTo>
                <a:cubicBezTo>
                  <a:pt x="14341" y="6555"/>
                  <a:pt x="14341" y="6434"/>
                  <a:pt x="14311" y="6343"/>
                </a:cubicBezTo>
                <a:lnTo>
                  <a:pt x="14250" y="6008"/>
                </a:lnTo>
                <a:close/>
                <a:moveTo>
                  <a:pt x="16058" y="8348"/>
                </a:moveTo>
                <a:lnTo>
                  <a:pt x="16134" y="8469"/>
                </a:lnTo>
                <a:lnTo>
                  <a:pt x="16255" y="8652"/>
                </a:lnTo>
                <a:lnTo>
                  <a:pt x="16407" y="8864"/>
                </a:lnTo>
                <a:cubicBezTo>
                  <a:pt x="16407" y="8925"/>
                  <a:pt x="16407" y="8956"/>
                  <a:pt x="16438" y="8986"/>
                </a:cubicBezTo>
                <a:lnTo>
                  <a:pt x="16407" y="8986"/>
                </a:lnTo>
                <a:cubicBezTo>
                  <a:pt x="16407" y="9001"/>
                  <a:pt x="16407" y="9016"/>
                  <a:pt x="16411" y="9031"/>
                </a:cubicBezTo>
                <a:lnTo>
                  <a:pt x="16411" y="9031"/>
                </a:lnTo>
                <a:cubicBezTo>
                  <a:pt x="16334" y="8895"/>
                  <a:pt x="16277" y="8758"/>
                  <a:pt x="16195" y="8621"/>
                </a:cubicBezTo>
                <a:cubicBezTo>
                  <a:pt x="16134" y="8530"/>
                  <a:pt x="16103" y="8469"/>
                  <a:pt x="16073" y="8378"/>
                </a:cubicBezTo>
                <a:lnTo>
                  <a:pt x="16058" y="8348"/>
                </a:lnTo>
                <a:close/>
                <a:moveTo>
                  <a:pt x="3130" y="8652"/>
                </a:moveTo>
                <a:cubicBezTo>
                  <a:pt x="3191" y="8743"/>
                  <a:pt x="3252" y="8864"/>
                  <a:pt x="3343" y="8956"/>
                </a:cubicBezTo>
                <a:lnTo>
                  <a:pt x="3464" y="9259"/>
                </a:lnTo>
                <a:lnTo>
                  <a:pt x="3343" y="9047"/>
                </a:lnTo>
                <a:lnTo>
                  <a:pt x="3221" y="8864"/>
                </a:lnTo>
                <a:lnTo>
                  <a:pt x="3130" y="8652"/>
                </a:lnTo>
                <a:close/>
                <a:moveTo>
                  <a:pt x="10817" y="7953"/>
                </a:moveTo>
                <a:lnTo>
                  <a:pt x="10938" y="8166"/>
                </a:lnTo>
                <a:cubicBezTo>
                  <a:pt x="11030" y="8318"/>
                  <a:pt x="11121" y="8439"/>
                  <a:pt x="11181" y="8561"/>
                </a:cubicBezTo>
                <a:cubicBezTo>
                  <a:pt x="11273" y="8804"/>
                  <a:pt x="11364" y="9047"/>
                  <a:pt x="11425" y="9290"/>
                </a:cubicBezTo>
                <a:lnTo>
                  <a:pt x="11364" y="9290"/>
                </a:lnTo>
                <a:cubicBezTo>
                  <a:pt x="11273" y="9077"/>
                  <a:pt x="11212" y="8864"/>
                  <a:pt x="11121" y="8652"/>
                </a:cubicBezTo>
                <a:cubicBezTo>
                  <a:pt x="11030" y="8469"/>
                  <a:pt x="10908" y="8196"/>
                  <a:pt x="10817" y="7953"/>
                </a:cubicBezTo>
                <a:close/>
                <a:moveTo>
                  <a:pt x="7275" y="9315"/>
                </a:moveTo>
                <a:cubicBezTo>
                  <a:pt x="7283" y="9320"/>
                  <a:pt x="7292" y="9320"/>
                  <a:pt x="7292" y="9320"/>
                </a:cubicBezTo>
                <a:lnTo>
                  <a:pt x="7323" y="9411"/>
                </a:lnTo>
                <a:lnTo>
                  <a:pt x="7275" y="9315"/>
                </a:lnTo>
                <a:close/>
                <a:moveTo>
                  <a:pt x="7748" y="7649"/>
                </a:moveTo>
                <a:lnTo>
                  <a:pt x="7779" y="7710"/>
                </a:lnTo>
                <a:cubicBezTo>
                  <a:pt x="7809" y="7831"/>
                  <a:pt x="7870" y="7953"/>
                  <a:pt x="7900" y="8105"/>
                </a:cubicBezTo>
                <a:cubicBezTo>
                  <a:pt x="7961" y="8226"/>
                  <a:pt x="7991" y="8378"/>
                  <a:pt x="8052" y="8500"/>
                </a:cubicBezTo>
                <a:cubicBezTo>
                  <a:pt x="8143" y="8712"/>
                  <a:pt x="8234" y="8925"/>
                  <a:pt x="8325" y="9138"/>
                </a:cubicBezTo>
                <a:lnTo>
                  <a:pt x="8447" y="9442"/>
                </a:lnTo>
                <a:lnTo>
                  <a:pt x="8386" y="9351"/>
                </a:lnTo>
                <a:lnTo>
                  <a:pt x="8204" y="9077"/>
                </a:lnTo>
                <a:lnTo>
                  <a:pt x="8052" y="8712"/>
                </a:lnTo>
                <a:cubicBezTo>
                  <a:pt x="8022" y="8682"/>
                  <a:pt x="7991" y="8621"/>
                  <a:pt x="7961" y="8591"/>
                </a:cubicBezTo>
                <a:cubicBezTo>
                  <a:pt x="7900" y="8469"/>
                  <a:pt x="7870" y="8348"/>
                  <a:pt x="7809" y="8226"/>
                </a:cubicBezTo>
                <a:lnTo>
                  <a:pt x="7718" y="8074"/>
                </a:lnTo>
                <a:lnTo>
                  <a:pt x="7718" y="7923"/>
                </a:lnTo>
                <a:cubicBezTo>
                  <a:pt x="7718" y="7831"/>
                  <a:pt x="7748" y="7740"/>
                  <a:pt x="7748" y="7649"/>
                </a:cubicBezTo>
                <a:close/>
                <a:moveTo>
                  <a:pt x="15405" y="8469"/>
                </a:moveTo>
                <a:lnTo>
                  <a:pt x="15496" y="8621"/>
                </a:lnTo>
                <a:lnTo>
                  <a:pt x="15617" y="8773"/>
                </a:lnTo>
                <a:lnTo>
                  <a:pt x="15708" y="9107"/>
                </a:lnTo>
                <a:lnTo>
                  <a:pt x="15708" y="9168"/>
                </a:lnTo>
                <a:cubicBezTo>
                  <a:pt x="15678" y="9168"/>
                  <a:pt x="15678" y="9199"/>
                  <a:pt x="15678" y="9229"/>
                </a:cubicBezTo>
                <a:cubicBezTo>
                  <a:pt x="15648" y="9290"/>
                  <a:pt x="15617" y="9381"/>
                  <a:pt x="15617" y="9472"/>
                </a:cubicBezTo>
                <a:cubicBezTo>
                  <a:pt x="15617" y="9411"/>
                  <a:pt x="15617" y="9351"/>
                  <a:pt x="15587" y="9290"/>
                </a:cubicBezTo>
                <a:cubicBezTo>
                  <a:pt x="15526" y="9016"/>
                  <a:pt x="15465" y="8743"/>
                  <a:pt x="15405" y="8469"/>
                </a:cubicBezTo>
                <a:close/>
                <a:moveTo>
                  <a:pt x="7536" y="8652"/>
                </a:moveTo>
                <a:cubicBezTo>
                  <a:pt x="7592" y="8962"/>
                  <a:pt x="7701" y="9246"/>
                  <a:pt x="7837" y="9552"/>
                </a:cubicBezTo>
                <a:lnTo>
                  <a:pt x="7837" y="9552"/>
                </a:lnTo>
                <a:cubicBezTo>
                  <a:pt x="7828" y="9537"/>
                  <a:pt x="7818" y="9521"/>
                  <a:pt x="7809" y="9502"/>
                </a:cubicBezTo>
                <a:lnTo>
                  <a:pt x="7809" y="9533"/>
                </a:lnTo>
                <a:lnTo>
                  <a:pt x="7779" y="9472"/>
                </a:lnTo>
                <a:cubicBezTo>
                  <a:pt x="7718" y="9320"/>
                  <a:pt x="7657" y="9168"/>
                  <a:pt x="7596" y="9016"/>
                </a:cubicBezTo>
                <a:cubicBezTo>
                  <a:pt x="7566" y="8895"/>
                  <a:pt x="7536" y="8834"/>
                  <a:pt x="7505" y="8712"/>
                </a:cubicBezTo>
                <a:lnTo>
                  <a:pt x="7536" y="8652"/>
                </a:lnTo>
                <a:close/>
                <a:moveTo>
                  <a:pt x="5287" y="9047"/>
                </a:moveTo>
                <a:cubicBezTo>
                  <a:pt x="5318" y="9107"/>
                  <a:pt x="5378" y="9199"/>
                  <a:pt x="5409" y="9259"/>
                </a:cubicBezTo>
                <a:cubicBezTo>
                  <a:pt x="5439" y="9351"/>
                  <a:pt x="5469" y="9411"/>
                  <a:pt x="5500" y="9472"/>
                </a:cubicBezTo>
                <a:cubicBezTo>
                  <a:pt x="5530" y="9563"/>
                  <a:pt x="5561" y="9594"/>
                  <a:pt x="5591" y="9654"/>
                </a:cubicBezTo>
                <a:cubicBezTo>
                  <a:pt x="5469" y="9472"/>
                  <a:pt x="5409" y="9320"/>
                  <a:pt x="5348" y="9168"/>
                </a:cubicBezTo>
                <a:lnTo>
                  <a:pt x="5318" y="9168"/>
                </a:lnTo>
                <a:lnTo>
                  <a:pt x="5287" y="9077"/>
                </a:lnTo>
                <a:lnTo>
                  <a:pt x="5287" y="9047"/>
                </a:lnTo>
                <a:close/>
                <a:moveTo>
                  <a:pt x="6016" y="8378"/>
                </a:moveTo>
                <a:cubicBezTo>
                  <a:pt x="6108" y="8469"/>
                  <a:pt x="6168" y="8561"/>
                  <a:pt x="6259" y="8652"/>
                </a:cubicBezTo>
                <a:lnTo>
                  <a:pt x="6229" y="8652"/>
                </a:lnTo>
                <a:cubicBezTo>
                  <a:pt x="6290" y="8773"/>
                  <a:pt x="6351" y="8925"/>
                  <a:pt x="6411" y="9047"/>
                </a:cubicBezTo>
                <a:cubicBezTo>
                  <a:pt x="6472" y="9199"/>
                  <a:pt x="6472" y="9229"/>
                  <a:pt x="6503" y="9320"/>
                </a:cubicBezTo>
                <a:lnTo>
                  <a:pt x="6654" y="9594"/>
                </a:lnTo>
                <a:lnTo>
                  <a:pt x="6563" y="9715"/>
                </a:lnTo>
                <a:lnTo>
                  <a:pt x="6503" y="9776"/>
                </a:lnTo>
                <a:lnTo>
                  <a:pt x="6442" y="9563"/>
                </a:lnTo>
                <a:cubicBezTo>
                  <a:pt x="6351" y="9351"/>
                  <a:pt x="6290" y="9168"/>
                  <a:pt x="6199" y="8956"/>
                </a:cubicBezTo>
                <a:cubicBezTo>
                  <a:pt x="6199" y="8895"/>
                  <a:pt x="6168" y="8834"/>
                  <a:pt x="6138" y="8773"/>
                </a:cubicBezTo>
                <a:cubicBezTo>
                  <a:pt x="6108" y="8712"/>
                  <a:pt x="6077" y="8652"/>
                  <a:pt x="6077" y="8621"/>
                </a:cubicBezTo>
                <a:lnTo>
                  <a:pt x="6016" y="8378"/>
                </a:lnTo>
                <a:close/>
                <a:moveTo>
                  <a:pt x="14220" y="9168"/>
                </a:moveTo>
                <a:lnTo>
                  <a:pt x="14281" y="9290"/>
                </a:lnTo>
                <a:cubicBezTo>
                  <a:pt x="14341" y="9351"/>
                  <a:pt x="14372" y="9411"/>
                  <a:pt x="14432" y="9472"/>
                </a:cubicBezTo>
                <a:cubicBezTo>
                  <a:pt x="14463" y="9654"/>
                  <a:pt x="14493" y="9837"/>
                  <a:pt x="14524" y="10019"/>
                </a:cubicBezTo>
                <a:lnTo>
                  <a:pt x="14524" y="10080"/>
                </a:lnTo>
                <a:lnTo>
                  <a:pt x="14432" y="9897"/>
                </a:lnTo>
                <a:lnTo>
                  <a:pt x="14341" y="9685"/>
                </a:lnTo>
                <a:cubicBezTo>
                  <a:pt x="14281" y="9594"/>
                  <a:pt x="14250" y="9502"/>
                  <a:pt x="14189" y="9381"/>
                </a:cubicBezTo>
                <a:cubicBezTo>
                  <a:pt x="14220" y="9351"/>
                  <a:pt x="14220" y="9320"/>
                  <a:pt x="14220" y="9259"/>
                </a:cubicBezTo>
                <a:cubicBezTo>
                  <a:pt x="14220" y="9229"/>
                  <a:pt x="14220" y="9199"/>
                  <a:pt x="14220" y="9168"/>
                </a:cubicBezTo>
                <a:close/>
                <a:moveTo>
                  <a:pt x="9845" y="8804"/>
                </a:moveTo>
                <a:cubicBezTo>
                  <a:pt x="9875" y="8895"/>
                  <a:pt x="9936" y="8956"/>
                  <a:pt x="9997" y="9016"/>
                </a:cubicBezTo>
                <a:cubicBezTo>
                  <a:pt x="10027" y="9047"/>
                  <a:pt x="10088" y="9107"/>
                  <a:pt x="10118" y="9138"/>
                </a:cubicBezTo>
                <a:lnTo>
                  <a:pt x="10270" y="9381"/>
                </a:lnTo>
                <a:cubicBezTo>
                  <a:pt x="10300" y="9442"/>
                  <a:pt x="10361" y="9502"/>
                  <a:pt x="10392" y="9533"/>
                </a:cubicBezTo>
                <a:lnTo>
                  <a:pt x="10422" y="9563"/>
                </a:lnTo>
                <a:cubicBezTo>
                  <a:pt x="10452" y="9715"/>
                  <a:pt x="10483" y="9837"/>
                  <a:pt x="10513" y="9958"/>
                </a:cubicBezTo>
                <a:lnTo>
                  <a:pt x="10543" y="10110"/>
                </a:lnTo>
                <a:cubicBezTo>
                  <a:pt x="10543" y="10140"/>
                  <a:pt x="10513" y="10171"/>
                  <a:pt x="10513" y="10201"/>
                </a:cubicBezTo>
                <a:cubicBezTo>
                  <a:pt x="10483" y="10232"/>
                  <a:pt x="10483" y="10262"/>
                  <a:pt x="10483" y="10292"/>
                </a:cubicBezTo>
                <a:cubicBezTo>
                  <a:pt x="10483" y="10292"/>
                  <a:pt x="10483" y="10292"/>
                  <a:pt x="10483" y="10323"/>
                </a:cubicBezTo>
                <a:cubicBezTo>
                  <a:pt x="10361" y="10171"/>
                  <a:pt x="10270" y="10049"/>
                  <a:pt x="10148" y="9897"/>
                </a:cubicBezTo>
                <a:cubicBezTo>
                  <a:pt x="10057" y="9594"/>
                  <a:pt x="9997" y="9320"/>
                  <a:pt x="9905" y="9016"/>
                </a:cubicBezTo>
                <a:cubicBezTo>
                  <a:pt x="9875" y="8956"/>
                  <a:pt x="9845" y="8895"/>
                  <a:pt x="9845" y="8804"/>
                </a:cubicBezTo>
                <a:close/>
                <a:moveTo>
                  <a:pt x="9602" y="9624"/>
                </a:moveTo>
                <a:cubicBezTo>
                  <a:pt x="9632" y="9654"/>
                  <a:pt x="9662" y="9715"/>
                  <a:pt x="9693" y="9746"/>
                </a:cubicBezTo>
                <a:cubicBezTo>
                  <a:pt x="9753" y="9867"/>
                  <a:pt x="9814" y="9958"/>
                  <a:pt x="9875" y="10049"/>
                </a:cubicBezTo>
                <a:lnTo>
                  <a:pt x="9966" y="10353"/>
                </a:lnTo>
                <a:lnTo>
                  <a:pt x="9936" y="10292"/>
                </a:lnTo>
                <a:cubicBezTo>
                  <a:pt x="9905" y="10262"/>
                  <a:pt x="9905" y="10232"/>
                  <a:pt x="9875" y="10201"/>
                </a:cubicBezTo>
                <a:cubicBezTo>
                  <a:pt x="9814" y="10080"/>
                  <a:pt x="9753" y="9958"/>
                  <a:pt x="9693" y="9837"/>
                </a:cubicBezTo>
                <a:lnTo>
                  <a:pt x="9602" y="9685"/>
                </a:lnTo>
                <a:lnTo>
                  <a:pt x="9602" y="9624"/>
                </a:lnTo>
                <a:close/>
                <a:moveTo>
                  <a:pt x="13521" y="9259"/>
                </a:moveTo>
                <a:cubicBezTo>
                  <a:pt x="13612" y="9351"/>
                  <a:pt x="13703" y="9411"/>
                  <a:pt x="13794" y="9442"/>
                </a:cubicBezTo>
                <a:cubicBezTo>
                  <a:pt x="13825" y="9472"/>
                  <a:pt x="13855" y="9472"/>
                  <a:pt x="13886" y="9472"/>
                </a:cubicBezTo>
                <a:cubicBezTo>
                  <a:pt x="13886" y="9563"/>
                  <a:pt x="13886" y="9624"/>
                  <a:pt x="13916" y="9715"/>
                </a:cubicBezTo>
                <a:cubicBezTo>
                  <a:pt x="13916" y="9776"/>
                  <a:pt x="13946" y="9837"/>
                  <a:pt x="13946" y="9897"/>
                </a:cubicBezTo>
                <a:cubicBezTo>
                  <a:pt x="13977" y="9958"/>
                  <a:pt x="14007" y="10140"/>
                  <a:pt x="14037" y="10262"/>
                </a:cubicBezTo>
                <a:cubicBezTo>
                  <a:pt x="14037" y="10292"/>
                  <a:pt x="14037" y="10323"/>
                  <a:pt x="14037" y="10353"/>
                </a:cubicBezTo>
                <a:lnTo>
                  <a:pt x="13977" y="10232"/>
                </a:lnTo>
                <a:cubicBezTo>
                  <a:pt x="13916" y="10049"/>
                  <a:pt x="13855" y="9897"/>
                  <a:pt x="13764" y="9746"/>
                </a:cubicBezTo>
                <a:cubicBezTo>
                  <a:pt x="13673" y="9563"/>
                  <a:pt x="13612" y="9411"/>
                  <a:pt x="13521" y="9259"/>
                </a:cubicBezTo>
                <a:close/>
                <a:moveTo>
                  <a:pt x="1854" y="8530"/>
                </a:moveTo>
                <a:cubicBezTo>
                  <a:pt x="1915" y="8561"/>
                  <a:pt x="1975" y="8561"/>
                  <a:pt x="2036" y="8591"/>
                </a:cubicBezTo>
                <a:cubicBezTo>
                  <a:pt x="2067" y="8682"/>
                  <a:pt x="2127" y="8773"/>
                  <a:pt x="2158" y="8864"/>
                </a:cubicBezTo>
                <a:cubicBezTo>
                  <a:pt x="2188" y="8956"/>
                  <a:pt x="2249" y="9047"/>
                  <a:pt x="2279" y="9168"/>
                </a:cubicBezTo>
                <a:cubicBezTo>
                  <a:pt x="2340" y="9259"/>
                  <a:pt x="2340" y="9290"/>
                  <a:pt x="2370" y="9320"/>
                </a:cubicBezTo>
                <a:cubicBezTo>
                  <a:pt x="2462" y="9502"/>
                  <a:pt x="2553" y="9685"/>
                  <a:pt x="2644" y="9837"/>
                </a:cubicBezTo>
                <a:lnTo>
                  <a:pt x="2906" y="10360"/>
                </a:lnTo>
                <a:lnTo>
                  <a:pt x="2906" y="10360"/>
                </a:lnTo>
                <a:cubicBezTo>
                  <a:pt x="2806" y="10228"/>
                  <a:pt x="2695" y="10100"/>
                  <a:pt x="2583" y="9989"/>
                </a:cubicBezTo>
                <a:cubicBezTo>
                  <a:pt x="2401" y="9806"/>
                  <a:pt x="2219" y="9654"/>
                  <a:pt x="2006" y="9533"/>
                </a:cubicBezTo>
                <a:lnTo>
                  <a:pt x="1975" y="9502"/>
                </a:lnTo>
                <a:lnTo>
                  <a:pt x="1975" y="9472"/>
                </a:lnTo>
                <a:cubicBezTo>
                  <a:pt x="1915" y="9381"/>
                  <a:pt x="1884" y="9259"/>
                  <a:pt x="1854" y="9168"/>
                </a:cubicBezTo>
                <a:cubicBezTo>
                  <a:pt x="1824" y="9047"/>
                  <a:pt x="1824" y="8956"/>
                  <a:pt x="1793" y="8864"/>
                </a:cubicBezTo>
                <a:cubicBezTo>
                  <a:pt x="1763" y="8743"/>
                  <a:pt x="1763" y="8712"/>
                  <a:pt x="1763" y="8621"/>
                </a:cubicBezTo>
                <a:lnTo>
                  <a:pt x="1793" y="8530"/>
                </a:lnTo>
                <a:close/>
                <a:moveTo>
                  <a:pt x="16012" y="10171"/>
                </a:moveTo>
                <a:cubicBezTo>
                  <a:pt x="16043" y="10262"/>
                  <a:pt x="16073" y="10353"/>
                  <a:pt x="16103" y="10475"/>
                </a:cubicBezTo>
                <a:cubicBezTo>
                  <a:pt x="16073" y="10444"/>
                  <a:pt x="16043" y="10414"/>
                  <a:pt x="16012" y="10384"/>
                </a:cubicBezTo>
                <a:lnTo>
                  <a:pt x="16012" y="10171"/>
                </a:lnTo>
                <a:close/>
                <a:moveTo>
                  <a:pt x="2887" y="9351"/>
                </a:moveTo>
                <a:cubicBezTo>
                  <a:pt x="2978" y="9442"/>
                  <a:pt x="3039" y="9533"/>
                  <a:pt x="3100" y="9654"/>
                </a:cubicBezTo>
                <a:cubicBezTo>
                  <a:pt x="3191" y="9746"/>
                  <a:pt x="3252" y="9837"/>
                  <a:pt x="3312" y="9958"/>
                </a:cubicBezTo>
                <a:lnTo>
                  <a:pt x="3434" y="10171"/>
                </a:lnTo>
                <a:cubicBezTo>
                  <a:pt x="3495" y="10262"/>
                  <a:pt x="3555" y="10353"/>
                  <a:pt x="3616" y="10444"/>
                </a:cubicBezTo>
                <a:lnTo>
                  <a:pt x="3586" y="10414"/>
                </a:lnTo>
                <a:lnTo>
                  <a:pt x="3647" y="10535"/>
                </a:lnTo>
                <a:cubicBezTo>
                  <a:pt x="3647" y="10566"/>
                  <a:pt x="3647" y="10627"/>
                  <a:pt x="3647" y="10657"/>
                </a:cubicBezTo>
                <a:cubicBezTo>
                  <a:pt x="3555" y="10475"/>
                  <a:pt x="3464" y="10323"/>
                  <a:pt x="3373" y="10171"/>
                </a:cubicBezTo>
                <a:lnTo>
                  <a:pt x="3252" y="9958"/>
                </a:lnTo>
                <a:cubicBezTo>
                  <a:pt x="3191" y="9897"/>
                  <a:pt x="3160" y="9806"/>
                  <a:pt x="3100" y="9746"/>
                </a:cubicBezTo>
                <a:lnTo>
                  <a:pt x="2887" y="9351"/>
                </a:lnTo>
                <a:close/>
                <a:moveTo>
                  <a:pt x="11030" y="10657"/>
                </a:moveTo>
                <a:lnTo>
                  <a:pt x="11060" y="10718"/>
                </a:lnTo>
                <a:lnTo>
                  <a:pt x="11060" y="10748"/>
                </a:lnTo>
                <a:lnTo>
                  <a:pt x="11030" y="10718"/>
                </a:lnTo>
                <a:lnTo>
                  <a:pt x="11030" y="10657"/>
                </a:lnTo>
                <a:close/>
                <a:moveTo>
                  <a:pt x="8508" y="8409"/>
                </a:moveTo>
                <a:lnTo>
                  <a:pt x="8599" y="8561"/>
                </a:lnTo>
                <a:lnTo>
                  <a:pt x="8629" y="8591"/>
                </a:lnTo>
                <a:lnTo>
                  <a:pt x="8781" y="8956"/>
                </a:lnTo>
                <a:cubicBezTo>
                  <a:pt x="8842" y="9107"/>
                  <a:pt x="8903" y="9259"/>
                  <a:pt x="8964" y="9381"/>
                </a:cubicBezTo>
                <a:lnTo>
                  <a:pt x="9358" y="10475"/>
                </a:lnTo>
                <a:cubicBezTo>
                  <a:pt x="9419" y="10627"/>
                  <a:pt x="9480" y="10809"/>
                  <a:pt x="9541" y="10961"/>
                </a:cubicBezTo>
                <a:lnTo>
                  <a:pt x="9510" y="10961"/>
                </a:lnTo>
                <a:lnTo>
                  <a:pt x="9450" y="10870"/>
                </a:lnTo>
                <a:lnTo>
                  <a:pt x="9389" y="10748"/>
                </a:lnTo>
                <a:cubicBezTo>
                  <a:pt x="9358" y="10657"/>
                  <a:pt x="9298" y="10566"/>
                  <a:pt x="9267" y="10475"/>
                </a:cubicBezTo>
                <a:lnTo>
                  <a:pt x="8964" y="9746"/>
                </a:lnTo>
                <a:cubicBezTo>
                  <a:pt x="8933" y="9685"/>
                  <a:pt x="8903" y="9654"/>
                  <a:pt x="8872" y="9594"/>
                </a:cubicBezTo>
                <a:cubicBezTo>
                  <a:pt x="8781" y="9290"/>
                  <a:pt x="8690" y="8986"/>
                  <a:pt x="8599" y="8712"/>
                </a:cubicBezTo>
                <a:cubicBezTo>
                  <a:pt x="8599" y="8621"/>
                  <a:pt x="8569" y="8530"/>
                  <a:pt x="8538" y="8469"/>
                </a:cubicBezTo>
                <a:lnTo>
                  <a:pt x="8508" y="8409"/>
                </a:lnTo>
                <a:close/>
                <a:moveTo>
                  <a:pt x="8477" y="10201"/>
                </a:moveTo>
                <a:lnTo>
                  <a:pt x="8690" y="10566"/>
                </a:lnTo>
                <a:cubicBezTo>
                  <a:pt x="8751" y="10687"/>
                  <a:pt x="8842" y="10809"/>
                  <a:pt x="8903" y="10961"/>
                </a:cubicBezTo>
                <a:cubicBezTo>
                  <a:pt x="8903" y="10991"/>
                  <a:pt x="8903" y="11022"/>
                  <a:pt x="8933" y="11052"/>
                </a:cubicBezTo>
                <a:lnTo>
                  <a:pt x="8903" y="11052"/>
                </a:lnTo>
                <a:lnTo>
                  <a:pt x="8872" y="10991"/>
                </a:lnTo>
                <a:cubicBezTo>
                  <a:pt x="8842" y="10961"/>
                  <a:pt x="8842" y="10900"/>
                  <a:pt x="8812" y="10870"/>
                </a:cubicBezTo>
                <a:cubicBezTo>
                  <a:pt x="8720" y="10657"/>
                  <a:pt x="8629" y="10475"/>
                  <a:pt x="8508" y="10262"/>
                </a:cubicBezTo>
                <a:lnTo>
                  <a:pt x="8477" y="10201"/>
                </a:lnTo>
                <a:close/>
                <a:moveTo>
                  <a:pt x="4710" y="10201"/>
                </a:moveTo>
                <a:cubicBezTo>
                  <a:pt x="4710" y="10232"/>
                  <a:pt x="4710" y="10262"/>
                  <a:pt x="4740" y="10292"/>
                </a:cubicBezTo>
                <a:lnTo>
                  <a:pt x="4983" y="10870"/>
                </a:lnTo>
                <a:cubicBezTo>
                  <a:pt x="5014" y="10961"/>
                  <a:pt x="5044" y="11022"/>
                  <a:pt x="5075" y="11082"/>
                </a:cubicBezTo>
                <a:lnTo>
                  <a:pt x="4983" y="10991"/>
                </a:lnTo>
                <a:lnTo>
                  <a:pt x="4892" y="10809"/>
                </a:lnTo>
                <a:lnTo>
                  <a:pt x="4740" y="10475"/>
                </a:lnTo>
                <a:cubicBezTo>
                  <a:pt x="4710" y="10414"/>
                  <a:pt x="4680" y="10353"/>
                  <a:pt x="4649" y="10292"/>
                </a:cubicBezTo>
                <a:lnTo>
                  <a:pt x="4649" y="10262"/>
                </a:lnTo>
                <a:lnTo>
                  <a:pt x="4710" y="10232"/>
                </a:lnTo>
                <a:lnTo>
                  <a:pt x="4710" y="10201"/>
                </a:lnTo>
                <a:close/>
                <a:moveTo>
                  <a:pt x="6776" y="9989"/>
                </a:moveTo>
                <a:cubicBezTo>
                  <a:pt x="6806" y="10080"/>
                  <a:pt x="6867" y="10201"/>
                  <a:pt x="6897" y="10353"/>
                </a:cubicBezTo>
                <a:cubicBezTo>
                  <a:pt x="6958" y="10505"/>
                  <a:pt x="6989" y="10657"/>
                  <a:pt x="7049" y="10809"/>
                </a:cubicBezTo>
                <a:cubicBezTo>
                  <a:pt x="7080" y="10991"/>
                  <a:pt x="7110" y="11052"/>
                  <a:pt x="7141" y="11174"/>
                </a:cubicBezTo>
                <a:lnTo>
                  <a:pt x="6837" y="10627"/>
                </a:lnTo>
                <a:lnTo>
                  <a:pt x="6806" y="10566"/>
                </a:lnTo>
                <a:cubicBezTo>
                  <a:pt x="6776" y="10505"/>
                  <a:pt x="6746" y="10444"/>
                  <a:pt x="6715" y="10384"/>
                </a:cubicBezTo>
                <a:lnTo>
                  <a:pt x="6624" y="10140"/>
                </a:lnTo>
                <a:lnTo>
                  <a:pt x="6624" y="10110"/>
                </a:lnTo>
                <a:lnTo>
                  <a:pt x="6685" y="10080"/>
                </a:lnTo>
                <a:lnTo>
                  <a:pt x="6776" y="9989"/>
                </a:lnTo>
                <a:close/>
                <a:moveTo>
                  <a:pt x="1854" y="10201"/>
                </a:moveTo>
                <a:lnTo>
                  <a:pt x="1915" y="10262"/>
                </a:lnTo>
                <a:lnTo>
                  <a:pt x="2036" y="10505"/>
                </a:lnTo>
                <a:cubicBezTo>
                  <a:pt x="2067" y="10566"/>
                  <a:pt x="2127" y="10657"/>
                  <a:pt x="2158" y="10718"/>
                </a:cubicBezTo>
                <a:cubicBezTo>
                  <a:pt x="2219" y="10809"/>
                  <a:pt x="2249" y="10870"/>
                  <a:pt x="2310" y="10961"/>
                </a:cubicBezTo>
                <a:lnTo>
                  <a:pt x="2462" y="11265"/>
                </a:lnTo>
                <a:lnTo>
                  <a:pt x="2431" y="11234"/>
                </a:lnTo>
                <a:cubicBezTo>
                  <a:pt x="2401" y="11174"/>
                  <a:pt x="2370" y="11143"/>
                  <a:pt x="2310" y="11113"/>
                </a:cubicBezTo>
                <a:lnTo>
                  <a:pt x="2279" y="11052"/>
                </a:lnTo>
                <a:lnTo>
                  <a:pt x="2188" y="10930"/>
                </a:lnTo>
                <a:lnTo>
                  <a:pt x="2036" y="10627"/>
                </a:lnTo>
                <a:cubicBezTo>
                  <a:pt x="2036" y="10535"/>
                  <a:pt x="2006" y="10475"/>
                  <a:pt x="1945" y="10384"/>
                </a:cubicBezTo>
                <a:lnTo>
                  <a:pt x="1854" y="10201"/>
                </a:lnTo>
                <a:close/>
                <a:moveTo>
                  <a:pt x="8204" y="10748"/>
                </a:moveTo>
                <a:lnTo>
                  <a:pt x="8325" y="10930"/>
                </a:lnTo>
                <a:lnTo>
                  <a:pt x="8508" y="11508"/>
                </a:lnTo>
                <a:lnTo>
                  <a:pt x="8386" y="11325"/>
                </a:lnTo>
                <a:lnTo>
                  <a:pt x="8356" y="11174"/>
                </a:lnTo>
                <a:lnTo>
                  <a:pt x="8204" y="10748"/>
                </a:lnTo>
                <a:close/>
                <a:moveTo>
                  <a:pt x="14703" y="11424"/>
                </a:moveTo>
                <a:cubicBezTo>
                  <a:pt x="14712" y="11449"/>
                  <a:pt x="14719" y="11474"/>
                  <a:pt x="14736" y="11508"/>
                </a:cubicBezTo>
                <a:lnTo>
                  <a:pt x="14706" y="11477"/>
                </a:lnTo>
                <a:cubicBezTo>
                  <a:pt x="14706" y="11464"/>
                  <a:pt x="14706" y="11444"/>
                  <a:pt x="14703" y="11424"/>
                </a:cubicBezTo>
                <a:close/>
                <a:moveTo>
                  <a:pt x="15162" y="10110"/>
                </a:moveTo>
                <a:lnTo>
                  <a:pt x="15222" y="10201"/>
                </a:lnTo>
                <a:cubicBezTo>
                  <a:pt x="15253" y="10262"/>
                  <a:pt x="15283" y="10323"/>
                  <a:pt x="15283" y="10384"/>
                </a:cubicBezTo>
                <a:cubicBezTo>
                  <a:pt x="15314" y="10475"/>
                  <a:pt x="15374" y="10566"/>
                  <a:pt x="15405" y="10657"/>
                </a:cubicBezTo>
                <a:cubicBezTo>
                  <a:pt x="15435" y="10748"/>
                  <a:pt x="15435" y="10839"/>
                  <a:pt x="15465" y="10900"/>
                </a:cubicBezTo>
                <a:cubicBezTo>
                  <a:pt x="15496" y="10991"/>
                  <a:pt x="15526" y="11052"/>
                  <a:pt x="15526" y="11113"/>
                </a:cubicBezTo>
                <a:cubicBezTo>
                  <a:pt x="15587" y="11265"/>
                  <a:pt x="15648" y="11447"/>
                  <a:pt x="15678" y="11629"/>
                </a:cubicBezTo>
                <a:lnTo>
                  <a:pt x="15739" y="11872"/>
                </a:lnTo>
                <a:cubicBezTo>
                  <a:pt x="15708" y="11781"/>
                  <a:pt x="15678" y="11660"/>
                  <a:pt x="15648" y="11568"/>
                </a:cubicBezTo>
                <a:cubicBezTo>
                  <a:pt x="15526" y="11204"/>
                  <a:pt x="15405" y="10839"/>
                  <a:pt x="15283" y="10475"/>
                </a:cubicBezTo>
                <a:cubicBezTo>
                  <a:pt x="15253" y="10475"/>
                  <a:pt x="15253" y="10444"/>
                  <a:pt x="15253" y="10414"/>
                </a:cubicBezTo>
                <a:lnTo>
                  <a:pt x="15162" y="10110"/>
                </a:lnTo>
                <a:close/>
                <a:moveTo>
                  <a:pt x="16103" y="10930"/>
                </a:moveTo>
                <a:lnTo>
                  <a:pt x="16103" y="10930"/>
                </a:lnTo>
                <a:cubicBezTo>
                  <a:pt x="16134" y="10961"/>
                  <a:pt x="16195" y="10991"/>
                  <a:pt x="16255" y="10991"/>
                </a:cubicBezTo>
                <a:lnTo>
                  <a:pt x="16377" y="10991"/>
                </a:lnTo>
                <a:cubicBezTo>
                  <a:pt x="16377" y="11022"/>
                  <a:pt x="16407" y="11052"/>
                  <a:pt x="16407" y="11113"/>
                </a:cubicBezTo>
                <a:cubicBezTo>
                  <a:pt x="16438" y="11204"/>
                  <a:pt x="16438" y="11325"/>
                  <a:pt x="16468" y="11447"/>
                </a:cubicBezTo>
                <a:cubicBezTo>
                  <a:pt x="16468" y="11447"/>
                  <a:pt x="16468" y="11477"/>
                  <a:pt x="16468" y="11477"/>
                </a:cubicBezTo>
                <a:cubicBezTo>
                  <a:pt x="16407" y="11629"/>
                  <a:pt x="16377" y="11781"/>
                  <a:pt x="16316" y="11933"/>
                </a:cubicBezTo>
                <a:cubicBezTo>
                  <a:pt x="16255" y="11751"/>
                  <a:pt x="16225" y="11568"/>
                  <a:pt x="16195" y="11386"/>
                </a:cubicBezTo>
                <a:cubicBezTo>
                  <a:pt x="16195" y="11295"/>
                  <a:pt x="16164" y="11234"/>
                  <a:pt x="16134" y="11143"/>
                </a:cubicBezTo>
                <a:cubicBezTo>
                  <a:pt x="16103" y="11082"/>
                  <a:pt x="16103" y="10991"/>
                  <a:pt x="16103" y="10930"/>
                </a:cubicBezTo>
                <a:close/>
                <a:moveTo>
                  <a:pt x="13825" y="10687"/>
                </a:moveTo>
                <a:cubicBezTo>
                  <a:pt x="13855" y="10779"/>
                  <a:pt x="13916" y="10870"/>
                  <a:pt x="13946" y="10961"/>
                </a:cubicBezTo>
                <a:cubicBezTo>
                  <a:pt x="14007" y="11143"/>
                  <a:pt x="14068" y="11325"/>
                  <a:pt x="14159" y="11508"/>
                </a:cubicBezTo>
                <a:cubicBezTo>
                  <a:pt x="14220" y="11690"/>
                  <a:pt x="14281" y="11872"/>
                  <a:pt x="14372" y="12085"/>
                </a:cubicBezTo>
                <a:lnTo>
                  <a:pt x="14220" y="11812"/>
                </a:lnTo>
                <a:cubicBezTo>
                  <a:pt x="14189" y="11720"/>
                  <a:pt x="14159" y="11660"/>
                  <a:pt x="14098" y="11599"/>
                </a:cubicBezTo>
                <a:cubicBezTo>
                  <a:pt x="14068" y="11508"/>
                  <a:pt x="14037" y="11447"/>
                  <a:pt x="14007" y="11386"/>
                </a:cubicBezTo>
                <a:cubicBezTo>
                  <a:pt x="13977" y="11295"/>
                  <a:pt x="13916" y="11174"/>
                  <a:pt x="13855" y="11113"/>
                </a:cubicBezTo>
                <a:lnTo>
                  <a:pt x="13855" y="11082"/>
                </a:lnTo>
                <a:cubicBezTo>
                  <a:pt x="13825" y="10991"/>
                  <a:pt x="13794" y="10930"/>
                  <a:pt x="13764" y="10839"/>
                </a:cubicBezTo>
                <a:lnTo>
                  <a:pt x="13734" y="10748"/>
                </a:lnTo>
                <a:lnTo>
                  <a:pt x="13764" y="10748"/>
                </a:lnTo>
                <a:lnTo>
                  <a:pt x="13794" y="10718"/>
                </a:lnTo>
                <a:cubicBezTo>
                  <a:pt x="13794" y="10718"/>
                  <a:pt x="13825" y="10718"/>
                  <a:pt x="13825" y="10687"/>
                </a:cubicBezTo>
                <a:close/>
                <a:moveTo>
                  <a:pt x="10270" y="11895"/>
                </a:moveTo>
                <a:lnTo>
                  <a:pt x="10361" y="12146"/>
                </a:lnTo>
                <a:cubicBezTo>
                  <a:pt x="10392" y="12207"/>
                  <a:pt x="10422" y="12267"/>
                  <a:pt x="10422" y="12328"/>
                </a:cubicBezTo>
                <a:cubicBezTo>
                  <a:pt x="10361" y="12176"/>
                  <a:pt x="10331" y="12055"/>
                  <a:pt x="10270" y="11903"/>
                </a:cubicBezTo>
                <a:cubicBezTo>
                  <a:pt x="10270" y="11900"/>
                  <a:pt x="10270" y="11898"/>
                  <a:pt x="10270" y="11895"/>
                </a:cubicBezTo>
                <a:close/>
                <a:moveTo>
                  <a:pt x="9207" y="12267"/>
                </a:moveTo>
                <a:lnTo>
                  <a:pt x="9298" y="12389"/>
                </a:lnTo>
                <a:cubicBezTo>
                  <a:pt x="9267" y="12419"/>
                  <a:pt x="9298" y="12450"/>
                  <a:pt x="9298" y="12480"/>
                </a:cubicBezTo>
                <a:lnTo>
                  <a:pt x="9298" y="12510"/>
                </a:lnTo>
                <a:cubicBezTo>
                  <a:pt x="9267" y="12419"/>
                  <a:pt x="9237" y="12358"/>
                  <a:pt x="9207" y="12267"/>
                </a:cubicBezTo>
                <a:close/>
                <a:moveTo>
                  <a:pt x="12336" y="10870"/>
                </a:moveTo>
                <a:lnTo>
                  <a:pt x="12366" y="10930"/>
                </a:lnTo>
                <a:lnTo>
                  <a:pt x="12549" y="11265"/>
                </a:lnTo>
                <a:lnTo>
                  <a:pt x="12640" y="11447"/>
                </a:lnTo>
                <a:lnTo>
                  <a:pt x="12792" y="11751"/>
                </a:lnTo>
                <a:lnTo>
                  <a:pt x="12974" y="12237"/>
                </a:lnTo>
                <a:cubicBezTo>
                  <a:pt x="13004" y="12328"/>
                  <a:pt x="13035" y="12389"/>
                  <a:pt x="13065" y="12480"/>
                </a:cubicBezTo>
                <a:lnTo>
                  <a:pt x="13004" y="12480"/>
                </a:lnTo>
                <a:cubicBezTo>
                  <a:pt x="12974" y="12480"/>
                  <a:pt x="12974" y="12480"/>
                  <a:pt x="12944" y="12510"/>
                </a:cubicBezTo>
                <a:lnTo>
                  <a:pt x="12822" y="12298"/>
                </a:lnTo>
                <a:lnTo>
                  <a:pt x="12792" y="12237"/>
                </a:lnTo>
                <a:cubicBezTo>
                  <a:pt x="12731" y="12085"/>
                  <a:pt x="12670" y="11933"/>
                  <a:pt x="12609" y="11781"/>
                </a:cubicBezTo>
                <a:cubicBezTo>
                  <a:pt x="12518" y="11660"/>
                  <a:pt x="12458" y="11508"/>
                  <a:pt x="12397" y="11356"/>
                </a:cubicBezTo>
                <a:lnTo>
                  <a:pt x="12245" y="10991"/>
                </a:lnTo>
                <a:lnTo>
                  <a:pt x="12275" y="10961"/>
                </a:lnTo>
                <a:cubicBezTo>
                  <a:pt x="12306" y="10961"/>
                  <a:pt x="12336" y="10930"/>
                  <a:pt x="12336" y="10900"/>
                </a:cubicBezTo>
                <a:lnTo>
                  <a:pt x="12336" y="10870"/>
                </a:lnTo>
                <a:close/>
                <a:moveTo>
                  <a:pt x="3616" y="11508"/>
                </a:moveTo>
                <a:lnTo>
                  <a:pt x="3798" y="11781"/>
                </a:lnTo>
                <a:lnTo>
                  <a:pt x="4072" y="12176"/>
                </a:lnTo>
                <a:lnTo>
                  <a:pt x="4102" y="12207"/>
                </a:lnTo>
                <a:cubicBezTo>
                  <a:pt x="4133" y="12298"/>
                  <a:pt x="4133" y="12358"/>
                  <a:pt x="4163" y="12389"/>
                </a:cubicBezTo>
                <a:cubicBezTo>
                  <a:pt x="4163" y="12450"/>
                  <a:pt x="4163" y="12480"/>
                  <a:pt x="4193" y="12541"/>
                </a:cubicBezTo>
                <a:lnTo>
                  <a:pt x="4011" y="12176"/>
                </a:lnTo>
                <a:cubicBezTo>
                  <a:pt x="3890" y="11963"/>
                  <a:pt x="3768" y="11751"/>
                  <a:pt x="3616" y="11508"/>
                </a:cubicBezTo>
                <a:close/>
                <a:moveTo>
                  <a:pt x="8079" y="12406"/>
                </a:moveTo>
                <a:lnTo>
                  <a:pt x="8174" y="12571"/>
                </a:lnTo>
                <a:lnTo>
                  <a:pt x="8204" y="12753"/>
                </a:lnTo>
                <a:lnTo>
                  <a:pt x="8174" y="12693"/>
                </a:lnTo>
                <a:cubicBezTo>
                  <a:pt x="8174" y="12632"/>
                  <a:pt x="8113" y="12571"/>
                  <a:pt x="8113" y="12510"/>
                </a:cubicBezTo>
                <a:cubicBezTo>
                  <a:pt x="8095" y="12475"/>
                  <a:pt x="8088" y="12441"/>
                  <a:pt x="8079" y="12406"/>
                </a:cubicBezTo>
                <a:close/>
                <a:moveTo>
                  <a:pt x="13886" y="11872"/>
                </a:moveTo>
                <a:lnTo>
                  <a:pt x="14098" y="12267"/>
                </a:lnTo>
                <a:cubicBezTo>
                  <a:pt x="14189" y="12419"/>
                  <a:pt x="14281" y="12571"/>
                  <a:pt x="14372" y="12723"/>
                </a:cubicBezTo>
                <a:lnTo>
                  <a:pt x="14281" y="12753"/>
                </a:lnTo>
                <a:cubicBezTo>
                  <a:pt x="14250" y="12693"/>
                  <a:pt x="14220" y="12632"/>
                  <a:pt x="14159" y="12541"/>
                </a:cubicBezTo>
                <a:cubicBezTo>
                  <a:pt x="14098" y="12389"/>
                  <a:pt x="14037" y="12237"/>
                  <a:pt x="13977" y="12085"/>
                </a:cubicBezTo>
                <a:lnTo>
                  <a:pt x="13886" y="11872"/>
                </a:lnTo>
                <a:close/>
                <a:moveTo>
                  <a:pt x="13551" y="12115"/>
                </a:moveTo>
                <a:cubicBezTo>
                  <a:pt x="13673" y="12358"/>
                  <a:pt x="13794" y="12601"/>
                  <a:pt x="13886" y="12875"/>
                </a:cubicBezTo>
                <a:cubicBezTo>
                  <a:pt x="13916" y="12936"/>
                  <a:pt x="13946" y="12966"/>
                  <a:pt x="13977" y="13027"/>
                </a:cubicBezTo>
                <a:cubicBezTo>
                  <a:pt x="13946" y="13088"/>
                  <a:pt x="13946" y="13118"/>
                  <a:pt x="13916" y="13148"/>
                </a:cubicBezTo>
                <a:lnTo>
                  <a:pt x="13916" y="13118"/>
                </a:lnTo>
                <a:cubicBezTo>
                  <a:pt x="13855" y="12905"/>
                  <a:pt x="13794" y="12723"/>
                  <a:pt x="13703" y="12510"/>
                </a:cubicBezTo>
                <a:lnTo>
                  <a:pt x="13551" y="12115"/>
                </a:lnTo>
                <a:close/>
                <a:moveTo>
                  <a:pt x="11698" y="10657"/>
                </a:moveTo>
                <a:lnTo>
                  <a:pt x="11698" y="10687"/>
                </a:lnTo>
                <a:cubicBezTo>
                  <a:pt x="11819" y="11052"/>
                  <a:pt x="11971" y="11386"/>
                  <a:pt x="12154" y="11720"/>
                </a:cubicBezTo>
                <a:cubicBezTo>
                  <a:pt x="12245" y="11872"/>
                  <a:pt x="12306" y="12024"/>
                  <a:pt x="12397" y="12176"/>
                </a:cubicBezTo>
                <a:lnTo>
                  <a:pt x="12488" y="12328"/>
                </a:lnTo>
                <a:lnTo>
                  <a:pt x="12640" y="12662"/>
                </a:lnTo>
                <a:cubicBezTo>
                  <a:pt x="12670" y="12723"/>
                  <a:pt x="12701" y="12784"/>
                  <a:pt x="12731" y="12845"/>
                </a:cubicBezTo>
                <a:cubicBezTo>
                  <a:pt x="12731" y="12875"/>
                  <a:pt x="12731" y="12936"/>
                  <a:pt x="12731" y="12966"/>
                </a:cubicBezTo>
                <a:cubicBezTo>
                  <a:pt x="12761" y="13088"/>
                  <a:pt x="12761" y="13148"/>
                  <a:pt x="12761" y="13209"/>
                </a:cubicBezTo>
                <a:lnTo>
                  <a:pt x="12731" y="13179"/>
                </a:lnTo>
                <a:cubicBezTo>
                  <a:pt x="12731" y="13209"/>
                  <a:pt x="12731" y="13240"/>
                  <a:pt x="12731" y="13270"/>
                </a:cubicBezTo>
                <a:lnTo>
                  <a:pt x="12701" y="13240"/>
                </a:lnTo>
                <a:cubicBezTo>
                  <a:pt x="12670" y="13118"/>
                  <a:pt x="12640" y="12996"/>
                  <a:pt x="12579" y="12845"/>
                </a:cubicBezTo>
                <a:lnTo>
                  <a:pt x="12488" y="12601"/>
                </a:lnTo>
                <a:cubicBezTo>
                  <a:pt x="12458" y="12541"/>
                  <a:pt x="12427" y="12480"/>
                  <a:pt x="12397" y="12419"/>
                </a:cubicBezTo>
                <a:lnTo>
                  <a:pt x="12275" y="12024"/>
                </a:lnTo>
                <a:cubicBezTo>
                  <a:pt x="12214" y="11903"/>
                  <a:pt x="12154" y="11781"/>
                  <a:pt x="12093" y="11660"/>
                </a:cubicBezTo>
                <a:cubicBezTo>
                  <a:pt x="11941" y="11325"/>
                  <a:pt x="11728" y="10991"/>
                  <a:pt x="11516" y="10718"/>
                </a:cubicBezTo>
                <a:lnTo>
                  <a:pt x="11546" y="10718"/>
                </a:lnTo>
                <a:cubicBezTo>
                  <a:pt x="11607" y="10718"/>
                  <a:pt x="11668" y="10687"/>
                  <a:pt x="11698" y="10657"/>
                </a:cubicBezTo>
                <a:close/>
                <a:moveTo>
                  <a:pt x="3312" y="11629"/>
                </a:moveTo>
                <a:cubicBezTo>
                  <a:pt x="3434" y="11842"/>
                  <a:pt x="3525" y="12055"/>
                  <a:pt x="3647" y="12237"/>
                </a:cubicBezTo>
                <a:cubicBezTo>
                  <a:pt x="3829" y="12571"/>
                  <a:pt x="3981" y="12875"/>
                  <a:pt x="4163" y="13209"/>
                </a:cubicBezTo>
                <a:lnTo>
                  <a:pt x="4224" y="13331"/>
                </a:lnTo>
                <a:lnTo>
                  <a:pt x="4193" y="13300"/>
                </a:lnTo>
                <a:cubicBezTo>
                  <a:pt x="4102" y="13209"/>
                  <a:pt x="4042" y="13118"/>
                  <a:pt x="3981" y="13027"/>
                </a:cubicBezTo>
                <a:cubicBezTo>
                  <a:pt x="3829" y="12693"/>
                  <a:pt x="3647" y="12358"/>
                  <a:pt x="3495" y="11994"/>
                </a:cubicBezTo>
                <a:cubicBezTo>
                  <a:pt x="3434" y="11872"/>
                  <a:pt x="3373" y="11751"/>
                  <a:pt x="3312" y="11629"/>
                </a:cubicBezTo>
                <a:close/>
                <a:moveTo>
                  <a:pt x="15010" y="12875"/>
                </a:moveTo>
                <a:lnTo>
                  <a:pt x="15101" y="12966"/>
                </a:lnTo>
                <a:cubicBezTo>
                  <a:pt x="15131" y="13027"/>
                  <a:pt x="15162" y="13088"/>
                  <a:pt x="15222" y="13148"/>
                </a:cubicBezTo>
                <a:lnTo>
                  <a:pt x="15192" y="13179"/>
                </a:lnTo>
                <a:cubicBezTo>
                  <a:pt x="15192" y="13209"/>
                  <a:pt x="15192" y="13240"/>
                  <a:pt x="15192" y="13240"/>
                </a:cubicBezTo>
                <a:lnTo>
                  <a:pt x="15192" y="13361"/>
                </a:lnTo>
                <a:cubicBezTo>
                  <a:pt x="15192" y="13300"/>
                  <a:pt x="15162" y="13270"/>
                  <a:pt x="15162" y="13209"/>
                </a:cubicBezTo>
                <a:cubicBezTo>
                  <a:pt x="15131" y="13209"/>
                  <a:pt x="15131" y="13179"/>
                  <a:pt x="15131" y="13148"/>
                </a:cubicBezTo>
                <a:cubicBezTo>
                  <a:pt x="15101" y="13118"/>
                  <a:pt x="15101" y="13057"/>
                  <a:pt x="15070" y="13027"/>
                </a:cubicBezTo>
                <a:cubicBezTo>
                  <a:pt x="15070" y="12966"/>
                  <a:pt x="15040" y="12905"/>
                  <a:pt x="15010" y="12875"/>
                </a:cubicBezTo>
                <a:close/>
                <a:moveTo>
                  <a:pt x="15526" y="12723"/>
                </a:moveTo>
                <a:cubicBezTo>
                  <a:pt x="15587" y="12753"/>
                  <a:pt x="15617" y="12814"/>
                  <a:pt x="15648" y="12845"/>
                </a:cubicBezTo>
                <a:cubicBezTo>
                  <a:pt x="15708" y="12845"/>
                  <a:pt x="15739" y="12875"/>
                  <a:pt x="15800" y="12875"/>
                </a:cubicBezTo>
                <a:lnTo>
                  <a:pt x="15496" y="13422"/>
                </a:lnTo>
                <a:cubicBezTo>
                  <a:pt x="15496" y="13361"/>
                  <a:pt x="15496" y="13300"/>
                  <a:pt x="15526" y="13209"/>
                </a:cubicBezTo>
                <a:cubicBezTo>
                  <a:pt x="15557" y="13148"/>
                  <a:pt x="15526" y="13179"/>
                  <a:pt x="15526" y="13148"/>
                </a:cubicBezTo>
                <a:cubicBezTo>
                  <a:pt x="15526" y="13148"/>
                  <a:pt x="15526" y="13118"/>
                  <a:pt x="15526" y="13118"/>
                </a:cubicBezTo>
                <a:cubicBezTo>
                  <a:pt x="15557" y="13088"/>
                  <a:pt x="15557" y="13057"/>
                  <a:pt x="15526" y="13027"/>
                </a:cubicBezTo>
                <a:cubicBezTo>
                  <a:pt x="15557" y="12996"/>
                  <a:pt x="15557" y="12966"/>
                  <a:pt x="15526" y="12936"/>
                </a:cubicBezTo>
                <a:lnTo>
                  <a:pt x="15526" y="12723"/>
                </a:lnTo>
                <a:close/>
                <a:moveTo>
                  <a:pt x="7262" y="12176"/>
                </a:moveTo>
                <a:lnTo>
                  <a:pt x="7323" y="12328"/>
                </a:lnTo>
                <a:cubicBezTo>
                  <a:pt x="7414" y="12450"/>
                  <a:pt x="7505" y="12571"/>
                  <a:pt x="7566" y="12723"/>
                </a:cubicBezTo>
                <a:cubicBezTo>
                  <a:pt x="7566" y="12753"/>
                  <a:pt x="7566" y="12784"/>
                  <a:pt x="7596" y="12845"/>
                </a:cubicBezTo>
                <a:cubicBezTo>
                  <a:pt x="7627" y="12966"/>
                  <a:pt x="7657" y="13118"/>
                  <a:pt x="7687" y="13240"/>
                </a:cubicBezTo>
                <a:cubicBezTo>
                  <a:pt x="7687" y="13331"/>
                  <a:pt x="7718" y="13391"/>
                  <a:pt x="7748" y="13452"/>
                </a:cubicBezTo>
                <a:cubicBezTo>
                  <a:pt x="7687" y="13391"/>
                  <a:pt x="7627" y="13331"/>
                  <a:pt x="7566" y="13270"/>
                </a:cubicBezTo>
                <a:lnTo>
                  <a:pt x="7536" y="13209"/>
                </a:lnTo>
                <a:cubicBezTo>
                  <a:pt x="7536" y="13179"/>
                  <a:pt x="7536" y="13148"/>
                  <a:pt x="7536" y="13118"/>
                </a:cubicBezTo>
                <a:cubicBezTo>
                  <a:pt x="7536" y="13088"/>
                  <a:pt x="7505" y="13057"/>
                  <a:pt x="7505" y="13027"/>
                </a:cubicBezTo>
                <a:cubicBezTo>
                  <a:pt x="7505" y="12996"/>
                  <a:pt x="7475" y="12966"/>
                  <a:pt x="7475" y="12936"/>
                </a:cubicBezTo>
                <a:cubicBezTo>
                  <a:pt x="7444" y="12814"/>
                  <a:pt x="7414" y="12723"/>
                  <a:pt x="7384" y="12662"/>
                </a:cubicBezTo>
                <a:cubicBezTo>
                  <a:pt x="7353" y="12480"/>
                  <a:pt x="7292" y="12328"/>
                  <a:pt x="7262" y="12176"/>
                </a:cubicBezTo>
                <a:close/>
                <a:moveTo>
                  <a:pt x="6351" y="13331"/>
                </a:moveTo>
                <a:cubicBezTo>
                  <a:pt x="6411" y="13422"/>
                  <a:pt x="6472" y="13513"/>
                  <a:pt x="6533" y="13574"/>
                </a:cubicBezTo>
                <a:lnTo>
                  <a:pt x="6533" y="13817"/>
                </a:lnTo>
                <a:lnTo>
                  <a:pt x="6503" y="13817"/>
                </a:lnTo>
                <a:lnTo>
                  <a:pt x="6503" y="13756"/>
                </a:lnTo>
                <a:lnTo>
                  <a:pt x="6381" y="13391"/>
                </a:lnTo>
                <a:cubicBezTo>
                  <a:pt x="6351" y="13361"/>
                  <a:pt x="6351" y="13331"/>
                  <a:pt x="6351" y="13331"/>
                </a:cubicBezTo>
                <a:close/>
                <a:moveTo>
                  <a:pt x="13096" y="13483"/>
                </a:moveTo>
                <a:lnTo>
                  <a:pt x="13247" y="13756"/>
                </a:lnTo>
                <a:lnTo>
                  <a:pt x="13217" y="13786"/>
                </a:lnTo>
                <a:lnTo>
                  <a:pt x="13217" y="13847"/>
                </a:lnTo>
                <a:lnTo>
                  <a:pt x="13187" y="13847"/>
                </a:lnTo>
                <a:cubicBezTo>
                  <a:pt x="13187" y="13786"/>
                  <a:pt x="13156" y="13756"/>
                  <a:pt x="13156" y="13695"/>
                </a:cubicBezTo>
                <a:cubicBezTo>
                  <a:pt x="13126" y="13635"/>
                  <a:pt x="13096" y="13574"/>
                  <a:pt x="13096" y="13483"/>
                </a:cubicBezTo>
                <a:close/>
                <a:moveTo>
                  <a:pt x="5014" y="13209"/>
                </a:moveTo>
                <a:lnTo>
                  <a:pt x="5226" y="13604"/>
                </a:lnTo>
                <a:cubicBezTo>
                  <a:pt x="5226" y="13665"/>
                  <a:pt x="5226" y="13726"/>
                  <a:pt x="5257" y="13786"/>
                </a:cubicBezTo>
                <a:cubicBezTo>
                  <a:pt x="5257" y="13817"/>
                  <a:pt x="5287" y="13847"/>
                  <a:pt x="5287" y="13908"/>
                </a:cubicBezTo>
                <a:lnTo>
                  <a:pt x="5226" y="13908"/>
                </a:lnTo>
                <a:lnTo>
                  <a:pt x="5166" y="13786"/>
                </a:lnTo>
                <a:cubicBezTo>
                  <a:pt x="5135" y="13695"/>
                  <a:pt x="5075" y="13574"/>
                  <a:pt x="5044" y="13483"/>
                </a:cubicBezTo>
                <a:cubicBezTo>
                  <a:pt x="5014" y="13391"/>
                  <a:pt x="5014" y="13391"/>
                  <a:pt x="4983" y="13331"/>
                </a:cubicBezTo>
                <a:cubicBezTo>
                  <a:pt x="4953" y="13270"/>
                  <a:pt x="4953" y="13240"/>
                  <a:pt x="4923" y="13209"/>
                </a:cubicBezTo>
                <a:close/>
                <a:moveTo>
                  <a:pt x="10999" y="11143"/>
                </a:moveTo>
                <a:lnTo>
                  <a:pt x="11060" y="11204"/>
                </a:lnTo>
                <a:cubicBezTo>
                  <a:pt x="11151" y="11325"/>
                  <a:pt x="11242" y="11417"/>
                  <a:pt x="11333" y="11538"/>
                </a:cubicBezTo>
                <a:cubicBezTo>
                  <a:pt x="11425" y="11629"/>
                  <a:pt x="11425" y="11720"/>
                  <a:pt x="11455" y="11812"/>
                </a:cubicBezTo>
                <a:cubicBezTo>
                  <a:pt x="11516" y="11994"/>
                  <a:pt x="11576" y="12146"/>
                  <a:pt x="11637" y="12298"/>
                </a:cubicBezTo>
                <a:lnTo>
                  <a:pt x="12336" y="13938"/>
                </a:lnTo>
                <a:lnTo>
                  <a:pt x="12275" y="13878"/>
                </a:lnTo>
                <a:lnTo>
                  <a:pt x="12002" y="13331"/>
                </a:lnTo>
                <a:cubicBezTo>
                  <a:pt x="11850" y="12996"/>
                  <a:pt x="11668" y="12662"/>
                  <a:pt x="11516" y="12328"/>
                </a:cubicBezTo>
                <a:cubicBezTo>
                  <a:pt x="11485" y="12267"/>
                  <a:pt x="11455" y="12207"/>
                  <a:pt x="11394" y="12115"/>
                </a:cubicBezTo>
                <a:lnTo>
                  <a:pt x="11242" y="11781"/>
                </a:lnTo>
                <a:cubicBezTo>
                  <a:pt x="11212" y="11660"/>
                  <a:pt x="11151" y="11568"/>
                  <a:pt x="11121" y="11447"/>
                </a:cubicBezTo>
                <a:cubicBezTo>
                  <a:pt x="11060" y="11356"/>
                  <a:pt x="11030" y="11234"/>
                  <a:pt x="10999" y="11143"/>
                </a:cubicBezTo>
                <a:close/>
                <a:moveTo>
                  <a:pt x="15162" y="13483"/>
                </a:moveTo>
                <a:cubicBezTo>
                  <a:pt x="15162" y="13574"/>
                  <a:pt x="15131" y="13726"/>
                  <a:pt x="15131" y="13847"/>
                </a:cubicBezTo>
                <a:lnTo>
                  <a:pt x="15101" y="13847"/>
                </a:lnTo>
                <a:cubicBezTo>
                  <a:pt x="15101" y="13878"/>
                  <a:pt x="15070" y="13908"/>
                  <a:pt x="15070" y="13969"/>
                </a:cubicBezTo>
                <a:cubicBezTo>
                  <a:pt x="15070" y="13817"/>
                  <a:pt x="15070" y="13665"/>
                  <a:pt x="15070" y="13543"/>
                </a:cubicBezTo>
                <a:lnTo>
                  <a:pt x="15131" y="13543"/>
                </a:lnTo>
                <a:cubicBezTo>
                  <a:pt x="15131" y="13513"/>
                  <a:pt x="15162" y="13513"/>
                  <a:pt x="15162" y="13483"/>
                </a:cubicBezTo>
                <a:close/>
                <a:moveTo>
                  <a:pt x="10513" y="11660"/>
                </a:moveTo>
                <a:cubicBezTo>
                  <a:pt x="10543" y="11690"/>
                  <a:pt x="10574" y="11720"/>
                  <a:pt x="10574" y="11720"/>
                </a:cubicBezTo>
                <a:cubicBezTo>
                  <a:pt x="10635" y="11812"/>
                  <a:pt x="10665" y="11903"/>
                  <a:pt x="10726" y="11994"/>
                </a:cubicBezTo>
                <a:lnTo>
                  <a:pt x="10878" y="12328"/>
                </a:lnTo>
                <a:cubicBezTo>
                  <a:pt x="10878" y="12389"/>
                  <a:pt x="10908" y="12450"/>
                  <a:pt x="10938" y="12510"/>
                </a:cubicBezTo>
                <a:cubicBezTo>
                  <a:pt x="11090" y="12845"/>
                  <a:pt x="11212" y="13179"/>
                  <a:pt x="11333" y="13543"/>
                </a:cubicBezTo>
                <a:cubicBezTo>
                  <a:pt x="11364" y="13635"/>
                  <a:pt x="11425" y="13756"/>
                  <a:pt x="11455" y="13847"/>
                </a:cubicBezTo>
                <a:cubicBezTo>
                  <a:pt x="11485" y="13969"/>
                  <a:pt x="11485" y="13999"/>
                  <a:pt x="11516" y="14060"/>
                </a:cubicBezTo>
                <a:cubicBezTo>
                  <a:pt x="11485" y="14029"/>
                  <a:pt x="11425" y="13999"/>
                  <a:pt x="11394" y="13999"/>
                </a:cubicBezTo>
                <a:cubicBezTo>
                  <a:pt x="11333" y="13969"/>
                  <a:pt x="11273" y="13969"/>
                  <a:pt x="11242" y="13938"/>
                </a:cubicBezTo>
                <a:lnTo>
                  <a:pt x="11242" y="13908"/>
                </a:lnTo>
                <a:cubicBezTo>
                  <a:pt x="11242" y="13878"/>
                  <a:pt x="11212" y="13847"/>
                  <a:pt x="11212" y="13786"/>
                </a:cubicBezTo>
                <a:cubicBezTo>
                  <a:pt x="11181" y="13756"/>
                  <a:pt x="11181" y="13726"/>
                  <a:pt x="11181" y="13665"/>
                </a:cubicBezTo>
                <a:lnTo>
                  <a:pt x="11090" y="13391"/>
                </a:lnTo>
                <a:lnTo>
                  <a:pt x="10938" y="12905"/>
                </a:lnTo>
                <a:cubicBezTo>
                  <a:pt x="10908" y="12753"/>
                  <a:pt x="10847" y="12571"/>
                  <a:pt x="10786" y="12389"/>
                </a:cubicBezTo>
                <a:cubicBezTo>
                  <a:pt x="10726" y="12207"/>
                  <a:pt x="10665" y="12024"/>
                  <a:pt x="10604" y="11842"/>
                </a:cubicBezTo>
                <a:cubicBezTo>
                  <a:pt x="10574" y="11781"/>
                  <a:pt x="10543" y="11720"/>
                  <a:pt x="10513" y="11660"/>
                </a:cubicBezTo>
                <a:close/>
                <a:moveTo>
                  <a:pt x="8538" y="13148"/>
                </a:moveTo>
                <a:cubicBezTo>
                  <a:pt x="8569" y="13270"/>
                  <a:pt x="8629" y="13391"/>
                  <a:pt x="8660" y="13483"/>
                </a:cubicBezTo>
                <a:cubicBezTo>
                  <a:pt x="8690" y="13543"/>
                  <a:pt x="8720" y="13604"/>
                  <a:pt x="8751" y="13665"/>
                </a:cubicBezTo>
                <a:cubicBezTo>
                  <a:pt x="8812" y="13786"/>
                  <a:pt x="8842" y="13878"/>
                  <a:pt x="8903" y="13999"/>
                </a:cubicBezTo>
                <a:cubicBezTo>
                  <a:pt x="8933" y="14029"/>
                  <a:pt x="8933" y="14060"/>
                  <a:pt x="8933" y="14060"/>
                </a:cubicBezTo>
                <a:lnTo>
                  <a:pt x="8812" y="14060"/>
                </a:lnTo>
                <a:cubicBezTo>
                  <a:pt x="8781" y="14060"/>
                  <a:pt x="8751" y="14090"/>
                  <a:pt x="8751" y="14090"/>
                </a:cubicBezTo>
                <a:lnTo>
                  <a:pt x="8508" y="13665"/>
                </a:lnTo>
                <a:cubicBezTo>
                  <a:pt x="8447" y="13513"/>
                  <a:pt x="8356" y="13361"/>
                  <a:pt x="8295" y="13209"/>
                </a:cubicBezTo>
                <a:lnTo>
                  <a:pt x="8477" y="13209"/>
                </a:lnTo>
                <a:cubicBezTo>
                  <a:pt x="8477" y="13209"/>
                  <a:pt x="8508" y="13179"/>
                  <a:pt x="8538" y="13148"/>
                </a:cubicBezTo>
                <a:close/>
                <a:moveTo>
                  <a:pt x="8082" y="13756"/>
                </a:moveTo>
                <a:cubicBezTo>
                  <a:pt x="8113" y="13786"/>
                  <a:pt x="8143" y="13847"/>
                  <a:pt x="8143" y="13878"/>
                </a:cubicBezTo>
                <a:lnTo>
                  <a:pt x="8204" y="13999"/>
                </a:lnTo>
                <a:cubicBezTo>
                  <a:pt x="8143" y="14029"/>
                  <a:pt x="8052" y="14060"/>
                  <a:pt x="7991" y="14121"/>
                </a:cubicBezTo>
                <a:lnTo>
                  <a:pt x="7991" y="14090"/>
                </a:lnTo>
                <a:lnTo>
                  <a:pt x="7870" y="13908"/>
                </a:lnTo>
                <a:lnTo>
                  <a:pt x="7991" y="13908"/>
                </a:lnTo>
                <a:lnTo>
                  <a:pt x="8022" y="13878"/>
                </a:lnTo>
                <a:cubicBezTo>
                  <a:pt x="8022" y="13847"/>
                  <a:pt x="8052" y="13847"/>
                  <a:pt x="8082" y="13786"/>
                </a:cubicBezTo>
                <a:cubicBezTo>
                  <a:pt x="8082" y="13786"/>
                  <a:pt x="8082" y="13756"/>
                  <a:pt x="8082" y="13756"/>
                </a:cubicBezTo>
                <a:close/>
                <a:moveTo>
                  <a:pt x="7323" y="13513"/>
                </a:moveTo>
                <a:lnTo>
                  <a:pt x="7444" y="13786"/>
                </a:lnTo>
                <a:cubicBezTo>
                  <a:pt x="7536" y="13938"/>
                  <a:pt x="7596" y="14090"/>
                  <a:pt x="7687" y="14242"/>
                </a:cubicBezTo>
                <a:cubicBezTo>
                  <a:pt x="7687" y="14273"/>
                  <a:pt x="7748" y="14333"/>
                  <a:pt x="7748" y="14364"/>
                </a:cubicBezTo>
                <a:lnTo>
                  <a:pt x="7718" y="14364"/>
                </a:lnTo>
                <a:cubicBezTo>
                  <a:pt x="7657" y="14333"/>
                  <a:pt x="7566" y="14303"/>
                  <a:pt x="7505" y="14242"/>
                </a:cubicBezTo>
                <a:cubicBezTo>
                  <a:pt x="7475" y="14242"/>
                  <a:pt x="7444" y="14242"/>
                  <a:pt x="7414" y="14212"/>
                </a:cubicBezTo>
                <a:cubicBezTo>
                  <a:pt x="7444" y="14181"/>
                  <a:pt x="7444" y="14151"/>
                  <a:pt x="7444" y="14121"/>
                </a:cubicBezTo>
                <a:cubicBezTo>
                  <a:pt x="7414" y="13999"/>
                  <a:pt x="7384" y="13908"/>
                  <a:pt x="7353" y="13817"/>
                </a:cubicBezTo>
                <a:cubicBezTo>
                  <a:pt x="7353" y="13786"/>
                  <a:pt x="7353" y="13786"/>
                  <a:pt x="7353" y="13756"/>
                </a:cubicBezTo>
                <a:lnTo>
                  <a:pt x="7353" y="13695"/>
                </a:lnTo>
                <a:lnTo>
                  <a:pt x="7353" y="13635"/>
                </a:lnTo>
                <a:lnTo>
                  <a:pt x="7323" y="13513"/>
                </a:lnTo>
                <a:close/>
                <a:moveTo>
                  <a:pt x="14463" y="13088"/>
                </a:moveTo>
                <a:lnTo>
                  <a:pt x="14524" y="13148"/>
                </a:lnTo>
                <a:cubicBezTo>
                  <a:pt x="14554" y="13209"/>
                  <a:pt x="14615" y="13240"/>
                  <a:pt x="14645" y="13270"/>
                </a:cubicBezTo>
                <a:cubicBezTo>
                  <a:pt x="14675" y="13361"/>
                  <a:pt x="14706" y="13422"/>
                  <a:pt x="14736" y="13513"/>
                </a:cubicBezTo>
                <a:lnTo>
                  <a:pt x="14706" y="13513"/>
                </a:lnTo>
                <a:cubicBezTo>
                  <a:pt x="14736" y="13604"/>
                  <a:pt x="14736" y="13695"/>
                  <a:pt x="14767" y="13786"/>
                </a:cubicBezTo>
                <a:cubicBezTo>
                  <a:pt x="14736" y="13938"/>
                  <a:pt x="14736" y="14090"/>
                  <a:pt x="14675" y="14212"/>
                </a:cubicBezTo>
                <a:cubicBezTo>
                  <a:pt x="14675" y="14273"/>
                  <a:pt x="14645" y="14333"/>
                  <a:pt x="14645" y="14394"/>
                </a:cubicBezTo>
                <a:lnTo>
                  <a:pt x="14524" y="14333"/>
                </a:lnTo>
                <a:cubicBezTo>
                  <a:pt x="14463" y="14242"/>
                  <a:pt x="14402" y="14181"/>
                  <a:pt x="14341" y="14090"/>
                </a:cubicBezTo>
                <a:cubicBezTo>
                  <a:pt x="14281" y="13969"/>
                  <a:pt x="14220" y="13817"/>
                  <a:pt x="14189" y="13695"/>
                </a:cubicBezTo>
                <a:cubicBezTo>
                  <a:pt x="14159" y="13635"/>
                  <a:pt x="14159" y="13574"/>
                  <a:pt x="14189" y="13513"/>
                </a:cubicBezTo>
                <a:cubicBezTo>
                  <a:pt x="14189" y="13483"/>
                  <a:pt x="14189" y="13483"/>
                  <a:pt x="14189" y="13452"/>
                </a:cubicBezTo>
                <a:cubicBezTo>
                  <a:pt x="14220" y="13543"/>
                  <a:pt x="14281" y="13635"/>
                  <a:pt x="14341" y="13756"/>
                </a:cubicBezTo>
                <a:cubicBezTo>
                  <a:pt x="14341" y="13786"/>
                  <a:pt x="14372" y="13786"/>
                  <a:pt x="14372" y="13817"/>
                </a:cubicBezTo>
                <a:cubicBezTo>
                  <a:pt x="14402" y="13847"/>
                  <a:pt x="14463" y="13878"/>
                  <a:pt x="14493" y="13878"/>
                </a:cubicBezTo>
                <a:lnTo>
                  <a:pt x="14584" y="13878"/>
                </a:lnTo>
                <a:cubicBezTo>
                  <a:pt x="14584" y="13878"/>
                  <a:pt x="14615" y="13847"/>
                  <a:pt x="14645" y="13817"/>
                </a:cubicBezTo>
                <a:cubicBezTo>
                  <a:pt x="14675" y="13786"/>
                  <a:pt x="14675" y="13726"/>
                  <a:pt x="14645" y="13665"/>
                </a:cubicBezTo>
                <a:cubicBezTo>
                  <a:pt x="14584" y="13483"/>
                  <a:pt x="14493" y="13300"/>
                  <a:pt x="14402" y="13088"/>
                </a:cubicBezTo>
                <a:close/>
                <a:moveTo>
                  <a:pt x="9746" y="13092"/>
                </a:moveTo>
                <a:lnTo>
                  <a:pt x="10027" y="13513"/>
                </a:lnTo>
                <a:cubicBezTo>
                  <a:pt x="10118" y="13635"/>
                  <a:pt x="10209" y="13756"/>
                  <a:pt x="10270" y="13878"/>
                </a:cubicBezTo>
                <a:lnTo>
                  <a:pt x="10361" y="13938"/>
                </a:lnTo>
                <a:cubicBezTo>
                  <a:pt x="10361" y="13999"/>
                  <a:pt x="10392" y="14060"/>
                  <a:pt x="10422" y="14121"/>
                </a:cubicBezTo>
                <a:cubicBezTo>
                  <a:pt x="10452" y="14181"/>
                  <a:pt x="10483" y="14273"/>
                  <a:pt x="10513" y="14364"/>
                </a:cubicBezTo>
                <a:cubicBezTo>
                  <a:pt x="10483" y="14394"/>
                  <a:pt x="10483" y="14424"/>
                  <a:pt x="10483" y="14485"/>
                </a:cubicBezTo>
                <a:lnTo>
                  <a:pt x="10483" y="14576"/>
                </a:lnTo>
                <a:lnTo>
                  <a:pt x="10270" y="14151"/>
                </a:lnTo>
                <a:cubicBezTo>
                  <a:pt x="10240" y="14090"/>
                  <a:pt x="10209" y="14029"/>
                  <a:pt x="10179" y="13969"/>
                </a:cubicBezTo>
                <a:lnTo>
                  <a:pt x="10027" y="13635"/>
                </a:lnTo>
                <a:cubicBezTo>
                  <a:pt x="9997" y="13574"/>
                  <a:pt x="9966" y="13513"/>
                  <a:pt x="9936" y="13452"/>
                </a:cubicBezTo>
                <a:lnTo>
                  <a:pt x="9845" y="13300"/>
                </a:lnTo>
                <a:lnTo>
                  <a:pt x="9784" y="13179"/>
                </a:lnTo>
                <a:lnTo>
                  <a:pt x="9753" y="13148"/>
                </a:lnTo>
                <a:cubicBezTo>
                  <a:pt x="9753" y="13130"/>
                  <a:pt x="9753" y="13111"/>
                  <a:pt x="9746" y="13092"/>
                </a:cubicBezTo>
                <a:close/>
                <a:moveTo>
                  <a:pt x="4436" y="14090"/>
                </a:moveTo>
                <a:lnTo>
                  <a:pt x="4467" y="14151"/>
                </a:lnTo>
                <a:lnTo>
                  <a:pt x="4619" y="14273"/>
                </a:lnTo>
                <a:cubicBezTo>
                  <a:pt x="4649" y="14303"/>
                  <a:pt x="4680" y="14333"/>
                  <a:pt x="4710" y="14364"/>
                </a:cubicBezTo>
                <a:lnTo>
                  <a:pt x="4771" y="14364"/>
                </a:lnTo>
                <a:cubicBezTo>
                  <a:pt x="4740" y="14394"/>
                  <a:pt x="4740" y="14455"/>
                  <a:pt x="4771" y="14516"/>
                </a:cubicBezTo>
                <a:cubicBezTo>
                  <a:pt x="4787" y="14532"/>
                  <a:pt x="4804" y="14558"/>
                  <a:pt x="4820" y="14583"/>
                </a:cubicBezTo>
                <a:lnTo>
                  <a:pt x="4820" y="14583"/>
                </a:lnTo>
                <a:cubicBezTo>
                  <a:pt x="4736" y="14472"/>
                  <a:pt x="4632" y="14346"/>
                  <a:pt x="4528" y="14242"/>
                </a:cubicBezTo>
                <a:lnTo>
                  <a:pt x="4436" y="14151"/>
                </a:lnTo>
                <a:cubicBezTo>
                  <a:pt x="4436" y="14121"/>
                  <a:pt x="4436" y="14121"/>
                  <a:pt x="4436" y="14090"/>
                </a:cubicBezTo>
                <a:close/>
                <a:moveTo>
                  <a:pt x="8356" y="14333"/>
                </a:moveTo>
                <a:lnTo>
                  <a:pt x="8417" y="14424"/>
                </a:lnTo>
                <a:cubicBezTo>
                  <a:pt x="8447" y="14516"/>
                  <a:pt x="8477" y="14576"/>
                  <a:pt x="8508" y="14607"/>
                </a:cubicBezTo>
                <a:lnTo>
                  <a:pt x="8386" y="14516"/>
                </a:lnTo>
                <a:cubicBezTo>
                  <a:pt x="8325" y="14485"/>
                  <a:pt x="8265" y="14424"/>
                  <a:pt x="8174" y="14424"/>
                </a:cubicBezTo>
                <a:lnTo>
                  <a:pt x="8174" y="14394"/>
                </a:lnTo>
                <a:cubicBezTo>
                  <a:pt x="8174" y="14394"/>
                  <a:pt x="8174" y="14394"/>
                  <a:pt x="8174" y="14364"/>
                </a:cubicBezTo>
                <a:lnTo>
                  <a:pt x="8204" y="14333"/>
                </a:lnTo>
                <a:close/>
                <a:moveTo>
                  <a:pt x="7566" y="14728"/>
                </a:moveTo>
                <a:cubicBezTo>
                  <a:pt x="7566" y="14759"/>
                  <a:pt x="7566" y="14759"/>
                  <a:pt x="7596" y="14789"/>
                </a:cubicBezTo>
                <a:lnTo>
                  <a:pt x="7536" y="14728"/>
                </a:lnTo>
                <a:close/>
                <a:moveTo>
                  <a:pt x="9115" y="14546"/>
                </a:moveTo>
                <a:lnTo>
                  <a:pt x="9207" y="14637"/>
                </a:lnTo>
                <a:lnTo>
                  <a:pt x="9267" y="14668"/>
                </a:lnTo>
                <a:lnTo>
                  <a:pt x="9328" y="14819"/>
                </a:lnTo>
                <a:lnTo>
                  <a:pt x="9298" y="14759"/>
                </a:lnTo>
                <a:lnTo>
                  <a:pt x="9115" y="14546"/>
                </a:lnTo>
                <a:close/>
                <a:moveTo>
                  <a:pt x="11546" y="14455"/>
                </a:moveTo>
                <a:lnTo>
                  <a:pt x="11546" y="14455"/>
                </a:lnTo>
                <a:cubicBezTo>
                  <a:pt x="11576" y="14485"/>
                  <a:pt x="11607" y="14516"/>
                  <a:pt x="11637" y="14546"/>
                </a:cubicBezTo>
                <a:lnTo>
                  <a:pt x="11698" y="14607"/>
                </a:lnTo>
                <a:cubicBezTo>
                  <a:pt x="11728" y="14698"/>
                  <a:pt x="11728" y="14759"/>
                  <a:pt x="11759" y="14850"/>
                </a:cubicBezTo>
                <a:cubicBezTo>
                  <a:pt x="11668" y="14728"/>
                  <a:pt x="11607" y="14607"/>
                  <a:pt x="11546" y="14455"/>
                </a:cubicBezTo>
                <a:close/>
                <a:moveTo>
                  <a:pt x="9768" y="14608"/>
                </a:moveTo>
                <a:lnTo>
                  <a:pt x="9905" y="14911"/>
                </a:lnTo>
                <a:lnTo>
                  <a:pt x="9845" y="14911"/>
                </a:lnTo>
                <a:lnTo>
                  <a:pt x="9784" y="14789"/>
                </a:lnTo>
                <a:cubicBezTo>
                  <a:pt x="9784" y="14759"/>
                  <a:pt x="9784" y="14728"/>
                  <a:pt x="9784" y="14698"/>
                </a:cubicBezTo>
                <a:cubicBezTo>
                  <a:pt x="9784" y="14667"/>
                  <a:pt x="9776" y="14636"/>
                  <a:pt x="9768" y="14608"/>
                </a:cubicBezTo>
                <a:close/>
                <a:moveTo>
                  <a:pt x="14007" y="14668"/>
                </a:moveTo>
                <a:lnTo>
                  <a:pt x="14068" y="14728"/>
                </a:lnTo>
                <a:lnTo>
                  <a:pt x="14037" y="14759"/>
                </a:lnTo>
                <a:lnTo>
                  <a:pt x="14037" y="14911"/>
                </a:lnTo>
                <a:cubicBezTo>
                  <a:pt x="14037" y="14819"/>
                  <a:pt x="14007" y="14759"/>
                  <a:pt x="14007" y="14668"/>
                </a:cubicBezTo>
                <a:close/>
                <a:moveTo>
                  <a:pt x="13096" y="14394"/>
                </a:moveTo>
                <a:lnTo>
                  <a:pt x="13217" y="14576"/>
                </a:lnTo>
                <a:lnTo>
                  <a:pt x="13217" y="14728"/>
                </a:lnTo>
                <a:lnTo>
                  <a:pt x="13217" y="14941"/>
                </a:lnTo>
                <a:lnTo>
                  <a:pt x="13187" y="14850"/>
                </a:lnTo>
                <a:lnTo>
                  <a:pt x="13187" y="14789"/>
                </a:lnTo>
                <a:lnTo>
                  <a:pt x="13187" y="14759"/>
                </a:lnTo>
                <a:cubicBezTo>
                  <a:pt x="13187" y="14698"/>
                  <a:pt x="13156" y="14637"/>
                  <a:pt x="13126" y="14546"/>
                </a:cubicBezTo>
                <a:lnTo>
                  <a:pt x="13096" y="14394"/>
                </a:lnTo>
                <a:close/>
                <a:moveTo>
                  <a:pt x="14402" y="14637"/>
                </a:moveTo>
                <a:lnTo>
                  <a:pt x="14493" y="14728"/>
                </a:lnTo>
                <a:cubicBezTo>
                  <a:pt x="14493" y="14728"/>
                  <a:pt x="14493" y="14759"/>
                  <a:pt x="14493" y="14789"/>
                </a:cubicBezTo>
                <a:cubicBezTo>
                  <a:pt x="14463" y="14850"/>
                  <a:pt x="14402" y="14911"/>
                  <a:pt x="14372" y="14971"/>
                </a:cubicBezTo>
                <a:cubicBezTo>
                  <a:pt x="14372" y="14911"/>
                  <a:pt x="14372" y="14850"/>
                  <a:pt x="14372" y="14789"/>
                </a:cubicBezTo>
                <a:lnTo>
                  <a:pt x="14402" y="14728"/>
                </a:lnTo>
                <a:cubicBezTo>
                  <a:pt x="14402" y="14698"/>
                  <a:pt x="14402" y="14668"/>
                  <a:pt x="14402" y="14637"/>
                </a:cubicBezTo>
                <a:close/>
                <a:moveTo>
                  <a:pt x="4997" y="14802"/>
                </a:moveTo>
                <a:lnTo>
                  <a:pt x="5135" y="14941"/>
                </a:lnTo>
                <a:cubicBezTo>
                  <a:pt x="5135" y="15003"/>
                  <a:pt x="5151" y="15057"/>
                  <a:pt x="5174" y="15111"/>
                </a:cubicBezTo>
                <a:lnTo>
                  <a:pt x="5174" y="15111"/>
                </a:lnTo>
                <a:cubicBezTo>
                  <a:pt x="5114" y="15006"/>
                  <a:pt x="5058" y="14898"/>
                  <a:pt x="4997" y="14802"/>
                </a:cubicBezTo>
                <a:close/>
                <a:moveTo>
                  <a:pt x="8751" y="15366"/>
                </a:moveTo>
                <a:cubicBezTo>
                  <a:pt x="8846" y="15461"/>
                  <a:pt x="8922" y="15556"/>
                  <a:pt x="8994" y="15651"/>
                </a:cubicBezTo>
                <a:lnTo>
                  <a:pt x="8994" y="15651"/>
                </a:lnTo>
                <a:cubicBezTo>
                  <a:pt x="8902" y="15567"/>
                  <a:pt x="8826" y="15467"/>
                  <a:pt x="8751" y="15366"/>
                </a:cubicBezTo>
                <a:close/>
                <a:moveTo>
                  <a:pt x="13703" y="15214"/>
                </a:moveTo>
                <a:cubicBezTo>
                  <a:pt x="13734" y="15306"/>
                  <a:pt x="13734" y="15366"/>
                  <a:pt x="13703" y="15427"/>
                </a:cubicBezTo>
                <a:cubicBezTo>
                  <a:pt x="13703" y="15488"/>
                  <a:pt x="13673" y="15579"/>
                  <a:pt x="13642" y="15670"/>
                </a:cubicBezTo>
                <a:lnTo>
                  <a:pt x="13582" y="15822"/>
                </a:lnTo>
                <a:lnTo>
                  <a:pt x="13399" y="16004"/>
                </a:lnTo>
                <a:lnTo>
                  <a:pt x="13339" y="16004"/>
                </a:lnTo>
                <a:lnTo>
                  <a:pt x="13278" y="15974"/>
                </a:lnTo>
                <a:cubicBezTo>
                  <a:pt x="13308" y="15761"/>
                  <a:pt x="13308" y="15579"/>
                  <a:pt x="13308" y="15366"/>
                </a:cubicBezTo>
                <a:lnTo>
                  <a:pt x="13308" y="15397"/>
                </a:lnTo>
                <a:cubicBezTo>
                  <a:pt x="13339" y="15427"/>
                  <a:pt x="13339" y="15457"/>
                  <a:pt x="13369" y="15488"/>
                </a:cubicBezTo>
                <a:cubicBezTo>
                  <a:pt x="13399" y="15488"/>
                  <a:pt x="13460" y="15518"/>
                  <a:pt x="13491" y="15518"/>
                </a:cubicBezTo>
                <a:lnTo>
                  <a:pt x="13551" y="15488"/>
                </a:lnTo>
                <a:cubicBezTo>
                  <a:pt x="13582" y="15488"/>
                  <a:pt x="13612" y="15457"/>
                  <a:pt x="13642" y="15427"/>
                </a:cubicBezTo>
                <a:cubicBezTo>
                  <a:pt x="13673" y="15366"/>
                  <a:pt x="13673" y="15306"/>
                  <a:pt x="13673" y="15245"/>
                </a:cubicBezTo>
                <a:lnTo>
                  <a:pt x="13673" y="15214"/>
                </a:lnTo>
                <a:close/>
                <a:moveTo>
                  <a:pt x="10027" y="15974"/>
                </a:moveTo>
                <a:cubicBezTo>
                  <a:pt x="10027" y="16004"/>
                  <a:pt x="10057" y="16004"/>
                  <a:pt x="10057" y="16035"/>
                </a:cubicBezTo>
                <a:lnTo>
                  <a:pt x="10027" y="16004"/>
                </a:lnTo>
                <a:lnTo>
                  <a:pt x="10027" y="15974"/>
                </a:lnTo>
                <a:close/>
                <a:moveTo>
                  <a:pt x="11576" y="15579"/>
                </a:moveTo>
                <a:cubicBezTo>
                  <a:pt x="11607" y="15609"/>
                  <a:pt x="11668" y="15670"/>
                  <a:pt x="11698" y="15731"/>
                </a:cubicBezTo>
                <a:cubicBezTo>
                  <a:pt x="11728" y="15792"/>
                  <a:pt x="11759" y="15883"/>
                  <a:pt x="11819" y="15974"/>
                </a:cubicBezTo>
                <a:lnTo>
                  <a:pt x="11819" y="16035"/>
                </a:lnTo>
                <a:lnTo>
                  <a:pt x="11668" y="15913"/>
                </a:lnTo>
                <a:cubicBezTo>
                  <a:pt x="11668" y="15852"/>
                  <a:pt x="11637" y="15792"/>
                  <a:pt x="11637" y="15731"/>
                </a:cubicBezTo>
                <a:cubicBezTo>
                  <a:pt x="11607" y="15670"/>
                  <a:pt x="11607" y="15609"/>
                  <a:pt x="11576" y="15579"/>
                </a:cubicBezTo>
                <a:close/>
                <a:moveTo>
                  <a:pt x="4224" y="15336"/>
                </a:moveTo>
                <a:lnTo>
                  <a:pt x="4285" y="15397"/>
                </a:lnTo>
                <a:lnTo>
                  <a:pt x="4345" y="15457"/>
                </a:lnTo>
                <a:cubicBezTo>
                  <a:pt x="4376" y="15518"/>
                  <a:pt x="4406" y="15549"/>
                  <a:pt x="4436" y="15579"/>
                </a:cubicBezTo>
                <a:lnTo>
                  <a:pt x="4497" y="15609"/>
                </a:lnTo>
                <a:lnTo>
                  <a:pt x="4588" y="15701"/>
                </a:lnTo>
                <a:cubicBezTo>
                  <a:pt x="4649" y="15761"/>
                  <a:pt x="4710" y="15822"/>
                  <a:pt x="4740" y="15883"/>
                </a:cubicBezTo>
                <a:lnTo>
                  <a:pt x="4862" y="16004"/>
                </a:lnTo>
                <a:cubicBezTo>
                  <a:pt x="4862" y="16004"/>
                  <a:pt x="4831" y="16035"/>
                  <a:pt x="4831" y="16035"/>
                </a:cubicBezTo>
                <a:cubicBezTo>
                  <a:pt x="4831" y="16065"/>
                  <a:pt x="4801" y="16096"/>
                  <a:pt x="4801" y="16126"/>
                </a:cubicBezTo>
                <a:cubicBezTo>
                  <a:pt x="4680" y="15974"/>
                  <a:pt x="4558" y="15822"/>
                  <a:pt x="4467" y="15701"/>
                </a:cubicBezTo>
                <a:lnTo>
                  <a:pt x="4285" y="15427"/>
                </a:lnTo>
                <a:cubicBezTo>
                  <a:pt x="4254" y="15397"/>
                  <a:pt x="4224" y="15366"/>
                  <a:pt x="4193" y="15336"/>
                </a:cubicBezTo>
                <a:close/>
                <a:moveTo>
                  <a:pt x="10878" y="15518"/>
                </a:moveTo>
                <a:lnTo>
                  <a:pt x="10878" y="15518"/>
                </a:lnTo>
                <a:cubicBezTo>
                  <a:pt x="10908" y="15579"/>
                  <a:pt x="10969" y="15670"/>
                  <a:pt x="11030" y="15731"/>
                </a:cubicBezTo>
                <a:cubicBezTo>
                  <a:pt x="11090" y="15792"/>
                  <a:pt x="11060" y="15822"/>
                  <a:pt x="11060" y="15883"/>
                </a:cubicBezTo>
                <a:cubicBezTo>
                  <a:pt x="11090" y="15974"/>
                  <a:pt x="11121" y="16096"/>
                  <a:pt x="11121" y="16187"/>
                </a:cubicBezTo>
                <a:lnTo>
                  <a:pt x="11060" y="16035"/>
                </a:lnTo>
                <a:lnTo>
                  <a:pt x="11030" y="15974"/>
                </a:lnTo>
                <a:cubicBezTo>
                  <a:pt x="10969" y="15822"/>
                  <a:pt x="10908" y="15670"/>
                  <a:pt x="10878" y="15518"/>
                </a:cubicBezTo>
                <a:close/>
                <a:moveTo>
                  <a:pt x="6837" y="15093"/>
                </a:moveTo>
                <a:lnTo>
                  <a:pt x="6928" y="15245"/>
                </a:lnTo>
                <a:cubicBezTo>
                  <a:pt x="7019" y="15397"/>
                  <a:pt x="7080" y="15579"/>
                  <a:pt x="7141" y="15731"/>
                </a:cubicBezTo>
                <a:lnTo>
                  <a:pt x="7262" y="15974"/>
                </a:lnTo>
                <a:cubicBezTo>
                  <a:pt x="7292" y="16065"/>
                  <a:pt x="7323" y="16126"/>
                  <a:pt x="7323" y="16217"/>
                </a:cubicBezTo>
                <a:cubicBezTo>
                  <a:pt x="7292" y="16187"/>
                  <a:pt x="7262" y="16156"/>
                  <a:pt x="7232" y="16126"/>
                </a:cubicBezTo>
                <a:lnTo>
                  <a:pt x="7171" y="16035"/>
                </a:lnTo>
                <a:cubicBezTo>
                  <a:pt x="7171" y="16004"/>
                  <a:pt x="7171" y="15974"/>
                  <a:pt x="7141" y="15974"/>
                </a:cubicBezTo>
                <a:lnTo>
                  <a:pt x="7049" y="15792"/>
                </a:lnTo>
                <a:cubicBezTo>
                  <a:pt x="7019" y="15731"/>
                  <a:pt x="6989" y="15670"/>
                  <a:pt x="6989" y="15579"/>
                </a:cubicBezTo>
                <a:lnTo>
                  <a:pt x="6867" y="15245"/>
                </a:lnTo>
                <a:cubicBezTo>
                  <a:pt x="6837" y="15214"/>
                  <a:pt x="6837" y="15184"/>
                  <a:pt x="6837" y="15184"/>
                </a:cubicBezTo>
                <a:lnTo>
                  <a:pt x="6837" y="15154"/>
                </a:lnTo>
                <a:cubicBezTo>
                  <a:pt x="6837" y="15123"/>
                  <a:pt x="6837" y="15093"/>
                  <a:pt x="6837" y="15093"/>
                </a:cubicBezTo>
                <a:close/>
                <a:moveTo>
                  <a:pt x="12853" y="16065"/>
                </a:moveTo>
                <a:lnTo>
                  <a:pt x="12913" y="16126"/>
                </a:lnTo>
                <a:cubicBezTo>
                  <a:pt x="12913" y="16187"/>
                  <a:pt x="12883" y="16217"/>
                  <a:pt x="12853" y="16278"/>
                </a:cubicBezTo>
                <a:lnTo>
                  <a:pt x="12792" y="16217"/>
                </a:lnTo>
                <a:lnTo>
                  <a:pt x="12792" y="16126"/>
                </a:lnTo>
                <a:cubicBezTo>
                  <a:pt x="12822" y="16096"/>
                  <a:pt x="12822" y="16096"/>
                  <a:pt x="12853" y="16065"/>
                </a:cubicBezTo>
                <a:close/>
                <a:moveTo>
                  <a:pt x="7687" y="15640"/>
                </a:moveTo>
                <a:lnTo>
                  <a:pt x="7748" y="15731"/>
                </a:lnTo>
                <a:lnTo>
                  <a:pt x="7779" y="15792"/>
                </a:lnTo>
                <a:cubicBezTo>
                  <a:pt x="7870" y="15944"/>
                  <a:pt x="7931" y="16126"/>
                  <a:pt x="8022" y="16278"/>
                </a:cubicBezTo>
                <a:lnTo>
                  <a:pt x="8143" y="16551"/>
                </a:lnTo>
                <a:lnTo>
                  <a:pt x="8052" y="16430"/>
                </a:lnTo>
                <a:lnTo>
                  <a:pt x="7961" y="16187"/>
                </a:lnTo>
                <a:cubicBezTo>
                  <a:pt x="7870" y="16035"/>
                  <a:pt x="7779" y="15852"/>
                  <a:pt x="7687" y="15670"/>
                </a:cubicBezTo>
                <a:cubicBezTo>
                  <a:pt x="7687" y="15670"/>
                  <a:pt x="7687" y="15640"/>
                  <a:pt x="7687" y="15640"/>
                </a:cubicBezTo>
                <a:close/>
                <a:moveTo>
                  <a:pt x="10452" y="15944"/>
                </a:moveTo>
                <a:lnTo>
                  <a:pt x="10513" y="16035"/>
                </a:lnTo>
                <a:cubicBezTo>
                  <a:pt x="10604" y="16187"/>
                  <a:pt x="10695" y="16339"/>
                  <a:pt x="10817" y="16490"/>
                </a:cubicBezTo>
                <a:lnTo>
                  <a:pt x="10847" y="16612"/>
                </a:lnTo>
                <a:cubicBezTo>
                  <a:pt x="10786" y="16551"/>
                  <a:pt x="10756" y="16460"/>
                  <a:pt x="10695" y="16399"/>
                </a:cubicBezTo>
                <a:lnTo>
                  <a:pt x="10604" y="16278"/>
                </a:lnTo>
                <a:lnTo>
                  <a:pt x="10513" y="16187"/>
                </a:lnTo>
                <a:cubicBezTo>
                  <a:pt x="10513" y="16126"/>
                  <a:pt x="10483" y="16096"/>
                  <a:pt x="10452" y="16035"/>
                </a:cubicBezTo>
                <a:lnTo>
                  <a:pt x="10452" y="15944"/>
                </a:lnTo>
                <a:close/>
                <a:moveTo>
                  <a:pt x="7779" y="16521"/>
                </a:moveTo>
                <a:lnTo>
                  <a:pt x="7779" y="16521"/>
                </a:lnTo>
                <a:cubicBezTo>
                  <a:pt x="7779" y="16551"/>
                  <a:pt x="7809" y="16612"/>
                  <a:pt x="7839" y="16673"/>
                </a:cubicBezTo>
                <a:lnTo>
                  <a:pt x="7809" y="16612"/>
                </a:lnTo>
                <a:cubicBezTo>
                  <a:pt x="7779" y="16582"/>
                  <a:pt x="7779" y="16551"/>
                  <a:pt x="7779" y="16521"/>
                </a:cubicBezTo>
                <a:close/>
                <a:moveTo>
                  <a:pt x="11819" y="16369"/>
                </a:moveTo>
                <a:lnTo>
                  <a:pt x="12002" y="16460"/>
                </a:lnTo>
                <a:cubicBezTo>
                  <a:pt x="11941" y="16490"/>
                  <a:pt x="11941" y="16521"/>
                  <a:pt x="11941" y="16521"/>
                </a:cubicBezTo>
                <a:lnTo>
                  <a:pt x="11941" y="16551"/>
                </a:lnTo>
                <a:cubicBezTo>
                  <a:pt x="11941" y="16551"/>
                  <a:pt x="11941" y="16582"/>
                  <a:pt x="11941" y="16582"/>
                </a:cubicBezTo>
                <a:lnTo>
                  <a:pt x="11941" y="16612"/>
                </a:lnTo>
                <a:cubicBezTo>
                  <a:pt x="11911" y="16642"/>
                  <a:pt x="11880" y="16703"/>
                  <a:pt x="11850" y="16734"/>
                </a:cubicBezTo>
                <a:lnTo>
                  <a:pt x="11819" y="16734"/>
                </a:lnTo>
                <a:cubicBezTo>
                  <a:pt x="11850" y="16642"/>
                  <a:pt x="11850" y="16582"/>
                  <a:pt x="11819" y="16490"/>
                </a:cubicBezTo>
                <a:lnTo>
                  <a:pt x="11819" y="16369"/>
                </a:lnTo>
                <a:close/>
                <a:moveTo>
                  <a:pt x="9176" y="16187"/>
                </a:moveTo>
                <a:lnTo>
                  <a:pt x="9298" y="16217"/>
                </a:lnTo>
                <a:lnTo>
                  <a:pt x="9419" y="16217"/>
                </a:lnTo>
                <a:lnTo>
                  <a:pt x="9510" y="16399"/>
                </a:lnTo>
                <a:cubicBezTo>
                  <a:pt x="9571" y="16460"/>
                  <a:pt x="9602" y="16551"/>
                  <a:pt x="9662" y="16642"/>
                </a:cubicBezTo>
                <a:lnTo>
                  <a:pt x="9693" y="16703"/>
                </a:lnTo>
                <a:cubicBezTo>
                  <a:pt x="9693" y="16734"/>
                  <a:pt x="9693" y="16734"/>
                  <a:pt x="9723" y="16764"/>
                </a:cubicBezTo>
                <a:cubicBezTo>
                  <a:pt x="9541" y="16642"/>
                  <a:pt x="9389" y="16551"/>
                  <a:pt x="9267" y="16399"/>
                </a:cubicBezTo>
                <a:lnTo>
                  <a:pt x="9207" y="16278"/>
                </a:lnTo>
                <a:lnTo>
                  <a:pt x="9146" y="16187"/>
                </a:lnTo>
                <a:close/>
                <a:moveTo>
                  <a:pt x="11789" y="17129"/>
                </a:moveTo>
                <a:lnTo>
                  <a:pt x="11911" y="17159"/>
                </a:lnTo>
                <a:lnTo>
                  <a:pt x="11850" y="17189"/>
                </a:lnTo>
                <a:lnTo>
                  <a:pt x="11789" y="17129"/>
                </a:lnTo>
                <a:close/>
                <a:moveTo>
                  <a:pt x="10270" y="16916"/>
                </a:moveTo>
                <a:cubicBezTo>
                  <a:pt x="10331" y="16977"/>
                  <a:pt x="10392" y="17037"/>
                  <a:pt x="10452" y="17098"/>
                </a:cubicBezTo>
                <a:lnTo>
                  <a:pt x="10574" y="17220"/>
                </a:lnTo>
                <a:lnTo>
                  <a:pt x="10574" y="17220"/>
                </a:lnTo>
                <a:lnTo>
                  <a:pt x="10513" y="17189"/>
                </a:lnTo>
                <a:cubicBezTo>
                  <a:pt x="10392" y="17129"/>
                  <a:pt x="10300" y="17098"/>
                  <a:pt x="10179" y="17037"/>
                </a:cubicBezTo>
                <a:cubicBezTo>
                  <a:pt x="10179" y="17007"/>
                  <a:pt x="10148" y="16977"/>
                  <a:pt x="10148" y="16946"/>
                </a:cubicBezTo>
                <a:lnTo>
                  <a:pt x="10209" y="16946"/>
                </a:lnTo>
                <a:lnTo>
                  <a:pt x="10270" y="16916"/>
                </a:lnTo>
                <a:close/>
                <a:moveTo>
                  <a:pt x="8629" y="16794"/>
                </a:moveTo>
                <a:lnTo>
                  <a:pt x="8812" y="17007"/>
                </a:lnTo>
                <a:cubicBezTo>
                  <a:pt x="8903" y="17098"/>
                  <a:pt x="9024" y="17220"/>
                  <a:pt x="9146" y="17341"/>
                </a:cubicBezTo>
                <a:cubicBezTo>
                  <a:pt x="9085" y="17311"/>
                  <a:pt x="9024" y="17311"/>
                  <a:pt x="8964" y="17311"/>
                </a:cubicBezTo>
                <a:lnTo>
                  <a:pt x="8812" y="17250"/>
                </a:lnTo>
                <a:lnTo>
                  <a:pt x="8629" y="16794"/>
                </a:lnTo>
                <a:close/>
                <a:moveTo>
                  <a:pt x="9723" y="17341"/>
                </a:moveTo>
                <a:lnTo>
                  <a:pt x="9845" y="17432"/>
                </a:lnTo>
                <a:lnTo>
                  <a:pt x="9723" y="17372"/>
                </a:lnTo>
                <a:lnTo>
                  <a:pt x="9723" y="17341"/>
                </a:lnTo>
                <a:close/>
                <a:moveTo>
                  <a:pt x="11364" y="17189"/>
                </a:moveTo>
                <a:lnTo>
                  <a:pt x="11485" y="17341"/>
                </a:lnTo>
                <a:lnTo>
                  <a:pt x="11181" y="17432"/>
                </a:lnTo>
                <a:cubicBezTo>
                  <a:pt x="11242" y="17402"/>
                  <a:pt x="11273" y="17372"/>
                  <a:pt x="11303" y="17341"/>
                </a:cubicBezTo>
                <a:cubicBezTo>
                  <a:pt x="11303" y="17311"/>
                  <a:pt x="11333" y="17280"/>
                  <a:pt x="11333" y="17250"/>
                </a:cubicBezTo>
                <a:cubicBezTo>
                  <a:pt x="11364" y="17220"/>
                  <a:pt x="11364" y="17220"/>
                  <a:pt x="11364" y="17189"/>
                </a:cubicBezTo>
                <a:close/>
                <a:moveTo>
                  <a:pt x="8143" y="17402"/>
                </a:moveTo>
                <a:lnTo>
                  <a:pt x="8356" y="17493"/>
                </a:lnTo>
                <a:lnTo>
                  <a:pt x="8417" y="17554"/>
                </a:lnTo>
                <a:lnTo>
                  <a:pt x="8508" y="17675"/>
                </a:lnTo>
                <a:lnTo>
                  <a:pt x="8569" y="17767"/>
                </a:lnTo>
                <a:lnTo>
                  <a:pt x="8356" y="17736"/>
                </a:lnTo>
                <a:lnTo>
                  <a:pt x="8082" y="17675"/>
                </a:lnTo>
                <a:cubicBezTo>
                  <a:pt x="8082" y="17675"/>
                  <a:pt x="8113" y="17645"/>
                  <a:pt x="8113" y="17615"/>
                </a:cubicBezTo>
                <a:cubicBezTo>
                  <a:pt x="8143" y="17554"/>
                  <a:pt x="8143" y="17463"/>
                  <a:pt x="8082" y="17402"/>
                </a:cubicBezTo>
                <a:close/>
                <a:moveTo>
                  <a:pt x="9389" y="17615"/>
                </a:moveTo>
                <a:lnTo>
                  <a:pt x="9450" y="17675"/>
                </a:lnTo>
                <a:lnTo>
                  <a:pt x="9510" y="17736"/>
                </a:lnTo>
                <a:lnTo>
                  <a:pt x="9419" y="17767"/>
                </a:lnTo>
                <a:lnTo>
                  <a:pt x="9024" y="17767"/>
                </a:lnTo>
                <a:cubicBezTo>
                  <a:pt x="9024" y="17736"/>
                  <a:pt x="9024" y="17706"/>
                  <a:pt x="9024" y="17675"/>
                </a:cubicBezTo>
                <a:cubicBezTo>
                  <a:pt x="9024" y="17675"/>
                  <a:pt x="9024" y="17645"/>
                  <a:pt x="9024" y="17645"/>
                </a:cubicBezTo>
                <a:lnTo>
                  <a:pt x="9267" y="17645"/>
                </a:lnTo>
                <a:cubicBezTo>
                  <a:pt x="9298" y="17645"/>
                  <a:pt x="9328" y="17645"/>
                  <a:pt x="9358" y="17615"/>
                </a:cubicBezTo>
                <a:close/>
                <a:moveTo>
                  <a:pt x="9283" y="0"/>
                </a:moveTo>
                <a:cubicBezTo>
                  <a:pt x="9077" y="0"/>
                  <a:pt x="8872" y="8"/>
                  <a:pt x="8660" y="23"/>
                </a:cubicBezTo>
                <a:cubicBezTo>
                  <a:pt x="8477" y="23"/>
                  <a:pt x="8295" y="53"/>
                  <a:pt x="8113" y="84"/>
                </a:cubicBezTo>
                <a:cubicBezTo>
                  <a:pt x="7900" y="114"/>
                  <a:pt x="7657" y="175"/>
                  <a:pt x="7444" y="236"/>
                </a:cubicBezTo>
                <a:cubicBezTo>
                  <a:pt x="7080" y="327"/>
                  <a:pt x="6715" y="448"/>
                  <a:pt x="6381" y="570"/>
                </a:cubicBezTo>
                <a:cubicBezTo>
                  <a:pt x="6016" y="691"/>
                  <a:pt x="5682" y="843"/>
                  <a:pt x="5348" y="995"/>
                </a:cubicBezTo>
                <a:lnTo>
                  <a:pt x="5318" y="1026"/>
                </a:lnTo>
                <a:cubicBezTo>
                  <a:pt x="4953" y="1178"/>
                  <a:pt x="4588" y="1421"/>
                  <a:pt x="4254" y="1664"/>
                </a:cubicBezTo>
                <a:cubicBezTo>
                  <a:pt x="3950" y="1876"/>
                  <a:pt x="3677" y="2089"/>
                  <a:pt x="3373" y="2302"/>
                </a:cubicBezTo>
                <a:cubicBezTo>
                  <a:pt x="3252" y="2393"/>
                  <a:pt x="3100" y="2514"/>
                  <a:pt x="2978" y="2636"/>
                </a:cubicBezTo>
                <a:cubicBezTo>
                  <a:pt x="2826" y="2727"/>
                  <a:pt x="2614" y="2940"/>
                  <a:pt x="2462" y="3122"/>
                </a:cubicBezTo>
                <a:cubicBezTo>
                  <a:pt x="2188" y="3396"/>
                  <a:pt x="1945" y="3669"/>
                  <a:pt x="1702" y="3973"/>
                </a:cubicBezTo>
                <a:cubicBezTo>
                  <a:pt x="1459" y="4277"/>
                  <a:pt x="1246" y="4580"/>
                  <a:pt x="1064" y="4884"/>
                </a:cubicBezTo>
                <a:cubicBezTo>
                  <a:pt x="851" y="5249"/>
                  <a:pt x="669" y="5613"/>
                  <a:pt x="487" y="5978"/>
                </a:cubicBezTo>
                <a:cubicBezTo>
                  <a:pt x="335" y="6373"/>
                  <a:pt x="244" y="6768"/>
                  <a:pt x="183" y="7193"/>
                </a:cubicBezTo>
                <a:cubicBezTo>
                  <a:pt x="92" y="7558"/>
                  <a:pt x="61" y="7923"/>
                  <a:pt x="31" y="8287"/>
                </a:cubicBezTo>
                <a:cubicBezTo>
                  <a:pt x="31" y="8469"/>
                  <a:pt x="1" y="8652"/>
                  <a:pt x="1" y="8864"/>
                </a:cubicBezTo>
                <a:cubicBezTo>
                  <a:pt x="1" y="9047"/>
                  <a:pt x="1" y="9229"/>
                  <a:pt x="31" y="9411"/>
                </a:cubicBezTo>
                <a:cubicBezTo>
                  <a:pt x="31" y="9502"/>
                  <a:pt x="61" y="9624"/>
                  <a:pt x="92" y="9715"/>
                </a:cubicBezTo>
                <a:cubicBezTo>
                  <a:pt x="183" y="10140"/>
                  <a:pt x="304" y="10535"/>
                  <a:pt x="456" y="10930"/>
                </a:cubicBezTo>
                <a:cubicBezTo>
                  <a:pt x="547" y="11113"/>
                  <a:pt x="608" y="11325"/>
                  <a:pt x="699" y="11508"/>
                </a:cubicBezTo>
                <a:cubicBezTo>
                  <a:pt x="791" y="11842"/>
                  <a:pt x="912" y="12207"/>
                  <a:pt x="1034" y="12571"/>
                </a:cubicBezTo>
                <a:cubicBezTo>
                  <a:pt x="1155" y="12936"/>
                  <a:pt x="1277" y="13270"/>
                  <a:pt x="1429" y="13604"/>
                </a:cubicBezTo>
                <a:cubicBezTo>
                  <a:pt x="1581" y="13999"/>
                  <a:pt x="1793" y="14394"/>
                  <a:pt x="2006" y="14759"/>
                </a:cubicBezTo>
                <a:cubicBezTo>
                  <a:pt x="2219" y="15093"/>
                  <a:pt x="2462" y="15397"/>
                  <a:pt x="2705" y="15701"/>
                </a:cubicBezTo>
                <a:cubicBezTo>
                  <a:pt x="3008" y="15974"/>
                  <a:pt x="3312" y="16247"/>
                  <a:pt x="3616" y="16551"/>
                </a:cubicBezTo>
                <a:cubicBezTo>
                  <a:pt x="3890" y="16825"/>
                  <a:pt x="4163" y="17068"/>
                  <a:pt x="4497" y="17311"/>
                </a:cubicBezTo>
                <a:cubicBezTo>
                  <a:pt x="4680" y="17432"/>
                  <a:pt x="4862" y="17554"/>
                  <a:pt x="5044" y="17675"/>
                </a:cubicBezTo>
                <a:cubicBezTo>
                  <a:pt x="5196" y="17736"/>
                  <a:pt x="5378" y="17827"/>
                  <a:pt x="5530" y="17918"/>
                </a:cubicBezTo>
                <a:cubicBezTo>
                  <a:pt x="5895" y="18040"/>
                  <a:pt x="6229" y="18192"/>
                  <a:pt x="6594" y="18344"/>
                </a:cubicBezTo>
                <a:cubicBezTo>
                  <a:pt x="6958" y="18496"/>
                  <a:pt x="7384" y="18648"/>
                  <a:pt x="7809" y="18708"/>
                </a:cubicBezTo>
                <a:cubicBezTo>
                  <a:pt x="7991" y="18769"/>
                  <a:pt x="8174" y="18800"/>
                  <a:pt x="8386" y="18800"/>
                </a:cubicBezTo>
                <a:cubicBezTo>
                  <a:pt x="8629" y="18830"/>
                  <a:pt x="8872" y="18830"/>
                  <a:pt x="9115" y="18830"/>
                </a:cubicBezTo>
                <a:cubicBezTo>
                  <a:pt x="9450" y="18830"/>
                  <a:pt x="9814" y="18800"/>
                  <a:pt x="10179" y="18739"/>
                </a:cubicBezTo>
                <a:cubicBezTo>
                  <a:pt x="10361" y="18708"/>
                  <a:pt x="10543" y="18678"/>
                  <a:pt x="10726" y="18648"/>
                </a:cubicBezTo>
                <a:cubicBezTo>
                  <a:pt x="10878" y="18587"/>
                  <a:pt x="11181" y="18526"/>
                  <a:pt x="11425" y="18465"/>
                </a:cubicBezTo>
                <a:cubicBezTo>
                  <a:pt x="11789" y="18344"/>
                  <a:pt x="12154" y="18192"/>
                  <a:pt x="12488" y="18010"/>
                </a:cubicBezTo>
                <a:cubicBezTo>
                  <a:pt x="12913" y="17797"/>
                  <a:pt x="13308" y="17493"/>
                  <a:pt x="13673" y="17159"/>
                </a:cubicBezTo>
                <a:cubicBezTo>
                  <a:pt x="14007" y="16885"/>
                  <a:pt x="14311" y="16582"/>
                  <a:pt x="14615" y="16278"/>
                </a:cubicBezTo>
                <a:cubicBezTo>
                  <a:pt x="14919" y="15974"/>
                  <a:pt x="15131" y="15731"/>
                  <a:pt x="15374" y="15427"/>
                </a:cubicBezTo>
                <a:cubicBezTo>
                  <a:pt x="15496" y="15275"/>
                  <a:pt x="15617" y="15123"/>
                  <a:pt x="15739" y="14971"/>
                </a:cubicBezTo>
                <a:cubicBezTo>
                  <a:pt x="15860" y="14819"/>
                  <a:pt x="15952" y="14668"/>
                  <a:pt x="16043" y="14516"/>
                </a:cubicBezTo>
                <a:cubicBezTo>
                  <a:pt x="16286" y="14151"/>
                  <a:pt x="16468" y="13786"/>
                  <a:pt x="16650" y="13422"/>
                </a:cubicBezTo>
                <a:cubicBezTo>
                  <a:pt x="16863" y="13057"/>
                  <a:pt x="17045" y="12753"/>
                  <a:pt x="17167" y="12419"/>
                </a:cubicBezTo>
                <a:cubicBezTo>
                  <a:pt x="17349" y="12024"/>
                  <a:pt x="17471" y="11629"/>
                  <a:pt x="17592" y="11234"/>
                </a:cubicBezTo>
                <a:cubicBezTo>
                  <a:pt x="17683" y="10870"/>
                  <a:pt x="17714" y="10475"/>
                  <a:pt x="17744" y="10110"/>
                </a:cubicBezTo>
                <a:cubicBezTo>
                  <a:pt x="17744" y="9897"/>
                  <a:pt x="17775" y="9685"/>
                  <a:pt x="17744" y="9472"/>
                </a:cubicBezTo>
                <a:cubicBezTo>
                  <a:pt x="17744" y="9290"/>
                  <a:pt x="17714" y="9077"/>
                  <a:pt x="17714" y="8895"/>
                </a:cubicBezTo>
                <a:cubicBezTo>
                  <a:pt x="17653" y="8500"/>
                  <a:pt x="17562" y="8105"/>
                  <a:pt x="17440" y="7710"/>
                </a:cubicBezTo>
                <a:cubicBezTo>
                  <a:pt x="17319" y="7345"/>
                  <a:pt x="17228" y="6950"/>
                  <a:pt x="17106" y="6616"/>
                </a:cubicBezTo>
                <a:cubicBezTo>
                  <a:pt x="17015" y="6251"/>
                  <a:pt x="16924" y="5917"/>
                  <a:pt x="16772" y="5583"/>
                </a:cubicBezTo>
                <a:cubicBezTo>
                  <a:pt x="16711" y="5401"/>
                  <a:pt x="16620" y="5249"/>
                  <a:pt x="16559" y="5067"/>
                </a:cubicBezTo>
                <a:cubicBezTo>
                  <a:pt x="16498" y="4884"/>
                  <a:pt x="16407" y="4702"/>
                  <a:pt x="16316" y="4520"/>
                </a:cubicBezTo>
                <a:cubicBezTo>
                  <a:pt x="16164" y="4155"/>
                  <a:pt x="15982" y="3790"/>
                  <a:pt x="15800" y="3456"/>
                </a:cubicBezTo>
                <a:cubicBezTo>
                  <a:pt x="15587" y="3152"/>
                  <a:pt x="15344" y="2849"/>
                  <a:pt x="15101" y="2575"/>
                </a:cubicBezTo>
                <a:cubicBezTo>
                  <a:pt x="14858" y="2271"/>
                  <a:pt x="14584" y="1968"/>
                  <a:pt x="14311" y="1694"/>
                </a:cubicBezTo>
                <a:cubicBezTo>
                  <a:pt x="14159" y="1542"/>
                  <a:pt x="14037" y="1421"/>
                  <a:pt x="13886" y="1329"/>
                </a:cubicBezTo>
                <a:cubicBezTo>
                  <a:pt x="13703" y="1178"/>
                  <a:pt x="13491" y="1056"/>
                  <a:pt x="13308" y="935"/>
                </a:cubicBezTo>
                <a:cubicBezTo>
                  <a:pt x="12974" y="752"/>
                  <a:pt x="12609" y="600"/>
                  <a:pt x="12245" y="479"/>
                </a:cubicBezTo>
                <a:cubicBezTo>
                  <a:pt x="12154" y="448"/>
                  <a:pt x="12063" y="418"/>
                  <a:pt x="12002" y="388"/>
                </a:cubicBezTo>
                <a:cubicBezTo>
                  <a:pt x="11880" y="357"/>
                  <a:pt x="11759" y="327"/>
                  <a:pt x="11607" y="296"/>
                </a:cubicBezTo>
                <a:lnTo>
                  <a:pt x="11030" y="205"/>
                </a:lnTo>
                <a:cubicBezTo>
                  <a:pt x="10665" y="114"/>
                  <a:pt x="10270" y="53"/>
                  <a:pt x="9905" y="23"/>
                </a:cubicBezTo>
                <a:cubicBezTo>
                  <a:pt x="9693" y="8"/>
                  <a:pt x="9488" y="0"/>
                  <a:pt x="928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20" name="Google Shape;720;p35"/>
          <p:cNvSpPr/>
          <p:nvPr/>
        </p:nvSpPr>
        <p:spPr>
          <a:xfrm>
            <a:off x="10314142" y="-100467"/>
            <a:ext cx="2238437" cy="1305696"/>
          </a:xfrm>
          <a:custGeom>
            <a:avLst/>
            <a:gdLst/>
            <a:ahLst/>
            <a:cxnLst/>
            <a:rect l="l" t="t" r="r" b="b"/>
            <a:pathLst>
              <a:path w="43934" h="25627" extrusionOk="0">
                <a:moveTo>
                  <a:pt x="14879" y="0"/>
                </a:moveTo>
                <a:cubicBezTo>
                  <a:pt x="14743" y="0"/>
                  <a:pt x="14604" y="4"/>
                  <a:pt x="14462" y="14"/>
                </a:cubicBezTo>
                <a:cubicBezTo>
                  <a:pt x="13429" y="44"/>
                  <a:pt x="12396" y="135"/>
                  <a:pt x="11363" y="257"/>
                </a:cubicBezTo>
                <a:cubicBezTo>
                  <a:pt x="10877" y="348"/>
                  <a:pt x="10421" y="409"/>
                  <a:pt x="9905" y="530"/>
                </a:cubicBezTo>
                <a:cubicBezTo>
                  <a:pt x="9358" y="622"/>
                  <a:pt x="8933" y="743"/>
                  <a:pt x="8538" y="865"/>
                </a:cubicBezTo>
                <a:cubicBezTo>
                  <a:pt x="8052" y="986"/>
                  <a:pt x="7535" y="1168"/>
                  <a:pt x="7079" y="1351"/>
                </a:cubicBezTo>
                <a:cubicBezTo>
                  <a:pt x="6684" y="1503"/>
                  <a:pt x="6320" y="1715"/>
                  <a:pt x="5986" y="1898"/>
                </a:cubicBezTo>
                <a:lnTo>
                  <a:pt x="5803" y="1989"/>
                </a:lnTo>
                <a:lnTo>
                  <a:pt x="5439" y="2201"/>
                </a:lnTo>
                <a:cubicBezTo>
                  <a:pt x="5135" y="2353"/>
                  <a:pt x="4831" y="2505"/>
                  <a:pt x="4558" y="2688"/>
                </a:cubicBezTo>
                <a:cubicBezTo>
                  <a:pt x="4315" y="2840"/>
                  <a:pt x="4102" y="2991"/>
                  <a:pt x="3889" y="3174"/>
                </a:cubicBezTo>
                <a:lnTo>
                  <a:pt x="3859" y="3174"/>
                </a:lnTo>
                <a:lnTo>
                  <a:pt x="3828" y="3204"/>
                </a:lnTo>
                <a:cubicBezTo>
                  <a:pt x="3768" y="3234"/>
                  <a:pt x="3707" y="3265"/>
                  <a:pt x="3646" y="3295"/>
                </a:cubicBezTo>
                <a:cubicBezTo>
                  <a:pt x="3433" y="3386"/>
                  <a:pt x="3251" y="3508"/>
                  <a:pt x="3038" y="3629"/>
                </a:cubicBezTo>
                <a:lnTo>
                  <a:pt x="2978" y="3690"/>
                </a:lnTo>
                <a:cubicBezTo>
                  <a:pt x="2765" y="3812"/>
                  <a:pt x="2552" y="3933"/>
                  <a:pt x="2370" y="4085"/>
                </a:cubicBezTo>
                <a:cubicBezTo>
                  <a:pt x="2218" y="4237"/>
                  <a:pt x="2036" y="4389"/>
                  <a:pt x="1884" y="4541"/>
                </a:cubicBezTo>
                <a:cubicBezTo>
                  <a:pt x="1550" y="4875"/>
                  <a:pt x="1216" y="5240"/>
                  <a:pt x="942" y="5635"/>
                </a:cubicBezTo>
                <a:cubicBezTo>
                  <a:pt x="821" y="5787"/>
                  <a:pt x="669" y="5969"/>
                  <a:pt x="547" y="6151"/>
                </a:cubicBezTo>
                <a:cubicBezTo>
                  <a:pt x="395" y="6364"/>
                  <a:pt x="274" y="6577"/>
                  <a:pt x="183" y="6820"/>
                </a:cubicBezTo>
                <a:cubicBezTo>
                  <a:pt x="91" y="7063"/>
                  <a:pt x="31" y="7336"/>
                  <a:pt x="31" y="7579"/>
                </a:cubicBezTo>
                <a:cubicBezTo>
                  <a:pt x="0" y="7792"/>
                  <a:pt x="0" y="8035"/>
                  <a:pt x="0" y="8248"/>
                </a:cubicBezTo>
                <a:cubicBezTo>
                  <a:pt x="0" y="8734"/>
                  <a:pt x="61" y="9190"/>
                  <a:pt x="183" y="9676"/>
                </a:cubicBezTo>
                <a:cubicBezTo>
                  <a:pt x="213" y="9888"/>
                  <a:pt x="274" y="10101"/>
                  <a:pt x="365" y="10314"/>
                </a:cubicBezTo>
                <a:cubicBezTo>
                  <a:pt x="426" y="10526"/>
                  <a:pt x="547" y="10769"/>
                  <a:pt x="669" y="10982"/>
                </a:cubicBezTo>
                <a:cubicBezTo>
                  <a:pt x="790" y="11134"/>
                  <a:pt x="912" y="11316"/>
                  <a:pt x="1064" y="11468"/>
                </a:cubicBezTo>
                <a:cubicBezTo>
                  <a:pt x="1094" y="11529"/>
                  <a:pt x="1155" y="11590"/>
                  <a:pt x="1216" y="11651"/>
                </a:cubicBezTo>
                <a:lnTo>
                  <a:pt x="1367" y="11772"/>
                </a:lnTo>
                <a:cubicBezTo>
                  <a:pt x="1489" y="11894"/>
                  <a:pt x="1610" y="11985"/>
                  <a:pt x="1762" y="12076"/>
                </a:cubicBezTo>
                <a:cubicBezTo>
                  <a:pt x="1914" y="12167"/>
                  <a:pt x="2097" y="12228"/>
                  <a:pt x="2279" y="12289"/>
                </a:cubicBezTo>
                <a:cubicBezTo>
                  <a:pt x="2522" y="12349"/>
                  <a:pt x="2765" y="12410"/>
                  <a:pt x="3008" y="12440"/>
                </a:cubicBezTo>
                <a:lnTo>
                  <a:pt x="3130" y="12471"/>
                </a:lnTo>
                <a:lnTo>
                  <a:pt x="3099" y="12471"/>
                </a:lnTo>
                <a:cubicBezTo>
                  <a:pt x="3251" y="12471"/>
                  <a:pt x="3403" y="12501"/>
                  <a:pt x="3585" y="12532"/>
                </a:cubicBezTo>
                <a:lnTo>
                  <a:pt x="4801" y="12532"/>
                </a:lnTo>
                <a:cubicBezTo>
                  <a:pt x="5348" y="12501"/>
                  <a:pt x="5864" y="12471"/>
                  <a:pt x="6350" y="12410"/>
                </a:cubicBezTo>
                <a:cubicBezTo>
                  <a:pt x="6624" y="12410"/>
                  <a:pt x="6867" y="12380"/>
                  <a:pt x="7110" y="12349"/>
                </a:cubicBezTo>
                <a:cubicBezTo>
                  <a:pt x="7353" y="12349"/>
                  <a:pt x="7566" y="12319"/>
                  <a:pt x="7809" y="12289"/>
                </a:cubicBezTo>
                <a:lnTo>
                  <a:pt x="7869" y="12289"/>
                </a:lnTo>
                <a:cubicBezTo>
                  <a:pt x="8204" y="12289"/>
                  <a:pt x="8507" y="12289"/>
                  <a:pt x="8811" y="12319"/>
                </a:cubicBezTo>
                <a:cubicBezTo>
                  <a:pt x="9480" y="12380"/>
                  <a:pt x="10118" y="12501"/>
                  <a:pt x="10665" y="12592"/>
                </a:cubicBezTo>
                <a:lnTo>
                  <a:pt x="11333" y="12714"/>
                </a:lnTo>
                <a:cubicBezTo>
                  <a:pt x="11576" y="12775"/>
                  <a:pt x="11819" y="12835"/>
                  <a:pt x="12032" y="12896"/>
                </a:cubicBezTo>
                <a:cubicBezTo>
                  <a:pt x="12427" y="13018"/>
                  <a:pt x="12852" y="13139"/>
                  <a:pt x="13399" y="13322"/>
                </a:cubicBezTo>
                <a:cubicBezTo>
                  <a:pt x="14280" y="13595"/>
                  <a:pt x="15161" y="13929"/>
                  <a:pt x="16073" y="14294"/>
                </a:cubicBezTo>
                <a:cubicBezTo>
                  <a:pt x="17015" y="14750"/>
                  <a:pt x="17835" y="15175"/>
                  <a:pt x="18594" y="15600"/>
                </a:cubicBezTo>
                <a:lnTo>
                  <a:pt x="19050" y="15904"/>
                </a:lnTo>
                <a:cubicBezTo>
                  <a:pt x="19749" y="16299"/>
                  <a:pt x="20478" y="16724"/>
                  <a:pt x="21147" y="17180"/>
                </a:cubicBezTo>
                <a:cubicBezTo>
                  <a:pt x="21572" y="17454"/>
                  <a:pt x="21967" y="17727"/>
                  <a:pt x="22392" y="18061"/>
                </a:cubicBezTo>
                <a:cubicBezTo>
                  <a:pt x="22727" y="18304"/>
                  <a:pt x="23152" y="18608"/>
                  <a:pt x="23547" y="18942"/>
                </a:cubicBezTo>
                <a:lnTo>
                  <a:pt x="23820" y="19155"/>
                </a:lnTo>
                <a:cubicBezTo>
                  <a:pt x="24094" y="19368"/>
                  <a:pt x="24398" y="19611"/>
                  <a:pt x="24671" y="19823"/>
                </a:cubicBezTo>
                <a:cubicBezTo>
                  <a:pt x="25157" y="20188"/>
                  <a:pt x="25522" y="20462"/>
                  <a:pt x="25886" y="20705"/>
                </a:cubicBezTo>
                <a:cubicBezTo>
                  <a:pt x="26251" y="20948"/>
                  <a:pt x="26646" y="21221"/>
                  <a:pt x="27041" y="21464"/>
                </a:cubicBezTo>
                <a:lnTo>
                  <a:pt x="27132" y="21525"/>
                </a:lnTo>
                <a:lnTo>
                  <a:pt x="27588" y="21859"/>
                </a:lnTo>
                <a:cubicBezTo>
                  <a:pt x="27831" y="22011"/>
                  <a:pt x="28074" y="22193"/>
                  <a:pt x="28347" y="22345"/>
                </a:cubicBezTo>
                <a:cubicBezTo>
                  <a:pt x="28712" y="22588"/>
                  <a:pt x="29137" y="22831"/>
                  <a:pt x="29593" y="23105"/>
                </a:cubicBezTo>
                <a:lnTo>
                  <a:pt x="30292" y="23469"/>
                </a:lnTo>
                <a:lnTo>
                  <a:pt x="30839" y="23804"/>
                </a:lnTo>
                <a:cubicBezTo>
                  <a:pt x="31264" y="24016"/>
                  <a:pt x="31781" y="24290"/>
                  <a:pt x="32297" y="24563"/>
                </a:cubicBezTo>
                <a:cubicBezTo>
                  <a:pt x="32753" y="24745"/>
                  <a:pt x="33209" y="24928"/>
                  <a:pt x="33695" y="25080"/>
                </a:cubicBezTo>
                <a:cubicBezTo>
                  <a:pt x="34211" y="25232"/>
                  <a:pt x="34667" y="25323"/>
                  <a:pt x="35123" y="25414"/>
                </a:cubicBezTo>
                <a:cubicBezTo>
                  <a:pt x="35639" y="25535"/>
                  <a:pt x="36156" y="25596"/>
                  <a:pt x="36642" y="25627"/>
                </a:cubicBezTo>
                <a:lnTo>
                  <a:pt x="37432" y="25627"/>
                </a:lnTo>
                <a:cubicBezTo>
                  <a:pt x="37705" y="25627"/>
                  <a:pt x="38009" y="25566"/>
                  <a:pt x="38282" y="25535"/>
                </a:cubicBezTo>
                <a:cubicBezTo>
                  <a:pt x="38769" y="25444"/>
                  <a:pt x="39224" y="25323"/>
                  <a:pt x="39650" y="25171"/>
                </a:cubicBezTo>
                <a:cubicBezTo>
                  <a:pt x="39923" y="25049"/>
                  <a:pt x="40197" y="24958"/>
                  <a:pt x="40470" y="24837"/>
                </a:cubicBezTo>
                <a:cubicBezTo>
                  <a:pt x="40683" y="24745"/>
                  <a:pt x="40865" y="24624"/>
                  <a:pt x="41047" y="24502"/>
                </a:cubicBezTo>
                <a:cubicBezTo>
                  <a:pt x="41290" y="24351"/>
                  <a:pt x="41533" y="24168"/>
                  <a:pt x="41746" y="23986"/>
                </a:cubicBezTo>
                <a:cubicBezTo>
                  <a:pt x="41837" y="23925"/>
                  <a:pt x="41928" y="23834"/>
                  <a:pt x="42020" y="23743"/>
                </a:cubicBezTo>
                <a:cubicBezTo>
                  <a:pt x="42202" y="23561"/>
                  <a:pt x="42354" y="23378"/>
                  <a:pt x="42506" y="23166"/>
                </a:cubicBezTo>
                <a:cubicBezTo>
                  <a:pt x="42779" y="22740"/>
                  <a:pt x="43022" y="22254"/>
                  <a:pt x="43235" y="21768"/>
                </a:cubicBezTo>
                <a:cubicBezTo>
                  <a:pt x="43417" y="21312"/>
                  <a:pt x="43569" y="20856"/>
                  <a:pt x="43691" y="20370"/>
                </a:cubicBezTo>
                <a:cubicBezTo>
                  <a:pt x="43843" y="19884"/>
                  <a:pt x="43903" y="19368"/>
                  <a:pt x="43934" y="18851"/>
                </a:cubicBezTo>
                <a:cubicBezTo>
                  <a:pt x="43934" y="18304"/>
                  <a:pt x="43903" y="17757"/>
                  <a:pt x="43782" y="17241"/>
                </a:cubicBezTo>
                <a:cubicBezTo>
                  <a:pt x="43691" y="16755"/>
                  <a:pt x="43569" y="16269"/>
                  <a:pt x="43417" y="15813"/>
                </a:cubicBezTo>
                <a:cubicBezTo>
                  <a:pt x="43265" y="15296"/>
                  <a:pt x="43053" y="14810"/>
                  <a:pt x="42840" y="14324"/>
                </a:cubicBezTo>
                <a:cubicBezTo>
                  <a:pt x="42718" y="14142"/>
                  <a:pt x="42627" y="13929"/>
                  <a:pt x="42475" y="13717"/>
                </a:cubicBezTo>
                <a:lnTo>
                  <a:pt x="42415" y="13625"/>
                </a:lnTo>
                <a:cubicBezTo>
                  <a:pt x="42384" y="13565"/>
                  <a:pt x="42354" y="13473"/>
                  <a:pt x="42293" y="13413"/>
                </a:cubicBezTo>
                <a:lnTo>
                  <a:pt x="42171" y="13230"/>
                </a:lnTo>
                <a:lnTo>
                  <a:pt x="42050" y="13048"/>
                </a:lnTo>
                <a:cubicBezTo>
                  <a:pt x="41746" y="12653"/>
                  <a:pt x="41442" y="12228"/>
                  <a:pt x="41108" y="11802"/>
                </a:cubicBezTo>
                <a:cubicBezTo>
                  <a:pt x="40531" y="11104"/>
                  <a:pt x="39893" y="10374"/>
                  <a:pt x="39133" y="9554"/>
                </a:cubicBezTo>
                <a:cubicBezTo>
                  <a:pt x="38921" y="9341"/>
                  <a:pt x="38769" y="9190"/>
                  <a:pt x="38586" y="9007"/>
                </a:cubicBezTo>
                <a:cubicBezTo>
                  <a:pt x="38404" y="8825"/>
                  <a:pt x="38222" y="8643"/>
                  <a:pt x="38070" y="8491"/>
                </a:cubicBezTo>
                <a:lnTo>
                  <a:pt x="38039" y="8460"/>
                </a:lnTo>
                <a:cubicBezTo>
                  <a:pt x="37675" y="8126"/>
                  <a:pt x="37310" y="7822"/>
                  <a:pt x="36824" y="7427"/>
                </a:cubicBezTo>
                <a:cubicBezTo>
                  <a:pt x="36460" y="7154"/>
                  <a:pt x="36065" y="6850"/>
                  <a:pt x="35639" y="6577"/>
                </a:cubicBezTo>
                <a:cubicBezTo>
                  <a:pt x="35214" y="6273"/>
                  <a:pt x="34819" y="6030"/>
                  <a:pt x="34424" y="5817"/>
                </a:cubicBezTo>
                <a:lnTo>
                  <a:pt x="33816" y="5513"/>
                </a:lnTo>
                <a:lnTo>
                  <a:pt x="33057" y="5118"/>
                </a:lnTo>
                <a:lnTo>
                  <a:pt x="32479" y="4814"/>
                </a:lnTo>
                <a:cubicBezTo>
                  <a:pt x="32236" y="4662"/>
                  <a:pt x="31963" y="4541"/>
                  <a:pt x="31720" y="4389"/>
                </a:cubicBezTo>
                <a:lnTo>
                  <a:pt x="31264" y="4146"/>
                </a:lnTo>
                <a:cubicBezTo>
                  <a:pt x="30991" y="3994"/>
                  <a:pt x="30717" y="3842"/>
                  <a:pt x="30413" y="3690"/>
                </a:cubicBezTo>
                <a:cubicBezTo>
                  <a:pt x="29927" y="3447"/>
                  <a:pt x="29411" y="3234"/>
                  <a:pt x="28955" y="3052"/>
                </a:cubicBezTo>
                <a:lnTo>
                  <a:pt x="28894" y="3022"/>
                </a:lnTo>
                <a:cubicBezTo>
                  <a:pt x="28712" y="2931"/>
                  <a:pt x="28530" y="2870"/>
                  <a:pt x="28317" y="2809"/>
                </a:cubicBezTo>
                <a:cubicBezTo>
                  <a:pt x="28074" y="2718"/>
                  <a:pt x="27800" y="2627"/>
                  <a:pt x="27527" y="2536"/>
                </a:cubicBezTo>
                <a:lnTo>
                  <a:pt x="26676" y="2262"/>
                </a:lnTo>
                <a:lnTo>
                  <a:pt x="26129" y="2080"/>
                </a:lnTo>
                <a:cubicBezTo>
                  <a:pt x="25674" y="1928"/>
                  <a:pt x="25188" y="1776"/>
                  <a:pt x="24701" y="1655"/>
                </a:cubicBezTo>
                <a:cubicBezTo>
                  <a:pt x="24398" y="1563"/>
                  <a:pt x="24094" y="1472"/>
                  <a:pt x="23790" y="1412"/>
                </a:cubicBezTo>
                <a:lnTo>
                  <a:pt x="23273" y="1260"/>
                </a:lnTo>
                <a:cubicBezTo>
                  <a:pt x="22939" y="1199"/>
                  <a:pt x="22605" y="1108"/>
                  <a:pt x="22271" y="1017"/>
                </a:cubicBezTo>
                <a:lnTo>
                  <a:pt x="21845" y="925"/>
                </a:lnTo>
                <a:lnTo>
                  <a:pt x="21329" y="773"/>
                </a:lnTo>
                <a:cubicBezTo>
                  <a:pt x="21025" y="713"/>
                  <a:pt x="20721" y="622"/>
                  <a:pt x="20417" y="561"/>
                </a:cubicBezTo>
                <a:cubicBezTo>
                  <a:pt x="19992" y="470"/>
                  <a:pt x="19567" y="379"/>
                  <a:pt x="19141" y="318"/>
                </a:cubicBezTo>
                <a:lnTo>
                  <a:pt x="18929" y="287"/>
                </a:lnTo>
                <a:cubicBezTo>
                  <a:pt x="18443" y="196"/>
                  <a:pt x="17926" y="105"/>
                  <a:pt x="17349" y="75"/>
                </a:cubicBezTo>
                <a:cubicBezTo>
                  <a:pt x="16893" y="44"/>
                  <a:pt x="16407" y="14"/>
                  <a:pt x="15982" y="14"/>
                </a:cubicBezTo>
                <a:lnTo>
                  <a:pt x="15678" y="14"/>
                </a:lnTo>
                <a:cubicBezTo>
                  <a:pt x="15414" y="14"/>
                  <a:pt x="15151" y="0"/>
                  <a:pt x="1487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21" name="Google Shape;721;p35"/>
          <p:cNvGrpSpPr/>
          <p:nvPr/>
        </p:nvGrpSpPr>
        <p:grpSpPr>
          <a:xfrm>
            <a:off x="10888068" y="-100467"/>
            <a:ext cx="1090555" cy="1146944"/>
            <a:chOff x="8166051" y="-75350"/>
            <a:chExt cx="817916" cy="860208"/>
          </a:xfrm>
        </p:grpSpPr>
        <p:sp>
          <p:nvSpPr>
            <p:cNvPr id="722" name="Google Shape;722;p35"/>
            <p:cNvSpPr/>
            <p:nvPr/>
          </p:nvSpPr>
          <p:spPr>
            <a:xfrm rot="1238432">
              <a:off x="8289700" y="-72880"/>
              <a:ext cx="146623" cy="728242"/>
            </a:xfrm>
            <a:custGeom>
              <a:avLst/>
              <a:gdLst/>
              <a:ahLst/>
              <a:cxnLst/>
              <a:rect l="l" t="t" r="r" b="b"/>
              <a:pathLst>
                <a:path w="5865" h="29130" extrusionOk="0">
                  <a:moveTo>
                    <a:pt x="3708" y="0"/>
                  </a:moveTo>
                  <a:cubicBezTo>
                    <a:pt x="3495" y="0"/>
                    <a:pt x="3252" y="31"/>
                    <a:pt x="3039" y="31"/>
                  </a:cubicBezTo>
                  <a:cubicBezTo>
                    <a:pt x="2766" y="61"/>
                    <a:pt x="2523" y="122"/>
                    <a:pt x="2249" y="183"/>
                  </a:cubicBezTo>
                  <a:cubicBezTo>
                    <a:pt x="2128" y="213"/>
                    <a:pt x="1976" y="274"/>
                    <a:pt x="1854" y="335"/>
                  </a:cubicBezTo>
                  <a:cubicBezTo>
                    <a:pt x="1611" y="486"/>
                    <a:pt x="1429" y="669"/>
                    <a:pt x="1307" y="912"/>
                  </a:cubicBezTo>
                  <a:cubicBezTo>
                    <a:pt x="1095" y="1368"/>
                    <a:pt x="943" y="1854"/>
                    <a:pt x="912" y="2370"/>
                  </a:cubicBezTo>
                  <a:cubicBezTo>
                    <a:pt x="852" y="2917"/>
                    <a:pt x="791" y="3434"/>
                    <a:pt x="73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426" y="6806"/>
                  </a:cubicBezTo>
                  <a:cubicBezTo>
                    <a:pt x="365" y="7353"/>
                    <a:pt x="305" y="7900"/>
                    <a:pt x="244" y="8447"/>
                  </a:cubicBezTo>
                  <a:cubicBezTo>
                    <a:pt x="183" y="8842"/>
                    <a:pt x="153" y="9267"/>
                    <a:pt x="92" y="9692"/>
                  </a:cubicBezTo>
                  <a:cubicBezTo>
                    <a:pt x="62" y="10179"/>
                    <a:pt x="3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8473"/>
                  </a:lnTo>
                  <a:lnTo>
                    <a:pt x="1" y="19385"/>
                  </a:lnTo>
                  <a:lnTo>
                    <a:pt x="1" y="21390"/>
                  </a:lnTo>
                  <a:cubicBezTo>
                    <a:pt x="1" y="21694"/>
                    <a:pt x="1" y="21998"/>
                    <a:pt x="31" y="22301"/>
                  </a:cubicBezTo>
                  <a:lnTo>
                    <a:pt x="31" y="22909"/>
                  </a:lnTo>
                  <a:lnTo>
                    <a:pt x="31" y="23547"/>
                  </a:lnTo>
                  <a:lnTo>
                    <a:pt x="31" y="24307"/>
                  </a:lnTo>
                  <a:cubicBezTo>
                    <a:pt x="31" y="24428"/>
                    <a:pt x="31" y="24580"/>
                    <a:pt x="62" y="24702"/>
                  </a:cubicBezTo>
                  <a:lnTo>
                    <a:pt x="62" y="25005"/>
                  </a:lnTo>
                  <a:lnTo>
                    <a:pt x="62" y="25613"/>
                  </a:lnTo>
                  <a:lnTo>
                    <a:pt x="62" y="25674"/>
                  </a:lnTo>
                  <a:cubicBezTo>
                    <a:pt x="62" y="26130"/>
                    <a:pt x="92" y="26616"/>
                    <a:pt x="153" y="27071"/>
                  </a:cubicBezTo>
                  <a:cubicBezTo>
                    <a:pt x="213" y="27740"/>
                    <a:pt x="305" y="28560"/>
                    <a:pt x="1003" y="28894"/>
                  </a:cubicBezTo>
                  <a:cubicBezTo>
                    <a:pt x="1277" y="29016"/>
                    <a:pt x="1581" y="29107"/>
                    <a:pt x="1915" y="29107"/>
                  </a:cubicBezTo>
                  <a:cubicBezTo>
                    <a:pt x="1961" y="29122"/>
                    <a:pt x="2006" y="29130"/>
                    <a:pt x="2055" y="29130"/>
                  </a:cubicBezTo>
                  <a:cubicBezTo>
                    <a:pt x="2105" y="29130"/>
                    <a:pt x="2158" y="29122"/>
                    <a:pt x="2219" y="29107"/>
                  </a:cubicBezTo>
                  <a:lnTo>
                    <a:pt x="2583" y="29107"/>
                  </a:lnTo>
                  <a:cubicBezTo>
                    <a:pt x="2735" y="29107"/>
                    <a:pt x="2887" y="29077"/>
                    <a:pt x="3009" y="29077"/>
                  </a:cubicBezTo>
                  <a:cubicBezTo>
                    <a:pt x="3191" y="29016"/>
                    <a:pt x="3343" y="28955"/>
                    <a:pt x="3495" y="28894"/>
                  </a:cubicBezTo>
                  <a:cubicBezTo>
                    <a:pt x="3677" y="28803"/>
                    <a:pt x="3859" y="28651"/>
                    <a:pt x="3981" y="28439"/>
                  </a:cubicBezTo>
                  <a:cubicBezTo>
                    <a:pt x="4072" y="28287"/>
                    <a:pt x="4163" y="28104"/>
                    <a:pt x="4224" y="27922"/>
                  </a:cubicBezTo>
                  <a:cubicBezTo>
                    <a:pt x="4376" y="27466"/>
                    <a:pt x="4467" y="26980"/>
                    <a:pt x="4497" y="26494"/>
                  </a:cubicBezTo>
                  <a:lnTo>
                    <a:pt x="4497" y="26464"/>
                  </a:lnTo>
                  <a:cubicBezTo>
                    <a:pt x="4619" y="25552"/>
                    <a:pt x="4710" y="24610"/>
                    <a:pt x="4771" y="23669"/>
                  </a:cubicBezTo>
                  <a:cubicBezTo>
                    <a:pt x="4771" y="23365"/>
                    <a:pt x="4801" y="23091"/>
                    <a:pt x="4832" y="22787"/>
                  </a:cubicBezTo>
                  <a:cubicBezTo>
                    <a:pt x="4862" y="22575"/>
                    <a:pt x="4862" y="22392"/>
                    <a:pt x="4892" y="22180"/>
                  </a:cubicBezTo>
                  <a:cubicBezTo>
                    <a:pt x="4923" y="21876"/>
                    <a:pt x="4923" y="21572"/>
                    <a:pt x="4953" y="21299"/>
                  </a:cubicBezTo>
                  <a:lnTo>
                    <a:pt x="4984" y="20752"/>
                  </a:lnTo>
                  <a:cubicBezTo>
                    <a:pt x="5014" y="20387"/>
                    <a:pt x="5044" y="20023"/>
                    <a:pt x="5075" y="19688"/>
                  </a:cubicBezTo>
                  <a:lnTo>
                    <a:pt x="5105" y="19293"/>
                  </a:lnTo>
                  <a:lnTo>
                    <a:pt x="5105" y="19111"/>
                  </a:lnTo>
                  <a:cubicBezTo>
                    <a:pt x="5136" y="18929"/>
                    <a:pt x="5136" y="18747"/>
                    <a:pt x="5166" y="18564"/>
                  </a:cubicBezTo>
                  <a:cubicBezTo>
                    <a:pt x="5166" y="18412"/>
                    <a:pt x="5166" y="18291"/>
                    <a:pt x="5166" y="18169"/>
                  </a:cubicBezTo>
                  <a:cubicBezTo>
                    <a:pt x="5196" y="18078"/>
                    <a:pt x="5166" y="17987"/>
                    <a:pt x="5166" y="17896"/>
                  </a:cubicBezTo>
                  <a:cubicBezTo>
                    <a:pt x="5166" y="17653"/>
                    <a:pt x="5196" y="17410"/>
                    <a:pt x="5227" y="17167"/>
                  </a:cubicBezTo>
                  <a:cubicBezTo>
                    <a:pt x="5227" y="16954"/>
                    <a:pt x="5227" y="16681"/>
                    <a:pt x="5257" y="16407"/>
                  </a:cubicBezTo>
                  <a:cubicBezTo>
                    <a:pt x="5257" y="16286"/>
                    <a:pt x="5257" y="16134"/>
                    <a:pt x="5287" y="15982"/>
                  </a:cubicBezTo>
                  <a:cubicBezTo>
                    <a:pt x="5318" y="15617"/>
                    <a:pt x="5318" y="15253"/>
                    <a:pt x="5348" y="14888"/>
                  </a:cubicBezTo>
                  <a:cubicBezTo>
                    <a:pt x="5348" y="14554"/>
                    <a:pt x="5379" y="14128"/>
                    <a:pt x="5379" y="13764"/>
                  </a:cubicBezTo>
                  <a:lnTo>
                    <a:pt x="5379" y="13399"/>
                  </a:lnTo>
                  <a:cubicBezTo>
                    <a:pt x="5379" y="12913"/>
                    <a:pt x="5470" y="12397"/>
                    <a:pt x="5530" y="11941"/>
                  </a:cubicBezTo>
                  <a:lnTo>
                    <a:pt x="5530" y="11910"/>
                  </a:lnTo>
                  <a:cubicBezTo>
                    <a:pt x="5591" y="11455"/>
                    <a:pt x="5652" y="10999"/>
                    <a:pt x="5652" y="10543"/>
                  </a:cubicBezTo>
                  <a:cubicBezTo>
                    <a:pt x="5682" y="10087"/>
                    <a:pt x="5682" y="9510"/>
                    <a:pt x="5682" y="9024"/>
                  </a:cubicBezTo>
                  <a:cubicBezTo>
                    <a:pt x="5713" y="8538"/>
                    <a:pt x="5682" y="8082"/>
                    <a:pt x="5713" y="7596"/>
                  </a:cubicBezTo>
                  <a:cubicBezTo>
                    <a:pt x="5743" y="7140"/>
                    <a:pt x="5743" y="6624"/>
                    <a:pt x="5743" y="6168"/>
                  </a:cubicBezTo>
                  <a:lnTo>
                    <a:pt x="5743" y="3889"/>
                  </a:lnTo>
                  <a:lnTo>
                    <a:pt x="5865" y="3373"/>
                  </a:lnTo>
                  <a:lnTo>
                    <a:pt x="5865" y="2127"/>
                  </a:lnTo>
                  <a:cubicBezTo>
                    <a:pt x="5865" y="1884"/>
                    <a:pt x="5834" y="1641"/>
                    <a:pt x="5804" y="1368"/>
                  </a:cubicBezTo>
                  <a:cubicBezTo>
                    <a:pt x="5774" y="1276"/>
                    <a:pt x="5774" y="1185"/>
                    <a:pt x="5743" y="1094"/>
                  </a:cubicBezTo>
                  <a:cubicBezTo>
                    <a:pt x="5713" y="973"/>
                    <a:pt x="5652" y="851"/>
                    <a:pt x="5591" y="730"/>
                  </a:cubicBezTo>
                  <a:cubicBezTo>
                    <a:pt x="5561" y="669"/>
                    <a:pt x="5530" y="638"/>
                    <a:pt x="5470" y="578"/>
                  </a:cubicBezTo>
                  <a:lnTo>
                    <a:pt x="5470" y="547"/>
                  </a:lnTo>
                  <a:lnTo>
                    <a:pt x="5379" y="426"/>
                  </a:lnTo>
                  <a:lnTo>
                    <a:pt x="5348" y="426"/>
                  </a:lnTo>
                  <a:cubicBezTo>
                    <a:pt x="5287" y="335"/>
                    <a:pt x="5166" y="274"/>
                    <a:pt x="5075" y="243"/>
                  </a:cubicBezTo>
                  <a:cubicBezTo>
                    <a:pt x="5014" y="213"/>
                    <a:pt x="4953" y="213"/>
                    <a:pt x="4892" y="213"/>
                  </a:cubicBezTo>
                  <a:lnTo>
                    <a:pt x="4801" y="213"/>
                  </a:lnTo>
                  <a:lnTo>
                    <a:pt x="4741" y="152"/>
                  </a:lnTo>
                  <a:cubicBezTo>
                    <a:pt x="4619" y="92"/>
                    <a:pt x="4497" y="61"/>
                    <a:pt x="4406" y="61"/>
                  </a:cubicBezTo>
                  <a:cubicBezTo>
                    <a:pt x="4163" y="31"/>
                    <a:pt x="3920" y="0"/>
                    <a:pt x="3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35"/>
            <p:cNvSpPr/>
            <p:nvPr/>
          </p:nvSpPr>
          <p:spPr>
            <a:xfrm rot="1238432">
              <a:off x="8485173" y="-40678"/>
              <a:ext cx="172448" cy="751217"/>
            </a:xfrm>
            <a:custGeom>
              <a:avLst/>
              <a:gdLst/>
              <a:ahLst/>
              <a:cxnLst/>
              <a:rect l="l" t="t" r="r" b="b"/>
              <a:pathLst>
                <a:path w="6898" h="30049" extrusionOk="0">
                  <a:moveTo>
                    <a:pt x="3099" y="0"/>
                  </a:moveTo>
                  <a:lnTo>
                    <a:pt x="2735" y="31"/>
                  </a:lnTo>
                  <a:lnTo>
                    <a:pt x="2401" y="61"/>
                  </a:lnTo>
                  <a:cubicBezTo>
                    <a:pt x="2279" y="91"/>
                    <a:pt x="2127" y="152"/>
                    <a:pt x="2006" y="213"/>
                  </a:cubicBezTo>
                  <a:cubicBezTo>
                    <a:pt x="1945" y="243"/>
                    <a:pt x="1884" y="274"/>
                    <a:pt x="1854" y="334"/>
                  </a:cubicBezTo>
                  <a:cubicBezTo>
                    <a:pt x="1763" y="395"/>
                    <a:pt x="1671" y="456"/>
                    <a:pt x="1580" y="547"/>
                  </a:cubicBezTo>
                  <a:cubicBezTo>
                    <a:pt x="1459" y="669"/>
                    <a:pt x="1337" y="821"/>
                    <a:pt x="1246" y="972"/>
                  </a:cubicBezTo>
                  <a:cubicBezTo>
                    <a:pt x="1185" y="1124"/>
                    <a:pt x="1124" y="1276"/>
                    <a:pt x="1094" y="1428"/>
                  </a:cubicBezTo>
                  <a:cubicBezTo>
                    <a:pt x="1064" y="1610"/>
                    <a:pt x="1033" y="1793"/>
                    <a:pt x="1033" y="1975"/>
                  </a:cubicBezTo>
                  <a:lnTo>
                    <a:pt x="1033" y="2188"/>
                  </a:lnTo>
                  <a:cubicBezTo>
                    <a:pt x="1033" y="2309"/>
                    <a:pt x="1033" y="2431"/>
                    <a:pt x="1064" y="2552"/>
                  </a:cubicBezTo>
                  <a:cubicBezTo>
                    <a:pt x="1094" y="2674"/>
                    <a:pt x="1124" y="2826"/>
                    <a:pt x="1155" y="2947"/>
                  </a:cubicBezTo>
                  <a:lnTo>
                    <a:pt x="1155" y="3190"/>
                  </a:lnTo>
                  <a:lnTo>
                    <a:pt x="1155" y="3403"/>
                  </a:lnTo>
                  <a:cubicBezTo>
                    <a:pt x="1155" y="3585"/>
                    <a:pt x="1185" y="3798"/>
                    <a:pt x="1185" y="3950"/>
                  </a:cubicBezTo>
                  <a:lnTo>
                    <a:pt x="1185" y="5196"/>
                  </a:lnTo>
                  <a:lnTo>
                    <a:pt x="1185" y="5378"/>
                  </a:lnTo>
                  <a:cubicBezTo>
                    <a:pt x="1185" y="5834"/>
                    <a:pt x="1155" y="6320"/>
                    <a:pt x="1124" y="6806"/>
                  </a:cubicBezTo>
                  <a:cubicBezTo>
                    <a:pt x="1094" y="7262"/>
                    <a:pt x="1094" y="7748"/>
                    <a:pt x="1064" y="8204"/>
                  </a:cubicBezTo>
                  <a:cubicBezTo>
                    <a:pt x="1064" y="8447"/>
                    <a:pt x="1064" y="8690"/>
                    <a:pt x="1033" y="8933"/>
                  </a:cubicBezTo>
                  <a:cubicBezTo>
                    <a:pt x="1003" y="9176"/>
                    <a:pt x="1033" y="9449"/>
                    <a:pt x="1003" y="9723"/>
                  </a:cubicBezTo>
                  <a:lnTo>
                    <a:pt x="1003" y="10270"/>
                  </a:lnTo>
                  <a:cubicBezTo>
                    <a:pt x="1003" y="10573"/>
                    <a:pt x="1003" y="10877"/>
                    <a:pt x="973" y="11181"/>
                  </a:cubicBezTo>
                  <a:cubicBezTo>
                    <a:pt x="973" y="11637"/>
                    <a:pt x="942" y="12123"/>
                    <a:pt x="912" y="12579"/>
                  </a:cubicBezTo>
                  <a:cubicBezTo>
                    <a:pt x="881" y="13034"/>
                    <a:pt x="851" y="13490"/>
                    <a:pt x="790" y="14098"/>
                  </a:cubicBezTo>
                  <a:cubicBezTo>
                    <a:pt x="760" y="14280"/>
                    <a:pt x="730" y="14462"/>
                    <a:pt x="730" y="14675"/>
                  </a:cubicBezTo>
                  <a:cubicBezTo>
                    <a:pt x="699" y="14948"/>
                    <a:pt x="669" y="15222"/>
                    <a:pt x="638" y="15495"/>
                  </a:cubicBezTo>
                  <a:lnTo>
                    <a:pt x="578" y="16042"/>
                  </a:lnTo>
                  <a:cubicBezTo>
                    <a:pt x="578" y="16346"/>
                    <a:pt x="547" y="16620"/>
                    <a:pt x="517" y="16923"/>
                  </a:cubicBezTo>
                  <a:cubicBezTo>
                    <a:pt x="486" y="17379"/>
                    <a:pt x="426" y="17865"/>
                    <a:pt x="395" y="18351"/>
                  </a:cubicBezTo>
                  <a:lnTo>
                    <a:pt x="395" y="18716"/>
                  </a:lnTo>
                  <a:lnTo>
                    <a:pt x="395" y="19050"/>
                  </a:lnTo>
                  <a:lnTo>
                    <a:pt x="395" y="19202"/>
                  </a:lnTo>
                  <a:cubicBezTo>
                    <a:pt x="395" y="19384"/>
                    <a:pt x="395" y="19567"/>
                    <a:pt x="365" y="19749"/>
                  </a:cubicBezTo>
                  <a:cubicBezTo>
                    <a:pt x="365" y="20205"/>
                    <a:pt x="365" y="20660"/>
                    <a:pt x="365" y="21177"/>
                  </a:cubicBezTo>
                  <a:lnTo>
                    <a:pt x="365" y="21329"/>
                  </a:lnTo>
                  <a:lnTo>
                    <a:pt x="365" y="21906"/>
                  </a:lnTo>
                  <a:lnTo>
                    <a:pt x="365" y="22180"/>
                  </a:lnTo>
                  <a:lnTo>
                    <a:pt x="365" y="22605"/>
                  </a:lnTo>
                  <a:lnTo>
                    <a:pt x="365" y="23182"/>
                  </a:lnTo>
                  <a:cubicBezTo>
                    <a:pt x="365" y="23456"/>
                    <a:pt x="365" y="23760"/>
                    <a:pt x="335" y="24063"/>
                  </a:cubicBezTo>
                  <a:cubicBezTo>
                    <a:pt x="304" y="24489"/>
                    <a:pt x="274" y="24914"/>
                    <a:pt x="243" y="25400"/>
                  </a:cubicBezTo>
                  <a:cubicBezTo>
                    <a:pt x="183" y="25917"/>
                    <a:pt x="152" y="26281"/>
                    <a:pt x="91" y="26798"/>
                  </a:cubicBezTo>
                  <a:cubicBezTo>
                    <a:pt x="61" y="27010"/>
                    <a:pt x="31" y="27223"/>
                    <a:pt x="31" y="27436"/>
                  </a:cubicBezTo>
                  <a:cubicBezTo>
                    <a:pt x="0" y="27618"/>
                    <a:pt x="0" y="27800"/>
                    <a:pt x="31" y="28013"/>
                  </a:cubicBezTo>
                  <a:cubicBezTo>
                    <a:pt x="31" y="28256"/>
                    <a:pt x="91" y="28530"/>
                    <a:pt x="152" y="28773"/>
                  </a:cubicBezTo>
                  <a:cubicBezTo>
                    <a:pt x="274" y="29046"/>
                    <a:pt x="426" y="29320"/>
                    <a:pt x="638" y="29532"/>
                  </a:cubicBezTo>
                  <a:lnTo>
                    <a:pt x="760" y="29654"/>
                  </a:lnTo>
                  <a:cubicBezTo>
                    <a:pt x="851" y="29715"/>
                    <a:pt x="912" y="29775"/>
                    <a:pt x="1003" y="29806"/>
                  </a:cubicBezTo>
                  <a:cubicBezTo>
                    <a:pt x="1064" y="29836"/>
                    <a:pt x="1124" y="29866"/>
                    <a:pt x="1185" y="29897"/>
                  </a:cubicBezTo>
                  <a:lnTo>
                    <a:pt x="1276" y="29927"/>
                  </a:lnTo>
                  <a:cubicBezTo>
                    <a:pt x="1368" y="29958"/>
                    <a:pt x="1428" y="29988"/>
                    <a:pt x="1550" y="29988"/>
                  </a:cubicBezTo>
                  <a:cubicBezTo>
                    <a:pt x="1702" y="30018"/>
                    <a:pt x="1854" y="30049"/>
                    <a:pt x="1975" y="30049"/>
                  </a:cubicBezTo>
                  <a:lnTo>
                    <a:pt x="2796" y="30049"/>
                  </a:lnTo>
                  <a:cubicBezTo>
                    <a:pt x="3069" y="30018"/>
                    <a:pt x="3312" y="29988"/>
                    <a:pt x="3555" y="29927"/>
                  </a:cubicBezTo>
                  <a:cubicBezTo>
                    <a:pt x="3798" y="29866"/>
                    <a:pt x="4011" y="29806"/>
                    <a:pt x="4254" y="29715"/>
                  </a:cubicBezTo>
                  <a:cubicBezTo>
                    <a:pt x="4375" y="29623"/>
                    <a:pt x="4497" y="29532"/>
                    <a:pt x="4619" y="29441"/>
                  </a:cubicBezTo>
                  <a:cubicBezTo>
                    <a:pt x="4831" y="29289"/>
                    <a:pt x="4953" y="29046"/>
                    <a:pt x="5044" y="28833"/>
                  </a:cubicBezTo>
                  <a:cubicBezTo>
                    <a:pt x="5105" y="28590"/>
                    <a:pt x="5165" y="28347"/>
                    <a:pt x="5196" y="28104"/>
                  </a:cubicBezTo>
                  <a:cubicBezTo>
                    <a:pt x="5257" y="27831"/>
                    <a:pt x="5287" y="27557"/>
                    <a:pt x="5317" y="27284"/>
                  </a:cubicBezTo>
                  <a:lnTo>
                    <a:pt x="5317" y="27223"/>
                  </a:lnTo>
                  <a:cubicBezTo>
                    <a:pt x="5348" y="26828"/>
                    <a:pt x="5408" y="26403"/>
                    <a:pt x="5439" y="25917"/>
                  </a:cubicBezTo>
                  <a:cubicBezTo>
                    <a:pt x="5469" y="25643"/>
                    <a:pt x="5500" y="25370"/>
                    <a:pt x="5530" y="25096"/>
                  </a:cubicBezTo>
                  <a:cubicBezTo>
                    <a:pt x="5560" y="24914"/>
                    <a:pt x="5591" y="24732"/>
                    <a:pt x="5591" y="24549"/>
                  </a:cubicBezTo>
                  <a:cubicBezTo>
                    <a:pt x="5621" y="24367"/>
                    <a:pt x="5621" y="24094"/>
                    <a:pt x="5652" y="23881"/>
                  </a:cubicBezTo>
                  <a:cubicBezTo>
                    <a:pt x="5682" y="23668"/>
                    <a:pt x="5712" y="23425"/>
                    <a:pt x="5712" y="23182"/>
                  </a:cubicBezTo>
                  <a:cubicBezTo>
                    <a:pt x="5743" y="22970"/>
                    <a:pt x="5773" y="22666"/>
                    <a:pt x="5803" y="22392"/>
                  </a:cubicBezTo>
                  <a:cubicBezTo>
                    <a:pt x="5834" y="22180"/>
                    <a:pt x="5864" y="21967"/>
                    <a:pt x="5895" y="21754"/>
                  </a:cubicBezTo>
                  <a:cubicBezTo>
                    <a:pt x="5925" y="21420"/>
                    <a:pt x="5955" y="21055"/>
                    <a:pt x="5986" y="20691"/>
                  </a:cubicBezTo>
                  <a:lnTo>
                    <a:pt x="6016" y="20357"/>
                  </a:lnTo>
                  <a:cubicBezTo>
                    <a:pt x="6047" y="20114"/>
                    <a:pt x="6047" y="19840"/>
                    <a:pt x="6077" y="19567"/>
                  </a:cubicBezTo>
                  <a:cubicBezTo>
                    <a:pt x="6107" y="19324"/>
                    <a:pt x="6107" y="19141"/>
                    <a:pt x="6138" y="18929"/>
                  </a:cubicBezTo>
                  <a:lnTo>
                    <a:pt x="6138" y="18655"/>
                  </a:lnTo>
                  <a:cubicBezTo>
                    <a:pt x="6138" y="18503"/>
                    <a:pt x="6168" y="18351"/>
                    <a:pt x="6198" y="18199"/>
                  </a:cubicBezTo>
                  <a:cubicBezTo>
                    <a:pt x="6198" y="18048"/>
                    <a:pt x="6229" y="17926"/>
                    <a:pt x="6229" y="17774"/>
                  </a:cubicBezTo>
                  <a:lnTo>
                    <a:pt x="6259" y="17501"/>
                  </a:lnTo>
                  <a:cubicBezTo>
                    <a:pt x="6320" y="17075"/>
                    <a:pt x="6350" y="16589"/>
                    <a:pt x="6411" y="16012"/>
                  </a:cubicBezTo>
                  <a:cubicBezTo>
                    <a:pt x="6441" y="15495"/>
                    <a:pt x="6502" y="15009"/>
                    <a:pt x="6533" y="14523"/>
                  </a:cubicBezTo>
                  <a:cubicBezTo>
                    <a:pt x="6563" y="14250"/>
                    <a:pt x="6593" y="13976"/>
                    <a:pt x="6624" y="13703"/>
                  </a:cubicBezTo>
                  <a:cubicBezTo>
                    <a:pt x="6654" y="13521"/>
                    <a:pt x="6685" y="13338"/>
                    <a:pt x="6715" y="13095"/>
                  </a:cubicBezTo>
                  <a:cubicBezTo>
                    <a:pt x="6776" y="12609"/>
                    <a:pt x="6806" y="12123"/>
                    <a:pt x="6806" y="11698"/>
                  </a:cubicBezTo>
                  <a:lnTo>
                    <a:pt x="6806" y="11394"/>
                  </a:lnTo>
                  <a:lnTo>
                    <a:pt x="6806" y="11029"/>
                  </a:lnTo>
                  <a:lnTo>
                    <a:pt x="6806" y="10786"/>
                  </a:lnTo>
                  <a:lnTo>
                    <a:pt x="6836" y="10300"/>
                  </a:lnTo>
                  <a:cubicBezTo>
                    <a:pt x="6836" y="9875"/>
                    <a:pt x="6867" y="9419"/>
                    <a:pt x="6867" y="8842"/>
                  </a:cubicBezTo>
                  <a:lnTo>
                    <a:pt x="6867" y="6624"/>
                  </a:lnTo>
                  <a:cubicBezTo>
                    <a:pt x="6897" y="6350"/>
                    <a:pt x="6897" y="6107"/>
                    <a:pt x="6867" y="5864"/>
                  </a:cubicBezTo>
                  <a:cubicBezTo>
                    <a:pt x="6867" y="5773"/>
                    <a:pt x="6867" y="5651"/>
                    <a:pt x="6867" y="5530"/>
                  </a:cubicBezTo>
                  <a:cubicBezTo>
                    <a:pt x="6836" y="5104"/>
                    <a:pt x="6806" y="4710"/>
                    <a:pt x="6745" y="4315"/>
                  </a:cubicBezTo>
                  <a:lnTo>
                    <a:pt x="6685" y="3950"/>
                  </a:lnTo>
                  <a:lnTo>
                    <a:pt x="6654" y="3707"/>
                  </a:lnTo>
                  <a:lnTo>
                    <a:pt x="6654" y="3737"/>
                  </a:lnTo>
                  <a:cubicBezTo>
                    <a:pt x="6654" y="3646"/>
                    <a:pt x="6624" y="3555"/>
                    <a:pt x="6624" y="3464"/>
                  </a:cubicBezTo>
                  <a:lnTo>
                    <a:pt x="6624" y="3373"/>
                  </a:lnTo>
                  <a:cubicBezTo>
                    <a:pt x="6593" y="3160"/>
                    <a:pt x="6563" y="2947"/>
                    <a:pt x="6502" y="2735"/>
                  </a:cubicBezTo>
                  <a:cubicBezTo>
                    <a:pt x="6502" y="2643"/>
                    <a:pt x="6472" y="2522"/>
                    <a:pt x="6441" y="2431"/>
                  </a:cubicBezTo>
                  <a:lnTo>
                    <a:pt x="6381" y="2036"/>
                  </a:lnTo>
                  <a:cubicBezTo>
                    <a:pt x="6381" y="1945"/>
                    <a:pt x="6350" y="1823"/>
                    <a:pt x="6320" y="1732"/>
                  </a:cubicBezTo>
                  <a:cubicBezTo>
                    <a:pt x="6259" y="1580"/>
                    <a:pt x="6198" y="1428"/>
                    <a:pt x="6107" y="1307"/>
                  </a:cubicBezTo>
                  <a:cubicBezTo>
                    <a:pt x="6016" y="1155"/>
                    <a:pt x="5925" y="1033"/>
                    <a:pt x="5834" y="912"/>
                  </a:cubicBezTo>
                  <a:cubicBezTo>
                    <a:pt x="5773" y="851"/>
                    <a:pt x="5712" y="760"/>
                    <a:pt x="5621" y="699"/>
                  </a:cubicBezTo>
                  <a:cubicBezTo>
                    <a:pt x="5530" y="608"/>
                    <a:pt x="5408" y="547"/>
                    <a:pt x="5317" y="456"/>
                  </a:cubicBezTo>
                  <a:cubicBezTo>
                    <a:pt x="5196" y="395"/>
                    <a:pt x="5074" y="334"/>
                    <a:pt x="4922" y="304"/>
                  </a:cubicBezTo>
                  <a:cubicBezTo>
                    <a:pt x="4740" y="213"/>
                    <a:pt x="4558" y="152"/>
                    <a:pt x="4345" y="91"/>
                  </a:cubicBezTo>
                  <a:cubicBezTo>
                    <a:pt x="4132" y="61"/>
                    <a:pt x="3920" y="31"/>
                    <a:pt x="3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35"/>
            <p:cNvSpPr/>
            <p:nvPr/>
          </p:nvSpPr>
          <p:spPr>
            <a:xfrm rot="1238432">
              <a:off x="8705506" y="32559"/>
              <a:ext cx="151173" cy="749717"/>
            </a:xfrm>
            <a:custGeom>
              <a:avLst/>
              <a:gdLst/>
              <a:ahLst/>
              <a:cxnLst/>
              <a:rect l="l" t="t" r="r" b="b"/>
              <a:pathLst>
                <a:path w="6047" h="29989" extrusionOk="0">
                  <a:moveTo>
                    <a:pt x="3889" y="0"/>
                  </a:moveTo>
                  <a:cubicBezTo>
                    <a:pt x="3677" y="0"/>
                    <a:pt x="3494" y="31"/>
                    <a:pt x="3282" y="61"/>
                  </a:cubicBezTo>
                  <a:cubicBezTo>
                    <a:pt x="3130" y="92"/>
                    <a:pt x="2948" y="92"/>
                    <a:pt x="2796" y="152"/>
                  </a:cubicBezTo>
                  <a:cubicBezTo>
                    <a:pt x="2674" y="183"/>
                    <a:pt x="2553" y="213"/>
                    <a:pt x="2431" y="274"/>
                  </a:cubicBezTo>
                  <a:cubicBezTo>
                    <a:pt x="2249" y="335"/>
                    <a:pt x="2097" y="395"/>
                    <a:pt x="1945" y="487"/>
                  </a:cubicBezTo>
                  <a:cubicBezTo>
                    <a:pt x="1823" y="578"/>
                    <a:pt x="1702" y="669"/>
                    <a:pt x="1580" y="790"/>
                  </a:cubicBezTo>
                  <a:cubicBezTo>
                    <a:pt x="1489" y="912"/>
                    <a:pt x="1398" y="1034"/>
                    <a:pt x="1337" y="1155"/>
                  </a:cubicBezTo>
                  <a:cubicBezTo>
                    <a:pt x="1246" y="1307"/>
                    <a:pt x="1185" y="1489"/>
                    <a:pt x="1125" y="1641"/>
                  </a:cubicBezTo>
                  <a:cubicBezTo>
                    <a:pt x="1064" y="1823"/>
                    <a:pt x="1033" y="2036"/>
                    <a:pt x="1033" y="2218"/>
                  </a:cubicBezTo>
                  <a:cubicBezTo>
                    <a:pt x="1003" y="2340"/>
                    <a:pt x="942" y="2461"/>
                    <a:pt x="912" y="2553"/>
                  </a:cubicBezTo>
                  <a:cubicBezTo>
                    <a:pt x="851" y="2735"/>
                    <a:pt x="821" y="2917"/>
                    <a:pt x="790" y="3069"/>
                  </a:cubicBezTo>
                  <a:lnTo>
                    <a:pt x="760" y="3191"/>
                  </a:lnTo>
                  <a:cubicBezTo>
                    <a:pt x="547" y="4041"/>
                    <a:pt x="456" y="4892"/>
                    <a:pt x="395" y="5743"/>
                  </a:cubicBezTo>
                  <a:cubicBezTo>
                    <a:pt x="395" y="5864"/>
                    <a:pt x="365" y="5986"/>
                    <a:pt x="365" y="6107"/>
                  </a:cubicBezTo>
                  <a:cubicBezTo>
                    <a:pt x="335" y="6350"/>
                    <a:pt x="304" y="6594"/>
                    <a:pt x="304" y="6837"/>
                  </a:cubicBezTo>
                  <a:cubicBezTo>
                    <a:pt x="274" y="7080"/>
                    <a:pt x="274" y="7292"/>
                    <a:pt x="244" y="7505"/>
                  </a:cubicBezTo>
                  <a:cubicBezTo>
                    <a:pt x="244" y="7718"/>
                    <a:pt x="213" y="7991"/>
                    <a:pt x="213" y="8265"/>
                  </a:cubicBezTo>
                  <a:lnTo>
                    <a:pt x="213" y="8538"/>
                  </a:lnTo>
                  <a:lnTo>
                    <a:pt x="213" y="8963"/>
                  </a:lnTo>
                  <a:lnTo>
                    <a:pt x="213" y="9146"/>
                  </a:lnTo>
                  <a:cubicBezTo>
                    <a:pt x="183" y="9541"/>
                    <a:pt x="152" y="9966"/>
                    <a:pt x="122" y="10391"/>
                  </a:cubicBezTo>
                  <a:cubicBezTo>
                    <a:pt x="61" y="10878"/>
                    <a:pt x="61" y="11364"/>
                    <a:pt x="31" y="11850"/>
                  </a:cubicBezTo>
                  <a:lnTo>
                    <a:pt x="31" y="1400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31" y="16650"/>
                    <a:pt x="0" y="17136"/>
                    <a:pt x="0" y="17623"/>
                  </a:cubicBezTo>
                  <a:lnTo>
                    <a:pt x="0" y="19719"/>
                  </a:lnTo>
                  <a:lnTo>
                    <a:pt x="0" y="20448"/>
                  </a:lnTo>
                  <a:lnTo>
                    <a:pt x="0" y="20873"/>
                  </a:lnTo>
                  <a:lnTo>
                    <a:pt x="0" y="21876"/>
                  </a:lnTo>
                  <a:cubicBezTo>
                    <a:pt x="0" y="22028"/>
                    <a:pt x="0" y="22150"/>
                    <a:pt x="31" y="22271"/>
                  </a:cubicBezTo>
                  <a:lnTo>
                    <a:pt x="31" y="22575"/>
                  </a:lnTo>
                  <a:lnTo>
                    <a:pt x="31" y="22848"/>
                  </a:lnTo>
                  <a:lnTo>
                    <a:pt x="31" y="23274"/>
                  </a:lnTo>
                  <a:cubicBezTo>
                    <a:pt x="31" y="23669"/>
                    <a:pt x="61" y="24155"/>
                    <a:pt x="61" y="24671"/>
                  </a:cubicBezTo>
                  <a:cubicBezTo>
                    <a:pt x="61" y="24884"/>
                    <a:pt x="61" y="25097"/>
                    <a:pt x="92" y="25279"/>
                  </a:cubicBezTo>
                  <a:lnTo>
                    <a:pt x="92" y="25340"/>
                  </a:lnTo>
                  <a:lnTo>
                    <a:pt x="92" y="25583"/>
                  </a:lnTo>
                  <a:cubicBezTo>
                    <a:pt x="92" y="25704"/>
                    <a:pt x="92" y="25856"/>
                    <a:pt x="122" y="26008"/>
                  </a:cubicBezTo>
                  <a:lnTo>
                    <a:pt x="152" y="26312"/>
                  </a:lnTo>
                  <a:cubicBezTo>
                    <a:pt x="183" y="26646"/>
                    <a:pt x="213" y="26980"/>
                    <a:pt x="244" y="27315"/>
                  </a:cubicBezTo>
                  <a:lnTo>
                    <a:pt x="244" y="27345"/>
                  </a:lnTo>
                  <a:cubicBezTo>
                    <a:pt x="274" y="27831"/>
                    <a:pt x="365" y="28287"/>
                    <a:pt x="487" y="28743"/>
                  </a:cubicBezTo>
                  <a:cubicBezTo>
                    <a:pt x="517" y="28834"/>
                    <a:pt x="547" y="28925"/>
                    <a:pt x="578" y="29016"/>
                  </a:cubicBezTo>
                  <a:cubicBezTo>
                    <a:pt x="608" y="29077"/>
                    <a:pt x="638" y="29168"/>
                    <a:pt x="669" y="29259"/>
                  </a:cubicBezTo>
                  <a:cubicBezTo>
                    <a:pt x="730" y="29320"/>
                    <a:pt x="760" y="29381"/>
                    <a:pt x="821" y="29441"/>
                  </a:cubicBezTo>
                  <a:lnTo>
                    <a:pt x="851" y="29472"/>
                  </a:lnTo>
                  <a:cubicBezTo>
                    <a:pt x="1033" y="29684"/>
                    <a:pt x="1277" y="29806"/>
                    <a:pt x="1520" y="29897"/>
                  </a:cubicBezTo>
                  <a:cubicBezTo>
                    <a:pt x="1641" y="29928"/>
                    <a:pt x="1732" y="29958"/>
                    <a:pt x="1854" y="29958"/>
                  </a:cubicBezTo>
                  <a:lnTo>
                    <a:pt x="1915" y="29958"/>
                  </a:lnTo>
                  <a:cubicBezTo>
                    <a:pt x="2036" y="29958"/>
                    <a:pt x="2127" y="29988"/>
                    <a:pt x="2249" y="29988"/>
                  </a:cubicBezTo>
                  <a:cubicBezTo>
                    <a:pt x="2522" y="29958"/>
                    <a:pt x="2765" y="29897"/>
                    <a:pt x="3008" y="29745"/>
                  </a:cubicBezTo>
                  <a:lnTo>
                    <a:pt x="3221" y="29654"/>
                  </a:lnTo>
                  <a:lnTo>
                    <a:pt x="3251" y="29624"/>
                  </a:lnTo>
                  <a:cubicBezTo>
                    <a:pt x="3403" y="29563"/>
                    <a:pt x="3586" y="29502"/>
                    <a:pt x="3707" y="29411"/>
                  </a:cubicBezTo>
                  <a:cubicBezTo>
                    <a:pt x="3829" y="29350"/>
                    <a:pt x="3950" y="29259"/>
                    <a:pt x="4072" y="29168"/>
                  </a:cubicBezTo>
                  <a:cubicBezTo>
                    <a:pt x="4193" y="29046"/>
                    <a:pt x="4315" y="28955"/>
                    <a:pt x="4406" y="28834"/>
                  </a:cubicBezTo>
                  <a:cubicBezTo>
                    <a:pt x="4497" y="28743"/>
                    <a:pt x="4588" y="28621"/>
                    <a:pt x="4649" y="28500"/>
                  </a:cubicBezTo>
                  <a:cubicBezTo>
                    <a:pt x="4710" y="28348"/>
                    <a:pt x="4740" y="28196"/>
                    <a:pt x="4771" y="28074"/>
                  </a:cubicBezTo>
                  <a:cubicBezTo>
                    <a:pt x="4831" y="27649"/>
                    <a:pt x="4862" y="27223"/>
                    <a:pt x="4862" y="26828"/>
                  </a:cubicBezTo>
                  <a:lnTo>
                    <a:pt x="4862" y="26616"/>
                  </a:lnTo>
                  <a:lnTo>
                    <a:pt x="4862" y="25279"/>
                  </a:lnTo>
                  <a:lnTo>
                    <a:pt x="4862" y="24823"/>
                  </a:lnTo>
                  <a:lnTo>
                    <a:pt x="4862" y="24580"/>
                  </a:lnTo>
                  <a:cubicBezTo>
                    <a:pt x="4862" y="24307"/>
                    <a:pt x="4862" y="24064"/>
                    <a:pt x="4831" y="23881"/>
                  </a:cubicBezTo>
                  <a:lnTo>
                    <a:pt x="4831" y="21755"/>
                  </a:lnTo>
                  <a:lnTo>
                    <a:pt x="4831" y="21086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31" y="19901"/>
                  </a:lnTo>
                  <a:lnTo>
                    <a:pt x="4831" y="19689"/>
                  </a:lnTo>
                  <a:cubicBezTo>
                    <a:pt x="4831" y="19263"/>
                    <a:pt x="4892" y="18838"/>
                    <a:pt x="4953" y="18443"/>
                  </a:cubicBezTo>
                  <a:lnTo>
                    <a:pt x="4953" y="18230"/>
                  </a:lnTo>
                  <a:cubicBezTo>
                    <a:pt x="4983" y="17805"/>
                    <a:pt x="5014" y="17319"/>
                    <a:pt x="5044" y="16833"/>
                  </a:cubicBezTo>
                  <a:cubicBezTo>
                    <a:pt x="5044" y="16468"/>
                    <a:pt x="5074" y="16073"/>
                    <a:pt x="5074" y="15708"/>
                  </a:cubicBezTo>
                  <a:lnTo>
                    <a:pt x="5074" y="15405"/>
                  </a:lnTo>
                  <a:cubicBezTo>
                    <a:pt x="5074" y="14979"/>
                    <a:pt x="5105" y="14554"/>
                    <a:pt x="5135" y="14128"/>
                  </a:cubicBezTo>
                  <a:lnTo>
                    <a:pt x="5135" y="13946"/>
                  </a:lnTo>
                  <a:cubicBezTo>
                    <a:pt x="5135" y="13703"/>
                    <a:pt x="5135" y="13460"/>
                    <a:pt x="5166" y="13187"/>
                  </a:cubicBezTo>
                  <a:cubicBezTo>
                    <a:pt x="5166" y="12913"/>
                    <a:pt x="5166" y="12731"/>
                    <a:pt x="5196" y="12518"/>
                  </a:cubicBezTo>
                  <a:cubicBezTo>
                    <a:pt x="5196" y="12093"/>
                    <a:pt x="5257" y="11667"/>
                    <a:pt x="5287" y="11242"/>
                  </a:cubicBezTo>
                  <a:cubicBezTo>
                    <a:pt x="5287" y="11060"/>
                    <a:pt x="5317" y="10878"/>
                    <a:pt x="5348" y="10695"/>
                  </a:cubicBezTo>
                  <a:cubicBezTo>
                    <a:pt x="5409" y="10088"/>
                    <a:pt x="5469" y="9510"/>
                    <a:pt x="5530" y="8933"/>
                  </a:cubicBezTo>
                  <a:cubicBezTo>
                    <a:pt x="5561" y="8720"/>
                    <a:pt x="5591" y="8508"/>
                    <a:pt x="5621" y="8295"/>
                  </a:cubicBezTo>
                  <a:cubicBezTo>
                    <a:pt x="5712" y="7839"/>
                    <a:pt x="5773" y="7384"/>
                    <a:pt x="5834" y="6897"/>
                  </a:cubicBezTo>
                  <a:lnTo>
                    <a:pt x="5834" y="6745"/>
                  </a:lnTo>
                  <a:cubicBezTo>
                    <a:pt x="5895" y="6381"/>
                    <a:pt x="5955" y="5925"/>
                    <a:pt x="5986" y="5469"/>
                  </a:cubicBezTo>
                  <a:cubicBezTo>
                    <a:pt x="6016" y="5014"/>
                    <a:pt x="6016" y="4558"/>
                    <a:pt x="6016" y="4133"/>
                  </a:cubicBezTo>
                  <a:lnTo>
                    <a:pt x="6016" y="3130"/>
                  </a:lnTo>
                  <a:lnTo>
                    <a:pt x="6016" y="2826"/>
                  </a:lnTo>
                  <a:cubicBezTo>
                    <a:pt x="6047" y="2583"/>
                    <a:pt x="6047" y="2310"/>
                    <a:pt x="6016" y="2067"/>
                  </a:cubicBezTo>
                  <a:cubicBezTo>
                    <a:pt x="5986" y="1915"/>
                    <a:pt x="5925" y="1793"/>
                    <a:pt x="5864" y="1672"/>
                  </a:cubicBezTo>
                  <a:cubicBezTo>
                    <a:pt x="5834" y="1641"/>
                    <a:pt x="5834" y="1580"/>
                    <a:pt x="5804" y="1520"/>
                  </a:cubicBezTo>
                  <a:cubicBezTo>
                    <a:pt x="5712" y="1398"/>
                    <a:pt x="5591" y="1277"/>
                    <a:pt x="5439" y="1216"/>
                  </a:cubicBezTo>
                  <a:cubicBezTo>
                    <a:pt x="5409" y="1125"/>
                    <a:pt x="5348" y="1034"/>
                    <a:pt x="5317" y="912"/>
                  </a:cubicBezTo>
                  <a:cubicBezTo>
                    <a:pt x="5287" y="851"/>
                    <a:pt x="5257" y="790"/>
                    <a:pt x="5196" y="730"/>
                  </a:cubicBezTo>
                  <a:cubicBezTo>
                    <a:pt x="5074" y="547"/>
                    <a:pt x="4922" y="365"/>
                    <a:pt x="4740" y="244"/>
                  </a:cubicBezTo>
                  <a:cubicBezTo>
                    <a:pt x="4497" y="92"/>
                    <a:pt x="4224" y="0"/>
                    <a:pt x="3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25" name="Google Shape;725;p35"/>
          <p:cNvSpPr/>
          <p:nvPr/>
        </p:nvSpPr>
        <p:spPr>
          <a:xfrm rot="7589800">
            <a:off x="98468" y="5372022"/>
            <a:ext cx="498061" cy="1713933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26" name="Google Shape;726;p35"/>
          <p:cNvGrpSpPr/>
          <p:nvPr/>
        </p:nvGrpSpPr>
        <p:grpSpPr>
          <a:xfrm>
            <a:off x="801584" y="6214167"/>
            <a:ext cx="336267" cy="372733"/>
            <a:chOff x="601188" y="4660625"/>
            <a:chExt cx="252200" cy="279550"/>
          </a:xfrm>
        </p:grpSpPr>
        <p:sp>
          <p:nvSpPr>
            <p:cNvPr id="727" name="Google Shape;727;p35"/>
            <p:cNvSpPr/>
            <p:nvPr/>
          </p:nvSpPr>
          <p:spPr>
            <a:xfrm>
              <a:off x="716638" y="4796575"/>
              <a:ext cx="123850" cy="115475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721213" y="4660625"/>
              <a:ext cx="132175" cy="120025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631588" y="4854100"/>
              <a:ext cx="75200" cy="86075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601188" y="4715300"/>
              <a:ext cx="80550" cy="76000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31" name="Google Shape;731;p35"/>
          <p:cNvSpPr/>
          <p:nvPr/>
        </p:nvSpPr>
        <p:spPr>
          <a:xfrm>
            <a:off x="10470551" y="5418000"/>
            <a:ext cx="1925605" cy="1965053"/>
          </a:xfrm>
          <a:custGeom>
            <a:avLst/>
            <a:gdLst/>
            <a:ahLst/>
            <a:cxnLst/>
            <a:rect l="l" t="t" r="r" b="b"/>
            <a:pathLst>
              <a:path w="40167" h="40987" extrusionOk="0">
                <a:moveTo>
                  <a:pt x="25006" y="0"/>
                </a:moveTo>
                <a:cubicBezTo>
                  <a:pt x="24033" y="0"/>
                  <a:pt x="23122" y="31"/>
                  <a:pt x="22302" y="61"/>
                </a:cubicBezTo>
                <a:cubicBezTo>
                  <a:pt x="21815" y="91"/>
                  <a:pt x="21360" y="152"/>
                  <a:pt x="20995" y="183"/>
                </a:cubicBezTo>
                <a:cubicBezTo>
                  <a:pt x="20782" y="183"/>
                  <a:pt x="20600" y="213"/>
                  <a:pt x="20387" y="243"/>
                </a:cubicBezTo>
                <a:lnTo>
                  <a:pt x="20205" y="274"/>
                </a:lnTo>
                <a:lnTo>
                  <a:pt x="19780" y="334"/>
                </a:lnTo>
                <a:lnTo>
                  <a:pt x="19658" y="365"/>
                </a:lnTo>
                <a:cubicBezTo>
                  <a:pt x="19233" y="456"/>
                  <a:pt x="18808" y="547"/>
                  <a:pt x="18382" y="638"/>
                </a:cubicBezTo>
                <a:cubicBezTo>
                  <a:pt x="18200" y="699"/>
                  <a:pt x="17957" y="760"/>
                  <a:pt x="17744" y="821"/>
                </a:cubicBezTo>
                <a:cubicBezTo>
                  <a:pt x="17501" y="881"/>
                  <a:pt x="17288" y="942"/>
                  <a:pt x="17076" y="1033"/>
                </a:cubicBezTo>
                <a:cubicBezTo>
                  <a:pt x="16924" y="1064"/>
                  <a:pt x="16802" y="1124"/>
                  <a:pt x="16650" y="1155"/>
                </a:cubicBezTo>
                <a:lnTo>
                  <a:pt x="16498" y="1216"/>
                </a:lnTo>
                <a:lnTo>
                  <a:pt x="16286" y="1276"/>
                </a:lnTo>
                <a:lnTo>
                  <a:pt x="15921" y="1428"/>
                </a:lnTo>
                <a:lnTo>
                  <a:pt x="15769" y="1459"/>
                </a:lnTo>
                <a:lnTo>
                  <a:pt x="15283" y="1641"/>
                </a:lnTo>
                <a:lnTo>
                  <a:pt x="14615" y="1914"/>
                </a:lnTo>
                <a:lnTo>
                  <a:pt x="13794" y="2279"/>
                </a:lnTo>
                <a:lnTo>
                  <a:pt x="13369" y="2431"/>
                </a:lnTo>
                <a:cubicBezTo>
                  <a:pt x="13035" y="2583"/>
                  <a:pt x="12670" y="2735"/>
                  <a:pt x="12366" y="2917"/>
                </a:cubicBezTo>
                <a:lnTo>
                  <a:pt x="12275" y="2947"/>
                </a:lnTo>
                <a:lnTo>
                  <a:pt x="12154" y="3008"/>
                </a:lnTo>
                <a:cubicBezTo>
                  <a:pt x="11759" y="3190"/>
                  <a:pt x="11394" y="3373"/>
                  <a:pt x="10999" y="3585"/>
                </a:cubicBezTo>
                <a:lnTo>
                  <a:pt x="10635" y="3768"/>
                </a:lnTo>
                <a:lnTo>
                  <a:pt x="9784" y="4223"/>
                </a:lnTo>
                <a:cubicBezTo>
                  <a:pt x="9358" y="4436"/>
                  <a:pt x="9024" y="4618"/>
                  <a:pt x="8690" y="4831"/>
                </a:cubicBezTo>
                <a:lnTo>
                  <a:pt x="7536" y="5500"/>
                </a:lnTo>
                <a:cubicBezTo>
                  <a:pt x="6837" y="5925"/>
                  <a:pt x="6108" y="6381"/>
                  <a:pt x="5348" y="6897"/>
                </a:cubicBezTo>
                <a:cubicBezTo>
                  <a:pt x="4923" y="7171"/>
                  <a:pt x="4588" y="7414"/>
                  <a:pt x="4285" y="7657"/>
                </a:cubicBezTo>
                <a:cubicBezTo>
                  <a:pt x="4042" y="7839"/>
                  <a:pt x="3798" y="8021"/>
                  <a:pt x="3586" y="8234"/>
                </a:cubicBezTo>
                <a:lnTo>
                  <a:pt x="3312" y="8477"/>
                </a:lnTo>
                <a:cubicBezTo>
                  <a:pt x="2614" y="9054"/>
                  <a:pt x="1975" y="9692"/>
                  <a:pt x="1459" y="10422"/>
                </a:cubicBezTo>
                <a:cubicBezTo>
                  <a:pt x="1307" y="10665"/>
                  <a:pt x="1155" y="10847"/>
                  <a:pt x="1064" y="11060"/>
                </a:cubicBezTo>
                <a:lnTo>
                  <a:pt x="1034" y="11151"/>
                </a:lnTo>
                <a:cubicBezTo>
                  <a:pt x="942" y="11303"/>
                  <a:pt x="851" y="11455"/>
                  <a:pt x="791" y="11606"/>
                </a:cubicBezTo>
                <a:lnTo>
                  <a:pt x="639" y="11910"/>
                </a:lnTo>
                <a:cubicBezTo>
                  <a:pt x="608" y="12001"/>
                  <a:pt x="578" y="12062"/>
                  <a:pt x="547" y="12153"/>
                </a:cubicBezTo>
                <a:cubicBezTo>
                  <a:pt x="547" y="12184"/>
                  <a:pt x="547" y="12214"/>
                  <a:pt x="517" y="12245"/>
                </a:cubicBezTo>
                <a:cubicBezTo>
                  <a:pt x="426" y="12488"/>
                  <a:pt x="365" y="12731"/>
                  <a:pt x="304" y="12974"/>
                </a:cubicBezTo>
                <a:cubicBezTo>
                  <a:pt x="244" y="13217"/>
                  <a:pt x="183" y="13399"/>
                  <a:pt x="153" y="13551"/>
                </a:cubicBezTo>
                <a:cubicBezTo>
                  <a:pt x="153" y="13581"/>
                  <a:pt x="153" y="13612"/>
                  <a:pt x="153" y="13673"/>
                </a:cubicBezTo>
                <a:cubicBezTo>
                  <a:pt x="153" y="13733"/>
                  <a:pt x="122" y="13794"/>
                  <a:pt x="92" y="13885"/>
                </a:cubicBezTo>
                <a:lnTo>
                  <a:pt x="61" y="14250"/>
                </a:lnTo>
                <a:cubicBezTo>
                  <a:pt x="61" y="14311"/>
                  <a:pt x="61" y="14402"/>
                  <a:pt x="61" y="14462"/>
                </a:cubicBezTo>
                <a:lnTo>
                  <a:pt x="61" y="14554"/>
                </a:lnTo>
                <a:cubicBezTo>
                  <a:pt x="61" y="14706"/>
                  <a:pt x="61" y="14827"/>
                  <a:pt x="31" y="14979"/>
                </a:cubicBezTo>
                <a:lnTo>
                  <a:pt x="31" y="15070"/>
                </a:lnTo>
                <a:cubicBezTo>
                  <a:pt x="31" y="15252"/>
                  <a:pt x="31" y="15435"/>
                  <a:pt x="1" y="15617"/>
                </a:cubicBezTo>
                <a:cubicBezTo>
                  <a:pt x="1" y="15799"/>
                  <a:pt x="1" y="16073"/>
                  <a:pt x="1" y="16316"/>
                </a:cubicBezTo>
                <a:cubicBezTo>
                  <a:pt x="1" y="16528"/>
                  <a:pt x="1" y="16711"/>
                  <a:pt x="31" y="16893"/>
                </a:cubicBezTo>
                <a:lnTo>
                  <a:pt x="31" y="16954"/>
                </a:lnTo>
                <a:cubicBezTo>
                  <a:pt x="31" y="17258"/>
                  <a:pt x="92" y="17561"/>
                  <a:pt x="122" y="17865"/>
                </a:cubicBezTo>
                <a:cubicBezTo>
                  <a:pt x="122" y="18017"/>
                  <a:pt x="153" y="18169"/>
                  <a:pt x="153" y="18291"/>
                </a:cubicBezTo>
                <a:cubicBezTo>
                  <a:pt x="183" y="18746"/>
                  <a:pt x="244" y="19141"/>
                  <a:pt x="304" y="19506"/>
                </a:cubicBezTo>
                <a:cubicBezTo>
                  <a:pt x="365" y="19779"/>
                  <a:pt x="396" y="20083"/>
                  <a:pt x="456" y="20357"/>
                </a:cubicBezTo>
                <a:lnTo>
                  <a:pt x="547" y="20843"/>
                </a:lnTo>
                <a:cubicBezTo>
                  <a:pt x="608" y="21116"/>
                  <a:pt x="639" y="21420"/>
                  <a:pt x="699" y="21694"/>
                </a:cubicBezTo>
                <a:cubicBezTo>
                  <a:pt x="730" y="21845"/>
                  <a:pt x="730" y="21967"/>
                  <a:pt x="760" y="22089"/>
                </a:cubicBezTo>
                <a:cubicBezTo>
                  <a:pt x="821" y="22484"/>
                  <a:pt x="912" y="22970"/>
                  <a:pt x="973" y="23456"/>
                </a:cubicBezTo>
                <a:lnTo>
                  <a:pt x="1064" y="23911"/>
                </a:lnTo>
                <a:cubicBezTo>
                  <a:pt x="1094" y="24155"/>
                  <a:pt x="1125" y="24398"/>
                  <a:pt x="1186" y="24641"/>
                </a:cubicBezTo>
                <a:cubicBezTo>
                  <a:pt x="1216" y="24884"/>
                  <a:pt x="1246" y="25188"/>
                  <a:pt x="1307" y="25461"/>
                </a:cubicBezTo>
                <a:cubicBezTo>
                  <a:pt x="1337" y="25613"/>
                  <a:pt x="1368" y="25795"/>
                  <a:pt x="1368" y="25947"/>
                </a:cubicBezTo>
                <a:cubicBezTo>
                  <a:pt x="1459" y="26433"/>
                  <a:pt x="1550" y="26889"/>
                  <a:pt x="1641" y="27314"/>
                </a:cubicBezTo>
                <a:lnTo>
                  <a:pt x="1641" y="27436"/>
                </a:lnTo>
                <a:cubicBezTo>
                  <a:pt x="1732" y="27800"/>
                  <a:pt x="1824" y="28195"/>
                  <a:pt x="1915" y="28590"/>
                </a:cubicBezTo>
                <a:cubicBezTo>
                  <a:pt x="1975" y="28803"/>
                  <a:pt x="2036" y="29046"/>
                  <a:pt x="2097" y="29259"/>
                </a:cubicBezTo>
                <a:cubicBezTo>
                  <a:pt x="2158" y="29502"/>
                  <a:pt x="2249" y="29715"/>
                  <a:pt x="2310" y="29958"/>
                </a:cubicBezTo>
                <a:cubicBezTo>
                  <a:pt x="2431" y="30292"/>
                  <a:pt x="2553" y="30656"/>
                  <a:pt x="2735" y="31082"/>
                </a:cubicBezTo>
                <a:cubicBezTo>
                  <a:pt x="2887" y="31507"/>
                  <a:pt x="3069" y="31963"/>
                  <a:pt x="3221" y="32388"/>
                </a:cubicBezTo>
                <a:cubicBezTo>
                  <a:pt x="3403" y="32814"/>
                  <a:pt x="3555" y="33209"/>
                  <a:pt x="3707" y="33543"/>
                </a:cubicBezTo>
                <a:cubicBezTo>
                  <a:pt x="3768" y="33695"/>
                  <a:pt x="3829" y="33847"/>
                  <a:pt x="3890" y="33999"/>
                </a:cubicBezTo>
                <a:cubicBezTo>
                  <a:pt x="4011" y="34242"/>
                  <a:pt x="4102" y="34485"/>
                  <a:pt x="4193" y="34728"/>
                </a:cubicBezTo>
                <a:cubicBezTo>
                  <a:pt x="4376" y="35123"/>
                  <a:pt x="4558" y="35548"/>
                  <a:pt x="4740" y="35973"/>
                </a:cubicBezTo>
                <a:cubicBezTo>
                  <a:pt x="4923" y="36399"/>
                  <a:pt x="5105" y="36763"/>
                  <a:pt x="5287" y="37098"/>
                </a:cubicBezTo>
                <a:cubicBezTo>
                  <a:pt x="5378" y="37310"/>
                  <a:pt x="5469" y="37523"/>
                  <a:pt x="5621" y="37736"/>
                </a:cubicBezTo>
                <a:lnTo>
                  <a:pt x="5713" y="37918"/>
                </a:lnTo>
                <a:cubicBezTo>
                  <a:pt x="5773" y="38070"/>
                  <a:pt x="5834" y="38191"/>
                  <a:pt x="5925" y="38313"/>
                </a:cubicBezTo>
                <a:lnTo>
                  <a:pt x="6077" y="38556"/>
                </a:lnTo>
                <a:lnTo>
                  <a:pt x="6108" y="38647"/>
                </a:lnTo>
                <a:cubicBezTo>
                  <a:pt x="6290" y="38890"/>
                  <a:pt x="6472" y="39133"/>
                  <a:pt x="6685" y="39346"/>
                </a:cubicBezTo>
                <a:cubicBezTo>
                  <a:pt x="6928" y="39589"/>
                  <a:pt x="7171" y="39771"/>
                  <a:pt x="7444" y="39954"/>
                </a:cubicBezTo>
                <a:cubicBezTo>
                  <a:pt x="7687" y="40106"/>
                  <a:pt x="7930" y="40257"/>
                  <a:pt x="8204" y="40379"/>
                </a:cubicBezTo>
                <a:cubicBezTo>
                  <a:pt x="8660" y="40592"/>
                  <a:pt x="9146" y="40713"/>
                  <a:pt x="9632" y="40804"/>
                </a:cubicBezTo>
                <a:cubicBezTo>
                  <a:pt x="9875" y="40865"/>
                  <a:pt x="10088" y="40865"/>
                  <a:pt x="10331" y="40895"/>
                </a:cubicBezTo>
                <a:cubicBezTo>
                  <a:pt x="10543" y="40926"/>
                  <a:pt x="10786" y="40956"/>
                  <a:pt x="10999" y="40956"/>
                </a:cubicBezTo>
                <a:cubicBezTo>
                  <a:pt x="11242" y="40956"/>
                  <a:pt x="11455" y="40987"/>
                  <a:pt x="11698" y="40987"/>
                </a:cubicBezTo>
                <a:lnTo>
                  <a:pt x="13004" y="40987"/>
                </a:lnTo>
                <a:cubicBezTo>
                  <a:pt x="13430" y="40956"/>
                  <a:pt x="13825" y="40926"/>
                  <a:pt x="14250" y="40865"/>
                </a:cubicBezTo>
                <a:lnTo>
                  <a:pt x="14341" y="40865"/>
                </a:lnTo>
                <a:lnTo>
                  <a:pt x="14888" y="40774"/>
                </a:lnTo>
                <a:lnTo>
                  <a:pt x="14949" y="40774"/>
                </a:lnTo>
                <a:lnTo>
                  <a:pt x="15557" y="40683"/>
                </a:lnTo>
                <a:cubicBezTo>
                  <a:pt x="15891" y="40592"/>
                  <a:pt x="16225" y="40561"/>
                  <a:pt x="16529" y="40500"/>
                </a:cubicBezTo>
                <a:cubicBezTo>
                  <a:pt x="17076" y="40409"/>
                  <a:pt x="17592" y="40318"/>
                  <a:pt x="18109" y="40197"/>
                </a:cubicBezTo>
                <a:lnTo>
                  <a:pt x="18352" y="40166"/>
                </a:lnTo>
                <a:cubicBezTo>
                  <a:pt x="18747" y="40075"/>
                  <a:pt x="19111" y="39984"/>
                  <a:pt x="19506" y="39893"/>
                </a:cubicBezTo>
                <a:lnTo>
                  <a:pt x="19841" y="39832"/>
                </a:lnTo>
                <a:cubicBezTo>
                  <a:pt x="20175" y="39741"/>
                  <a:pt x="20479" y="39650"/>
                  <a:pt x="20782" y="39589"/>
                </a:cubicBezTo>
                <a:lnTo>
                  <a:pt x="21876" y="39346"/>
                </a:lnTo>
                <a:lnTo>
                  <a:pt x="23365" y="39012"/>
                </a:lnTo>
                <a:cubicBezTo>
                  <a:pt x="24125" y="38860"/>
                  <a:pt x="24884" y="38678"/>
                  <a:pt x="25644" y="38526"/>
                </a:cubicBezTo>
                <a:lnTo>
                  <a:pt x="25917" y="38465"/>
                </a:lnTo>
                <a:cubicBezTo>
                  <a:pt x="26768" y="38252"/>
                  <a:pt x="27619" y="38070"/>
                  <a:pt x="28530" y="37796"/>
                </a:cubicBezTo>
                <a:lnTo>
                  <a:pt x="28621" y="37796"/>
                </a:lnTo>
                <a:cubicBezTo>
                  <a:pt x="28955" y="37705"/>
                  <a:pt x="29350" y="37584"/>
                  <a:pt x="29685" y="37493"/>
                </a:cubicBezTo>
                <a:cubicBezTo>
                  <a:pt x="30049" y="37371"/>
                  <a:pt x="30475" y="37219"/>
                  <a:pt x="30869" y="37098"/>
                </a:cubicBezTo>
                <a:lnTo>
                  <a:pt x="31021" y="37037"/>
                </a:lnTo>
                <a:cubicBezTo>
                  <a:pt x="31416" y="36915"/>
                  <a:pt x="31781" y="36763"/>
                  <a:pt x="32176" y="36611"/>
                </a:cubicBezTo>
                <a:lnTo>
                  <a:pt x="32328" y="36551"/>
                </a:lnTo>
                <a:cubicBezTo>
                  <a:pt x="32662" y="36429"/>
                  <a:pt x="33027" y="36277"/>
                  <a:pt x="33361" y="36125"/>
                </a:cubicBezTo>
                <a:cubicBezTo>
                  <a:pt x="33786" y="35943"/>
                  <a:pt x="34212" y="35730"/>
                  <a:pt x="34607" y="35457"/>
                </a:cubicBezTo>
                <a:cubicBezTo>
                  <a:pt x="34789" y="35366"/>
                  <a:pt x="34971" y="35214"/>
                  <a:pt x="35123" y="35092"/>
                </a:cubicBezTo>
                <a:cubicBezTo>
                  <a:pt x="35366" y="34910"/>
                  <a:pt x="35548" y="34697"/>
                  <a:pt x="35731" y="34545"/>
                </a:cubicBezTo>
                <a:cubicBezTo>
                  <a:pt x="35883" y="34424"/>
                  <a:pt x="35974" y="34302"/>
                  <a:pt x="36095" y="34150"/>
                </a:cubicBezTo>
                <a:lnTo>
                  <a:pt x="36186" y="34059"/>
                </a:lnTo>
                <a:cubicBezTo>
                  <a:pt x="36338" y="33907"/>
                  <a:pt x="36460" y="33756"/>
                  <a:pt x="36581" y="33573"/>
                </a:cubicBezTo>
                <a:cubicBezTo>
                  <a:pt x="37128" y="32874"/>
                  <a:pt x="37614" y="32145"/>
                  <a:pt x="38009" y="31355"/>
                </a:cubicBezTo>
                <a:lnTo>
                  <a:pt x="38101" y="31203"/>
                </a:lnTo>
                <a:cubicBezTo>
                  <a:pt x="38283" y="30869"/>
                  <a:pt x="38435" y="30565"/>
                  <a:pt x="38556" y="30231"/>
                </a:cubicBezTo>
                <a:cubicBezTo>
                  <a:pt x="38739" y="29806"/>
                  <a:pt x="38891" y="29380"/>
                  <a:pt x="39012" y="28894"/>
                </a:cubicBezTo>
                <a:cubicBezTo>
                  <a:pt x="39042" y="28803"/>
                  <a:pt x="39073" y="28712"/>
                  <a:pt x="39103" y="28590"/>
                </a:cubicBezTo>
                <a:cubicBezTo>
                  <a:pt x="39194" y="28287"/>
                  <a:pt x="39316" y="27952"/>
                  <a:pt x="39377" y="27649"/>
                </a:cubicBezTo>
                <a:cubicBezTo>
                  <a:pt x="39589" y="26798"/>
                  <a:pt x="39772" y="25947"/>
                  <a:pt x="39893" y="25127"/>
                </a:cubicBezTo>
                <a:cubicBezTo>
                  <a:pt x="39954" y="24641"/>
                  <a:pt x="40015" y="24215"/>
                  <a:pt x="40045" y="23851"/>
                </a:cubicBezTo>
                <a:cubicBezTo>
                  <a:pt x="40075" y="23668"/>
                  <a:pt x="40075" y="23486"/>
                  <a:pt x="40106" y="23304"/>
                </a:cubicBezTo>
                <a:lnTo>
                  <a:pt x="40106" y="23182"/>
                </a:lnTo>
                <a:lnTo>
                  <a:pt x="40106" y="23061"/>
                </a:lnTo>
                <a:cubicBezTo>
                  <a:pt x="40106" y="22878"/>
                  <a:pt x="40136" y="22666"/>
                  <a:pt x="40136" y="22453"/>
                </a:cubicBezTo>
                <a:cubicBezTo>
                  <a:pt x="40167" y="21937"/>
                  <a:pt x="40167" y="21511"/>
                  <a:pt x="40167" y="21086"/>
                </a:cubicBezTo>
                <a:cubicBezTo>
                  <a:pt x="40167" y="20904"/>
                  <a:pt x="40167" y="20691"/>
                  <a:pt x="40136" y="20509"/>
                </a:cubicBezTo>
                <a:lnTo>
                  <a:pt x="40136" y="20387"/>
                </a:lnTo>
                <a:cubicBezTo>
                  <a:pt x="40136" y="20235"/>
                  <a:pt x="40106" y="20053"/>
                  <a:pt x="40106" y="19871"/>
                </a:cubicBezTo>
                <a:cubicBezTo>
                  <a:pt x="40075" y="19719"/>
                  <a:pt x="40045" y="19445"/>
                  <a:pt x="39984" y="19202"/>
                </a:cubicBezTo>
                <a:cubicBezTo>
                  <a:pt x="39954" y="18989"/>
                  <a:pt x="39893" y="18716"/>
                  <a:pt x="39832" y="18443"/>
                </a:cubicBezTo>
                <a:cubicBezTo>
                  <a:pt x="39741" y="18139"/>
                  <a:pt x="39650" y="17835"/>
                  <a:pt x="39498" y="17531"/>
                </a:cubicBezTo>
                <a:cubicBezTo>
                  <a:pt x="39468" y="17470"/>
                  <a:pt x="39437" y="17379"/>
                  <a:pt x="39437" y="17318"/>
                </a:cubicBezTo>
                <a:cubicBezTo>
                  <a:pt x="39286" y="16923"/>
                  <a:pt x="39164" y="16559"/>
                  <a:pt x="39073" y="16164"/>
                </a:cubicBezTo>
                <a:cubicBezTo>
                  <a:pt x="39012" y="15799"/>
                  <a:pt x="38951" y="15404"/>
                  <a:pt x="38921" y="15040"/>
                </a:cubicBezTo>
                <a:cubicBezTo>
                  <a:pt x="38860" y="14706"/>
                  <a:pt x="38799" y="14219"/>
                  <a:pt x="38739" y="13794"/>
                </a:cubicBezTo>
                <a:cubicBezTo>
                  <a:pt x="38647" y="13369"/>
                  <a:pt x="38556" y="12974"/>
                  <a:pt x="38526" y="12518"/>
                </a:cubicBezTo>
                <a:cubicBezTo>
                  <a:pt x="38496" y="12305"/>
                  <a:pt x="38465" y="12093"/>
                  <a:pt x="38465" y="11850"/>
                </a:cubicBezTo>
                <a:cubicBezTo>
                  <a:pt x="38465" y="11698"/>
                  <a:pt x="38435" y="11515"/>
                  <a:pt x="38404" y="11363"/>
                </a:cubicBezTo>
                <a:cubicBezTo>
                  <a:pt x="38404" y="11211"/>
                  <a:pt x="38374" y="10968"/>
                  <a:pt x="38344" y="10786"/>
                </a:cubicBezTo>
                <a:cubicBezTo>
                  <a:pt x="38313" y="10573"/>
                  <a:pt x="38283" y="10361"/>
                  <a:pt x="38252" y="10178"/>
                </a:cubicBezTo>
                <a:cubicBezTo>
                  <a:pt x="38222" y="9966"/>
                  <a:pt x="38222" y="9844"/>
                  <a:pt x="38222" y="9692"/>
                </a:cubicBezTo>
                <a:lnTo>
                  <a:pt x="38222" y="9510"/>
                </a:lnTo>
                <a:cubicBezTo>
                  <a:pt x="38222" y="9297"/>
                  <a:pt x="38192" y="9085"/>
                  <a:pt x="38192" y="8902"/>
                </a:cubicBezTo>
                <a:cubicBezTo>
                  <a:pt x="38161" y="8538"/>
                  <a:pt x="38131" y="8112"/>
                  <a:pt x="38070" y="7717"/>
                </a:cubicBezTo>
                <a:cubicBezTo>
                  <a:pt x="38070" y="7535"/>
                  <a:pt x="38040" y="7353"/>
                  <a:pt x="38009" y="7171"/>
                </a:cubicBezTo>
                <a:lnTo>
                  <a:pt x="38009" y="7049"/>
                </a:lnTo>
                <a:cubicBezTo>
                  <a:pt x="37979" y="6867"/>
                  <a:pt x="37949" y="6684"/>
                  <a:pt x="37918" y="6502"/>
                </a:cubicBezTo>
                <a:cubicBezTo>
                  <a:pt x="37888" y="6320"/>
                  <a:pt x="37827" y="6138"/>
                  <a:pt x="37736" y="5955"/>
                </a:cubicBezTo>
                <a:cubicBezTo>
                  <a:pt x="37706" y="5864"/>
                  <a:pt x="37645" y="5743"/>
                  <a:pt x="37584" y="5651"/>
                </a:cubicBezTo>
                <a:lnTo>
                  <a:pt x="37554" y="5621"/>
                </a:lnTo>
                <a:cubicBezTo>
                  <a:pt x="37523" y="5530"/>
                  <a:pt x="37463" y="5439"/>
                  <a:pt x="37432" y="5348"/>
                </a:cubicBezTo>
                <a:cubicBezTo>
                  <a:pt x="37371" y="5317"/>
                  <a:pt x="37341" y="5256"/>
                  <a:pt x="37311" y="5196"/>
                </a:cubicBezTo>
                <a:cubicBezTo>
                  <a:pt x="37219" y="5135"/>
                  <a:pt x="37159" y="5044"/>
                  <a:pt x="37098" y="4953"/>
                </a:cubicBezTo>
                <a:lnTo>
                  <a:pt x="37068" y="4861"/>
                </a:lnTo>
                <a:cubicBezTo>
                  <a:pt x="37037" y="4801"/>
                  <a:pt x="37007" y="4770"/>
                  <a:pt x="36976" y="4710"/>
                </a:cubicBezTo>
                <a:cubicBezTo>
                  <a:pt x="36916" y="4618"/>
                  <a:pt x="36825" y="4527"/>
                  <a:pt x="36733" y="4406"/>
                </a:cubicBezTo>
                <a:lnTo>
                  <a:pt x="36703" y="4375"/>
                </a:lnTo>
                <a:cubicBezTo>
                  <a:pt x="36612" y="4284"/>
                  <a:pt x="36521" y="4193"/>
                  <a:pt x="36430" y="4072"/>
                </a:cubicBezTo>
                <a:lnTo>
                  <a:pt x="36338" y="3980"/>
                </a:lnTo>
                <a:lnTo>
                  <a:pt x="36247" y="3889"/>
                </a:lnTo>
                <a:cubicBezTo>
                  <a:pt x="36156" y="3798"/>
                  <a:pt x="36065" y="3707"/>
                  <a:pt x="35974" y="3646"/>
                </a:cubicBezTo>
                <a:cubicBezTo>
                  <a:pt x="35700" y="3403"/>
                  <a:pt x="35397" y="3190"/>
                  <a:pt x="35062" y="3008"/>
                </a:cubicBezTo>
                <a:cubicBezTo>
                  <a:pt x="34698" y="2735"/>
                  <a:pt x="34303" y="2492"/>
                  <a:pt x="33908" y="2249"/>
                </a:cubicBezTo>
                <a:cubicBezTo>
                  <a:pt x="33574" y="2066"/>
                  <a:pt x="33239" y="1884"/>
                  <a:pt x="32753" y="1641"/>
                </a:cubicBezTo>
                <a:cubicBezTo>
                  <a:pt x="32571" y="1550"/>
                  <a:pt x="32358" y="1459"/>
                  <a:pt x="32206" y="1367"/>
                </a:cubicBezTo>
                <a:cubicBezTo>
                  <a:pt x="31963" y="1276"/>
                  <a:pt x="31751" y="1185"/>
                  <a:pt x="31538" y="1124"/>
                </a:cubicBezTo>
                <a:cubicBezTo>
                  <a:pt x="31325" y="1033"/>
                  <a:pt x="31204" y="1003"/>
                  <a:pt x="31052" y="942"/>
                </a:cubicBezTo>
                <a:lnTo>
                  <a:pt x="30839" y="881"/>
                </a:lnTo>
                <a:cubicBezTo>
                  <a:pt x="30657" y="821"/>
                  <a:pt x="30444" y="760"/>
                  <a:pt x="30292" y="729"/>
                </a:cubicBezTo>
                <a:lnTo>
                  <a:pt x="30171" y="699"/>
                </a:lnTo>
                <a:cubicBezTo>
                  <a:pt x="29988" y="638"/>
                  <a:pt x="29806" y="608"/>
                  <a:pt x="29624" y="547"/>
                </a:cubicBezTo>
                <a:lnTo>
                  <a:pt x="28955" y="426"/>
                </a:lnTo>
                <a:cubicBezTo>
                  <a:pt x="28530" y="334"/>
                  <a:pt x="28105" y="274"/>
                  <a:pt x="27619" y="183"/>
                </a:cubicBezTo>
                <a:lnTo>
                  <a:pt x="27224" y="122"/>
                </a:lnTo>
                <a:lnTo>
                  <a:pt x="27041" y="122"/>
                </a:lnTo>
                <a:cubicBezTo>
                  <a:pt x="26798" y="91"/>
                  <a:pt x="26616" y="61"/>
                  <a:pt x="26434" y="61"/>
                </a:cubicBezTo>
                <a:lnTo>
                  <a:pt x="26282" y="61"/>
                </a:lnTo>
                <a:cubicBezTo>
                  <a:pt x="25917" y="31"/>
                  <a:pt x="25553" y="0"/>
                  <a:pt x="25188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2" name="Google Shape;732;p35"/>
          <p:cNvSpPr/>
          <p:nvPr/>
        </p:nvSpPr>
        <p:spPr>
          <a:xfrm rot="-767104">
            <a:off x="-218004" y="-653939"/>
            <a:ext cx="2488408" cy="2068533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3" name="Google Shape;733;p35"/>
          <p:cNvSpPr/>
          <p:nvPr/>
        </p:nvSpPr>
        <p:spPr>
          <a:xfrm rot="448387">
            <a:off x="11158101" y="5439099"/>
            <a:ext cx="365049" cy="621911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4" name="Google Shape;734;p35"/>
          <p:cNvSpPr/>
          <p:nvPr/>
        </p:nvSpPr>
        <p:spPr>
          <a:xfrm rot="831327">
            <a:off x="360491" y="1299505"/>
            <a:ext cx="293116" cy="524555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5" name="Google Shape;735;p35"/>
          <p:cNvSpPr/>
          <p:nvPr/>
        </p:nvSpPr>
        <p:spPr>
          <a:xfrm>
            <a:off x="1839185" y="341184"/>
            <a:ext cx="502287" cy="422384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8688427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" name="Google Shape;737;p36"/>
          <p:cNvGrpSpPr/>
          <p:nvPr/>
        </p:nvGrpSpPr>
        <p:grpSpPr>
          <a:xfrm flipH="1">
            <a:off x="-74483" y="5443380"/>
            <a:ext cx="1678657" cy="1751544"/>
            <a:chOff x="8085825" y="1477998"/>
            <a:chExt cx="1383661" cy="1443739"/>
          </a:xfrm>
        </p:grpSpPr>
        <p:sp>
          <p:nvSpPr>
            <p:cNvPr id="738" name="Google Shape;738;p36"/>
            <p:cNvSpPr/>
            <p:nvPr/>
          </p:nvSpPr>
          <p:spPr>
            <a:xfrm rot="-964112">
              <a:off x="8231078" y="1832737"/>
              <a:ext cx="216293" cy="1080163"/>
            </a:xfrm>
            <a:custGeom>
              <a:avLst/>
              <a:gdLst/>
              <a:ahLst/>
              <a:cxnLst/>
              <a:rect l="l" t="t" r="r" b="b"/>
              <a:pathLst>
                <a:path w="5835" h="29138" extrusionOk="0">
                  <a:moveTo>
                    <a:pt x="3677" y="0"/>
                  </a:moveTo>
                  <a:cubicBezTo>
                    <a:pt x="3465" y="0"/>
                    <a:pt x="3252" y="31"/>
                    <a:pt x="3009" y="31"/>
                  </a:cubicBezTo>
                  <a:cubicBezTo>
                    <a:pt x="2766" y="61"/>
                    <a:pt x="2492" y="122"/>
                    <a:pt x="2249" y="183"/>
                  </a:cubicBezTo>
                  <a:cubicBezTo>
                    <a:pt x="2097" y="213"/>
                    <a:pt x="1976" y="274"/>
                    <a:pt x="1824" y="335"/>
                  </a:cubicBezTo>
                  <a:cubicBezTo>
                    <a:pt x="1581" y="456"/>
                    <a:pt x="1399" y="669"/>
                    <a:pt x="1277" y="912"/>
                  </a:cubicBezTo>
                  <a:cubicBezTo>
                    <a:pt x="1064" y="1368"/>
                    <a:pt x="943" y="1854"/>
                    <a:pt x="912" y="2370"/>
                  </a:cubicBezTo>
                  <a:cubicBezTo>
                    <a:pt x="821" y="2917"/>
                    <a:pt x="761" y="3434"/>
                    <a:pt x="700" y="3950"/>
                  </a:cubicBezTo>
                  <a:lnTo>
                    <a:pt x="669" y="4315"/>
                  </a:lnTo>
                  <a:cubicBezTo>
                    <a:pt x="578" y="5135"/>
                    <a:pt x="487" y="5955"/>
                    <a:pt x="396" y="6806"/>
                  </a:cubicBezTo>
                  <a:cubicBezTo>
                    <a:pt x="366" y="7353"/>
                    <a:pt x="305" y="7900"/>
                    <a:pt x="244" y="8447"/>
                  </a:cubicBezTo>
                  <a:cubicBezTo>
                    <a:pt x="183" y="8842"/>
                    <a:pt x="123" y="9267"/>
                    <a:pt x="92" y="9693"/>
                  </a:cubicBezTo>
                  <a:cubicBezTo>
                    <a:pt x="31" y="10179"/>
                    <a:pt x="1" y="10695"/>
                    <a:pt x="1" y="11212"/>
                  </a:cubicBezTo>
                  <a:cubicBezTo>
                    <a:pt x="1" y="11728"/>
                    <a:pt x="1" y="12123"/>
                    <a:pt x="1" y="12640"/>
                  </a:cubicBezTo>
                  <a:lnTo>
                    <a:pt x="1" y="15587"/>
                  </a:lnTo>
                  <a:lnTo>
                    <a:pt x="1" y="19415"/>
                  </a:lnTo>
                  <a:lnTo>
                    <a:pt x="1" y="21420"/>
                  </a:lnTo>
                  <a:cubicBezTo>
                    <a:pt x="1" y="21724"/>
                    <a:pt x="1" y="22028"/>
                    <a:pt x="31" y="22301"/>
                  </a:cubicBezTo>
                  <a:lnTo>
                    <a:pt x="31" y="22909"/>
                  </a:lnTo>
                  <a:lnTo>
                    <a:pt x="31" y="23577"/>
                  </a:lnTo>
                  <a:lnTo>
                    <a:pt x="31" y="24337"/>
                  </a:lnTo>
                  <a:lnTo>
                    <a:pt x="31" y="24732"/>
                  </a:lnTo>
                  <a:lnTo>
                    <a:pt x="31" y="25036"/>
                  </a:lnTo>
                  <a:lnTo>
                    <a:pt x="31" y="25613"/>
                  </a:lnTo>
                  <a:lnTo>
                    <a:pt x="31" y="25704"/>
                  </a:lnTo>
                  <a:cubicBezTo>
                    <a:pt x="31" y="26251"/>
                    <a:pt x="62" y="26676"/>
                    <a:pt x="123" y="27102"/>
                  </a:cubicBezTo>
                  <a:cubicBezTo>
                    <a:pt x="183" y="27740"/>
                    <a:pt x="274" y="28560"/>
                    <a:pt x="973" y="28894"/>
                  </a:cubicBezTo>
                  <a:cubicBezTo>
                    <a:pt x="1247" y="29046"/>
                    <a:pt x="1551" y="29107"/>
                    <a:pt x="1885" y="29137"/>
                  </a:cubicBezTo>
                  <a:lnTo>
                    <a:pt x="2553" y="29137"/>
                  </a:lnTo>
                  <a:cubicBezTo>
                    <a:pt x="2705" y="29137"/>
                    <a:pt x="2857" y="29107"/>
                    <a:pt x="2979" y="29077"/>
                  </a:cubicBezTo>
                  <a:cubicBezTo>
                    <a:pt x="3161" y="29046"/>
                    <a:pt x="3313" y="28986"/>
                    <a:pt x="3465" y="28925"/>
                  </a:cubicBezTo>
                  <a:cubicBezTo>
                    <a:pt x="3647" y="28803"/>
                    <a:pt x="3829" y="28651"/>
                    <a:pt x="3951" y="28469"/>
                  </a:cubicBezTo>
                  <a:cubicBezTo>
                    <a:pt x="4042" y="28287"/>
                    <a:pt x="4133" y="28104"/>
                    <a:pt x="4194" y="27922"/>
                  </a:cubicBezTo>
                  <a:cubicBezTo>
                    <a:pt x="4346" y="27466"/>
                    <a:pt x="4437" y="26980"/>
                    <a:pt x="4467" y="26494"/>
                  </a:cubicBezTo>
                  <a:lnTo>
                    <a:pt x="4467" y="26464"/>
                  </a:lnTo>
                  <a:cubicBezTo>
                    <a:pt x="4589" y="25552"/>
                    <a:pt x="4680" y="24610"/>
                    <a:pt x="4741" y="23669"/>
                  </a:cubicBezTo>
                  <a:cubicBezTo>
                    <a:pt x="4771" y="23395"/>
                    <a:pt x="4771" y="23091"/>
                    <a:pt x="4801" y="22818"/>
                  </a:cubicBezTo>
                  <a:cubicBezTo>
                    <a:pt x="4832" y="22605"/>
                    <a:pt x="4832" y="22393"/>
                    <a:pt x="4862" y="22180"/>
                  </a:cubicBezTo>
                  <a:cubicBezTo>
                    <a:pt x="4893" y="21906"/>
                    <a:pt x="4893" y="21603"/>
                    <a:pt x="4923" y="21299"/>
                  </a:cubicBezTo>
                  <a:lnTo>
                    <a:pt x="4953" y="20782"/>
                  </a:lnTo>
                  <a:cubicBezTo>
                    <a:pt x="4984" y="20418"/>
                    <a:pt x="5014" y="20053"/>
                    <a:pt x="5045" y="19688"/>
                  </a:cubicBezTo>
                  <a:lnTo>
                    <a:pt x="5075" y="19324"/>
                  </a:lnTo>
                  <a:lnTo>
                    <a:pt x="5075" y="19142"/>
                  </a:lnTo>
                  <a:lnTo>
                    <a:pt x="5136" y="18564"/>
                  </a:lnTo>
                  <a:cubicBezTo>
                    <a:pt x="5136" y="18443"/>
                    <a:pt x="5136" y="18291"/>
                    <a:pt x="5136" y="18169"/>
                  </a:cubicBezTo>
                  <a:lnTo>
                    <a:pt x="5136" y="17896"/>
                  </a:lnTo>
                  <a:cubicBezTo>
                    <a:pt x="5136" y="17653"/>
                    <a:pt x="5166" y="17410"/>
                    <a:pt x="5196" y="17167"/>
                  </a:cubicBezTo>
                  <a:cubicBezTo>
                    <a:pt x="5196" y="16924"/>
                    <a:pt x="5196" y="16681"/>
                    <a:pt x="5227" y="16407"/>
                  </a:cubicBezTo>
                  <a:cubicBezTo>
                    <a:pt x="5227" y="16255"/>
                    <a:pt x="5257" y="16134"/>
                    <a:pt x="5257" y="15982"/>
                  </a:cubicBezTo>
                  <a:cubicBezTo>
                    <a:pt x="5288" y="15617"/>
                    <a:pt x="5288" y="15253"/>
                    <a:pt x="5318" y="14888"/>
                  </a:cubicBezTo>
                  <a:lnTo>
                    <a:pt x="5348" y="13764"/>
                  </a:lnTo>
                  <a:lnTo>
                    <a:pt x="5348" y="13399"/>
                  </a:lnTo>
                  <a:cubicBezTo>
                    <a:pt x="5379" y="12913"/>
                    <a:pt x="5440" y="12397"/>
                    <a:pt x="5500" y="11941"/>
                  </a:cubicBezTo>
                  <a:lnTo>
                    <a:pt x="5500" y="11910"/>
                  </a:lnTo>
                  <a:cubicBezTo>
                    <a:pt x="5561" y="11455"/>
                    <a:pt x="5622" y="10999"/>
                    <a:pt x="5622" y="10543"/>
                  </a:cubicBezTo>
                  <a:cubicBezTo>
                    <a:pt x="5652" y="10027"/>
                    <a:pt x="5652" y="9510"/>
                    <a:pt x="5652" y="9024"/>
                  </a:cubicBezTo>
                  <a:cubicBezTo>
                    <a:pt x="5652" y="8538"/>
                    <a:pt x="5652" y="8052"/>
                    <a:pt x="5683" y="7596"/>
                  </a:cubicBezTo>
                  <a:cubicBezTo>
                    <a:pt x="5713" y="7140"/>
                    <a:pt x="5713" y="6624"/>
                    <a:pt x="5713" y="6138"/>
                  </a:cubicBezTo>
                  <a:lnTo>
                    <a:pt x="5713" y="3859"/>
                  </a:lnTo>
                  <a:lnTo>
                    <a:pt x="5834" y="3373"/>
                  </a:lnTo>
                  <a:lnTo>
                    <a:pt x="5834" y="2158"/>
                  </a:lnTo>
                  <a:cubicBezTo>
                    <a:pt x="5834" y="1884"/>
                    <a:pt x="5804" y="1641"/>
                    <a:pt x="5774" y="1368"/>
                  </a:cubicBezTo>
                  <a:cubicBezTo>
                    <a:pt x="5774" y="1276"/>
                    <a:pt x="5743" y="1185"/>
                    <a:pt x="5713" y="1094"/>
                  </a:cubicBezTo>
                  <a:cubicBezTo>
                    <a:pt x="5683" y="973"/>
                    <a:pt x="5622" y="851"/>
                    <a:pt x="5561" y="730"/>
                  </a:cubicBezTo>
                  <a:cubicBezTo>
                    <a:pt x="5531" y="669"/>
                    <a:pt x="5500" y="608"/>
                    <a:pt x="5470" y="578"/>
                  </a:cubicBezTo>
                  <a:lnTo>
                    <a:pt x="5440" y="547"/>
                  </a:lnTo>
                  <a:lnTo>
                    <a:pt x="5348" y="426"/>
                  </a:lnTo>
                  <a:lnTo>
                    <a:pt x="5318" y="395"/>
                  </a:lnTo>
                  <a:cubicBezTo>
                    <a:pt x="5257" y="335"/>
                    <a:pt x="5166" y="274"/>
                    <a:pt x="5045" y="243"/>
                  </a:cubicBezTo>
                  <a:cubicBezTo>
                    <a:pt x="4984" y="213"/>
                    <a:pt x="4923" y="213"/>
                    <a:pt x="4862" y="213"/>
                  </a:cubicBezTo>
                  <a:lnTo>
                    <a:pt x="4801" y="213"/>
                  </a:lnTo>
                  <a:lnTo>
                    <a:pt x="4710" y="152"/>
                  </a:lnTo>
                  <a:cubicBezTo>
                    <a:pt x="4619" y="92"/>
                    <a:pt x="4498" y="61"/>
                    <a:pt x="4376" y="61"/>
                  </a:cubicBezTo>
                  <a:cubicBezTo>
                    <a:pt x="4163" y="31"/>
                    <a:pt x="3920" y="0"/>
                    <a:pt x="3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36"/>
            <p:cNvSpPr/>
            <p:nvPr/>
          </p:nvSpPr>
          <p:spPr>
            <a:xfrm rot="-964112">
              <a:off x="8496562" y="1684178"/>
              <a:ext cx="257958" cy="1115084"/>
            </a:xfrm>
            <a:custGeom>
              <a:avLst/>
              <a:gdLst/>
              <a:ahLst/>
              <a:cxnLst/>
              <a:rect l="l" t="t" r="r" b="b"/>
              <a:pathLst>
                <a:path w="6959" h="30080" extrusionOk="0">
                  <a:moveTo>
                    <a:pt x="3130" y="1"/>
                  </a:moveTo>
                  <a:cubicBezTo>
                    <a:pt x="3009" y="1"/>
                    <a:pt x="2887" y="1"/>
                    <a:pt x="2735" y="31"/>
                  </a:cubicBezTo>
                  <a:cubicBezTo>
                    <a:pt x="2614" y="61"/>
                    <a:pt x="2523" y="61"/>
                    <a:pt x="2431" y="61"/>
                  </a:cubicBezTo>
                  <a:cubicBezTo>
                    <a:pt x="2310" y="92"/>
                    <a:pt x="2158" y="153"/>
                    <a:pt x="2036" y="213"/>
                  </a:cubicBezTo>
                  <a:cubicBezTo>
                    <a:pt x="1976" y="244"/>
                    <a:pt x="1915" y="274"/>
                    <a:pt x="1884" y="304"/>
                  </a:cubicBezTo>
                  <a:cubicBezTo>
                    <a:pt x="1793" y="365"/>
                    <a:pt x="1702" y="456"/>
                    <a:pt x="1611" y="547"/>
                  </a:cubicBezTo>
                  <a:cubicBezTo>
                    <a:pt x="1490" y="669"/>
                    <a:pt x="1368" y="791"/>
                    <a:pt x="1307" y="973"/>
                  </a:cubicBezTo>
                  <a:cubicBezTo>
                    <a:pt x="1216" y="1094"/>
                    <a:pt x="1155" y="1246"/>
                    <a:pt x="1125" y="1429"/>
                  </a:cubicBezTo>
                  <a:cubicBezTo>
                    <a:pt x="1095" y="1611"/>
                    <a:pt x="1064" y="1793"/>
                    <a:pt x="1064" y="1975"/>
                  </a:cubicBezTo>
                  <a:lnTo>
                    <a:pt x="1064" y="2158"/>
                  </a:lnTo>
                  <a:cubicBezTo>
                    <a:pt x="1064" y="2279"/>
                    <a:pt x="1064" y="2401"/>
                    <a:pt x="1095" y="2522"/>
                  </a:cubicBezTo>
                  <a:cubicBezTo>
                    <a:pt x="1125" y="2644"/>
                    <a:pt x="1155" y="2796"/>
                    <a:pt x="1186" y="2917"/>
                  </a:cubicBezTo>
                  <a:lnTo>
                    <a:pt x="1186" y="3160"/>
                  </a:lnTo>
                  <a:lnTo>
                    <a:pt x="1186" y="3373"/>
                  </a:lnTo>
                  <a:cubicBezTo>
                    <a:pt x="1186" y="3555"/>
                    <a:pt x="1216" y="3738"/>
                    <a:pt x="1216" y="3920"/>
                  </a:cubicBezTo>
                  <a:lnTo>
                    <a:pt x="1216" y="5166"/>
                  </a:lnTo>
                  <a:lnTo>
                    <a:pt x="1216" y="5348"/>
                  </a:lnTo>
                  <a:cubicBezTo>
                    <a:pt x="1216" y="5804"/>
                    <a:pt x="1186" y="6290"/>
                    <a:pt x="1155" y="6776"/>
                  </a:cubicBezTo>
                  <a:cubicBezTo>
                    <a:pt x="1125" y="7232"/>
                    <a:pt x="1095" y="7718"/>
                    <a:pt x="1095" y="8174"/>
                  </a:cubicBezTo>
                  <a:cubicBezTo>
                    <a:pt x="1095" y="8417"/>
                    <a:pt x="1064" y="8660"/>
                    <a:pt x="1064" y="8903"/>
                  </a:cubicBezTo>
                  <a:cubicBezTo>
                    <a:pt x="1064" y="9146"/>
                    <a:pt x="1034" y="9419"/>
                    <a:pt x="1034" y="9693"/>
                  </a:cubicBezTo>
                  <a:lnTo>
                    <a:pt x="1034" y="10240"/>
                  </a:lnTo>
                  <a:cubicBezTo>
                    <a:pt x="1034" y="10543"/>
                    <a:pt x="1034" y="10847"/>
                    <a:pt x="1003" y="11151"/>
                  </a:cubicBezTo>
                  <a:cubicBezTo>
                    <a:pt x="1003" y="11607"/>
                    <a:pt x="973" y="12093"/>
                    <a:pt x="943" y="12549"/>
                  </a:cubicBezTo>
                  <a:cubicBezTo>
                    <a:pt x="912" y="13004"/>
                    <a:pt x="882" y="13460"/>
                    <a:pt x="821" y="14068"/>
                  </a:cubicBezTo>
                  <a:cubicBezTo>
                    <a:pt x="791" y="14250"/>
                    <a:pt x="760" y="14432"/>
                    <a:pt x="760" y="14645"/>
                  </a:cubicBezTo>
                  <a:cubicBezTo>
                    <a:pt x="730" y="14919"/>
                    <a:pt x="700" y="15192"/>
                    <a:pt x="669" y="15465"/>
                  </a:cubicBezTo>
                  <a:cubicBezTo>
                    <a:pt x="669" y="15648"/>
                    <a:pt x="639" y="15860"/>
                    <a:pt x="608" y="16012"/>
                  </a:cubicBezTo>
                  <a:cubicBezTo>
                    <a:pt x="608" y="16316"/>
                    <a:pt x="578" y="16590"/>
                    <a:pt x="548" y="16893"/>
                  </a:cubicBezTo>
                  <a:cubicBezTo>
                    <a:pt x="487" y="17349"/>
                    <a:pt x="456" y="17835"/>
                    <a:pt x="426" y="18321"/>
                  </a:cubicBezTo>
                  <a:cubicBezTo>
                    <a:pt x="426" y="18443"/>
                    <a:pt x="426" y="18564"/>
                    <a:pt x="426" y="18686"/>
                  </a:cubicBezTo>
                  <a:cubicBezTo>
                    <a:pt x="396" y="18838"/>
                    <a:pt x="426" y="18929"/>
                    <a:pt x="426" y="19020"/>
                  </a:cubicBezTo>
                  <a:lnTo>
                    <a:pt x="426" y="19203"/>
                  </a:lnTo>
                  <a:cubicBezTo>
                    <a:pt x="426" y="19354"/>
                    <a:pt x="396" y="19567"/>
                    <a:pt x="396" y="19719"/>
                  </a:cubicBezTo>
                  <a:cubicBezTo>
                    <a:pt x="396" y="20175"/>
                    <a:pt x="365" y="20630"/>
                    <a:pt x="365" y="21177"/>
                  </a:cubicBezTo>
                  <a:lnTo>
                    <a:pt x="365" y="21299"/>
                  </a:lnTo>
                  <a:lnTo>
                    <a:pt x="365" y="21876"/>
                  </a:lnTo>
                  <a:lnTo>
                    <a:pt x="365" y="22180"/>
                  </a:lnTo>
                  <a:cubicBezTo>
                    <a:pt x="365" y="22302"/>
                    <a:pt x="365" y="22453"/>
                    <a:pt x="335" y="22575"/>
                  </a:cubicBezTo>
                  <a:cubicBezTo>
                    <a:pt x="335" y="22727"/>
                    <a:pt x="335" y="22970"/>
                    <a:pt x="335" y="23152"/>
                  </a:cubicBezTo>
                  <a:cubicBezTo>
                    <a:pt x="335" y="23426"/>
                    <a:pt x="335" y="23730"/>
                    <a:pt x="335" y="24033"/>
                  </a:cubicBezTo>
                  <a:cubicBezTo>
                    <a:pt x="305" y="24459"/>
                    <a:pt x="274" y="24914"/>
                    <a:pt x="213" y="25401"/>
                  </a:cubicBezTo>
                  <a:cubicBezTo>
                    <a:pt x="183" y="25887"/>
                    <a:pt x="122" y="26282"/>
                    <a:pt x="62" y="26768"/>
                  </a:cubicBezTo>
                  <a:cubicBezTo>
                    <a:pt x="31" y="26980"/>
                    <a:pt x="31" y="27193"/>
                    <a:pt x="1" y="27406"/>
                  </a:cubicBezTo>
                  <a:lnTo>
                    <a:pt x="1" y="27436"/>
                  </a:lnTo>
                  <a:cubicBezTo>
                    <a:pt x="1" y="27649"/>
                    <a:pt x="1" y="27831"/>
                    <a:pt x="1" y="28044"/>
                  </a:cubicBezTo>
                  <a:cubicBezTo>
                    <a:pt x="31" y="28287"/>
                    <a:pt x="62" y="28560"/>
                    <a:pt x="153" y="28803"/>
                  </a:cubicBezTo>
                  <a:cubicBezTo>
                    <a:pt x="274" y="29077"/>
                    <a:pt x="426" y="29320"/>
                    <a:pt x="639" y="29563"/>
                  </a:cubicBezTo>
                  <a:cubicBezTo>
                    <a:pt x="669" y="29593"/>
                    <a:pt x="700" y="29624"/>
                    <a:pt x="760" y="29685"/>
                  </a:cubicBezTo>
                  <a:cubicBezTo>
                    <a:pt x="821" y="29745"/>
                    <a:pt x="912" y="29776"/>
                    <a:pt x="1003" y="29836"/>
                  </a:cubicBezTo>
                  <a:cubicBezTo>
                    <a:pt x="1064" y="29867"/>
                    <a:pt x="1125" y="29897"/>
                    <a:pt x="1186" y="29928"/>
                  </a:cubicBezTo>
                  <a:lnTo>
                    <a:pt x="1246" y="29958"/>
                  </a:lnTo>
                  <a:cubicBezTo>
                    <a:pt x="1338" y="29988"/>
                    <a:pt x="1429" y="30019"/>
                    <a:pt x="1520" y="30019"/>
                  </a:cubicBezTo>
                  <a:cubicBezTo>
                    <a:pt x="1702" y="30049"/>
                    <a:pt x="1854" y="30080"/>
                    <a:pt x="1976" y="30080"/>
                  </a:cubicBezTo>
                  <a:lnTo>
                    <a:pt x="2887" y="30080"/>
                  </a:lnTo>
                  <a:cubicBezTo>
                    <a:pt x="3161" y="30049"/>
                    <a:pt x="3404" y="30019"/>
                    <a:pt x="3647" y="29958"/>
                  </a:cubicBezTo>
                  <a:cubicBezTo>
                    <a:pt x="3890" y="29897"/>
                    <a:pt x="4102" y="29836"/>
                    <a:pt x="4345" y="29745"/>
                  </a:cubicBezTo>
                  <a:cubicBezTo>
                    <a:pt x="4467" y="29654"/>
                    <a:pt x="4589" y="29563"/>
                    <a:pt x="4710" y="29472"/>
                  </a:cubicBezTo>
                  <a:cubicBezTo>
                    <a:pt x="4923" y="29320"/>
                    <a:pt x="5044" y="29107"/>
                    <a:pt x="5135" y="28864"/>
                  </a:cubicBezTo>
                  <a:cubicBezTo>
                    <a:pt x="5227" y="28621"/>
                    <a:pt x="5257" y="28378"/>
                    <a:pt x="5287" y="28135"/>
                  </a:cubicBezTo>
                  <a:cubicBezTo>
                    <a:pt x="5348" y="27862"/>
                    <a:pt x="5379" y="27588"/>
                    <a:pt x="5409" y="27315"/>
                  </a:cubicBezTo>
                  <a:lnTo>
                    <a:pt x="5409" y="27254"/>
                  </a:lnTo>
                  <a:cubicBezTo>
                    <a:pt x="5439" y="26859"/>
                    <a:pt x="5500" y="26434"/>
                    <a:pt x="5530" y="25947"/>
                  </a:cubicBezTo>
                  <a:cubicBezTo>
                    <a:pt x="5561" y="25674"/>
                    <a:pt x="5591" y="25401"/>
                    <a:pt x="5622" y="25127"/>
                  </a:cubicBezTo>
                  <a:lnTo>
                    <a:pt x="5682" y="24580"/>
                  </a:lnTo>
                  <a:cubicBezTo>
                    <a:pt x="5713" y="24368"/>
                    <a:pt x="5743" y="24155"/>
                    <a:pt x="5743" y="23912"/>
                  </a:cubicBezTo>
                  <a:lnTo>
                    <a:pt x="5804" y="23243"/>
                  </a:lnTo>
                  <a:cubicBezTo>
                    <a:pt x="5834" y="22970"/>
                    <a:pt x="5865" y="22697"/>
                    <a:pt x="5895" y="22453"/>
                  </a:cubicBezTo>
                  <a:lnTo>
                    <a:pt x="5986" y="21815"/>
                  </a:lnTo>
                  <a:cubicBezTo>
                    <a:pt x="6017" y="21451"/>
                    <a:pt x="6047" y="21086"/>
                    <a:pt x="6077" y="20752"/>
                  </a:cubicBezTo>
                  <a:lnTo>
                    <a:pt x="6108" y="20418"/>
                  </a:lnTo>
                  <a:cubicBezTo>
                    <a:pt x="6138" y="20144"/>
                    <a:pt x="6138" y="19871"/>
                    <a:pt x="6168" y="19597"/>
                  </a:cubicBezTo>
                  <a:cubicBezTo>
                    <a:pt x="6199" y="19354"/>
                    <a:pt x="6199" y="19172"/>
                    <a:pt x="6229" y="18959"/>
                  </a:cubicBezTo>
                  <a:lnTo>
                    <a:pt x="6229" y="18716"/>
                  </a:lnTo>
                  <a:cubicBezTo>
                    <a:pt x="6229" y="18564"/>
                    <a:pt x="6260" y="18413"/>
                    <a:pt x="6290" y="18261"/>
                  </a:cubicBezTo>
                  <a:cubicBezTo>
                    <a:pt x="6290" y="18109"/>
                    <a:pt x="6320" y="17957"/>
                    <a:pt x="6320" y="17805"/>
                  </a:cubicBezTo>
                  <a:lnTo>
                    <a:pt x="6351" y="17531"/>
                  </a:lnTo>
                  <a:cubicBezTo>
                    <a:pt x="6412" y="17106"/>
                    <a:pt x="6442" y="16650"/>
                    <a:pt x="6503" y="16043"/>
                  </a:cubicBezTo>
                  <a:cubicBezTo>
                    <a:pt x="6533" y="15557"/>
                    <a:pt x="6594" y="15040"/>
                    <a:pt x="6624" y="14554"/>
                  </a:cubicBezTo>
                  <a:cubicBezTo>
                    <a:pt x="6655" y="14280"/>
                    <a:pt x="6685" y="14007"/>
                    <a:pt x="6715" y="13734"/>
                  </a:cubicBezTo>
                  <a:cubicBezTo>
                    <a:pt x="6746" y="13551"/>
                    <a:pt x="6776" y="13369"/>
                    <a:pt x="6806" y="13156"/>
                  </a:cubicBezTo>
                  <a:cubicBezTo>
                    <a:pt x="6867" y="12640"/>
                    <a:pt x="6898" y="12184"/>
                    <a:pt x="6898" y="11728"/>
                  </a:cubicBezTo>
                  <a:lnTo>
                    <a:pt x="6898" y="11425"/>
                  </a:lnTo>
                  <a:lnTo>
                    <a:pt x="6898" y="11060"/>
                  </a:lnTo>
                  <a:lnTo>
                    <a:pt x="6898" y="10817"/>
                  </a:lnTo>
                  <a:cubicBezTo>
                    <a:pt x="6898" y="10665"/>
                    <a:pt x="6928" y="10483"/>
                    <a:pt x="6928" y="10331"/>
                  </a:cubicBezTo>
                  <a:cubicBezTo>
                    <a:pt x="6928" y="9905"/>
                    <a:pt x="6958" y="9450"/>
                    <a:pt x="6958" y="8903"/>
                  </a:cubicBezTo>
                  <a:cubicBezTo>
                    <a:pt x="6958" y="8325"/>
                    <a:pt x="6958" y="7748"/>
                    <a:pt x="6958" y="7201"/>
                  </a:cubicBezTo>
                  <a:lnTo>
                    <a:pt x="6958" y="6594"/>
                  </a:lnTo>
                  <a:cubicBezTo>
                    <a:pt x="6928" y="6351"/>
                    <a:pt x="6928" y="6108"/>
                    <a:pt x="6928" y="5864"/>
                  </a:cubicBezTo>
                  <a:lnTo>
                    <a:pt x="6928" y="5500"/>
                  </a:lnTo>
                  <a:cubicBezTo>
                    <a:pt x="6898" y="5105"/>
                    <a:pt x="6837" y="4680"/>
                    <a:pt x="6776" y="4285"/>
                  </a:cubicBezTo>
                  <a:cubicBezTo>
                    <a:pt x="6776" y="4163"/>
                    <a:pt x="6746" y="4041"/>
                    <a:pt x="6746" y="3920"/>
                  </a:cubicBezTo>
                  <a:lnTo>
                    <a:pt x="6715" y="3707"/>
                  </a:lnTo>
                  <a:cubicBezTo>
                    <a:pt x="6715" y="3647"/>
                    <a:pt x="6685" y="3555"/>
                    <a:pt x="6655" y="3464"/>
                  </a:cubicBezTo>
                  <a:lnTo>
                    <a:pt x="6655" y="3373"/>
                  </a:lnTo>
                  <a:cubicBezTo>
                    <a:pt x="6655" y="3160"/>
                    <a:pt x="6624" y="2917"/>
                    <a:pt x="6563" y="2705"/>
                  </a:cubicBezTo>
                  <a:cubicBezTo>
                    <a:pt x="6533" y="2614"/>
                    <a:pt x="6503" y="2522"/>
                    <a:pt x="6472" y="2431"/>
                  </a:cubicBezTo>
                  <a:cubicBezTo>
                    <a:pt x="6472" y="2310"/>
                    <a:pt x="6442" y="2158"/>
                    <a:pt x="6412" y="2036"/>
                  </a:cubicBezTo>
                  <a:cubicBezTo>
                    <a:pt x="6381" y="1945"/>
                    <a:pt x="6381" y="1824"/>
                    <a:pt x="6320" y="1732"/>
                  </a:cubicBezTo>
                  <a:cubicBezTo>
                    <a:pt x="6290" y="1580"/>
                    <a:pt x="6199" y="1429"/>
                    <a:pt x="6138" y="1307"/>
                  </a:cubicBezTo>
                  <a:cubicBezTo>
                    <a:pt x="6047" y="1155"/>
                    <a:pt x="5956" y="1034"/>
                    <a:pt x="5865" y="912"/>
                  </a:cubicBezTo>
                  <a:cubicBezTo>
                    <a:pt x="5773" y="821"/>
                    <a:pt x="5713" y="760"/>
                    <a:pt x="5652" y="699"/>
                  </a:cubicBezTo>
                  <a:cubicBezTo>
                    <a:pt x="5530" y="608"/>
                    <a:pt x="5439" y="517"/>
                    <a:pt x="5318" y="456"/>
                  </a:cubicBezTo>
                  <a:cubicBezTo>
                    <a:pt x="5196" y="396"/>
                    <a:pt x="5075" y="335"/>
                    <a:pt x="4953" y="274"/>
                  </a:cubicBezTo>
                  <a:cubicBezTo>
                    <a:pt x="4771" y="213"/>
                    <a:pt x="4558" y="153"/>
                    <a:pt x="4376" y="92"/>
                  </a:cubicBezTo>
                  <a:cubicBezTo>
                    <a:pt x="4133" y="31"/>
                    <a:pt x="3920" y="1"/>
                    <a:pt x="3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36"/>
            <p:cNvSpPr/>
            <p:nvPr/>
          </p:nvSpPr>
          <p:spPr>
            <a:xfrm rot="-964112">
              <a:off x="8826513" y="1584425"/>
              <a:ext cx="225263" cy="1111711"/>
            </a:xfrm>
            <a:custGeom>
              <a:avLst/>
              <a:gdLst/>
              <a:ahLst/>
              <a:cxnLst/>
              <a:rect l="l" t="t" r="r" b="b"/>
              <a:pathLst>
                <a:path w="6077" h="29989" extrusionOk="0">
                  <a:moveTo>
                    <a:pt x="3889" y="1"/>
                  </a:moveTo>
                  <a:cubicBezTo>
                    <a:pt x="3677" y="31"/>
                    <a:pt x="3494" y="31"/>
                    <a:pt x="3282" y="92"/>
                  </a:cubicBezTo>
                  <a:cubicBezTo>
                    <a:pt x="3130" y="92"/>
                    <a:pt x="2978" y="122"/>
                    <a:pt x="2826" y="152"/>
                  </a:cubicBezTo>
                  <a:lnTo>
                    <a:pt x="2431" y="274"/>
                  </a:lnTo>
                  <a:cubicBezTo>
                    <a:pt x="2279" y="335"/>
                    <a:pt x="2097" y="426"/>
                    <a:pt x="1975" y="517"/>
                  </a:cubicBezTo>
                  <a:cubicBezTo>
                    <a:pt x="1823" y="578"/>
                    <a:pt x="1702" y="699"/>
                    <a:pt x="1611" y="821"/>
                  </a:cubicBezTo>
                  <a:cubicBezTo>
                    <a:pt x="1489" y="912"/>
                    <a:pt x="1398" y="1064"/>
                    <a:pt x="1337" y="1185"/>
                  </a:cubicBezTo>
                  <a:cubicBezTo>
                    <a:pt x="1246" y="1337"/>
                    <a:pt x="1185" y="1489"/>
                    <a:pt x="1155" y="1641"/>
                  </a:cubicBezTo>
                  <a:cubicBezTo>
                    <a:pt x="1094" y="1854"/>
                    <a:pt x="1064" y="2036"/>
                    <a:pt x="1064" y="2249"/>
                  </a:cubicBezTo>
                  <a:cubicBezTo>
                    <a:pt x="1003" y="2340"/>
                    <a:pt x="973" y="2462"/>
                    <a:pt x="942" y="2553"/>
                  </a:cubicBezTo>
                  <a:cubicBezTo>
                    <a:pt x="881" y="2735"/>
                    <a:pt x="821" y="2917"/>
                    <a:pt x="790" y="3100"/>
                  </a:cubicBezTo>
                  <a:lnTo>
                    <a:pt x="760" y="3221"/>
                  </a:lnTo>
                  <a:cubicBezTo>
                    <a:pt x="578" y="4041"/>
                    <a:pt x="456" y="4892"/>
                    <a:pt x="395" y="5743"/>
                  </a:cubicBezTo>
                  <a:lnTo>
                    <a:pt x="365" y="6138"/>
                  </a:lnTo>
                  <a:cubicBezTo>
                    <a:pt x="365" y="6381"/>
                    <a:pt x="334" y="6624"/>
                    <a:pt x="304" y="6867"/>
                  </a:cubicBezTo>
                  <a:cubicBezTo>
                    <a:pt x="304" y="7110"/>
                    <a:pt x="274" y="7292"/>
                    <a:pt x="274" y="7535"/>
                  </a:cubicBezTo>
                  <a:cubicBezTo>
                    <a:pt x="243" y="7748"/>
                    <a:pt x="213" y="8022"/>
                    <a:pt x="213" y="8295"/>
                  </a:cubicBezTo>
                  <a:lnTo>
                    <a:pt x="213" y="8538"/>
                  </a:lnTo>
                  <a:cubicBezTo>
                    <a:pt x="213" y="8690"/>
                    <a:pt x="213" y="8842"/>
                    <a:pt x="183" y="8994"/>
                  </a:cubicBezTo>
                  <a:lnTo>
                    <a:pt x="183" y="9146"/>
                  </a:lnTo>
                  <a:cubicBezTo>
                    <a:pt x="152" y="9571"/>
                    <a:pt x="152" y="9996"/>
                    <a:pt x="91" y="10391"/>
                  </a:cubicBezTo>
                  <a:cubicBezTo>
                    <a:pt x="61" y="10908"/>
                    <a:pt x="31" y="11394"/>
                    <a:pt x="31" y="11850"/>
                  </a:cubicBezTo>
                  <a:lnTo>
                    <a:pt x="31" y="14037"/>
                  </a:lnTo>
                  <a:lnTo>
                    <a:pt x="31" y="14767"/>
                  </a:lnTo>
                  <a:lnTo>
                    <a:pt x="31" y="15101"/>
                  </a:lnTo>
                  <a:lnTo>
                    <a:pt x="31" y="16195"/>
                  </a:lnTo>
                  <a:cubicBezTo>
                    <a:pt x="0" y="16681"/>
                    <a:pt x="0" y="17167"/>
                    <a:pt x="0" y="17653"/>
                  </a:cubicBezTo>
                  <a:lnTo>
                    <a:pt x="0" y="19749"/>
                  </a:lnTo>
                  <a:lnTo>
                    <a:pt x="0" y="20873"/>
                  </a:lnTo>
                  <a:lnTo>
                    <a:pt x="0" y="21907"/>
                  </a:lnTo>
                  <a:lnTo>
                    <a:pt x="0" y="22301"/>
                  </a:lnTo>
                  <a:lnTo>
                    <a:pt x="0" y="22575"/>
                  </a:lnTo>
                  <a:lnTo>
                    <a:pt x="0" y="22848"/>
                  </a:lnTo>
                  <a:lnTo>
                    <a:pt x="0" y="23304"/>
                  </a:lnTo>
                  <a:cubicBezTo>
                    <a:pt x="0" y="23669"/>
                    <a:pt x="31" y="24155"/>
                    <a:pt x="61" y="24671"/>
                  </a:cubicBezTo>
                  <a:cubicBezTo>
                    <a:pt x="61" y="24884"/>
                    <a:pt x="61" y="25097"/>
                    <a:pt x="61" y="25309"/>
                  </a:cubicBezTo>
                  <a:lnTo>
                    <a:pt x="61" y="25340"/>
                  </a:lnTo>
                  <a:lnTo>
                    <a:pt x="61" y="25583"/>
                  </a:lnTo>
                  <a:cubicBezTo>
                    <a:pt x="61" y="25735"/>
                    <a:pt x="61" y="25856"/>
                    <a:pt x="91" y="26008"/>
                  </a:cubicBezTo>
                  <a:lnTo>
                    <a:pt x="122" y="26342"/>
                  </a:lnTo>
                  <a:cubicBezTo>
                    <a:pt x="152" y="26646"/>
                    <a:pt x="183" y="26980"/>
                    <a:pt x="213" y="27315"/>
                  </a:cubicBezTo>
                  <a:lnTo>
                    <a:pt x="213" y="27345"/>
                  </a:lnTo>
                  <a:cubicBezTo>
                    <a:pt x="243" y="27831"/>
                    <a:pt x="304" y="28287"/>
                    <a:pt x="456" y="28773"/>
                  </a:cubicBezTo>
                  <a:cubicBezTo>
                    <a:pt x="486" y="28834"/>
                    <a:pt x="517" y="28925"/>
                    <a:pt x="547" y="29016"/>
                  </a:cubicBezTo>
                  <a:cubicBezTo>
                    <a:pt x="578" y="29107"/>
                    <a:pt x="608" y="29168"/>
                    <a:pt x="638" y="29259"/>
                  </a:cubicBezTo>
                  <a:cubicBezTo>
                    <a:pt x="699" y="29320"/>
                    <a:pt x="729" y="29411"/>
                    <a:pt x="790" y="29472"/>
                  </a:cubicBezTo>
                  <a:lnTo>
                    <a:pt x="821" y="29502"/>
                  </a:lnTo>
                  <a:cubicBezTo>
                    <a:pt x="1003" y="29684"/>
                    <a:pt x="1246" y="29836"/>
                    <a:pt x="1489" y="29897"/>
                  </a:cubicBezTo>
                  <a:cubicBezTo>
                    <a:pt x="1611" y="29928"/>
                    <a:pt x="1702" y="29958"/>
                    <a:pt x="1823" y="29958"/>
                  </a:cubicBezTo>
                  <a:lnTo>
                    <a:pt x="1884" y="29958"/>
                  </a:lnTo>
                  <a:cubicBezTo>
                    <a:pt x="2006" y="29988"/>
                    <a:pt x="2097" y="29988"/>
                    <a:pt x="2218" y="29988"/>
                  </a:cubicBezTo>
                  <a:cubicBezTo>
                    <a:pt x="2461" y="29958"/>
                    <a:pt x="2735" y="29897"/>
                    <a:pt x="2978" y="29745"/>
                  </a:cubicBezTo>
                  <a:lnTo>
                    <a:pt x="3221" y="29624"/>
                  </a:lnTo>
                  <a:lnTo>
                    <a:pt x="3251" y="29624"/>
                  </a:lnTo>
                  <a:cubicBezTo>
                    <a:pt x="3403" y="29563"/>
                    <a:pt x="3555" y="29502"/>
                    <a:pt x="3707" y="29411"/>
                  </a:cubicBezTo>
                  <a:cubicBezTo>
                    <a:pt x="3828" y="29350"/>
                    <a:pt x="3950" y="29259"/>
                    <a:pt x="4041" y="29168"/>
                  </a:cubicBezTo>
                  <a:cubicBezTo>
                    <a:pt x="4193" y="29077"/>
                    <a:pt x="4315" y="28986"/>
                    <a:pt x="4406" y="28864"/>
                  </a:cubicBezTo>
                  <a:cubicBezTo>
                    <a:pt x="4497" y="28773"/>
                    <a:pt x="4588" y="28651"/>
                    <a:pt x="4649" y="28530"/>
                  </a:cubicBezTo>
                  <a:cubicBezTo>
                    <a:pt x="4710" y="28378"/>
                    <a:pt x="4740" y="28226"/>
                    <a:pt x="4770" y="28105"/>
                  </a:cubicBezTo>
                  <a:cubicBezTo>
                    <a:pt x="4862" y="27679"/>
                    <a:pt x="4862" y="27254"/>
                    <a:pt x="4862" y="26859"/>
                  </a:cubicBezTo>
                  <a:lnTo>
                    <a:pt x="4862" y="26646"/>
                  </a:lnTo>
                  <a:lnTo>
                    <a:pt x="4862" y="25309"/>
                  </a:lnTo>
                  <a:lnTo>
                    <a:pt x="4862" y="24854"/>
                  </a:lnTo>
                  <a:lnTo>
                    <a:pt x="4862" y="24611"/>
                  </a:lnTo>
                  <a:cubicBezTo>
                    <a:pt x="4862" y="24337"/>
                    <a:pt x="4862" y="24094"/>
                    <a:pt x="4831" y="23912"/>
                  </a:cubicBezTo>
                  <a:lnTo>
                    <a:pt x="4831" y="21785"/>
                  </a:lnTo>
                  <a:lnTo>
                    <a:pt x="4831" y="20965"/>
                  </a:lnTo>
                  <a:lnTo>
                    <a:pt x="4831" y="20357"/>
                  </a:lnTo>
                  <a:lnTo>
                    <a:pt x="4862" y="19901"/>
                  </a:lnTo>
                  <a:lnTo>
                    <a:pt x="4862" y="19658"/>
                  </a:lnTo>
                  <a:cubicBezTo>
                    <a:pt x="4892" y="19263"/>
                    <a:pt x="4922" y="18838"/>
                    <a:pt x="4953" y="18443"/>
                  </a:cubicBezTo>
                  <a:lnTo>
                    <a:pt x="4983" y="18230"/>
                  </a:lnTo>
                  <a:cubicBezTo>
                    <a:pt x="5013" y="17805"/>
                    <a:pt x="5074" y="17319"/>
                    <a:pt x="5074" y="16833"/>
                  </a:cubicBezTo>
                  <a:cubicBezTo>
                    <a:pt x="5105" y="16468"/>
                    <a:pt x="5105" y="16073"/>
                    <a:pt x="5105" y="15708"/>
                  </a:cubicBezTo>
                  <a:lnTo>
                    <a:pt x="5105" y="15374"/>
                  </a:lnTo>
                  <a:cubicBezTo>
                    <a:pt x="5105" y="14949"/>
                    <a:pt x="5135" y="14523"/>
                    <a:pt x="5165" y="14129"/>
                  </a:cubicBezTo>
                  <a:lnTo>
                    <a:pt x="5165" y="13916"/>
                  </a:lnTo>
                  <a:cubicBezTo>
                    <a:pt x="5165" y="13673"/>
                    <a:pt x="5196" y="13430"/>
                    <a:pt x="5196" y="13187"/>
                  </a:cubicBezTo>
                  <a:cubicBezTo>
                    <a:pt x="5226" y="12944"/>
                    <a:pt x="5196" y="12731"/>
                    <a:pt x="5226" y="12488"/>
                  </a:cubicBezTo>
                  <a:cubicBezTo>
                    <a:pt x="5256" y="12093"/>
                    <a:pt x="5287" y="11668"/>
                    <a:pt x="5348" y="11242"/>
                  </a:cubicBezTo>
                  <a:cubicBezTo>
                    <a:pt x="5348" y="11060"/>
                    <a:pt x="5378" y="10878"/>
                    <a:pt x="5378" y="10695"/>
                  </a:cubicBezTo>
                  <a:cubicBezTo>
                    <a:pt x="5439" y="10088"/>
                    <a:pt x="5500" y="9510"/>
                    <a:pt x="5591" y="8903"/>
                  </a:cubicBezTo>
                  <a:cubicBezTo>
                    <a:pt x="5621" y="8720"/>
                    <a:pt x="5651" y="8508"/>
                    <a:pt x="5682" y="8295"/>
                  </a:cubicBezTo>
                  <a:cubicBezTo>
                    <a:pt x="5743" y="7839"/>
                    <a:pt x="5834" y="7384"/>
                    <a:pt x="5895" y="6897"/>
                  </a:cubicBezTo>
                  <a:cubicBezTo>
                    <a:pt x="5895" y="6867"/>
                    <a:pt x="5895" y="6806"/>
                    <a:pt x="5925" y="6776"/>
                  </a:cubicBezTo>
                  <a:cubicBezTo>
                    <a:pt x="5955" y="6381"/>
                    <a:pt x="6016" y="5925"/>
                    <a:pt x="6046" y="5500"/>
                  </a:cubicBezTo>
                  <a:cubicBezTo>
                    <a:pt x="6077" y="5044"/>
                    <a:pt x="6077" y="4588"/>
                    <a:pt x="6077" y="4133"/>
                  </a:cubicBezTo>
                  <a:lnTo>
                    <a:pt x="6077" y="3130"/>
                  </a:lnTo>
                  <a:lnTo>
                    <a:pt x="6077" y="2857"/>
                  </a:lnTo>
                  <a:cubicBezTo>
                    <a:pt x="6077" y="2583"/>
                    <a:pt x="6077" y="2340"/>
                    <a:pt x="6016" y="2067"/>
                  </a:cubicBezTo>
                  <a:cubicBezTo>
                    <a:pt x="5986" y="1945"/>
                    <a:pt x="5925" y="1823"/>
                    <a:pt x="5864" y="1702"/>
                  </a:cubicBezTo>
                  <a:cubicBezTo>
                    <a:pt x="5864" y="1641"/>
                    <a:pt x="5834" y="1580"/>
                    <a:pt x="5803" y="1550"/>
                  </a:cubicBezTo>
                  <a:cubicBezTo>
                    <a:pt x="5712" y="1398"/>
                    <a:pt x="5591" y="1307"/>
                    <a:pt x="5439" y="1246"/>
                  </a:cubicBezTo>
                  <a:cubicBezTo>
                    <a:pt x="5408" y="1125"/>
                    <a:pt x="5378" y="1034"/>
                    <a:pt x="5317" y="942"/>
                  </a:cubicBezTo>
                  <a:cubicBezTo>
                    <a:pt x="5287" y="851"/>
                    <a:pt x="5256" y="790"/>
                    <a:pt x="5226" y="730"/>
                  </a:cubicBezTo>
                  <a:cubicBezTo>
                    <a:pt x="5105" y="547"/>
                    <a:pt x="4922" y="396"/>
                    <a:pt x="4740" y="274"/>
                  </a:cubicBezTo>
                  <a:cubicBezTo>
                    <a:pt x="4497" y="92"/>
                    <a:pt x="4223" y="1"/>
                    <a:pt x="39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36"/>
            <p:cNvSpPr/>
            <p:nvPr/>
          </p:nvSpPr>
          <p:spPr>
            <a:xfrm rot="-964112">
              <a:off x="9084102" y="1490004"/>
              <a:ext cx="239905" cy="1085131"/>
            </a:xfrm>
            <a:custGeom>
              <a:avLst/>
              <a:gdLst/>
              <a:ahLst/>
              <a:cxnLst/>
              <a:rect l="l" t="t" r="r" b="b"/>
              <a:pathLst>
                <a:path w="6472" h="29272" extrusionOk="0">
                  <a:moveTo>
                    <a:pt x="4163" y="1"/>
                  </a:moveTo>
                  <a:cubicBezTo>
                    <a:pt x="3981" y="1"/>
                    <a:pt x="3798" y="31"/>
                    <a:pt x="3616" y="62"/>
                  </a:cubicBezTo>
                  <a:cubicBezTo>
                    <a:pt x="3191" y="183"/>
                    <a:pt x="2796" y="426"/>
                    <a:pt x="2522" y="760"/>
                  </a:cubicBezTo>
                  <a:cubicBezTo>
                    <a:pt x="2461" y="852"/>
                    <a:pt x="2370" y="943"/>
                    <a:pt x="2310" y="1064"/>
                  </a:cubicBezTo>
                  <a:lnTo>
                    <a:pt x="2249" y="1155"/>
                  </a:lnTo>
                  <a:cubicBezTo>
                    <a:pt x="2249" y="1186"/>
                    <a:pt x="2218" y="1216"/>
                    <a:pt x="2218" y="1246"/>
                  </a:cubicBezTo>
                  <a:cubicBezTo>
                    <a:pt x="2066" y="1338"/>
                    <a:pt x="1975" y="1459"/>
                    <a:pt x="1884" y="1611"/>
                  </a:cubicBezTo>
                  <a:cubicBezTo>
                    <a:pt x="1823" y="1763"/>
                    <a:pt x="1763" y="1885"/>
                    <a:pt x="1702" y="2036"/>
                  </a:cubicBezTo>
                  <a:cubicBezTo>
                    <a:pt x="1580" y="2371"/>
                    <a:pt x="1520" y="2705"/>
                    <a:pt x="1459" y="3039"/>
                  </a:cubicBezTo>
                  <a:cubicBezTo>
                    <a:pt x="1459" y="3161"/>
                    <a:pt x="1428" y="3252"/>
                    <a:pt x="1398" y="3343"/>
                  </a:cubicBezTo>
                  <a:cubicBezTo>
                    <a:pt x="1337" y="3586"/>
                    <a:pt x="1307" y="3829"/>
                    <a:pt x="1276" y="4163"/>
                  </a:cubicBezTo>
                  <a:lnTo>
                    <a:pt x="1246" y="4346"/>
                  </a:lnTo>
                  <a:cubicBezTo>
                    <a:pt x="1216" y="4497"/>
                    <a:pt x="1185" y="4680"/>
                    <a:pt x="1185" y="4832"/>
                  </a:cubicBezTo>
                  <a:cubicBezTo>
                    <a:pt x="1155" y="5166"/>
                    <a:pt x="1125" y="5500"/>
                    <a:pt x="1094" y="5834"/>
                  </a:cubicBezTo>
                  <a:cubicBezTo>
                    <a:pt x="1094" y="5986"/>
                    <a:pt x="1094" y="6138"/>
                    <a:pt x="1064" y="6290"/>
                  </a:cubicBezTo>
                  <a:cubicBezTo>
                    <a:pt x="1033" y="6563"/>
                    <a:pt x="1033" y="6867"/>
                    <a:pt x="1033" y="7110"/>
                  </a:cubicBezTo>
                  <a:cubicBezTo>
                    <a:pt x="1033" y="7323"/>
                    <a:pt x="1003" y="7536"/>
                    <a:pt x="1003" y="7718"/>
                  </a:cubicBezTo>
                  <a:cubicBezTo>
                    <a:pt x="973" y="8204"/>
                    <a:pt x="973" y="8690"/>
                    <a:pt x="942" y="9146"/>
                  </a:cubicBezTo>
                  <a:lnTo>
                    <a:pt x="942" y="9663"/>
                  </a:lnTo>
                  <a:lnTo>
                    <a:pt x="942" y="10574"/>
                  </a:lnTo>
                  <a:lnTo>
                    <a:pt x="942" y="10665"/>
                  </a:lnTo>
                  <a:cubicBezTo>
                    <a:pt x="942" y="10878"/>
                    <a:pt x="942" y="11060"/>
                    <a:pt x="912" y="11273"/>
                  </a:cubicBezTo>
                  <a:lnTo>
                    <a:pt x="912" y="11698"/>
                  </a:lnTo>
                  <a:cubicBezTo>
                    <a:pt x="912" y="11820"/>
                    <a:pt x="912" y="11880"/>
                    <a:pt x="912" y="11972"/>
                  </a:cubicBezTo>
                  <a:cubicBezTo>
                    <a:pt x="912" y="12245"/>
                    <a:pt x="882" y="12518"/>
                    <a:pt x="882" y="12792"/>
                  </a:cubicBezTo>
                  <a:cubicBezTo>
                    <a:pt x="882" y="13035"/>
                    <a:pt x="882" y="13248"/>
                    <a:pt x="851" y="13460"/>
                  </a:cubicBezTo>
                  <a:cubicBezTo>
                    <a:pt x="821" y="14402"/>
                    <a:pt x="760" y="15374"/>
                    <a:pt x="669" y="16377"/>
                  </a:cubicBezTo>
                  <a:cubicBezTo>
                    <a:pt x="669" y="16559"/>
                    <a:pt x="638" y="16742"/>
                    <a:pt x="608" y="16954"/>
                  </a:cubicBezTo>
                  <a:cubicBezTo>
                    <a:pt x="608" y="17228"/>
                    <a:pt x="578" y="17532"/>
                    <a:pt x="547" y="17835"/>
                  </a:cubicBezTo>
                  <a:cubicBezTo>
                    <a:pt x="517" y="18230"/>
                    <a:pt x="487" y="18656"/>
                    <a:pt x="426" y="19051"/>
                  </a:cubicBezTo>
                  <a:lnTo>
                    <a:pt x="426" y="19142"/>
                  </a:lnTo>
                  <a:cubicBezTo>
                    <a:pt x="304" y="20053"/>
                    <a:pt x="213" y="20965"/>
                    <a:pt x="152" y="21876"/>
                  </a:cubicBezTo>
                  <a:cubicBezTo>
                    <a:pt x="122" y="22332"/>
                    <a:pt x="122" y="22818"/>
                    <a:pt x="61" y="23274"/>
                  </a:cubicBezTo>
                  <a:cubicBezTo>
                    <a:pt x="31" y="23760"/>
                    <a:pt x="31" y="24155"/>
                    <a:pt x="0" y="24672"/>
                  </a:cubicBezTo>
                  <a:lnTo>
                    <a:pt x="0" y="24915"/>
                  </a:lnTo>
                  <a:lnTo>
                    <a:pt x="0" y="26069"/>
                  </a:lnTo>
                  <a:cubicBezTo>
                    <a:pt x="0" y="26282"/>
                    <a:pt x="31" y="26525"/>
                    <a:pt x="31" y="26768"/>
                  </a:cubicBezTo>
                  <a:cubicBezTo>
                    <a:pt x="61" y="27011"/>
                    <a:pt x="92" y="27285"/>
                    <a:pt x="152" y="27528"/>
                  </a:cubicBezTo>
                  <a:lnTo>
                    <a:pt x="274" y="27740"/>
                  </a:lnTo>
                  <a:cubicBezTo>
                    <a:pt x="304" y="27831"/>
                    <a:pt x="335" y="27892"/>
                    <a:pt x="395" y="27923"/>
                  </a:cubicBezTo>
                  <a:lnTo>
                    <a:pt x="426" y="27953"/>
                  </a:lnTo>
                  <a:cubicBezTo>
                    <a:pt x="456" y="28014"/>
                    <a:pt x="517" y="28074"/>
                    <a:pt x="547" y="28105"/>
                  </a:cubicBezTo>
                  <a:cubicBezTo>
                    <a:pt x="608" y="28196"/>
                    <a:pt x="638" y="28287"/>
                    <a:pt x="699" y="28378"/>
                  </a:cubicBezTo>
                  <a:cubicBezTo>
                    <a:pt x="973" y="28804"/>
                    <a:pt x="1428" y="29107"/>
                    <a:pt x="1915" y="29199"/>
                  </a:cubicBezTo>
                  <a:cubicBezTo>
                    <a:pt x="2099" y="29249"/>
                    <a:pt x="2283" y="29271"/>
                    <a:pt x="2461" y="29271"/>
                  </a:cubicBezTo>
                  <a:cubicBezTo>
                    <a:pt x="2608" y="29271"/>
                    <a:pt x="2750" y="29256"/>
                    <a:pt x="2887" y="29229"/>
                  </a:cubicBezTo>
                  <a:cubicBezTo>
                    <a:pt x="3160" y="29199"/>
                    <a:pt x="3434" y="29107"/>
                    <a:pt x="3646" y="28956"/>
                  </a:cubicBezTo>
                  <a:cubicBezTo>
                    <a:pt x="3889" y="28864"/>
                    <a:pt x="4072" y="28713"/>
                    <a:pt x="4224" y="28530"/>
                  </a:cubicBezTo>
                  <a:lnTo>
                    <a:pt x="4254" y="28500"/>
                  </a:lnTo>
                  <a:lnTo>
                    <a:pt x="4315" y="28500"/>
                  </a:lnTo>
                  <a:cubicBezTo>
                    <a:pt x="4436" y="28439"/>
                    <a:pt x="4558" y="28318"/>
                    <a:pt x="4649" y="28196"/>
                  </a:cubicBezTo>
                  <a:cubicBezTo>
                    <a:pt x="4710" y="28135"/>
                    <a:pt x="4771" y="28044"/>
                    <a:pt x="4831" y="27953"/>
                  </a:cubicBezTo>
                  <a:cubicBezTo>
                    <a:pt x="4862" y="27892"/>
                    <a:pt x="4892" y="27831"/>
                    <a:pt x="4922" y="27771"/>
                  </a:cubicBezTo>
                  <a:cubicBezTo>
                    <a:pt x="4922" y="27771"/>
                    <a:pt x="4922" y="27740"/>
                    <a:pt x="4922" y="27710"/>
                  </a:cubicBezTo>
                  <a:cubicBezTo>
                    <a:pt x="4983" y="27588"/>
                    <a:pt x="5014" y="27467"/>
                    <a:pt x="5044" y="27376"/>
                  </a:cubicBezTo>
                  <a:cubicBezTo>
                    <a:pt x="5074" y="27254"/>
                    <a:pt x="5135" y="27041"/>
                    <a:pt x="5165" y="26890"/>
                  </a:cubicBezTo>
                  <a:cubicBezTo>
                    <a:pt x="5165" y="26829"/>
                    <a:pt x="5165" y="26768"/>
                    <a:pt x="5196" y="26707"/>
                  </a:cubicBezTo>
                  <a:cubicBezTo>
                    <a:pt x="5226" y="26525"/>
                    <a:pt x="5257" y="26312"/>
                    <a:pt x="5287" y="26130"/>
                  </a:cubicBezTo>
                  <a:lnTo>
                    <a:pt x="5317" y="26008"/>
                  </a:lnTo>
                  <a:cubicBezTo>
                    <a:pt x="5378" y="25735"/>
                    <a:pt x="5409" y="25462"/>
                    <a:pt x="5409" y="25188"/>
                  </a:cubicBezTo>
                  <a:cubicBezTo>
                    <a:pt x="5409" y="25036"/>
                    <a:pt x="5409" y="24915"/>
                    <a:pt x="5439" y="24763"/>
                  </a:cubicBezTo>
                  <a:cubicBezTo>
                    <a:pt x="5469" y="24641"/>
                    <a:pt x="5439" y="24550"/>
                    <a:pt x="5439" y="24429"/>
                  </a:cubicBezTo>
                  <a:cubicBezTo>
                    <a:pt x="5469" y="23973"/>
                    <a:pt x="5500" y="23547"/>
                    <a:pt x="5530" y="23122"/>
                  </a:cubicBezTo>
                  <a:lnTo>
                    <a:pt x="5530" y="23031"/>
                  </a:lnTo>
                  <a:cubicBezTo>
                    <a:pt x="5560" y="22697"/>
                    <a:pt x="5591" y="22332"/>
                    <a:pt x="5591" y="21998"/>
                  </a:cubicBezTo>
                  <a:cubicBezTo>
                    <a:pt x="5591" y="21846"/>
                    <a:pt x="5591" y="21694"/>
                    <a:pt x="5621" y="21542"/>
                  </a:cubicBezTo>
                  <a:cubicBezTo>
                    <a:pt x="5621" y="21329"/>
                    <a:pt x="5652" y="21117"/>
                    <a:pt x="5652" y="20904"/>
                  </a:cubicBezTo>
                  <a:cubicBezTo>
                    <a:pt x="5652" y="20691"/>
                    <a:pt x="5682" y="20388"/>
                    <a:pt x="5682" y="20114"/>
                  </a:cubicBezTo>
                  <a:cubicBezTo>
                    <a:pt x="5743" y="19355"/>
                    <a:pt x="5743" y="18595"/>
                    <a:pt x="5743" y="17896"/>
                  </a:cubicBezTo>
                  <a:lnTo>
                    <a:pt x="5743" y="17167"/>
                  </a:lnTo>
                  <a:cubicBezTo>
                    <a:pt x="5743" y="17015"/>
                    <a:pt x="5743" y="16833"/>
                    <a:pt x="5743" y="16651"/>
                  </a:cubicBezTo>
                  <a:lnTo>
                    <a:pt x="5743" y="16438"/>
                  </a:lnTo>
                  <a:lnTo>
                    <a:pt x="5743" y="15709"/>
                  </a:lnTo>
                  <a:lnTo>
                    <a:pt x="5743" y="14858"/>
                  </a:lnTo>
                  <a:lnTo>
                    <a:pt x="5743" y="14311"/>
                  </a:lnTo>
                  <a:cubicBezTo>
                    <a:pt x="5743" y="13886"/>
                    <a:pt x="5773" y="13491"/>
                    <a:pt x="5773" y="13096"/>
                  </a:cubicBezTo>
                  <a:cubicBezTo>
                    <a:pt x="5773" y="12853"/>
                    <a:pt x="5804" y="12610"/>
                    <a:pt x="5834" y="12336"/>
                  </a:cubicBezTo>
                  <a:cubicBezTo>
                    <a:pt x="5834" y="12184"/>
                    <a:pt x="5834" y="12032"/>
                    <a:pt x="5834" y="11850"/>
                  </a:cubicBezTo>
                  <a:cubicBezTo>
                    <a:pt x="5834" y="11516"/>
                    <a:pt x="5895" y="11151"/>
                    <a:pt x="5955" y="10696"/>
                  </a:cubicBezTo>
                  <a:cubicBezTo>
                    <a:pt x="5955" y="10574"/>
                    <a:pt x="5986" y="10422"/>
                    <a:pt x="5986" y="10301"/>
                  </a:cubicBezTo>
                  <a:cubicBezTo>
                    <a:pt x="6016" y="10057"/>
                    <a:pt x="6047" y="9814"/>
                    <a:pt x="6077" y="9571"/>
                  </a:cubicBezTo>
                  <a:cubicBezTo>
                    <a:pt x="6107" y="9328"/>
                    <a:pt x="6168" y="9055"/>
                    <a:pt x="6199" y="8812"/>
                  </a:cubicBezTo>
                  <a:cubicBezTo>
                    <a:pt x="6229" y="8569"/>
                    <a:pt x="6229" y="8356"/>
                    <a:pt x="6259" y="8143"/>
                  </a:cubicBezTo>
                  <a:lnTo>
                    <a:pt x="6259" y="8083"/>
                  </a:lnTo>
                  <a:cubicBezTo>
                    <a:pt x="6259" y="7657"/>
                    <a:pt x="6290" y="7202"/>
                    <a:pt x="6350" y="6655"/>
                  </a:cubicBezTo>
                  <a:lnTo>
                    <a:pt x="6350" y="6503"/>
                  </a:lnTo>
                  <a:cubicBezTo>
                    <a:pt x="6381" y="6108"/>
                    <a:pt x="6411" y="5682"/>
                    <a:pt x="6411" y="5287"/>
                  </a:cubicBezTo>
                  <a:lnTo>
                    <a:pt x="6411" y="4589"/>
                  </a:lnTo>
                  <a:lnTo>
                    <a:pt x="6411" y="4467"/>
                  </a:lnTo>
                  <a:cubicBezTo>
                    <a:pt x="6472" y="4315"/>
                    <a:pt x="6472" y="4133"/>
                    <a:pt x="6472" y="3951"/>
                  </a:cubicBezTo>
                  <a:cubicBezTo>
                    <a:pt x="6472" y="3768"/>
                    <a:pt x="6442" y="3556"/>
                    <a:pt x="6411" y="3313"/>
                  </a:cubicBezTo>
                  <a:cubicBezTo>
                    <a:pt x="6381" y="2857"/>
                    <a:pt x="6320" y="2431"/>
                    <a:pt x="6229" y="2006"/>
                  </a:cubicBezTo>
                  <a:cubicBezTo>
                    <a:pt x="6199" y="1793"/>
                    <a:pt x="6168" y="1581"/>
                    <a:pt x="6107" y="1398"/>
                  </a:cubicBezTo>
                  <a:cubicBezTo>
                    <a:pt x="6077" y="1277"/>
                    <a:pt x="6047" y="1186"/>
                    <a:pt x="6016" y="1064"/>
                  </a:cubicBezTo>
                  <a:cubicBezTo>
                    <a:pt x="5986" y="973"/>
                    <a:pt x="5925" y="852"/>
                    <a:pt x="5895" y="760"/>
                  </a:cubicBezTo>
                  <a:cubicBezTo>
                    <a:pt x="5834" y="700"/>
                    <a:pt x="5773" y="608"/>
                    <a:pt x="5712" y="548"/>
                  </a:cubicBezTo>
                  <a:cubicBezTo>
                    <a:pt x="5682" y="517"/>
                    <a:pt x="5652" y="487"/>
                    <a:pt x="5621" y="457"/>
                  </a:cubicBezTo>
                  <a:cubicBezTo>
                    <a:pt x="5530" y="396"/>
                    <a:pt x="5469" y="335"/>
                    <a:pt x="5409" y="305"/>
                  </a:cubicBezTo>
                  <a:cubicBezTo>
                    <a:pt x="5287" y="213"/>
                    <a:pt x="5135" y="153"/>
                    <a:pt x="5014" y="122"/>
                  </a:cubicBezTo>
                  <a:cubicBezTo>
                    <a:pt x="4771" y="62"/>
                    <a:pt x="4527" y="1"/>
                    <a:pt x="42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42" name="Google Shape;742;p36"/>
          <p:cNvSpPr/>
          <p:nvPr/>
        </p:nvSpPr>
        <p:spPr>
          <a:xfrm rot="-8317524">
            <a:off x="-66404" y="-202410"/>
            <a:ext cx="1104571" cy="1675068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3" name="Google Shape;743;p36"/>
          <p:cNvSpPr/>
          <p:nvPr/>
        </p:nvSpPr>
        <p:spPr>
          <a:xfrm>
            <a:off x="9978034" y="-542990"/>
            <a:ext cx="2488471" cy="2068585"/>
          </a:xfrm>
          <a:custGeom>
            <a:avLst/>
            <a:gdLst/>
            <a:ahLst/>
            <a:cxnLst/>
            <a:rect l="l" t="t" r="r" b="b"/>
            <a:pathLst>
              <a:path w="48248" h="40107" extrusionOk="0">
                <a:moveTo>
                  <a:pt x="33543" y="1307"/>
                </a:moveTo>
                <a:cubicBezTo>
                  <a:pt x="33482" y="1399"/>
                  <a:pt x="33421" y="1490"/>
                  <a:pt x="33391" y="1581"/>
                </a:cubicBezTo>
                <a:lnTo>
                  <a:pt x="33360" y="1642"/>
                </a:lnTo>
                <a:cubicBezTo>
                  <a:pt x="33330" y="1611"/>
                  <a:pt x="33269" y="1550"/>
                  <a:pt x="33208" y="1490"/>
                </a:cubicBezTo>
                <a:cubicBezTo>
                  <a:pt x="33148" y="1429"/>
                  <a:pt x="33087" y="1368"/>
                  <a:pt x="32996" y="1307"/>
                </a:cubicBezTo>
                <a:close/>
                <a:moveTo>
                  <a:pt x="36186" y="1611"/>
                </a:moveTo>
                <a:lnTo>
                  <a:pt x="36247" y="1642"/>
                </a:lnTo>
                <a:cubicBezTo>
                  <a:pt x="36247" y="1642"/>
                  <a:pt x="36247" y="1672"/>
                  <a:pt x="36247" y="1702"/>
                </a:cubicBezTo>
                <a:cubicBezTo>
                  <a:pt x="36231" y="1702"/>
                  <a:pt x="36224" y="1710"/>
                  <a:pt x="36224" y="1721"/>
                </a:cubicBezTo>
                <a:lnTo>
                  <a:pt x="36224" y="1721"/>
                </a:lnTo>
                <a:cubicBezTo>
                  <a:pt x="36203" y="1685"/>
                  <a:pt x="36186" y="1656"/>
                  <a:pt x="36186" y="1611"/>
                </a:cubicBezTo>
                <a:close/>
                <a:moveTo>
                  <a:pt x="34545" y="1490"/>
                </a:moveTo>
                <a:lnTo>
                  <a:pt x="34515" y="1642"/>
                </a:lnTo>
                <a:lnTo>
                  <a:pt x="34454" y="1642"/>
                </a:lnTo>
                <a:cubicBezTo>
                  <a:pt x="34393" y="1642"/>
                  <a:pt x="34333" y="1642"/>
                  <a:pt x="34302" y="1672"/>
                </a:cubicBezTo>
                <a:lnTo>
                  <a:pt x="34241" y="1702"/>
                </a:lnTo>
                <a:lnTo>
                  <a:pt x="34181" y="1733"/>
                </a:lnTo>
                <a:lnTo>
                  <a:pt x="34211" y="1672"/>
                </a:lnTo>
                <a:cubicBezTo>
                  <a:pt x="34241" y="1642"/>
                  <a:pt x="34272" y="1611"/>
                  <a:pt x="34302" y="1611"/>
                </a:cubicBezTo>
                <a:cubicBezTo>
                  <a:pt x="34333" y="1581"/>
                  <a:pt x="34363" y="1581"/>
                  <a:pt x="34393" y="1550"/>
                </a:cubicBezTo>
                <a:lnTo>
                  <a:pt x="34454" y="1520"/>
                </a:lnTo>
                <a:lnTo>
                  <a:pt x="34515" y="1490"/>
                </a:lnTo>
                <a:close/>
                <a:moveTo>
                  <a:pt x="35335" y="1459"/>
                </a:moveTo>
                <a:lnTo>
                  <a:pt x="35396" y="1550"/>
                </a:lnTo>
                <a:cubicBezTo>
                  <a:pt x="35426" y="1581"/>
                  <a:pt x="35457" y="1611"/>
                  <a:pt x="35487" y="1642"/>
                </a:cubicBezTo>
                <a:cubicBezTo>
                  <a:pt x="35517" y="1672"/>
                  <a:pt x="35487" y="1702"/>
                  <a:pt x="35457" y="1733"/>
                </a:cubicBezTo>
                <a:lnTo>
                  <a:pt x="35426" y="1702"/>
                </a:lnTo>
                <a:cubicBezTo>
                  <a:pt x="35396" y="1611"/>
                  <a:pt x="35335" y="1550"/>
                  <a:pt x="35305" y="1459"/>
                </a:cubicBezTo>
                <a:close/>
                <a:moveTo>
                  <a:pt x="33816" y="1702"/>
                </a:moveTo>
                <a:cubicBezTo>
                  <a:pt x="33786" y="1763"/>
                  <a:pt x="33786" y="1794"/>
                  <a:pt x="33786" y="1854"/>
                </a:cubicBezTo>
                <a:lnTo>
                  <a:pt x="33755" y="1854"/>
                </a:lnTo>
                <a:cubicBezTo>
                  <a:pt x="33755" y="1794"/>
                  <a:pt x="33786" y="1763"/>
                  <a:pt x="33816" y="1702"/>
                </a:cubicBezTo>
                <a:close/>
                <a:moveTo>
                  <a:pt x="30170" y="1854"/>
                </a:moveTo>
                <a:lnTo>
                  <a:pt x="30170" y="1854"/>
                </a:lnTo>
                <a:cubicBezTo>
                  <a:pt x="30140" y="1915"/>
                  <a:pt x="30140" y="1976"/>
                  <a:pt x="30109" y="2037"/>
                </a:cubicBezTo>
                <a:lnTo>
                  <a:pt x="30049" y="2067"/>
                </a:lnTo>
                <a:lnTo>
                  <a:pt x="30018" y="2067"/>
                </a:lnTo>
                <a:lnTo>
                  <a:pt x="29927" y="2037"/>
                </a:lnTo>
                <a:cubicBezTo>
                  <a:pt x="29884" y="2015"/>
                  <a:pt x="29841" y="1994"/>
                  <a:pt x="29798" y="1994"/>
                </a:cubicBezTo>
                <a:cubicBezTo>
                  <a:pt x="29789" y="1994"/>
                  <a:pt x="29781" y="1994"/>
                  <a:pt x="29772" y="1996"/>
                </a:cubicBezTo>
                <a:lnTo>
                  <a:pt x="29772" y="1996"/>
                </a:lnTo>
                <a:lnTo>
                  <a:pt x="30170" y="1854"/>
                </a:lnTo>
                <a:close/>
                <a:moveTo>
                  <a:pt x="30839" y="1915"/>
                </a:moveTo>
                <a:lnTo>
                  <a:pt x="30869" y="1945"/>
                </a:lnTo>
                <a:lnTo>
                  <a:pt x="30899" y="1945"/>
                </a:lnTo>
                <a:cubicBezTo>
                  <a:pt x="30899" y="2006"/>
                  <a:pt x="30899" y="2037"/>
                  <a:pt x="30869" y="2067"/>
                </a:cubicBezTo>
                <a:cubicBezTo>
                  <a:pt x="30839" y="2067"/>
                  <a:pt x="30808" y="2037"/>
                  <a:pt x="30778" y="2006"/>
                </a:cubicBezTo>
                <a:lnTo>
                  <a:pt x="30839" y="1915"/>
                </a:lnTo>
                <a:close/>
                <a:moveTo>
                  <a:pt x="31689" y="2097"/>
                </a:moveTo>
                <a:lnTo>
                  <a:pt x="31720" y="2128"/>
                </a:lnTo>
                <a:cubicBezTo>
                  <a:pt x="31720" y="2158"/>
                  <a:pt x="31720" y="2158"/>
                  <a:pt x="31720" y="2188"/>
                </a:cubicBezTo>
                <a:lnTo>
                  <a:pt x="31720" y="2219"/>
                </a:lnTo>
                <a:lnTo>
                  <a:pt x="31659" y="2371"/>
                </a:lnTo>
                <a:cubicBezTo>
                  <a:pt x="31628" y="2280"/>
                  <a:pt x="31568" y="2219"/>
                  <a:pt x="31537" y="2128"/>
                </a:cubicBezTo>
                <a:cubicBezTo>
                  <a:pt x="31568" y="2128"/>
                  <a:pt x="31568" y="2097"/>
                  <a:pt x="31598" y="2097"/>
                </a:cubicBezTo>
                <a:close/>
                <a:moveTo>
                  <a:pt x="38191" y="2249"/>
                </a:moveTo>
                <a:lnTo>
                  <a:pt x="38465" y="2371"/>
                </a:lnTo>
                <a:lnTo>
                  <a:pt x="38465" y="2401"/>
                </a:lnTo>
                <a:cubicBezTo>
                  <a:pt x="38404" y="2371"/>
                  <a:pt x="38313" y="2340"/>
                  <a:pt x="38252" y="2310"/>
                </a:cubicBezTo>
                <a:lnTo>
                  <a:pt x="38191" y="2249"/>
                </a:lnTo>
                <a:close/>
                <a:moveTo>
                  <a:pt x="34454" y="1976"/>
                </a:moveTo>
                <a:cubicBezTo>
                  <a:pt x="34454" y="2158"/>
                  <a:pt x="34454" y="2310"/>
                  <a:pt x="34454" y="2492"/>
                </a:cubicBezTo>
                <a:cubicBezTo>
                  <a:pt x="34393" y="2401"/>
                  <a:pt x="34333" y="2310"/>
                  <a:pt x="34272" y="2249"/>
                </a:cubicBezTo>
                <a:lnTo>
                  <a:pt x="34241" y="2219"/>
                </a:lnTo>
                <a:cubicBezTo>
                  <a:pt x="34272" y="2158"/>
                  <a:pt x="34302" y="2097"/>
                  <a:pt x="34333" y="2037"/>
                </a:cubicBezTo>
                <a:lnTo>
                  <a:pt x="34363" y="2006"/>
                </a:lnTo>
                <a:lnTo>
                  <a:pt x="34393" y="1976"/>
                </a:lnTo>
                <a:close/>
                <a:moveTo>
                  <a:pt x="34940" y="1763"/>
                </a:moveTo>
                <a:lnTo>
                  <a:pt x="35122" y="1915"/>
                </a:lnTo>
                <a:cubicBezTo>
                  <a:pt x="35153" y="2006"/>
                  <a:pt x="35183" y="2097"/>
                  <a:pt x="35244" y="2188"/>
                </a:cubicBezTo>
                <a:cubicBezTo>
                  <a:pt x="35274" y="2310"/>
                  <a:pt x="35305" y="2432"/>
                  <a:pt x="35335" y="2553"/>
                </a:cubicBezTo>
                <a:cubicBezTo>
                  <a:pt x="35305" y="2432"/>
                  <a:pt x="35274" y="2340"/>
                  <a:pt x="35244" y="2249"/>
                </a:cubicBezTo>
                <a:cubicBezTo>
                  <a:pt x="35214" y="2128"/>
                  <a:pt x="35153" y="2006"/>
                  <a:pt x="35062" y="1915"/>
                </a:cubicBezTo>
                <a:cubicBezTo>
                  <a:pt x="35031" y="1885"/>
                  <a:pt x="35001" y="1824"/>
                  <a:pt x="34940" y="1794"/>
                </a:cubicBezTo>
                <a:cubicBezTo>
                  <a:pt x="34940" y="1763"/>
                  <a:pt x="34940" y="1763"/>
                  <a:pt x="34940" y="1763"/>
                </a:cubicBezTo>
                <a:close/>
                <a:moveTo>
                  <a:pt x="30717" y="2432"/>
                </a:moveTo>
                <a:lnTo>
                  <a:pt x="30778" y="2462"/>
                </a:lnTo>
                <a:lnTo>
                  <a:pt x="30808" y="2553"/>
                </a:lnTo>
                <a:cubicBezTo>
                  <a:pt x="30778" y="2583"/>
                  <a:pt x="30747" y="2614"/>
                  <a:pt x="30717" y="2644"/>
                </a:cubicBezTo>
                <a:lnTo>
                  <a:pt x="30717" y="2432"/>
                </a:lnTo>
                <a:close/>
                <a:moveTo>
                  <a:pt x="29389" y="2150"/>
                </a:moveTo>
                <a:cubicBezTo>
                  <a:pt x="29329" y="2209"/>
                  <a:pt x="29252" y="2290"/>
                  <a:pt x="29198" y="2371"/>
                </a:cubicBezTo>
                <a:cubicBezTo>
                  <a:pt x="29167" y="2432"/>
                  <a:pt x="29167" y="2492"/>
                  <a:pt x="29137" y="2523"/>
                </a:cubicBezTo>
                <a:cubicBezTo>
                  <a:pt x="29107" y="2583"/>
                  <a:pt x="29107" y="2614"/>
                  <a:pt x="29107" y="2644"/>
                </a:cubicBezTo>
                <a:lnTo>
                  <a:pt x="29107" y="2675"/>
                </a:lnTo>
                <a:cubicBezTo>
                  <a:pt x="29046" y="2553"/>
                  <a:pt x="28955" y="2462"/>
                  <a:pt x="28864" y="2371"/>
                </a:cubicBezTo>
                <a:lnTo>
                  <a:pt x="29389" y="2150"/>
                </a:lnTo>
                <a:close/>
                <a:moveTo>
                  <a:pt x="37523" y="2614"/>
                </a:moveTo>
                <a:lnTo>
                  <a:pt x="37583" y="2644"/>
                </a:lnTo>
                <a:lnTo>
                  <a:pt x="37583" y="2705"/>
                </a:lnTo>
                <a:cubicBezTo>
                  <a:pt x="37553" y="2675"/>
                  <a:pt x="37553" y="2644"/>
                  <a:pt x="37523" y="2614"/>
                </a:cubicBezTo>
                <a:close/>
                <a:moveTo>
                  <a:pt x="28499" y="2523"/>
                </a:moveTo>
                <a:lnTo>
                  <a:pt x="28529" y="2553"/>
                </a:lnTo>
                <a:lnTo>
                  <a:pt x="28621" y="2644"/>
                </a:lnTo>
                <a:cubicBezTo>
                  <a:pt x="28651" y="2675"/>
                  <a:pt x="28681" y="2705"/>
                  <a:pt x="28712" y="2735"/>
                </a:cubicBezTo>
                <a:lnTo>
                  <a:pt x="28742" y="2796"/>
                </a:lnTo>
                <a:lnTo>
                  <a:pt x="28712" y="2796"/>
                </a:lnTo>
                <a:cubicBezTo>
                  <a:pt x="28681" y="2766"/>
                  <a:pt x="28681" y="2766"/>
                  <a:pt x="28651" y="2766"/>
                </a:cubicBezTo>
                <a:lnTo>
                  <a:pt x="28560" y="2705"/>
                </a:lnTo>
                <a:lnTo>
                  <a:pt x="28195" y="2705"/>
                </a:lnTo>
                <a:lnTo>
                  <a:pt x="28347" y="2614"/>
                </a:lnTo>
                <a:lnTo>
                  <a:pt x="28499" y="2523"/>
                </a:lnTo>
                <a:close/>
                <a:moveTo>
                  <a:pt x="38799" y="2523"/>
                </a:moveTo>
                <a:cubicBezTo>
                  <a:pt x="38920" y="2583"/>
                  <a:pt x="39011" y="2644"/>
                  <a:pt x="39133" y="2705"/>
                </a:cubicBezTo>
                <a:lnTo>
                  <a:pt x="39255" y="2796"/>
                </a:lnTo>
                <a:cubicBezTo>
                  <a:pt x="39194" y="2827"/>
                  <a:pt x="39163" y="2918"/>
                  <a:pt x="39133" y="2978"/>
                </a:cubicBezTo>
                <a:cubicBezTo>
                  <a:pt x="39133" y="3009"/>
                  <a:pt x="39103" y="3039"/>
                  <a:pt x="39103" y="3100"/>
                </a:cubicBezTo>
                <a:cubicBezTo>
                  <a:pt x="39072" y="3070"/>
                  <a:pt x="39072" y="3039"/>
                  <a:pt x="39042" y="3009"/>
                </a:cubicBezTo>
                <a:cubicBezTo>
                  <a:pt x="38981" y="2918"/>
                  <a:pt x="38890" y="2827"/>
                  <a:pt x="38829" y="2735"/>
                </a:cubicBezTo>
                <a:cubicBezTo>
                  <a:pt x="38799" y="2705"/>
                  <a:pt x="38768" y="2675"/>
                  <a:pt x="38738" y="2675"/>
                </a:cubicBezTo>
                <a:cubicBezTo>
                  <a:pt x="38768" y="2614"/>
                  <a:pt x="38768" y="2583"/>
                  <a:pt x="38799" y="2523"/>
                </a:cubicBezTo>
                <a:close/>
                <a:moveTo>
                  <a:pt x="36763" y="1976"/>
                </a:moveTo>
                <a:cubicBezTo>
                  <a:pt x="36794" y="2037"/>
                  <a:pt x="36824" y="2067"/>
                  <a:pt x="36885" y="2128"/>
                </a:cubicBezTo>
                <a:cubicBezTo>
                  <a:pt x="36945" y="2219"/>
                  <a:pt x="37006" y="2310"/>
                  <a:pt x="37037" y="2401"/>
                </a:cubicBezTo>
                <a:lnTo>
                  <a:pt x="37037" y="2523"/>
                </a:lnTo>
                <a:cubicBezTo>
                  <a:pt x="37037" y="2553"/>
                  <a:pt x="37006" y="2675"/>
                  <a:pt x="37006" y="2766"/>
                </a:cubicBezTo>
                <a:cubicBezTo>
                  <a:pt x="37006" y="2948"/>
                  <a:pt x="36976" y="3130"/>
                  <a:pt x="36976" y="3313"/>
                </a:cubicBezTo>
                <a:lnTo>
                  <a:pt x="36976" y="3404"/>
                </a:lnTo>
                <a:cubicBezTo>
                  <a:pt x="36945" y="3282"/>
                  <a:pt x="36885" y="3130"/>
                  <a:pt x="36794" y="3009"/>
                </a:cubicBezTo>
                <a:cubicBezTo>
                  <a:pt x="36763" y="2948"/>
                  <a:pt x="36733" y="2887"/>
                  <a:pt x="36672" y="2857"/>
                </a:cubicBezTo>
                <a:cubicBezTo>
                  <a:pt x="36642" y="2827"/>
                  <a:pt x="36611" y="2796"/>
                  <a:pt x="36581" y="2796"/>
                </a:cubicBezTo>
                <a:lnTo>
                  <a:pt x="36581" y="2675"/>
                </a:lnTo>
                <a:lnTo>
                  <a:pt x="36611" y="2432"/>
                </a:lnTo>
                <a:cubicBezTo>
                  <a:pt x="36611" y="2310"/>
                  <a:pt x="36642" y="2158"/>
                  <a:pt x="36672" y="2006"/>
                </a:cubicBezTo>
                <a:lnTo>
                  <a:pt x="36733" y="2037"/>
                </a:lnTo>
                <a:lnTo>
                  <a:pt x="36763" y="1976"/>
                </a:lnTo>
                <a:close/>
                <a:moveTo>
                  <a:pt x="27253" y="3465"/>
                </a:moveTo>
                <a:lnTo>
                  <a:pt x="27253" y="3495"/>
                </a:lnTo>
                <a:cubicBezTo>
                  <a:pt x="27253" y="3495"/>
                  <a:pt x="27253" y="3525"/>
                  <a:pt x="27223" y="3525"/>
                </a:cubicBezTo>
                <a:cubicBezTo>
                  <a:pt x="27253" y="3495"/>
                  <a:pt x="27253" y="3465"/>
                  <a:pt x="27253" y="3465"/>
                </a:cubicBezTo>
                <a:close/>
                <a:moveTo>
                  <a:pt x="29957" y="3039"/>
                </a:moveTo>
                <a:lnTo>
                  <a:pt x="29957" y="3191"/>
                </a:lnTo>
                <a:lnTo>
                  <a:pt x="29957" y="3556"/>
                </a:lnTo>
                <a:cubicBezTo>
                  <a:pt x="29957" y="3556"/>
                  <a:pt x="29927" y="3525"/>
                  <a:pt x="29927" y="3525"/>
                </a:cubicBezTo>
                <a:cubicBezTo>
                  <a:pt x="29927" y="3343"/>
                  <a:pt x="29927" y="3191"/>
                  <a:pt x="29957" y="3039"/>
                </a:cubicBezTo>
                <a:close/>
                <a:moveTo>
                  <a:pt x="29654" y="2705"/>
                </a:moveTo>
                <a:cubicBezTo>
                  <a:pt x="29654" y="2766"/>
                  <a:pt x="29654" y="2827"/>
                  <a:pt x="29623" y="2857"/>
                </a:cubicBezTo>
                <a:lnTo>
                  <a:pt x="29562" y="3070"/>
                </a:lnTo>
                <a:cubicBezTo>
                  <a:pt x="29562" y="3191"/>
                  <a:pt x="29532" y="3313"/>
                  <a:pt x="29532" y="3434"/>
                </a:cubicBezTo>
                <a:lnTo>
                  <a:pt x="29471" y="3525"/>
                </a:lnTo>
                <a:cubicBezTo>
                  <a:pt x="29471" y="3556"/>
                  <a:pt x="29471" y="3556"/>
                  <a:pt x="29441" y="3586"/>
                </a:cubicBezTo>
                <a:cubicBezTo>
                  <a:pt x="29411" y="3465"/>
                  <a:pt x="29380" y="3373"/>
                  <a:pt x="29350" y="3252"/>
                </a:cubicBezTo>
                <a:cubicBezTo>
                  <a:pt x="29319" y="3130"/>
                  <a:pt x="29380" y="3100"/>
                  <a:pt x="29380" y="3009"/>
                </a:cubicBezTo>
                <a:cubicBezTo>
                  <a:pt x="29380" y="2948"/>
                  <a:pt x="29411" y="2887"/>
                  <a:pt x="29411" y="2796"/>
                </a:cubicBezTo>
                <a:lnTo>
                  <a:pt x="29502" y="2735"/>
                </a:lnTo>
                <a:cubicBezTo>
                  <a:pt x="29532" y="2735"/>
                  <a:pt x="29562" y="2705"/>
                  <a:pt x="29593" y="2705"/>
                </a:cubicBezTo>
                <a:close/>
                <a:moveTo>
                  <a:pt x="34940" y="2401"/>
                </a:moveTo>
                <a:cubicBezTo>
                  <a:pt x="34971" y="2553"/>
                  <a:pt x="35001" y="2675"/>
                  <a:pt x="35031" y="2827"/>
                </a:cubicBezTo>
                <a:lnTo>
                  <a:pt x="35062" y="2857"/>
                </a:lnTo>
                <a:cubicBezTo>
                  <a:pt x="35122" y="3039"/>
                  <a:pt x="35153" y="3222"/>
                  <a:pt x="35153" y="3404"/>
                </a:cubicBezTo>
                <a:cubicBezTo>
                  <a:pt x="35122" y="3465"/>
                  <a:pt x="35092" y="3525"/>
                  <a:pt x="35092" y="3586"/>
                </a:cubicBezTo>
                <a:cubicBezTo>
                  <a:pt x="35062" y="3525"/>
                  <a:pt x="35031" y="3465"/>
                  <a:pt x="35001" y="3404"/>
                </a:cubicBezTo>
                <a:cubicBezTo>
                  <a:pt x="34971" y="3343"/>
                  <a:pt x="34971" y="3373"/>
                  <a:pt x="34971" y="3343"/>
                </a:cubicBezTo>
                <a:cubicBezTo>
                  <a:pt x="34940" y="3343"/>
                  <a:pt x="34971" y="3252"/>
                  <a:pt x="34971" y="3191"/>
                </a:cubicBezTo>
                <a:lnTo>
                  <a:pt x="34940" y="2827"/>
                </a:lnTo>
                <a:cubicBezTo>
                  <a:pt x="34940" y="2694"/>
                  <a:pt x="34940" y="2539"/>
                  <a:pt x="34940" y="2401"/>
                </a:cubicBezTo>
                <a:close/>
                <a:moveTo>
                  <a:pt x="35791" y="2128"/>
                </a:moveTo>
                <a:cubicBezTo>
                  <a:pt x="35882" y="2310"/>
                  <a:pt x="35973" y="2492"/>
                  <a:pt x="36034" y="2675"/>
                </a:cubicBezTo>
                <a:cubicBezTo>
                  <a:pt x="36034" y="2705"/>
                  <a:pt x="36064" y="2735"/>
                  <a:pt x="36064" y="2735"/>
                </a:cubicBezTo>
                <a:cubicBezTo>
                  <a:pt x="36064" y="2948"/>
                  <a:pt x="36095" y="3130"/>
                  <a:pt x="36095" y="3343"/>
                </a:cubicBezTo>
                <a:lnTo>
                  <a:pt x="36095" y="3708"/>
                </a:lnTo>
                <a:cubicBezTo>
                  <a:pt x="36095" y="3708"/>
                  <a:pt x="36064" y="3677"/>
                  <a:pt x="36034" y="3677"/>
                </a:cubicBezTo>
                <a:lnTo>
                  <a:pt x="36034" y="3434"/>
                </a:lnTo>
                <a:cubicBezTo>
                  <a:pt x="36034" y="3343"/>
                  <a:pt x="36034" y="3252"/>
                  <a:pt x="36004" y="3161"/>
                </a:cubicBezTo>
                <a:cubicBezTo>
                  <a:pt x="35973" y="2978"/>
                  <a:pt x="35973" y="2796"/>
                  <a:pt x="35943" y="2614"/>
                </a:cubicBezTo>
                <a:cubicBezTo>
                  <a:pt x="35912" y="2492"/>
                  <a:pt x="35882" y="2340"/>
                  <a:pt x="35821" y="2219"/>
                </a:cubicBezTo>
                <a:lnTo>
                  <a:pt x="35791" y="2158"/>
                </a:lnTo>
                <a:lnTo>
                  <a:pt x="35791" y="2128"/>
                </a:lnTo>
                <a:close/>
                <a:moveTo>
                  <a:pt x="28236" y="3180"/>
                </a:moveTo>
                <a:cubicBezTo>
                  <a:pt x="28263" y="3229"/>
                  <a:pt x="28290" y="3259"/>
                  <a:pt x="28317" y="3313"/>
                </a:cubicBezTo>
                <a:cubicBezTo>
                  <a:pt x="28378" y="3373"/>
                  <a:pt x="28408" y="3465"/>
                  <a:pt x="28438" y="3556"/>
                </a:cubicBezTo>
                <a:cubicBezTo>
                  <a:pt x="28499" y="3677"/>
                  <a:pt x="28529" y="3799"/>
                  <a:pt x="28560" y="3890"/>
                </a:cubicBezTo>
                <a:cubicBezTo>
                  <a:pt x="28590" y="4011"/>
                  <a:pt x="28529" y="4042"/>
                  <a:pt x="28499" y="4103"/>
                </a:cubicBezTo>
                <a:cubicBezTo>
                  <a:pt x="28469" y="4042"/>
                  <a:pt x="28438" y="3981"/>
                  <a:pt x="28378" y="3920"/>
                </a:cubicBezTo>
                <a:cubicBezTo>
                  <a:pt x="28347" y="3799"/>
                  <a:pt x="28347" y="3708"/>
                  <a:pt x="28317" y="3586"/>
                </a:cubicBezTo>
                <a:cubicBezTo>
                  <a:pt x="28317" y="3586"/>
                  <a:pt x="28317" y="3556"/>
                  <a:pt x="28317" y="3556"/>
                </a:cubicBezTo>
                <a:cubicBezTo>
                  <a:pt x="28290" y="3421"/>
                  <a:pt x="28263" y="3310"/>
                  <a:pt x="28236" y="3180"/>
                </a:cubicBezTo>
                <a:close/>
                <a:moveTo>
                  <a:pt x="33148" y="3161"/>
                </a:moveTo>
                <a:cubicBezTo>
                  <a:pt x="33148" y="3222"/>
                  <a:pt x="33178" y="3313"/>
                  <a:pt x="33208" y="3404"/>
                </a:cubicBezTo>
                <a:cubicBezTo>
                  <a:pt x="33208" y="3495"/>
                  <a:pt x="33239" y="3647"/>
                  <a:pt x="33269" y="3768"/>
                </a:cubicBezTo>
                <a:lnTo>
                  <a:pt x="33269" y="3860"/>
                </a:lnTo>
                <a:cubicBezTo>
                  <a:pt x="33269" y="3981"/>
                  <a:pt x="33300" y="4103"/>
                  <a:pt x="33300" y="4224"/>
                </a:cubicBezTo>
                <a:cubicBezTo>
                  <a:pt x="33283" y="4257"/>
                  <a:pt x="33275" y="4281"/>
                  <a:pt x="33267" y="4301"/>
                </a:cubicBezTo>
                <a:lnTo>
                  <a:pt x="33267" y="4301"/>
                </a:lnTo>
                <a:cubicBezTo>
                  <a:pt x="33237" y="4093"/>
                  <a:pt x="33208" y="3885"/>
                  <a:pt x="33178" y="3677"/>
                </a:cubicBezTo>
                <a:cubicBezTo>
                  <a:pt x="33178" y="3647"/>
                  <a:pt x="33178" y="3586"/>
                  <a:pt x="33148" y="3556"/>
                </a:cubicBezTo>
                <a:cubicBezTo>
                  <a:pt x="33148" y="3525"/>
                  <a:pt x="33148" y="3465"/>
                  <a:pt x="33148" y="3404"/>
                </a:cubicBezTo>
                <a:lnTo>
                  <a:pt x="33148" y="3161"/>
                </a:lnTo>
                <a:close/>
                <a:moveTo>
                  <a:pt x="41381" y="4376"/>
                </a:moveTo>
                <a:lnTo>
                  <a:pt x="41412" y="4406"/>
                </a:lnTo>
                <a:cubicBezTo>
                  <a:pt x="41412" y="4406"/>
                  <a:pt x="41412" y="4406"/>
                  <a:pt x="41412" y="4437"/>
                </a:cubicBezTo>
                <a:cubicBezTo>
                  <a:pt x="41412" y="4407"/>
                  <a:pt x="41382" y="4377"/>
                  <a:pt x="41381" y="4376"/>
                </a:cubicBezTo>
                <a:close/>
                <a:moveTo>
                  <a:pt x="39619" y="3434"/>
                </a:moveTo>
                <a:cubicBezTo>
                  <a:pt x="39680" y="3495"/>
                  <a:pt x="39741" y="3556"/>
                  <a:pt x="39771" y="3616"/>
                </a:cubicBezTo>
                <a:cubicBezTo>
                  <a:pt x="39832" y="3708"/>
                  <a:pt x="39893" y="3799"/>
                  <a:pt x="39953" y="3920"/>
                </a:cubicBezTo>
                <a:cubicBezTo>
                  <a:pt x="39953" y="4011"/>
                  <a:pt x="39984" y="4103"/>
                  <a:pt x="39984" y="4224"/>
                </a:cubicBezTo>
                <a:cubicBezTo>
                  <a:pt x="40014" y="4315"/>
                  <a:pt x="39984" y="4376"/>
                  <a:pt x="39984" y="4437"/>
                </a:cubicBezTo>
                <a:lnTo>
                  <a:pt x="39984" y="4619"/>
                </a:lnTo>
                <a:cubicBezTo>
                  <a:pt x="39953" y="4498"/>
                  <a:pt x="39923" y="4406"/>
                  <a:pt x="39893" y="4315"/>
                </a:cubicBezTo>
                <a:cubicBezTo>
                  <a:pt x="39862" y="4285"/>
                  <a:pt x="39862" y="4255"/>
                  <a:pt x="39832" y="4224"/>
                </a:cubicBezTo>
                <a:cubicBezTo>
                  <a:pt x="39801" y="4194"/>
                  <a:pt x="39771" y="4163"/>
                  <a:pt x="39741" y="4133"/>
                </a:cubicBezTo>
                <a:cubicBezTo>
                  <a:pt x="39710" y="4103"/>
                  <a:pt x="39680" y="4072"/>
                  <a:pt x="39619" y="4072"/>
                </a:cubicBezTo>
                <a:cubicBezTo>
                  <a:pt x="39650" y="4042"/>
                  <a:pt x="39650" y="4011"/>
                  <a:pt x="39619" y="4011"/>
                </a:cubicBezTo>
                <a:lnTo>
                  <a:pt x="39619" y="3434"/>
                </a:lnTo>
                <a:close/>
                <a:moveTo>
                  <a:pt x="36034" y="4255"/>
                </a:moveTo>
                <a:cubicBezTo>
                  <a:pt x="36064" y="4346"/>
                  <a:pt x="36064" y="4406"/>
                  <a:pt x="36095" y="4467"/>
                </a:cubicBezTo>
                <a:cubicBezTo>
                  <a:pt x="36125" y="4528"/>
                  <a:pt x="36095" y="4680"/>
                  <a:pt x="36064" y="4801"/>
                </a:cubicBezTo>
                <a:cubicBezTo>
                  <a:pt x="36064" y="4680"/>
                  <a:pt x="36034" y="4558"/>
                  <a:pt x="36034" y="4437"/>
                </a:cubicBezTo>
                <a:lnTo>
                  <a:pt x="36034" y="4255"/>
                </a:lnTo>
                <a:close/>
                <a:moveTo>
                  <a:pt x="30839" y="4498"/>
                </a:moveTo>
                <a:cubicBezTo>
                  <a:pt x="30839" y="4558"/>
                  <a:pt x="30839" y="4710"/>
                  <a:pt x="30869" y="4832"/>
                </a:cubicBezTo>
                <a:lnTo>
                  <a:pt x="30869" y="4862"/>
                </a:lnTo>
                <a:cubicBezTo>
                  <a:pt x="30869" y="4862"/>
                  <a:pt x="30839" y="4832"/>
                  <a:pt x="30839" y="4801"/>
                </a:cubicBezTo>
                <a:lnTo>
                  <a:pt x="30839" y="4498"/>
                </a:lnTo>
                <a:close/>
                <a:moveTo>
                  <a:pt x="32449" y="4589"/>
                </a:moveTo>
                <a:lnTo>
                  <a:pt x="32510" y="4710"/>
                </a:lnTo>
                <a:cubicBezTo>
                  <a:pt x="32510" y="4813"/>
                  <a:pt x="32510" y="4916"/>
                  <a:pt x="32528" y="5020"/>
                </a:cubicBezTo>
                <a:lnTo>
                  <a:pt x="32528" y="5020"/>
                </a:lnTo>
                <a:cubicBezTo>
                  <a:pt x="32475" y="4903"/>
                  <a:pt x="32449" y="4763"/>
                  <a:pt x="32449" y="4649"/>
                </a:cubicBezTo>
                <a:lnTo>
                  <a:pt x="32449" y="4589"/>
                </a:lnTo>
                <a:close/>
                <a:moveTo>
                  <a:pt x="25157" y="5136"/>
                </a:moveTo>
                <a:lnTo>
                  <a:pt x="25157" y="5136"/>
                </a:lnTo>
                <a:cubicBezTo>
                  <a:pt x="25127" y="5196"/>
                  <a:pt x="25096" y="5257"/>
                  <a:pt x="25096" y="5288"/>
                </a:cubicBezTo>
                <a:lnTo>
                  <a:pt x="25035" y="5257"/>
                </a:lnTo>
                <a:lnTo>
                  <a:pt x="25157" y="5136"/>
                </a:lnTo>
                <a:close/>
                <a:moveTo>
                  <a:pt x="38708" y="3161"/>
                </a:moveTo>
                <a:lnTo>
                  <a:pt x="38768" y="3191"/>
                </a:lnTo>
                <a:cubicBezTo>
                  <a:pt x="38799" y="3282"/>
                  <a:pt x="38860" y="3343"/>
                  <a:pt x="38890" y="3434"/>
                </a:cubicBezTo>
                <a:cubicBezTo>
                  <a:pt x="38951" y="3495"/>
                  <a:pt x="38981" y="3586"/>
                  <a:pt x="39011" y="3677"/>
                </a:cubicBezTo>
                <a:cubicBezTo>
                  <a:pt x="39011" y="3708"/>
                  <a:pt x="39042" y="3738"/>
                  <a:pt x="39042" y="3768"/>
                </a:cubicBezTo>
                <a:cubicBezTo>
                  <a:pt x="38981" y="3890"/>
                  <a:pt x="38981" y="4011"/>
                  <a:pt x="38981" y="4103"/>
                </a:cubicBezTo>
                <a:lnTo>
                  <a:pt x="39042" y="4163"/>
                </a:lnTo>
                <a:lnTo>
                  <a:pt x="39042" y="4467"/>
                </a:lnTo>
                <a:cubicBezTo>
                  <a:pt x="39042" y="4558"/>
                  <a:pt x="39042" y="4741"/>
                  <a:pt x="39072" y="4862"/>
                </a:cubicBezTo>
                <a:cubicBezTo>
                  <a:pt x="39103" y="5014"/>
                  <a:pt x="39103" y="5105"/>
                  <a:pt x="39103" y="5227"/>
                </a:cubicBezTo>
                <a:lnTo>
                  <a:pt x="39103" y="5288"/>
                </a:lnTo>
                <a:cubicBezTo>
                  <a:pt x="39072" y="5257"/>
                  <a:pt x="39042" y="5196"/>
                  <a:pt x="39011" y="5166"/>
                </a:cubicBezTo>
                <a:lnTo>
                  <a:pt x="38981" y="5136"/>
                </a:lnTo>
                <a:lnTo>
                  <a:pt x="38951" y="5105"/>
                </a:lnTo>
                <a:lnTo>
                  <a:pt x="38951" y="4953"/>
                </a:lnTo>
                <a:lnTo>
                  <a:pt x="38951" y="4801"/>
                </a:lnTo>
                <a:cubicBezTo>
                  <a:pt x="38951" y="4710"/>
                  <a:pt x="38951" y="4649"/>
                  <a:pt x="38951" y="4589"/>
                </a:cubicBezTo>
                <a:cubicBezTo>
                  <a:pt x="38951" y="4498"/>
                  <a:pt x="38951" y="4406"/>
                  <a:pt x="38951" y="4285"/>
                </a:cubicBezTo>
                <a:cubicBezTo>
                  <a:pt x="38920" y="4194"/>
                  <a:pt x="38920" y="4042"/>
                  <a:pt x="38890" y="3920"/>
                </a:cubicBezTo>
                <a:cubicBezTo>
                  <a:pt x="38860" y="3647"/>
                  <a:pt x="38799" y="3404"/>
                  <a:pt x="38708" y="3161"/>
                </a:cubicBezTo>
                <a:close/>
                <a:moveTo>
                  <a:pt x="29988" y="4255"/>
                </a:moveTo>
                <a:cubicBezTo>
                  <a:pt x="30079" y="4589"/>
                  <a:pt x="30140" y="4953"/>
                  <a:pt x="30200" y="5288"/>
                </a:cubicBezTo>
                <a:lnTo>
                  <a:pt x="30200" y="5409"/>
                </a:lnTo>
                <a:lnTo>
                  <a:pt x="30170" y="5348"/>
                </a:lnTo>
                <a:cubicBezTo>
                  <a:pt x="30079" y="5044"/>
                  <a:pt x="29988" y="4710"/>
                  <a:pt x="29988" y="4376"/>
                </a:cubicBezTo>
                <a:lnTo>
                  <a:pt x="29988" y="4255"/>
                </a:lnTo>
                <a:close/>
                <a:moveTo>
                  <a:pt x="37583" y="4042"/>
                </a:moveTo>
                <a:lnTo>
                  <a:pt x="37675" y="4589"/>
                </a:lnTo>
                <a:cubicBezTo>
                  <a:pt x="37675" y="4771"/>
                  <a:pt x="37675" y="4953"/>
                  <a:pt x="37675" y="5136"/>
                </a:cubicBezTo>
                <a:cubicBezTo>
                  <a:pt x="37675" y="5257"/>
                  <a:pt x="37644" y="5348"/>
                  <a:pt x="37614" y="5470"/>
                </a:cubicBezTo>
                <a:lnTo>
                  <a:pt x="37583" y="5379"/>
                </a:lnTo>
                <a:cubicBezTo>
                  <a:pt x="37553" y="5288"/>
                  <a:pt x="37523" y="5166"/>
                  <a:pt x="37492" y="5075"/>
                </a:cubicBezTo>
                <a:lnTo>
                  <a:pt x="37492" y="5044"/>
                </a:lnTo>
                <a:cubicBezTo>
                  <a:pt x="37492" y="4832"/>
                  <a:pt x="37523" y="4589"/>
                  <a:pt x="37553" y="4376"/>
                </a:cubicBezTo>
                <a:lnTo>
                  <a:pt x="37583" y="4042"/>
                </a:lnTo>
                <a:close/>
                <a:moveTo>
                  <a:pt x="24914" y="5683"/>
                </a:moveTo>
                <a:lnTo>
                  <a:pt x="24914" y="5713"/>
                </a:lnTo>
                <a:cubicBezTo>
                  <a:pt x="24914" y="5713"/>
                  <a:pt x="24914" y="5743"/>
                  <a:pt x="24914" y="5743"/>
                </a:cubicBezTo>
                <a:lnTo>
                  <a:pt x="24883" y="5713"/>
                </a:lnTo>
                <a:lnTo>
                  <a:pt x="24914" y="5713"/>
                </a:lnTo>
                <a:cubicBezTo>
                  <a:pt x="24883" y="5713"/>
                  <a:pt x="24883" y="5683"/>
                  <a:pt x="24914" y="5683"/>
                </a:cubicBezTo>
                <a:close/>
                <a:moveTo>
                  <a:pt x="34272" y="4224"/>
                </a:moveTo>
                <a:cubicBezTo>
                  <a:pt x="34272" y="4376"/>
                  <a:pt x="34302" y="4528"/>
                  <a:pt x="34302" y="4680"/>
                </a:cubicBezTo>
                <a:cubicBezTo>
                  <a:pt x="34302" y="4923"/>
                  <a:pt x="34363" y="5136"/>
                  <a:pt x="34363" y="5379"/>
                </a:cubicBezTo>
                <a:cubicBezTo>
                  <a:pt x="34363" y="5500"/>
                  <a:pt x="34393" y="5622"/>
                  <a:pt x="34424" y="5743"/>
                </a:cubicBezTo>
                <a:cubicBezTo>
                  <a:pt x="34424" y="5895"/>
                  <a:pt x="34454" y="5956"/>
                  <a:pt x="34454" y="6047"/>
                </a:cubicBezTo>
                <a:lnTo>
                  <a:pt x="34424" y="5956"/>
                </a:lnTo>
                <a:lnTo>
                  <a:pt x="34424" y="5865"/>
                </a:lnTo>
                <a:lnTo>
                  <a:pt x="34333" y="5561"/>
                </a:lnTo>
                <a:cubicBezTo>
                  <a:pt x="34302" y="5348"/>
                  <a:pt x="34302" y="5166"/>
                  <a:pt x="34272" y="4953"/>
                </a:cubicBezTo>
                <a:lnTo>
                  <a:pt x="34272" y="4649"/>
                </a:lnTo>
                <a:lnTo>
                  <a:pt x="34272" y="4376"/>
                </a:lnTo>
                <a:lnTo>
                  <a:pt x="34272" y="4224"/>
                </a:lnTo>
                <a:close/>
                <a:moveTo>
                  <a:pt x="41776" y="5227"/>
                </a:moveTo>
                <a:lnTo>
                  <a:pt x="41776" y="5227"/>
                </a:lnTo>
                <a:cubicBezTo>
                  <a:pt x="41807" y="5318"/>
                  <a:pt x="41837" y="5409"/>
                  <a:pt x="41837" y="5500"/>
                </a:cubicBezTo>
                <a:cubicBezTo>
                  <a:pt x="41867" y="5591"/>
                  <a:pt x="41898" y="5683"/>
                  <a:pt x="41898" y="5774"/>
                </a:cubicBezTo>
                <a:lnTo>
                  <a:pt x="41959" y="6077"/>
                </a:lnTo>
                <a:cubicBezTo>
                  <a:pt x="41928" y="6108"/>
                  <a:pt x="41928" y="6108"/>
                  <a:pt x="41898" y="6108"/>
                </a:cubicBezTo>
                <a:lnTo>
                  <a:pt x="41867" y="6047"/>
                </a:lnTo>
                <a:lnTo>
                  <a:pt x="41837" y="5834"/>
                </a:lnTo>
                <a:cubicBezTo>
                  <a:pt x="41807" y="5622"/>
                  <a:pt x="41807" y="5439"/>
                  <a:pt x="41776" y="5227"/>
                </a:cubicBezTo>
                <a:close/>
                <a:moveTo>
                  <a:pt x="27770" y="5075"/>
                </a:moveTo>
                <a:cubicBezTo>
                  <a:pt x="27770" y="5257"/>
                  <a:pt x="27800" y="5439"/>
                  <a:pt x="27831" y="5652"/>
                </a:cubicBezTo>
                <a:cubicBezTo>
                  <a:pt x="27861" y="5774"/>
                  <a:pt x="27891" y="5895"/>
                  <a:pt x="27922" y="6017"/>
                </a:cubicBezTo>
                <a:lnTo>
                  <a:pt x="27891" y="6138"/>
                </a:lnTo>
                <a:lnTo>
                  <a:pt x="27831" y="6017"/>
                </a:lnTo>
                <a:lnTo>
                  <a:pt x="27831" y="5986"/>
                </a:lnTo>
                <a:cubicBezTo>
                  <a:pt x="27831" y="5865"/>
                  <a:pt x="27800" y="5774"/>
                  <a:pt x="27770" y="5652"/>
                </a:cubicBezTo>
                <a:cubicBezTo>
                  <a:pt x="27770" y="5452"/>
                  <a:pt x="27770" y="5277"/>
                  <a:pt x="27770" y="5075"/>
                </a:cubicBezTo>
                <a:close/>
                <a:moveTo>
                  <a:pt x="38343" y="6108"/>
                </a:moveTo>
                <a:lnTo>
                  <a:pt x="38313" y="6290"/>
                </a:lnTo>
                <a:cubicBezTo>
                  <a:pt x="38313" y="6260"/>
                  <a:pt x="38313" y="6229"/>
                  <a:pt x="38313" y="6199"/>
                </a:cubicBezTo>
                <a:lnTo>
                  <a:pt x="38313" y="6108"/>
                </a:lnTo>
                <a:close/>
                <a:moveTo>
                  <a:pt x="40986" y="4437"/>
                </a:moveTo>
                <a:cubicBezTo>
                  <a:pt x="41017" y="4528"/>
                  <a:pt x="41047" y="4619"/>
                  <a:pt x="41078" y="4710"/>
                </a:cubicBezTo>
                <a:cubicBezTo>
                  <a:pt x="41138" y="4862"/>
                  <a:pt x="41199" y="5014"/>
                  <a:pt x="41229" y="5166"/>
                </a:cubicBezTo>
                <a:cubicBezTo>
                  <a:pt x="41260" y="5227"/>
                  <a:pt x="41290" y="5318"/>
                  <a:pt x="41321" y="5409"/>
                </a:cubicBezTo>
                <a:cubicBezTo>
                  <a:pt x="41321" y="5500"/>
                  <a:pt x="41351" y="5591"/>
                  <a:pt x="41351" y="5683"/>
                </a:cubicBezTo>
                <a:cubicBezTo>
                  <a:pt x="41381" y="5774"/>
                  <a:pt x="41381" y="5865"/>
                  <a:pt x="41381" y="5956"/>
                </a:cubicBezTo>
                <a:cubicBezTo>
                  <a:pt x="41351" y="5986"/>
                  <a:pt x="41321" y="6047"/>
                  <a:pt x="41290" y="6108"/>
                </a:cubicBezTo>
                <a:cubicBezTo>
                  <a:pt x="41290" y="6169"/>
                  <a:pt x="41260" y="6260"/>
                  <a:pt x="41260" y="6321"/>
                </a:cubicBezTo>
                <a:lnTo>
                  <a:pt x="41260" y="6351"/>
                </a:lnTo>
                <a:lnTo>
                  <a:pt x="41229" y="6229"/>
                </a:lnTo>
                <a:lnTo>
                  <a:pt x="41169" y="6138"/>
                </a:lnTo>
                <a:lnTo>
                  <a:pt x="41138" y="5986"/>
                </a:lnTo>
                <a:cubicBezTo>
                  <a:pt x="41138" y="5743"/>
                  <a:pt x="41108" y="5500"/>
                  <a:pt x="41078" y="5257"/>
                </a:cubicBezTo>
                <a:cubicBezTo>
                  <a:pt x="41047" y="5105"/>
                  <a:pt x="41017" y="4923"/>
                  <a:pt x="40986" y="4771"/>
                </a:cubicBezTo>
                <a:cubicBezTo>
                  <a:pt x="40956" y="4619"/>
                  <a:pt x="40986" y="4558"/>
                  <a:pt x="40986" y="4437"/>
                </a:cubicBezTo>
                <a:close/>
                <a:moveTo>
                  <a:pt x="29714" y="5105"/>
                </a:moveTo>
                <a:cubicBezTo>
                  <a:pt x="29775" y="5379"/>
                  <a:pt x="29897" y="5622"/>
                  <a:pt x="30018" y="5865"/>
                </a:cubicBezTo>
                <a:lnTo>
                  <a:pt x="30018" y="5895"/>
                </a:lnTo>
                <a:cubicBezTo>
                  <a:pt x="30049" y="5926"/>
                  <a:pt x="30079" y="5986"/>
                  <a:pt x="30109" y="6047"/>
                </a:cubicBezTo>
                <a:cubicBezTo>
                  <a:pt x="30079" y="6199"/>
                  <a:pt x="30049" y="6351"/>
                  <a:pt x="29988" y="6533"/>
                </a:cubicBezTo>
                <a:lnTo>
                  <a:pt x="29866" y="6472"/>
                </a:lnTo>
                <a:lnTo>
                  <a:pt x="29775" y="6472"/>
                </a:lnTo>
                <a:cubicBezTo>
                  <a:pt x="29775" y="6381"/>
                  <a:pt x="29775" y="6260"/>
                  <a:pt x="29775" y="6138"/>
                </a:cubicBezTo>
                <a:cubicBezTo>
                  <a:pt x="29745" y="5895"/>
                  <a:pt x="29714" y="5683"/>
                  <a:pt x="29714" y="5439"/>
                </a:cubicBezTo>
                <a:lnTo>
                  <a:pt x="29714" y="5105"/>
                </a:lnTo>
                <a:close/>
                <a:moveTo>
                  <a:pt x="34910" y="5409"/>
                </a:moveTo>
                <a:cubicBezTo>
                  <a:pt x="34910" y="5439"/>
                  <a:pt x="34910" y="5470"/>
                  <a:pt x="34940" y="5531"/>
                </a:cubicBezTo>
                <a:cubicBezTo>
                  <a:pt x="34940" y="5561"/>
                  <a:pt x="34940" y="5591"/>
                  <a:pt x="34940" y="5622"/>
                </a:cubicBezTo>
                <a:cubicBezTo>
                  <a:pt x="34940" y="5743"/>
                  <a:pt x="34940" y="5834"/>
                  <a:pt x="34940" y="5926"/>
                </a:cubicBezTo>
                <a:cubicBezTo>
                  <a:pt x="34971" y="6047"/>
                  <a:pt x="34940" y="6108"/>
                  <a:pt x="34940" y="6169"/>
                </a:cubicBezTo>
                <a:cubicBezTo>
                  <a:pt x="34910" y="6290"/>
                  <a:pt x="34879" y="6412"/>
                  <a:pt x="34849" y="6564"/>
                </a:cubicBezTo>
                <a:cubicBezTo>
                  <a:pt x="34849" y="6472"/>
                  <a:pt x="34849" y="6412"/>
                  <a:pt x="34819" y="6351"/>
                </a:cubicBezTo>
                <a:cubicBezTo>
                  <a:pt x="34788" y="6290"/>
                  <a:pt x="34819" y="6260"/>
                  <a:pt x="34819" y="6199"/>
                </a:cubicBezTo>
                <a:cubicBezTo>
                  <a:pt x="34879" y="6108"/>
                  <a:pt x="34879" y="5986"/>
                  <a:pt x="34879" y="5865"/>
                </a:cubicBezTo>
                <a:cubicBezTo>
                  <a:pt x="34879" y="5774"/>
                  <a:pt x="34879" y="5652"/>
                  <a:pt x="34910" y="5531"/>
                </a:cubicBezTo>
                <a:lnTo>
                  <a:pt x="34910" y="5409"/>
                </a:lnTo>
                <a:close/>
                <a:moveTo>
                  <a:pt x="37591" y="6137"/>
                </a:moveTo>
                <a:lnTo>
                  <a:pt x="37591" y="6137"/>
                </a:lnTo>
                <a:cubicBezTo>
                  <a:pt x="37600" y="6158"/>
                  <a:pt x="37614" y="6178"/>
                  <a:pt x="37614" y="6199"/>
                </a:cubicBezTo>
                <a:cubicBezTo>
                  <a:pt x="37670" y="6340"/>
                  <a:pt x="37701" y="6455"/>
                  <a:pt x="37729" y="6592"/>
                </a:cubicBezTo>
                <a:lnTo>
                  <a:pt x="37729" y="6592"/>
                </a:lnTo>
                <a:cubicBezTo>
                  <a:pt x="37718" y="6560"/>
                  <a:pt x="37696" y="6516"/>
                  <a:pt x="37675" y="6472"/>
                </a:cubicBezTo>
                <a:cubicBezTo>
                  <a:pt x="37647" y="6361"/>
                  <a:pt x="37619" y="6249"/>
                  <a:pt x="37591" y="6137"/>
                </a:cubicBezTo>
                <a:close/>
                <a:moveTo>
                  <a:pt x="25765" y="6412"/>
                </a:moveTo>
                <a:lnTo>
                  <a:pt x="25795" y="6533"/>
                </a:lnTo>
                <a:lnTo>
                  <a:pt x="25825" y="6624"/>
                </a:lnTo>
                <a:lnTo>
                  <a:pt x="25734" y="6685"/>
                </a:lnTo>
                <a:lnTo>
                  <a:pt x="25734" y="6685"/>
                </a:lnTo>
                <a:lnTo>
                  <a:pt x="25765" y="6442"/>
                </a:lnTo>
                <a:lnTo>
                  <a:pt x="25765" y="6412"/>
                </a:lnTo>
                <a:close/>
                <a:moveTo>
                  <a:pt x="42293" y="5318"/>
                </a:moveTo>
                <a:lnTo>
                  <a:pt x="42323" y="5348"/>
                </a:lnTo>
                <a:cubicBezTo>
                  <a:pt x="42414" y="5500"/>
                  <a:pt x="42505" y="5683"/>
                  <a:pt x="42566" y="5865"/>
                </a:cubicBezTo>
                <a:cubicBezTo>
                  <a:pt x="42597" y="5956"/>
                  <a:pt x="42627" y="6047"/>
                  <a:pt x="42657" y="6138"/>
                </a:cubicBezTo>
                <a:cubicBezTo>
                  <a:pt x="42688" y="6260"/>
                  <a:pt x="42718" y="6442"/>
                  <a:pt x="42718" y="6594"/>
                </a:cubicBezTo>
                <a:lnTo>
                  <a:pt x="42718" y="6716"/>
                </a:lnTo>
                <a:lnTo>
                  <a:pt x="42688" y="6564"/>
                </a:lnTo>
                <a:cubicBezTo>
                  <a:pt x="42597" y="6321"/>
                  <a:pt x="42505" y="6077"/>
                  <a:pt x="42414" y="5804"/>
                </a:cubicBezTo>
                <a:cubicBezTo>
                  <a:pt x="42384" y="5683"/>
                  <a:pt x="42354" y="5561"/>
                  <a:pt x="42323" y="5439"/>
                </a:cubicBezTo>
                <a:cubicBezTo>
                  <a:pt x="42323" y="5379"/>
                  <a:pt x="42293" y="5348"/>
                  <a:pt x="42293" y="5318"/>
                </a:cubicBezTo>
                <a:close/>
                <a:moveTo>
                  <a:pt x="27557" y="6594"/>
                </a:moveTo>
                <a:cubicBezTo>
                  <a:pt x="27588" y="6655"/>
                  <a:pt x="27588" y="6746"/>
                  <a:pt x="27618" y="6807"/>
                </a:cubicBezTo>
                <a:lnTo>
                  <a:pt x="27557" y="6776"/>
                </a:lnTo>
                <a:lnTo>
                  <a:pt x="27557" y="6594"/>
                </a:lnTo>
                <a:close/>
                <a:moveTo>
                  <a:pt x="43266" y="6626"/>
                </a:moveTo>
                <a:cubicBezTo>
                  <a:pt x="43296" y="6686"/>
                  <a:pt x="43326" y="6746"/>
                  <a:pt x="43356" y="6807"/>
                </a:cubicBezTo>
                <a:cubicBezTo>
                  <a:pt x="43356" y="6837"/>
                  <a:pt x="43326" y="6867"/>
                  <a:pt x="43326" y="6867"/>
                </a:cubicBezTo>
                <a:cubicBezTo>
                  <a:pt x="43295" y="6867"/>
                  <a:pt x="43295" y="6837"/>
                  <a:pt x="43326" y="6807"/>
                </a:cubicBezTo>
                <a:cubicBezTo>
                  <a:pt x="43326" y="6746"/>
                  <a:pt x="43296" y="6686"/>
                  <a:pt x="43266" y="6626"/>
                </a:cubicBezTo>
                <a:close/>
                <a:moveTo>
                  <a:pt x="29046" y="6381"/>
                </a:moveTo>
                <a:lnTo>
                  <a:pt x="29076" y="6472"/>
                </a:lnTo>
                <a:cubicBezTo>
                  <a:pt x="29076" y="6564"/>
                  <a:pt x="29107" y="6624"/>
                  <a:pt x="29137" y="6716"/>
                </a:cubicBezTo>
                <a:lnTo>
                  <a:pt x="29137" y="6898"/>
                </a:lnTo>
                <a:lnTo>
                  <a:pt x="29137" y="6959"/>
                </a:lnTo>
                <a:lnTo>
                  <a:pt x="28955" y="6898"/>
                </a:lnTo>
                <a:cubicBezTo>
                  <a:pt x="28985" y="6716"/>
                  <a:pt x="29016" y="6564"/>
                  <a:pt x="29046" y="6381"/>
                </a:cubicBezTo>
                <a:close/>
                <a:moveTo>
                  <a:pt x="39255" y="6108"/>
                </a:moveTo>
                <a:lnTo>
                  <a:pt x="39285" y="6229"/>
                </a:lnTo>
                <a:cubicBezTo>
                  <a:pt x="39315" y="6321"/>
                  <a:pt x="39346" y="6442"/>
                  <a:pt x="39376" y="6533"/>
                </a:cubicBezTo>
                <a:lnTo>
                  <a:pt x="39376" y="6685"/>
                </a:lnTo>
                <a:cubicBezTo>
                  <a:pt x="39376" y="6867"/>
                  <a:pt x="39376" y="7050"/>
                  <a:pt x="39346" y="7262"/>
                </a:cubicBezTo>
                <a:lnTo>
                  <a:pt x="39346" y="7384"/>
                </a:lnTo>
                <a:cubicBezTo>
                  <a:pt x="39315" y="7354"/>
                  <a:pt x="39315" y="7323"/>
                  <a:pt x="39315" y="7323"/>
                </a:cubicBezTo>
                <a:lnTo>
                  <a:pt x="39133" y="6867"/>
                </a:lnTo>
                <a:cubicBezTo>
                  <a:pt x="39163" y="6776"/>
                  <a:pt x="39163" y="6655"/>
                  <a:pt x="39194" y="6564"/>
                </a:cubicBezTo>
                <a:cubicBezTo>
                  <a:pt x="39224" y="6412"/>
                  <a:pt x="39224" y="6260"/>
                  <a:pt x="39224" y="6108"/>
                </a:cubicBezTo>
                <a:close/>
                <a:moveTo>
                  <a:pt x="33482" y="5895"/>
                </a:moveTo>
                <a:lnTo>
                  <a:pt x="33512" y="5956"/>
                </a:lnTo>
                <a:cubicBezTo>
                  <a:pt x="33543" y="6017"/>
                  <a:pt x="33573" y="6108"/>
                  <a:pt x="33603" y="6199"/>
                </a:cubicBezTo>
                <a:cubicBezTo>
                  <a:pt x="33634" y="6321"/>
                  <a:pt x="33664" y="6442"/>
                  <a:pt x="33694" y="6564"/>
                </a:cubicBezTo>
                <a:lnTo>
                  <a:pt x="33694" y="6594"/>
                </a:lnTo>
                <a:lnTo>
                  <a:pt x="33725" y="6807"/>
                </a:lnTo>
                <a:lnTo>
                  <a:pt x="33725" y="6989"/>
                </a:lnTo>
                <a:lnTo>
                  <a:pt x="33725" y="7019"/>
                </a:lnTo>
                <a:cubicBezTo>
                  <a:pt x="33694" y="7141"/>
                  <a:pt x="33634" y="7262"/>
                  <a:pt x="33603" y="7354"/>
                </a:cubicBezTo>
                <a:cubicBezTo>
                  <a:pt x="33603" y="7384"/>
                  <a:pt x="33573" y="7414"/>
                  <a:pt x="33573" y="7414"/>
                </a:cubicBezTo>
                <a:lnTo>
                  <a:pt x="33512" y="7293"/>
                </a:lnTo>
                <a:lnTo>
                  <a:pt x="33451" y="7111"/>
                </a:lnTo>
                <a:lnTo>
                  <a:pt x="33451" y="6655"/>
                </a:lnTo>
                <a:lnTo>
                  <a:pt x="33451" y="6108"/>
                </a:lnTo>
                <a:cubicBezTo>
                  <a:pt x="33451" y="6047"/>
                  <a:pt x="33451" y="5956"/>
                  <a:pt x="33482" y="5895"/>
                </a:cubicBezTo>
                <a:close/>
                <a:moveTo>
                  <a:pt x="36307" y="5652"/>
                </a:moveTo>
                <a:lnTo>
                  <a:pt x="36307" y="5926"/>
                </a:lnTo>
                <a:lnTo>
                  <a:pt x="36307" y="6503"/>
                </a:lnTo>
                <a:cubicBezTo>
                  <a:pt x="36277" y="6837"/>
                  <a:pt x="36247" y="7171"/>
                  <a:pt x="36186" y="7505"/>
                </a:cubicBezTo>
                <a:lnTo>
                  <a:pt x="36186" y="7323"/>
                </a:lnTo>
                <a:lnTo>
                  <a:pt x="36216" y="6928"/>
                </a:lnTo>
                <a:lnTo>
                  <a:pt x="36216" y="6746"/>
                </a:lnTo>
                <a:lnTo>
                  <a:pt x="36247" y="6138"/>
                </a:lnTo>
                <a:cubicBezTo>
                  <a:pt x="36247" y="6108"/>
                  <a:pt x="36247" y="6077"/>
                  <a:pt x="36247" y="6047"/>
                </a:cubicBezTo>
                <a:lnTo>
                  <a:pt x="36277" y="5895"/>
                </a:lnTo>
                <a:cubicBezTo>
                  <a:pt x="36277" y="5804"/>
                  <a:pt x="36277" y="5713"/>
                  <a:pt x="36307" y="5652"/>
                </a:cubicBezTo>
                <a:close/>
                <a:moveTo>
                  <a:pt x="28864" y="7232"/>
                </a:moveTo>
                <a:lnTo>
                  <a:pt x="28864" y="7232"/>
                </a:lnTo>
                <a:cubicBezTo>
                  <a:pt x="28924" y="7262"/>
                  <a:pt x="28985" y="7293"/>
                  <a:pt x="29046" y="7323"/>
                </a:cubicBezTo>
                <a:lnTo>
                  <a:pt x="29046" y="7384"/>
                </a:lnTo>
                <a:cubicBezTo>
                  <a:pt x="29046" y="7445"/>
                  <a:pt x="29046" y="7475"/>
                  <a:pt x="29016" y="7505"/>
                </a:cubicBezTo>
                <a:cubicBezTo>
                  <a:pt x="29016" y="7536"/>
                  <a:pt x="29016" y="7566"/>
                  <a:pt x="29016" y="7597"/>
                </a:cubicBezTo>
                <a:cubicBezTo>
                  <a:pt x="29016" y="7597"/>
                  <a:pt x="29016" y="7627"/>
                  <a:pt x="29016" y="7627"/>
                </a:cubicBezTo>
                <a:cubicBezTo>
                  <a:pt x="28985" y="7597"/>
                  <a:pt x="28955" y="7536"/>
                  <a:pt x="28924" y="7475"/>
                </a:cubicBezTo>
                <a:cubicBezTo>
                  <a:pt x="28894" y="7384"/>
                  <a:pt x="28894" y="7323"/>
                  <a:pt x="28864" y="7232"/>
                </a:cubicBezTo>
                <a:close/>
                <a:moveTo>
                  <a:pt x="42475" y="7202"/>
                </a:moveTo>
                <a:lnTo>
                  <a:pt x="42566" y="7354"/>
                </a:lnTo>
                <a:lnTo>
                  <a:pt x="42536" y="7536"/>
                </a:lnTo>
                <a:lnTo>
                  <a:pt x="42536" y="7475"/>
                </a:lnTo>
                <a:cubicBezTo>
                  <a:pt x="42536" y="7536"/>
                  <a:pt x="42505" y="7566"/>
                  <a:pt x="42505" y="7627"/>
                </a:cubicBezTo>
                <a:cubicBezTo>
                  <a:pt x="42505" y="7475"/>
                  <a:pt x="42475" y="7323"/>
                  <a:pt x="42475" y="7202"/>
                </a:cubicBezTo>
                <a:close/>
                <a:moveTo>
                  <a:pt x="32935" y="6017"/>
                </a:moveTo>
                <a:cubicBezTo>
                  <a:pt x="32935" y="6077"/>
                  <a:pt x="32935" y="6108"/>
                  <a:pt x="32965" y="6138"/>
                </a:cubicBezTo>
                <a:lnTo>
                  <a:pt x="32996" y="6260"/>
                </a:lnTo>
                <a:lnTo>
                  <a:pt x="32996" y="6442"/>
                </a:lnTo>
                <a:cubicBezTo>
                  <a:pt x="32996" y="6564"/>
                  <a:pt x="32996" y="6685"/>
                  <a:pt x="33026" y="6776"/>
                </a:cubicBezTo>
                <a:lnTo>
                  <a:pt x="33026" y="6898"/>
                </a:lnTo>
                <a:cubicBezTo>
                  <a:pt x="33026" y="7111"/>
                  <a:pt x="33026" y="7323"/>
                  <a:pt x="33026" y="7505"/>
                </a:cubicBezTo>
                <a:lnTo>
                  <a:pt x="33026" y="7657"/>
                </a:lnTo>
                <a:lnTo>
                  <a:pt x="33026" y="7688"/>
                </a:lnTo>
                <a:cubicBezTo>
                  <a:pt x="32996" y="7597"/>
                  <a:pt x="32965" y="7505"/>
                  <a:pt x="32935" y="7414"/>
                </a:cubicBezTo>
                <a:cubicBezTo>
                  <a:pt x="32874" y="7323"/>
                  <a:pt x="32935" y="7262"/>
                  <a:pt x="32935" y="7171"/>
                </a:cubicBezTo>
                <a:lnTo>
                  <a:pt x="32935" y="6017"/>
                </a:lnTo>
                <a:close/>
                <a:moveTo>
                  <a:pt x="40379" y="7475"/>
                </a:moveTo>
                <a:cubicBezTo>
                  <a:pt x="40379" y="7536"/>
                  <a:pt x="40439" y="7627"/>
                  <a:pt x="40439" y="7688"/>
                </a:cubicBezTo>
                <a:lnTo>
                  <a:pt x="40439" y="7688"/>
                </a:lnTo>
                <a:cubicBezTo>
                  <a:pt x="40419" y="7647"/>
                  <a:pt x="40399" y="7607"/>
                  <a:pt x="40379" y="7566"/>
                </a:cubicBezTo>
                <a:cubicBezTo>
                  <a:pt x="40348" y="7505"/>
                  <a:pt x="40379" y="7536"/>
                  <a:pt x="40348" y="7505"/>
                </a:cubicBezTo>
                <a:lnTo>
                  <a:pt x="40379" y="7475"/>
                </a:lnTo>
                <a:close/>
                <a:moveTo>
                  <a:pt x="32023" y="6077"/>
                </a:moveTo>
                <a:cubicBezTo>
                  <a:pt x="32023" y="6129"/>
                  <a:pt x="32023" y="6187"/>
                  <a:pt x="32023" y="6229"/>
                </a:cubicBezTo>
                <a:lnTo>
                  <a:pt x="32054" y="6229"/>
                </a:lnTo>
                <a:cubicBezTo>
                  <a:pt x="32084" y="6442"/>
                  <a:pt x="32084" y="6655"/>
                  <a:pt x="32115" y="6867"/>
                </a:cubicBezTo>
                <a:cubicBezTo>
                  <a:pt x="32115" y="6928"/>
                  <a:pt x="32145" y="6989"/>
                  <a:pt x="32145" y="7080"/>
                </a:cubicBezTo>
                <a:cubicBezTo>
                  <a:pt x="32145" y="7141"/>
                  <a:pt x="32175" y="7232"/>
                  <a:pt x="32206" y="7323"/>
                </a:cubicBezTo>
                <a:lnTo>
                  <a:pt x="32206" y="7384"/>
                </a:lnTo>
                <a:lnTo>
                  <a:pt x="32206" y="7566"/>
                </a:lnTo>
                <a:cubicBezTo>
                  <a:pt x="32175" y="7627"/>
                  <a:pt x="32145" y="7688"/>
                  <a:pt x="32145" y="7718"/>
                </a:cubicBezTo>
                <a:cubicBezTo>
                  <a:pt x="32145" y="7749"/>
                  <a:pt x="32145" y="7779"/>
                  <a:pt x="32145" y="7779"/>
                </a:cubicBezTo>
                <a:cubicBezTo>
                  <a:pt x="32115" y="7536"/>
                  <a:pt x="32054" y="7293"/>
                  <a:pt x="32023" y="7050"/>
                </a:cubicBezTo>
                <a:cubicBezTo>
                  <a:pt x="31993" y="6898"/>
                  <a:pt x="31963" y="6746"/>
                  <a:pt x="31963" y="6594"/>
                </a:cubicBezTo>
                <a:cubicBezTo>
                  <a:pt x="31963" y="6533"/>
                  <a:pt x="31963" y="6472"/>
                  <a:pt x="31993" y="6412"/>
                </a:cubicBezTo>
                <a:cubicBezTo>
                  <a:pt x="31993" y="6351"/>
                  <a:pt x="31993" y="6199"/>
                  <a:pt x="32023" y="6077"/>
                </a:cubicBezTo>
                <a:close/>
                <a:moveTo>
                  <a:pt x="35578" y="5804"/>
                </a:moveTo>
                <a:lnTo>
                  <a:pt x="35639" y="5834"/>
                </a:lnTo>
                <a:lnTo>
                  <a:pt x="35700" y="5834"/>
                </a:lnTo>
                <a:lnTo>
                  <a:pt x="35700" y="6199"/>
                </a:lnTo>
                <a:lnTo>
                  <a:pt x="35700" y="6594"/>
                </a:lnTo>
                <a:lnTo>
                  <a:pt x="35700" y="6746"/>
                </a:lnTo>
                <a:cubicBezTo>
                  <a:pt x="35700" y="6898"/>
                  <a:pt x="35669" y="7080"/>
                  <a:pt x="35669" y="7232"/>
                </a:cubicBezTo>
                <a:cubicBezTo>
                  <a:pt x="35639" y="7384"/>
                  <a:pt x="35639" y="7566"/>
                  <a:pt x="35609" y="7749"/>
                </a:cubicBezTo>
                <a:lnTo>
                  <a:pt x="35609" y="7900"/>
                </a:lnTo>
                <a:lnTo>
                  <a:pt x="35548" y="7627"/>
                </a:lnTo>
                <a:cubicBezTo>
                  <a:pt x="35517" y="7445"/>
                  <a:pt x="35487" y="7293"/>
                  <a:pt x="35457" y="7111"/>
                </a:cubicBezTo>
                <a:cubicBezTo>
                  <a:pt x="35457" y="7111"/>
                  <a:pt x="35457" y="7080"/>
                  <a:pt x="35457" y="7080"/>
                </a:cubicBezTo>
                <a:lnTo>
                  <a:pt x="35457" y="6867"/>
                </a:lnTo>
                <a:lnTo>
                  <a:pt x="35457" y="6381"/>
                </a:lnTo>
                <a:lnTo>
                  <a:pt x="35517" y="6351"/>
                </a:lnTo>
                <a:cubicBezTo>
                  <a:pt x="35578" y="6321"/>
                  <a:pt x="35609" y="6260"/>
                  <a:pt x="35609" y="6199"/>
                </a:cubicBezTo>
                <a:cubicBezTo>
                  <a:pt x="35609" y="6077"/>
                  <a:pt x="35609" y="5926"/>
                  <a:pt x="35578" y="5804"/>
                </a:cubicBezTo>
                <a:close/>
                <a:moveTo>
                  <a:pt x="26463" y="7445"/>
                </a:moveTo>
                <a:cubicBezTo>
                  <a:pt x="26494" y="7505"/>
                  <a:pt x="26524" y="7536"/>
                  <a:pt x="26524" y="7566"/>
                </a:cubicBezTo>
                <a:lnTo>
                  <a:pt x="26524" y="7627"/>
                </a:lnTo>
                <a:cubicBezTo>
                  <a:pt x="26524" y="7688"/>
                  <a:pt x="26494" y="7779"/>
                  <a:pt x="26494" y="7840"/>
                </a:cubicBezTo>
                <a:lnTo>
                  <a:pt x="26463" y="7840"/>
                </a:lnTo>
                <a:cubicBezTo>
                  <a:pt x="26494" y="7870"/>
                  <a:pt x="26494" y="7900"/>
                  <a:pt x="26463" y="7931"/>
                </a:cubicBezTo>
                <a:lnTo>
                  <a:pt x="26463" y="7749"/>
                </a:lnTo>
                <a:lnTo>
                  <a:pt x="26463" y="7445"/>
                </a:lnTo>
                <a:close/>
                <a:moveTo>
                  <a:pt x="37371" y="6655"/>
                </a:moveTo>
                <a:lnTo>
                  <a:pt x="37401" y="6746"/>
                </a:lnTo>
                <a:cubicBezTo>
                  <a:pt x="37462" y="6867"/>
                  <a:pt x="37523" y="6989"/>
                  <a:pt x="37583" y="7111"/>
                </a:cubicBezTo>
                <a:lnTo>
                  <a:pt x="37614" y="7111"/>
                </a:lnTo>
                <a:cubicBezTo>
                  <a:pt x="37644" y="7141"/>
                  <a:pt x="37675" y="7171"/>
                  <a:pt x="37705" y="7202"/>
                </a:cubicBezTo>
                <a:lnTo>
                  <a:pt x="37766" y="7232"/>
                </a:lnTo>
                <a:cubicBezTo>
                  <a:pt x="37735" y="7354"/>
                  <a:pt x="37705" y="7445"/>
                  <a:pt x="37675" y="7536"/>
                </a:cubicBezTo>
                <a:cubicBezTo>
                  <a:pt x="37644" y="7657"/>
                  <a:pt x="37644" y="7749"/>
                  <a:pt x="37614" y="7870"/>
                </a:cubicBezTo>
                <a:cubicBezTo>
                  <a:pt x="37614" y="7900"/>
                  <a:pt x="37614" y="7961"/>
                  <a:pt x="37583" y="7992"/>
                </a:cubicBezTo>
                <a:cubicBezTo>
                  <a:pt x="37553" y="7900"/>
                  <a:pt x="37523" y="7809"/>
                  <a:pt x="37523" y="7718"/>
                </a:cubicBezTo>
                <a:cubicBezTo>
                  <a:pt x="37492" y="7627"/>
                  <a:pt x="37462" y="7505"/>
                  <a:pt x="37432" y="7414"/>
                </a:cubicBezTo>
                <a:cubicBezTo>
                  <a:pt x="37432" y="7323"/>
                  <a:pt x="37401" y="7202"/>
                  <a:pt x="37371" y="7111"/>
                </a:cubicBezTo>
                <a:lnTo>
                  <a:pt x="37371" y="7080"/>
                </a:lnTo>
                <a:lnTo>
                  <a:pt x="37371" y="6655"/>
                </a:lnTo>
                <a:close/>
                <a:moveTo>
                  <a:pt x="30018" y="7414"/>
                </a:moveTo>
                <a:cubicBezTo>
                  <a:pt x="30049" y="7536"/>
                  <a:pt x="30079" y="7688"/>
                  <a:pt x="30109" y="7809"/>
                </a:cubicBezTo>
                <a:cubicBezTo>
                  <a:pt x="30136" y="7917"/>
                  <a:pt x="30139" y="8001"/>
                  <a:pt x="30140" y="8083"/>
                </a:cubicBezTo>
                <a:lnTo>
                  <a:pt x="30140" y="8083"/>
                </a:lnTo>
                <a:cubicBezTo>
                  <a:pt x="30079" y="7992"/>
                  <a:pt x="30018" y="7870"/>
                  <a:pt x="29927" y="7809"/>
                </a:cubicBezTo>
                <a:lnTo>
                  <a:pt x="29897" y="7809"/>
                </a:lnTo>
                <a:cubicBezTo>
                  <a:pt x="29957" y="7688"/>
                  <a:pt x="29988" y="7536"/>
                  <a:pt x="30018" y="7414"/>
                </a:cubicBezTo>
                <a:close/>
                <a:moveTo>
                  <a:pt x="29107" y="8083"/>
                </a:moveTo>
                <a:cubicBezTo>
                  <a:pt x="29107" y="8113"/>
                  <a:pt x="29107" y="8144"/>
                  <a:pt x="29107" y="8174"/>
                </a:cubicBezTo>
                <a:lnTo>
                  <a:pt x="29046" y="8113"/>
                </a:lnTo>
                <a:lnTo>
                  <a:pt x="29076" y="8113"/>
                </a:lnTo>
                <a:lnTo>
                  <a:pt x="29107" y="8083"/>
                </a:lnTo>
                <a:close/>
                <a:moveTo>
                  <a:pt x="23577" y="6959"/>
                </a:moveTo>
                <a:cubicBezTo>
                  <a:pt x="23577" y="6989"/>
                  <a:pt x="23547" y="7050"/>
                  <a:pt x="23547" y="7111"/>
                </a:cubicBezTo>
                <a:cubicBezTo>
                  <a:pt x="23516" y="7262"/>
                  <a:pt x="23486" y="7414"/>
                  <a:pt x="23456" y="7566"/>
                </a:cubicBezTo>
                <a:cubicBezTo>
                  <a:pt x="23456" y="7749"/>
                  <a:pt x="23456" y="7900"/>
                  <a:pt x="23425" y="8052"/>
                </a:cubicBezTo>
                <a:lnTo>
                  <a:pt x="23425" y="8295"/>
                </a:lnTo>
                <a:lnTo>
                  <a:pt x="23364" y="8174"/>
                </a:lnTo>
                <a:lnTo>
                  <a:pt x="23364" y="8022"/>
                </a:lnTo>
                <a:cubicBezTo>
                  <a:pt x="23364" y="7870"/>
                  <a:pt x="23334" y="7657"/>
                  <a:pt x="23334" y="7505"/>
                </a:cubicBezTo>
                <a:cubicBezTo>
                  <a:pt x="23334" y="7384"/>
                  <a:pt x="23334" y="7293"/>
                  <a:pt x="23334" y="7202"/>
                </a:cubicBezTo>
                <a:lnTo>
                  <a:pt x="23577" y="6959"/>
                </a:lnTo>
                <a:close/>
                <a:moveTo>
                  <a:pt x="39589" y="7627"/>
                </a:moveTo>
                <a:lnTo>
                  <a:pt x="39619" y="7718"/>
                </a:lnTo>
                <a:cubicBezTo>
                  <a:pt x="39619" y="7779"/>
                  <a:pt x="39650" y="7840"/>
                  <a:pt x="39680" y="7870"/>
                </a:cubicBezTo>
                <a:lnTo>
                  <a:pt x="39741" y="8083"/>
                </a:lnTo>
                <a:cubicBezTo>
                  <a:pt x="39741" y="8083"/>
                  <a:pt x="39741" y="8113"/>
                  <a:pt x="39741" y="8113"/>
                </a:cubicBezTo>
                <a:lnTo>
                  <a:pt x="39710" y="8326"/>
                </a:lnTo>
                <a:lnTo>
                  <a:pt x="39710" y="8387"/>
                </a:lnTo>
                <a:cubicBezTo>
                  <a:pt x="39680" y="8387"/>
                  <a:pt x="39680" y="8417"/>
                  <a:pt x="39680" y="8447"/>
                </a:cubicBezTo>
                <a:lnTo>
                  <a:pt x="39528" y="8052"/>
                </a:lnTo>
                <a:cubicBezTo>
                  <a:pt x="39558" y="7992"/>
                  <a:pt x="39558" y="7931"/>
                  <a:pt x="39558" y="7870"/>
                </a:cubicBezTo>
                <a:cubicBezTo>
                  <a:pt x="39558" y="7779"/>
                  <a:pt x="39589" y="7718"/>
                  <a:pt x="39589" y="7627"/>
                </a:cubicBezTo>
                <a:close/>
                <a:moveTo>
                  <a:pt x="29502" y="7992"/>
                </a:moveTo>
                <a:lnTo>
                  <a:pt x="29471" y="8144"/>
                </a:lnTo>
                <a:cubicBezTo>
                  <a:pt x="29411" y="8265"/>
                  <a:pt x="29411" y="8387"/>
                  <a:pt x="29380" y="8508"/>
                </a:cubicBezTo>
                <a:cubicBezTo>
                  <a:pt x="29380" y="8447"/>
                  <a:pt x="29380" y="8387"/>
                  <a:pt x="29411" y="8295"/>
                </a:cubicBezTo>
                <a:cubicBezTo>
                  <a:pt x="29441" y="8235"/>
                  <a:pt x="29441" y="8083"/>
                  <a:pt x="29471" y="7992"/>
                </a:cubicBezTo>
                <a:close/>
                <a:moveTo>
                  <a:pt x="22635" y="7931"/>
                </a:moveTo>
                <a:lnTo>
                  <a:pt x="22696" y="7961"/>
                </a:lnTo>
                <a:lnTo>
                  <a:pt x="22696" y="8083"/>
                </a:lnTo>
                <a:cubicBezTo>
                  <a:pt x="22666" y="8265"/>
                  <a:pt x="22666" y="8417"/>
                  <a:pt x="22666" y="8569"/>
                </a:cubicBezTo>
                <a:cubicBezTo>
                  <a:pt x="22635" y="8508"/>
                  <a:pt x="22574" y="8417"/>
                  <a:pt x="22544" y="8356"/>
                </a:cubicBezTo>
                <a:cubicBezTo>
                  <a:pt x="22514" y="8295"/>
                  <a:pt x="22453" y="8265"/>
                  <a:pt x="22422" y="8204"/>
                </a:cubicBezTo>
                <a:cubicBezTo>
                  <a:pt x="22422" y="8204"/>
                  <a:pt x="22422" y="8174"/>
                  <a:pt x="22422" y="8144"/>
                </a:cubicBezTo>
                <a:lnTo>
                  <a:pt x="22635" y="7931"/>
                </a:lnTo>
                <a:close/>
                <a:moveTo>
                  <a:pt x="36642" y="6807"/>
                </a:moveTo>
                <a:lnTo>
                  <a:pt x="36642" y="6837"/>
                </a:lnTo>
                <a:cubicBezTo>
                  <a:pt x="36672" y="6867"/>
                  <a:pt x="36702" y="6867"/>
                  <a:pt x="36733" y="6898"/>
                </a:cubicBezTo>
                <a:cubicBezTo>
                  <a:pt x="36763" y="6928"/>
                  <a:pt x="36794" y="6928"/>
                  <a:pt x="36854" y="6928"/>
                </a:cubicBezTo>
                <a:lnTo>
                  <a:pt x="36824" y="7323"/>
                </a:lnTo>
                <a:cubicBezTo>
                  <a:pt x="36794" y="7475"/>
                  <a:pt x="36763" y="7657"/>
                  <a:pt x="36733" y="7809"/>
                </a:cubicBezTo>
                <a:cubicBezTo>
                  <a:pt x="36702" y="7992"/>
                  <a:pt x="36672" y="8265"/>
                  <a:pt x="36611" y="8478"/>
                </a:cubicBezTo>
                <a:lnTo>
                  <a:pt x="36490" y="8478"/>
                </a:lnTo>
                <a:cubicBezTo>
                  <a:pt x="36459" y="8478"/>
                  <a:pt x="36399" y="8508"/>
                  <a:pt x="36368" y="8538"/>
                </a:cubicBezTo>
                <a:cubicBezTo>
                  <a:pt x="36338" y="8538"/>
                  <a:pt x="36338" y="8538"/>
                  <a:pt x="36307" y="8569"/>
                </a:cubicBezTo>
                <a:cubicBezTo>
                  <a:pt x="36338" y="8417"/>
                  <a:pt x="36399" y="8265"/>
                  <a:pt x="36429" y="8113"/>
                </a:cubicBezTo>
                <a:cubicBezTo>
                  <a:pt x="36490" y="7870"/>
                  <a:pt x="36520" y="7627"/>
                  <a:pt x="36550" y="7414"/>
                </a:cubicBezTo>
                <a:cubicBezTo>
                  <a:pt x="36581" y="7202"/>
                  <a:pt x="36611" y="7019"/>
                  <a:pt x="36642" y="6807"/>
                </a:cubicBezTo>
                <a:close/>
                <a:moveTo>
                  <a:pt x="39255" y="8326"/>
                </a:moveTo>
                <a:lnTo>
                  <a:pt x="39346" y="8538"/>
                </a:lnTo>
                <a:lnTo>
                  <a:pt x="39285" y="8569"/>
                </a:lnTo>
                <a:lnTo>
                  <a:pt x="39255" y="8630"/>
                </a:lnTo>
                <a:lnTo>
                  <a:pt x="39255" y="8326"/>
                </a:lnTo>
                <a:close/>
                <a:moveTo>
                  <a:pt x="34089" y="7657"/>
                </a:moveTo>
                <a:lnTo>
                  <a:pt x="34181" y="7840"/>
                </a:lnTo>
                <a:cubicBezTo>
                  <a:pt x="34150" y="7900"/>
                  <a:pt x="34150" y="7961"/>
                  <a:pt x="34120" y="8052"/>
                </a:cubicBezTo>
                <a:cubicBezTo>
                  <a:pt x="34089" y="8113"/>
                  <a:pt x="34059" y="8204"/>
                  <a:pt x="34059" y="8295"/>
                </a:cubicBezTo>
                <a:cubicBezTo>
                  <a:pt x="33998" y="8417"/>
                  <a:pt x="33938" y="8569"/>
                  <a:pt x="33877" y="8721"/>
                </a:cubicBezTo>
                <a:lnTo>
                  <a:pt x="33846" y="8599"/>
                </a:lnTo>
                <a:cubicBezTo>
                  <a:pt x="33877" y="8569"/>
                  <a:pt x="33877" y="8538"/>
                  <a:pt x="33877" y="8508"/>
                </a:cubicBezTo>
                <a:cubicBezTo>
                  <a:pt x="33907" y="8447"/>
                  <a:pt x="33938" y="8356"/>
                  <a:pt x="33968" y="8295"/>
                </a:cubicBezTo>
                <a:cubicBezTo>
                  <a:pt x="33998" y="8174"/>
                  <a:pt x="34029" y="8083"/>
                  <a:pt x="34059" y="7961"/>
                </a:cubicBezTo>
                <a:cubicBezTo>
                  <a:pt x="34089" y="7870"/>
                  <a:pt x="34089" y="7840"/>
                  <a:pt x="34089" y="7779"/>
                </a:cubicBezTo>
                <a:cubicBezTo>
                  <a:pt x="34089" y="7718"/>
                  <a:pt x="34089" y="7718"/>
                  <a:pt x="34089" y="7657"/>
                </a:cubicBezTo>
                <a:close/>
                <a:moveTo>
                  <a:pt x="35335" y="8387"/>
                </a:moveTo>
                <a:cubicBezTo>
                  <a:pt x="35366" y="8508"/>
                  <a:pt x="35426" y="8599"/>
                  <a:pt x="35457" y="8721"/>
                </a:cubicBezTo>
                <a:lnTo>
                  <a:pt x="35426" y="8690"/>
                </a:lnTo>
                <a:cubicBezTo>
                  <a:pt x="35396" y="8660"/>
                  <a:pt x="35366" y="8630"/>
                  <a:pt x="35305" y="8599"/>
                </a:cubicBezTo>
                <a:cubicBezTo>
                  <a:pt x="35305" y="8538"/>
                  <a:pt x="35335" y="8447"/>
                  <a:pt x="35335" y="8387"/>
                </a:cubicBezTo>
                <a:close/>
                <a:moveTo>
                  <a:pt x="35882" y="8356"/>
                </a:moveTo>
                <a:lnTo>
                  <a:pt x="35943" y="8630"/>
                </a:lnTo>
                <a:lnTo>
                  <a:pt x="35943" y="8690"/>
                </a:lnTo>
                <a:cubicBezTo>
                  <a:pt x="35943" y="8721"/>
                  <a:pt x="35912" y="8812"/>
                  <a:pt x="35912" y="8842"/>
                </a:cubicBezTo>
                <a:cubicBezTo>
                  <a:pt x="35882" y="8842"/>
                  <a:pt x="35882" y="8812"/>
                  <a:pt x="35852" y="8812"/>
                </a:cubicBezTo>
                <a:lnTo>
                  <a:pt x="35821" y="8721"/>
                </a:lnTo>
                <a:lnTo>
                  <a:pt x="35882" y="8356"/>
                </a:lnTo>
                <a:close/>
                <a:moveTo>
                  <a:pt x="37037" y="8326"/>
                </a:moveTo>
                <a:cubicBezTo>
                  <a:pt x="37037" y="8447"/>
                  <a:pt x="37037" y="8569"/>
                  <a:pt x="37067" y="8721"/>
                </a:cubicBezTo>
                <a:cubicBezTo>
                  <a:pt x="37067" y="8842"/>
                  <a:pt x="37067" y="8873"/>
                  <a:pt x="37067" y="8964"/>
                </a:cubicBezTo>
                <a:cubicBezTo>
                  <a:pt x="37067" y="8903"/>
                  <a:pt x="37037" y="8873"/>
                  <a:pt x="37006" y="8842"/>
                </a:cubicBezTo>
                <a:cubicBezTo>
                  <a:pt x="36976" y="8782"/>
                  <a:pt x="36976" y="8751"/>
                  <a:pt x="36945" y="8721"/>
                </a:cubicBezTo>
                <a:cubicBezTo>
                  <a:pt x="36945" y="8660"/>
                  <a:pt x="36976" y="8599"/>
                  <a:pt x="36976" y="8538"/>
                </a:cubicBezTo>
                <a:cubicBezTo>
                  <a:pt x="37006" y="8478"/>
                  <a:pt x="37006" y="8417"/>
                  <a:pt x="37037" y="8326"/>
                </a:cubicBezTo>
                <a:close/>
                <a:moveTo>
                  <a:pt x="36794" y="9237"/>
                </a:moveTo>
                <a:cubicBezTo>
                  <a:pt x="36794" y="9268"/>
                  <a:pt x="36824" y="9268"/>
                  <a:pt x="36824" y="9298"/>
                </a:cubicBezTo>
                <a:lnTo>
                  <a:pt x="36794" y="9268"/>
                </a:lnTo>
                <a:lnTo>
                  <a:pt x="36794" y="9237"/>
                </a:lnTo>
                <a:close/>
                <a:moveTo>
                  <a:pt x="40409" y="8508"/>
                </a:moveTo>
                <a:cubicBezTo>
                  <a:pt x="40439" y="8538"/>
                  <a:pt x="40470" y="8569"/>
                  <a:pt x="40500" y="8599"/>
                </a:cubicBezTo>
                <a:lnTo>
                  <a:pt x="40500" y="8630"/>
                </a:lnTo>
                <a:lnTo>
                  <a:pt x="40531" y="8660"/>
                </a:lnTo>
                <a:cubicBezTo>
                  <a:pt x="40561" y="8660"/>
                  <a:pt x="40591" y="8690"/>
                  <a:pt x="40622" y="8690"/>
                </a:cubicBezTo>
                <a:lnTo>
                  <a:pt x="40713" y="8690"/>
                </a:lnTo>
                <a:lnTo>
                  <a:pt x="40713" y="8751"/>
                </a:lnTo>
                <a:lnTo>
                  <a:pt x="40713" y="8903"/>
                </a:lnTo>
                <a:cubicBezTo>
                  <a:pt x="40652" y="8994"/>
                  <a:pt x="40591" y="9116"/>
                  <a:pt x="40561" y="9237"/>
                </a:cubicBezTo>
                <a:cubicBezTo>
                  <a:pt x="40531" y="9298"/>
                  <a:pt x="40500" y="9328"/>
                  <a:pt x="40500" y="9389"/>
                </a:cubicBezTo>
                <a:cubicBezTo>
                  <a:pt x="40470" y="9298"/>
                  <a:pt x="40439" y="9207"/>
                  <a:pt x="40409" y="9116"/>
                </a:cubicBezTo>
                <a:lnTo>
                  <a:pt x="40409" y="9055"/>
                </a:lnTo>
                <a:lnTo>
                  <a:pt x="40409" y="8903"/>
                </a:lnTo>
                <a:lnTo>
                  <a:pt x="40409" y="8630"/>
                </a:lnTo>
                <a:cubicBezTo>
                  <a:pt x="40409" y="8599"/>
                  <a:pt x="40409" y="8538"/>
                  <a:pt x="40409" y="8508"/>
                </a:cubicBezTo>
                <a:close/>
                <a:moveTo>
                  <a:pt x="21481" y="9177"/>
                </a:moveTo>
                <a:cubicBezTo>
                  <a:pt x="21481" y="9268"/>
                  <a:pt x="21450" y="9359"/>
                  <a:pt x="21450" y="9480"/>
                </a:cubicBezTo>
                <a:lnTo>
                  <a:pt x="21420" y="9480"/>
                </a:lnTo>
                <a:lnTo>
                  <a:pt x="21420" y="9420"/>
                </a:lnTo>
                <a:lnTo>
                  <a:pt x="21450" y="9177"/>
                </a:lnTo>
                <a:close/>
                <a:moveTo>
                  <a:pt x="38890" y="7688"/>
                </a:moveTo>
                <a:lnTo>
                  <a:pt x="38890" y="7900"/>
                </a:lnTo>
                <a:cubicBezTo>
                  <a:pt x="38890" y="8052"/>
                  <a:pt x="38890" y="8174"/>
                  <a:pt x="38890" y="8326"/>
                </a:cubicBezTo>
                <a:cubicBezTo>
                  <a:pt x="38890" y="8569"/>
                  <a:pt x="38890" y="8842"/>
                  <a:pt x="38890" y="9085"/>
                </a:cubicBezTo>
                <a:lnTo>
                  <a:pt x="38890" y="9511"/>
                </a:lnTo>
                <a:cubicBezTo>
                  <a:pt x="38890" y="9450"/>
                  <a:pt x="38860" y="9420"/>
                  <a:pt x="38860" y="9359"/>
                </a:cubicBezTo>
                <a:cubicBezTo>
                  <a:pt x="38829" y="9177"/>
                  <a:pt x="38799" y="9025"/>
                  <a:pt x="38768" y="8842"/>
                </a:cubicBezTo>
                <a:cubicBezTo>
                  <a:pt x="38768" y="8751"/>
                  <a:pt x="38768" y="8630"/>
                  <a:pt x="38738" y="8538"/>
                </a:cubicBezTo>
                <a:lnTo>
                  <a:pt x="38708" y="8265"/>
                </a:lnTo>
                <a:lnTo>
                  <a:pt x="38708" y="8022"/>
                </a:lnTo>
                <a:cubicBezTo>
                  <a:pt x="38768" y="7900"/>
                  <a:pt x="38829" y="7809"/>
                  <a:pt x="38890" y="7688"/>
                </a:cubicBezTo>
                <a:close/>
                <a:moveTo>
                  <a:pt x="24397" y="6108"/>
                </a:moveTo>
                <a:lnTo>
                  <a:pt x="24428" y="6138"/>
                </a:lnTo>
                <a:cubicBezTo>
                  <a:pt x="24428" y="6199"/>
                  <a:pt x="24397" y="6260"/>
                  <a:pt x="24397" y="6321"/>
                </a:cubicBezTo>
                <a:cubicBezTo>
                  <a:pt x="24397" y="6442"/>
                  <a:pt x="24367" y="6564"/>
                  <a:pt x="24367" y="6685"/>
                </a:cubicBezTo>
                <a:cubicBezTo>
                  <a:pt x="24337" y="6837"/>
                  <a:pt x="24367" y="6867"/>
                  <a:pt x="24367" y="6959"/>
                </a:cubicBezTo>
                <a:lnTo>
                  <a:pt x="24367" y="7384"/>
                </a:lnTo>
                <a:cubicBezTo>
                  <a:pt x="24367" y="7414"/>
                  <a:pt x="24367" y="7445"/>
                  <a:pt x="24367" y="7445"/>
                </a:cubicBezTo>
                <a:cubicBezTo>
                  <a:pt x="24337" y="7627"/>
                  <a:pt x="24337" y="7779"/>
                  <a:pt x="24306" y="7961"/>
                </a:cubicBezTo>
                <a:lnTo>
                  <a:pt x="24306" y="8447"/>
                </a:lnTo>
                <a:lnTo>
                  <a:pt x="24306" y="8933"/>
                </a:lnTo>
                <a:cubicBezTo>
                  <a:pt x="24306" y="9085"/>
                  <a:pt x="24337" y="9298"/>
                  <a:pt x="24367" y="9480"/>
                </a:cubicBezTo>
                <a:cubicBezTo>
                  <a:pt x="24367" y="9511"/>
                  <a:pt x="24367" y="9541"/>
                  <a:pt x="24367" y="9572"/>
                </a:cubicBezTo>
                <a:lnTo>
                  <a:pt x="24367" y="9602"/>
                </a:lnTo>
                <a:cubicBezTo>
                  <a:pt x="24276" y="9207"/>
                  <a:pt x="24185" y="8812"/>
                  <a:pt x="24154" y="8417"/>
                </a:cubicBezTo>
                <a:cubicBezTo>
                  <a:pt x="24154" y="8204"/>
                  <a:pt x="24124" y="7992"/>
                  <a:pt x="24124" y="7779"/>
                </a:cubicBezTo>
                <a:cubicBezTo>
                  <a:pt x="24124" y="7749"/>
                  <a:pt x="24154" y="7688"/>
                  <a:pt x="24185" y="7657"/>
                </a:cubicBezTo>
                <a:cubicBezTo>
                  <a:pt x="24215" y="7536"/>
                  <a:pt x="24215" y="7414"/>
                  <a:pt x="24245" y="7323"/>
                </a:cubicBezTo>
                <a:cubicBezTo>
                  <a:pt x="24245" y="7262"/>
                  <a:pt x="24245" y="7202"/>
                  <a:pt x="24276" y="7171"/>
                </a:cubicBezTo>
                <a:lnTo>
                  <a:pt x="24306" y="7019"/>
                </a:lnTo>
                <a:cubicBezTo>
                  <a:pt x="24306" y="6837"/>
                  <a:pt x="24337" y="6685"/>
                  <a:pt x="24337" y="6503"/>
                </a:cubicBezTo>
                <a:cubicBezTo>
                  <a:pt x="24337" y="6442"/>
                  <a:pt x="24337" y="6381"/>
                  <a:pt x="24337" y="6321"/>
                </a:cubicBezTo>
                <a:cubicBezTo>
                  <a:pt x="24337" y="6260"/>
                  <a:pt x="24367" y="6199"/>
                  <a:pt x="24397" y="6108"/>
                </a:cubicBezTo>
                <a:close/>
                <a:moveTo>
                  <a:pt x="34576" y="8326"/>
                </a:moveTo>
                <a:lnTo>
                  <a:pt x="34606" y="8356"/>
                </a:lnTo>
                <a:lnTo>
                  <a:pt x="34636" y="8478"/>
                </a:lnTo>
                <a:lnTo>
                  <a:pt x="34576" y="8538"/>
                </a:lnTo>
                <a:lnTo>
                  <a:pt x="34576" y="8599"/>
                </a:lnTo>
                <a:lnTo>
                  <a:pt x="34545" y="8660"/>
                </a:lnTo>
                <a:cubicBezTo>
                  <a:pt x="34515" y="8721"/>
                  <a:pt x="34515" y="8782"/>
                  <a:pt x="34484" y="8842"/>
                </a:cubicBezTo>
                <a:cubicBezTo>
                  <a:pt x="34454" y="8903"/>
                  <a:pt x="34454" y="8964"/>
                  <a:pt x="34424" y="9025"/>
                </a:cubicBezTo>
                <a:cubicBezTo>
                  <a:pt x="34424" y="9085"/>
                  <a:pt x="34363" y="9237"/>
                  <a:pt x="34363" y="9359"/>
                </a:cubicBezTo>
                <a:cubicBezTo>
                  <a:pt x="34333" y="9480"/>
                  <a:pt x="34333" y="9511"/>
                  <a:pt x="34302" y="9602"/>
                </a:cubicBezTo>
                <a:cubicBezTo>
                  <a:pt x="34302" y="9572"/>
                  <a:pt x="34272" y="9541"/>
                  <a:pt x="34241" y="9511"/>
                </a:cubicBezTo>
                <a:lnTo>
                  <a:pt x="34302" y="9359"/>
                </a:lnTo>
                <a:cubicBezTo>
                  <a:pt x="34302" y="9298"/>
                  <a:pt x="34333" y="9268"/>
                  <a:pt x="34333" y="9237"/>
                </a:cubicBezTo>
                <a:cubicBezTo>
                  <a:pt x="34363" y="9116"/>
                  <a:pt x="34393" y="8994"/>
                  <a:pt x="34454" y="8873"/>
                </a:cubicBezTo>
                <a:cubicBezTo>
                  <a:pt x="34484" y="8751"/>
                  <a:pt x="34484" y="8690"/>
                  <a:pt x="34515" y="8599"/>
                </a:cubicBezTo>
                <a:lnTo>
                  <a:pt x="34576" y="8326"/>
                </a:lnTo>
                <a:close/>
                <a:moveTo>
                  <a:pt x="44298" y="9328"/>
                </a:moveTo>
                <a:cubicBezTo>
                  <a:pt x="44328" y="9359"/>
                  <a:pt x="44359" y="9420"/>
                  <a:pt x="44389" y="9480"/>
                </a:cubicBezTo>
                <a:lnTo>
                  <a:pt x="44389" y="9511"/>
                </a:lnTo>
                <a:lnTo>
                  <a:pt x="44420" y="9572"/>
                </a:lnTo>
                <a:cubicBezTo>
                  <a:pt x="44389" y="9602"/>
                  <a:pt x="44359" y="9632"/>
                  <a:pt x="44328" y="9632"/>
                </a:cubicBezTo>
                <a:lnTo>
                  <a:pt x="44328" y="9480"/>
                </a:lnTo>
                <a:cubicBezTo>
                  <a:pt x="44328" y="9420"/>
                  <a:pt x="44298" y="9359"/>
                  <a:pt x="44298" y="9328"/>
                </a:cubicBezTo>
                <a:close/>
                <a:moveTo>
                  <a:pt x="24845" y="9615"/>
                </a:moveTo>
                <a:cubicBezTo>
                  <a:pt x="24848" y="9621"/>
                  <a:pt x="24850" y="9626"/>
                  <a:pt x="24853" y="9632"/>
                </a:cubicBezTo>
                <a:lnTo>
                  <a:pt x="24853" y="9663"/>
                </a:lnTo>
                <a:lnTo>
                  <a:pt x="24845" y="9615"/>
                </a:lnTo>
                <a:close/>
                <a:moveTo>
                  <a:pt x="42050" y="8599"/>
                </a:moveTo>
                <a:lnTo>
                  <a:pt x="42050" y="8599"/>
                </a:lnTo>
                <a:cubicBezTo>
                  <a:pt x="42050" y="8599"/>
                  <a:pt x="42080" y="8630"/>
                  <a:pt x="42080" y="8630"/>
                </a:cubicBezTo>
                <a:cubicBezTo>
                  <a:pt x="42141" y="8690"/>
                  <a:pt x="42171" y="8721"/>
                  <a:pt x="42232" y="8751"/>
                </a:cubicBezTo>
                <a:cubicBezTo>
                  <a:pt x="42262" y="8782"/>
                  <a:pt x="42323" y="8812"/>
                  <a:pt x="42384" y="8842"/>
                </a:cubicBezTo>
                <a:lnTo>
                  <a:pt x="42384" y="8903"/>
                </a:lnTo>
                <a:lnTo>
                  <a:pt x="42384" y="9359"/>
                </a:lnTo>
                <a:lnTo>
                  <a:pt x="42384" y="9602"/>
                </a:lnTo>
                <a:cubicBezTo>
                  <a:pt x="42384" y="9602"/>
                  <a:pt x="42384" y="9632"/>
                  <a:pt x="42384" y="9663"/>
                </a:cubicBezTo>
                <a:cubicBezTo>
                  <a:pt x="42384" y="9663"/>
                  <a:pt x="42384" y="9693"/>
                  <a:pt x="42384" y="9723"/>
                </a:cubicBezTo>
                <a:lnTo>
                  <a:pt x="42232" y="9480"/>
                </a:lnTo>
                <a:lnTo>
                  <a:pt x="42202" y="9420"/>
                </a:lnTo>
                <a:cubicBezTo>
                  <a:pt x="42171" y="9146"/>
                  <a:pt x="42111" y="8873"/>
                  <a:pt x="42050" y="8599"/>
                </a:cubicBezTo>
                <a:close/>
                <a:moveTo>
                  <a:pt x="22331" y="8690"/>
                </a:moveTo>
                <a:cubicBezTo>
                  <a:pt x="22362" y="8751"/>
                  <a:pt x="22392" y="8812"/>
                  <a:pt x="22392" y="8873"/>
                </a:cubicBezTo>
                <a:cubicBezTo>
                  <a:pt x="22483" y="9146"/>
                  <a:pt x="22544" y="9420"/>
                  <a:pt x="22574" y="9693"/>
                </a:cubicBezTo>
                <a:cubicBezTo>
                  <a:pt x="22574" y="9723"/>
                  <a:pt x="22574" y="9723"/>
                  <a:pt x="22574" y="9754"/>
                </a:cubicBezTo>
                <a:lnTo>
                  <a:pt x="22544" y="9754"/>
                </a:lnTo>
                <a:lnTo>
                  <a:pt x="22544" y="9723"/>
                </a:lnTo>
                <a:cubicBezTo>
                  <a:pt x="22514" y="9450"/>
                  <a:pt x="22422" y="9177"/>
                  <a:pt x="22271" y="8933"/>
                </a:cubicBezTo>
                <a:lnTo>
                  <a:pt x="22271" y="8903"/>
                </a:lnTo>
                <a:cubicBezTo>
                  <a:pt x="22301" y="8842"/>
                  <a:pt x="22301" y="8782"/>
                  <a:pt x="22331" y="8690"/>
                </a:cubicBezTo>
                <a:close/>
                <a:moveTo>
                  <a:pt x="43052" y="9328"/>
                </a:moveTo>
                <a:cubicBezTo>
                  <a:pt x="43071" y="9481"/>
                  <a:pt x="43079" y="9646"/>
                  <a:pt x="43081" y="9815"/>
                </a:cubicBezTo>
                <a:lnTo>
                  <a:pt x="43081" y="9815"/>
                </a:lnTo>
                <a:cubicBezTo>
                  <a:pt x="43079" y="9769"/>
                  <a:pt x="43071" y="9731"/>
                  <a:pt x="43052" y="9693"/>
                </a:cubicBezTo>
                <a:cubicBezTo>
                  <a:pt x="43022" y="9602"/>
                  <a:pt x="43052" y="9480"/>
                  <a:pt x="43052" y="9389"/>
                </a:cubicBezTo>
                <a:cubicBezTo>
                  <a:pt x="43052" y="9357"/>
                  <a:pt x="43052" y="9340"/>
                  <a:pt x="43052" y="9328"/>
                </a:cubicBezTo>
                <a:close/>
                <a:moveTo>
                  <a:pt x="39498" y="8933"/>
                </a:moveTo>
                <a:cubicBezTo>
                  <a:pt x="39498" y="8964"/>
                  <a:pt x="39528" y="8994"/>
                  <a:pt x="39558" y="9025"/>
                </a:cubicBezTo>
                <a:lnTo>
                  <a:pt x="39619" y="9207"/>
                </a:lnTo>
                <a:lnTo>
                  <a:pt x="39619" y="9328"/>
                </a:lnTo>
                <a:lnTo>
                  <a:pt x="39558" y="9723"/>
                </a:lnTo>
                <a:cubicBezTo>
                  <a:pt x="39558" y="9754"/>
                  <a:pt x="39558" y="9784"/>
                  <a:pt x="39558" y="9845"/>
                </a:cubicBezTo>
                <a:lnTo>
                  <a:pt x="39528" y="9784"/>
                </a:lnTo>
                <a:cubicBezTo>
                  <a:pt x="39467" y="9754"/>
                  <a:pt x="39437" y="9693"/>
                  <a:pt x="39376" y="9663"/>
                </a:cubicBezTo>
                <a:lnTo>
                  <a:pt x="39315" y="9632"/>
                </a:lnTo>
                <a:lnTo>
                  <a:pt x="39315" y="9541"/>
                </a:lnTo>
                <a:cubicBezTo>
                  <a:pt x="39315" y="9450"/>
                  <a:pt x="39346" y="9389"/>
                  <a:pt x="39376" y="9298"/>
                </a:cubicBezTo>
                <a:cubicBezTo>
                  <a:pt x="39376" y="9207"/>
                  <a:pt x="39406" y="9116"/>
                  <a:pt x="39437" y="9025"/>
                </a:cubicBezTo>
                <a:lnTo>
                  <a:pt x="39467" y="9025"/>
                </a:lnTo>
                <a:cubicBezTo>
                  <a:pt x="39467" y="8994"/>
                  <a:pt x="39498" y="8964"/>
                  <a:pt x="39498" y="8933"/>
                </a:cubicBezTo>
                <a:close/>
                <a:moveTo>
                  <a:pt x="33178" y="8721"/>
                </a:moveTo>
                <a:lnTo>
                  <a:pt x="33269" y="8782"/>
                </a:lnTo>
                <a:lnTo>
                  <a:pt x="33300" y="8782"/>
                </a:lnTo>
                <a:lnTo>
                  <a:pt x="33360" y="8873"/>
                </a:lnTo>
                <a:cubicBezTo>
                  <a:pt x="33360" y="8994"/>
                  <a:pt x="33391" y="9085"/>
                  <a:pt x="33451" y="9177"/>
                </a:cubicBezTo>
                <a:cubicBezTo>
                  <a:pt x="33482" y="9298"/>
                  <a:pt x="33543" y="9389"/>
                  <a:pt x="33603" y="9511"/>
                </a:cubicBezTo>
                <a:cubicBezTo>
                  <a:pt x="33603" y="9541"/>
                  <a:pt x="33603" y="9541"/>
                  <a:pt x="33573" y="9572"/>
                </a:cubicBezTo>
                <a:lnTo>
                  <a:pt x="33573" y="9632"/>
                </a:lnTo>
                <a:lnTo>
                  <a:pt x="33543" y="9754"/>
                </a:lnTo>
                <a:cubicBezTo>
                  <a:pt x="33543" y="9815"/>
                  <a:pt x="33512" y="9875"/>
                  <a:pt x="33512" y="9936"/>
                </a:cubicBezTo>
                <a:cubicBezTo>
                  <a:pt x="33451" y="9693"/>
                  <a:pt x="33360" y="9450"/>
                  <a:pt x="33239" y="9237"/>
                </a:cubicBezTo>
                <a:cubicBezTo>
                  <a:pt x="33208" y="9177"/>
                  <a:pt x="33178" y="9146"/>
                  <a:pt x="33148" y="9085"/>
                </a:cubicBezTo>
                <a:cubicBezTo>
                  <a:pt x="33148" y="9025"/>
                  <a:pt x="33148" y="8994"/>
                  <a:pt x="33148" y="8933"/>
                </a:cubicBezTo>
                <a:lnTo>
                  <a:pt x="33178" y="8721"/>
                </a:lnTo>
                <a:close/>
                <a:moveTo>
                  <a:pt x="37432" y="9784"/>
                </a:moveTo>
                <a:lnTo>
                  <a:pt x="37401" y="9936"/>
                </a:lnTo>
                <a:lnTo>
                  <a:pt x="37371" y="9815"/>
                </a:lnTo>
                <a:lnTo>
                  <a:pt x="37432" y="9784"/>
                </a:lnTo>
                <a:close/>
                <a:moveTo>
                  <a:pt x="25947" y="6989"/>
                </a:moveTo>
                <a:lnTo>
                  <a:pt x="25947" y="7111"/>
                </a:lnTo>
                <a:lnTo>
                  <a:pt x="25947" y="7293"/>
                </a:lnTo>
                <a:lnTo>
                  <a:pt x="25947" y="7749"/>
                </a:lnTo>
                <a:lnTo>
                  <a:pt x="25947" y="7900"/>
                </a:lnTo>
                <a:cubicBezTo>
                  <a:pt x="25947" y="8204"/>
                  <a:pt x="25917" y="8538"/>
                  <a:pt x="25917" y="8842"/>
                </a:cubicBezTo>
                <a:lnTo>
                  <a:pt x="25917" y="9055"/>
                </a:lnTo>
                <a:cubicBezTo>
                  <a:pt x="25917" y="9146"/>
                  <a:pt x="25886" y="9268"/>
                  <a:pt x="25856" y="9389"/>
                </a:cubicBezTo>
                <a:cubicBezTo>
                  <a:pt x="25856" y="9480"/>
                  <a:pt x="25825" y="9693"/>
                  <a:pt x="25795" y="9845"/>
                </a:cubicBezTo>
                <a:cubicBezTo>
                  <a:pt x="25795" y="9906"/>
                  <a:pt x="25795" y="9936"/>
                  <a:pt x="25765" y="9997"/>
                </a:cubicBezTo>
                <a:cubicBezTo>
                  <a:pt x="25765" y="9936"/>
                  <a:pt x="25734" y="9845"/>
                  <a:pt x="25734" y="9784"/>
                </a:cubicBezTo>
                <a:cubicBezTo>
                  <a:pt x="25734" y="9541"/>
                  <a:pt x="25704" y="9268"/>
                  <a:pt x="25673" y="9025"/>
                </a:cubicBezTo>
                <a:cubicBezTo>
                  <a:pt x="25643" y="8782"/>
                  <a:pt x="25643" y="8569"/>
                  <a:pt x="25643" y="8356"/>
                </a:cubicBezTo>
                <a:lnTo>
                  <a:pt x="25643" y="8022"/>
                </a:lnTo>
                <a:cubicBezTo>
                  <a:pt x="25643" y="7992"/>
                  <a:pt x="25643" y="7961"/>
                  <a:pt x="25643" y="7931"/>
                </a:cubicBezTo>
                <a:lnTo>
                  <a:pt x="25643" y="7688"/>
                </a:lnTo>
                <a:lnTo>
                  <a:pt x="25643" y="7262"/>
                </a:lnTo>
                <a:lnTo>
                  <a:pt x="25643" y="7080"/>
                </a:lnTo>
                <a:cubicBezTo>
                  <a:pt x="25704" y="7080"/>
                  <a:pt x="25765" y="7050"/>
                  <a:pt x="25856" y="7019"/>
                </a:cubicBezTo>
                <a:lnTo>
                  <a:pt x="25947" y="6989"/>
                </a:lnTo>
                <a:close/>
                <a:moveTo>
                  <a:pt x="40743" y="9693"/>
                </a:moveTo>
                <a:lnTo>
                  <a:pt x="40743" y="9936"/>
                </a:lnTo>
                <a:lnTo>
                  <a:pt x="40743" y="9966"/>
                </a:lnTo>
                <a:cubicBezTo>
                  <a:pt x="40743" y="9997"/>
                  <a:pt x="40743" y="10058"/>
                  <a:pt x="40713" y="10088"/>
                </a:cubicBezTo>
                <a:lnTo>
                  <a:pt x="40683" y="10058"/>
                </a:lnTo>
                <a:lnTo>
                  <a:pt x="40622" y="10058"/>
                </a:lnTo>
                <a:cubicBezTo>
                  <a:pt x="40622" y="10027"/>
                  <a:pt x="40622" y="9997"/>
                  <a:pt x="40622" y="9997"/>
                </a:cubicBezTo>
                <a:lnTo>
                  <a:pt x="40713" y="9754"/>
                </a:lnTo>
                <a:cubicBezTo>
                  <a:pt x="40713" y="9723"/>
                  <a:pt x="40713" y="9693"/>
                  <a:pt x="40743" y="9693"/>
                </a:cubicBezTo>
                <a:close/>
                <a:moveTo>
                  <a:pt x="36064" y="9359"/>
                </a:moveTo>
                <a:lnTo>
                  <a:pt x="36064" y="9511"/>
                </a:lnTo>
                <a:lnTo>
                  <a:pt x="36064" y="9663"/>
                </a:lnTo>
                <a:cubicBezTo>
                  <a:pt x="36064" y="9845"/>
                  <a:pt x="36064" y="10058"/>
                  <a:pt x="36064" y="10210"/>
                </a:cubicBezTo>
                <a:lnTo>
                  <a:pt x="36064" y="10240"/>
                </a:lnTo>
                <a:cubicBezTo>
                  <a:pt x="36034" y="10149"/>
                  <a:pt x="36004" y="10027"/>
                  <a:pt x="35973" y="9906"/>
                </a:cubicBezTo>
                <a:cubicBezTo>
                  <a:pt x="35973" y="9784"/>
                  <a:pt x="35912" y="9602"/>
                  <a:pt x="35852" y="9480"/>
                </a:cubicBezTo>
                <a:lnTo>
                  <a:pt x="35821" y="9389"/>
                </a:lnTo>
                <a:cubicBezTo>
                  <a:pt x="35852" y="9389"/>
                  <a:pt x="35882" y="9389"/>
                  <a:pt x="35912" y="9420"/>
                </a:cubicBezTo>
                <a:cubicBezTo>
                  <a:pt x="35973" y="9389"/>
                  <a:pt x="36004" y="9389"/>
                  <a:pt x="36064" y="9359"/>
                </a:cubicBezTo>
                <a:close/>
                <a:moveTo>
                  <a:pt x="23790" y="9875"/>
                </a:moveTo>
                <a:lnTo>
                  <a:pt x="23881" y="9966"/>
                </a:lnTo>
                <a:lnTo>
                  <a:pt x="23911" y="9997"/>
                </a:lnTo>
                <a:cubicBezTo>
                  <a:pt x="23911" y="10027"/>
                  <a:pt x="23942" y="10088"/>
                  <a:pt x="24002" y="10088"/>
                </a:cubicBezTo>
                <a:cubicBezTo>
                  <a:pt x="24033" y="10149"/>
                  <a:pt x="24063" y="10149"/>
                  <a:pt x="24124" y="10179"/>
                </a:cubicBezTo>
                <a:lnTo>
                  <a:pt x="24124" y="10210"/>
                </a:lnTo>
                <a:lnTo>
                  <a:pt x="24094" y="10301"/>
                </a:lnTo>
                <a:lnTo>
                  <a:pt x="24033" y="10270"/>
                </a:lnTo>
                <a:cubicBezTo>
                  <a:pt x="23972" y="10210"/>
                  <a:pt x="23911" y="10149"/>
                  <a:pt x="23881" y="10088"/>
                </a:cubicBezTo>
                <a:cubicBezTo>
                  <a:pt x="23850" y="10058"/>
                  <a:pt x="23820" y="9997"/>
                  <a:pt x="23790" y="9966"/>
                </a:cubicBezTo>
                <a:cubicBezTo>
                  <a:pt x="23790" y="9936"/>
                  <a:pt x="23790" y="9906"/>
                  <a:pt x="23790" y="9875"/>
                </a:cubicBezTo>
                <a:close/>
                <a:moveTo>
                  <a:pt x="20782" y="9784"/>
                </a:moveTo>
                <a:cubicBezTo>
                  <a:pt x="20782" y="9875"/>
                  <a:pt x="20751" y="9966"/>
                  <a:pt x="20751" y="10027"/>
                </a:cubicBezTo>
                <a:lnTo>
                  <a:pt x="20721" y="10027"/>
                </a:lnTo>
                <a:lnTo>
                  <a:pt x="20569" y="10118"/>
                </a:lnTo>
                <a:cubicBezTo>
                  <a:pt x="20539" y="10149"/>
                  <a:pt x="20478" y="10179"/>
                  <a:pt x="20448" y="10210"/>
                </a:cubicBezTo>
                <a:cubicBezTo>
                  <a:pt x="20387" y="10240"/>
                  <a:pt x="20326" y="10301"/>
                  <a:pt x="20265" y="10361"/>
                </a:cubicBezTo>
                <a:lnTo>
                  <a:pt x="20144" y="10301"/>
                </a:lnTo>
                <a:lnTo>
                  <a:pt x="20113" y="10301"/>
                </a:lnTo>
                <a:lnTo>
                  <a:pt x="20508" y="9997"/>
                </a:lnTo>
                <a:cubicBezTo>
                  <a:pt x="20600" y="9936"/>
                  <a:pt x="20691" y="9845"/>
                  <a:pt x="20782" y="9784"/>
                </a:cubicBezTo>
                <a:close/>
                <a:moveTo>
                  <a:pt x="34636" y="9632"/>
                </a:moveTo>
                <a:lnTo>
                  <a:pt x="34636" y="9754"/>
                </a:lnTo>
                <a:lnTo>
                  <a:pt x="34636" y="10027"/>
                </a:lnTo>
                <a:cubicBezTo>
                  <a:pt x="34667" y="10088"/>
                  <a:pt x="34636" y="10118"/>
                  <a:pt x="34636" y="10118"/>
                </a:cubicBezTo>
                <a:lnTo>
                  <a:pt x="34606" y="10574"/>
                </a:lnTo>
                <a:lnTo>
                  <a:pt x="34606" y="10544"/>
                </a:lnTo>
                <a:lnTo>
                  <a:pt x="34576" y="10422"/>
                </a:lnTo>
                <a:lnTo>
                  <a:pt x="34576" y="10392"/>
                </a:lnTo>
                <a:cubicBezTo>
                  <a:pt x="34576" y="10240"/>
                  <a:pt x="34576" y="10088"/>
                  <a:pt x="34606" y="9936"/>
                </a:cubicBezTo>
                <a:cubicBezTo>
                  <a:pt x="34636" y="9784"/>
                  <a:pt x="34606" y="9723"/>
                  <a:pt x="34636" y="9632"/>
                </a:cubicBezTo>
                <a:close/>
                <a:moveTo>
                  <a:pt x="27101" y="7019"/>
                </a:moveTo>
                <a:lnTo>
                  <a:pt x="27162" y="7111"/>
                </a:lnTo>
                <a:lnTo>
                  <a:pt x="27193" y="7141"/>
                </a:lnTo>
                <a:lnTo>
                  <a:pt x="27193" y="7475"/>
                </a:lnTo>
                <a:lnTo>
                  <a:pt x="27193" y="8083"/>
                </a:lnTo>
                <a:cubicBezTo>
                  <a:pt x="27193" y="8508"/>
                  <a:pt x="27193" y="8903"/>
                  <a:pt x="27162" y="9328"/>
                </a:cubicBezTo>
                <a:cubicBezTo>
                  <a:pt x="27101" y="9723"/>
                  <a:pt x="27101" y="10179"/>
                  <a:pt x="27071" y="10605"/>
                </a:cubicBezTo>
                <a:lnTo>
                  <a:pt x="27071" y="10361"/>
                </a:lnTo>
                <a:cubicBezTo>
                  <a:pt x="27071" y="9966"/>
                  <a:pt x="27101" y="9541"/>
                  <a:pt x="27101" y="9116"/>
                </a:cubicBezTo>
                <a:lnTo>
                  <a:pt x="27101" y="8417"/>
                </a:lnTo>
                <a:lnTo>
                  <a:pt x="27101" y="8083"/>
                </a:lnTo>
                <a:cubicBezTo>
                  <a:pt x="27132" y="7961"/>
                  <a:pt x="27132" y="7840"/>
                  <a:pt x="27132" y="7688"/>
                </a:cubicBezTo>
                <a:cubicBezTo>
                  <a:pt x="27132" y="7475"/>
                  <a:pt x="27101" y="7262"/>
                  <a:pt x="27101" y="7050"/>
                </a:cubicBezTo>
                <a:lnTo>
                  <a:pt x="27101" y="7019"/>
                </a:lnTo>
                <a:close/>
                <a:moveTo>
                  <a:pt x="22878" y="9693"/>
                </a:moveTo>
                <a:cubicBezTo>
                  <a:pt x="22909" y="9723"/>
                  <a:pt x="22909" y="9754"/>
                  <a:pt x="22909" y="9784"/>
                </a:cubicBezTo>
                <a:cubicBezTo>
                  <a:pt x="22939" y="9966"/>
                  <a:pt x="22969" y="10118"/>
                  <a:pt x="22969" y="10270"/>
                </a:cubicBezTo>
                <a:cubicBezTo>
                  <a:pt x="22969" y="10386"/>
                  <a:pt x="22997" y="10502"/>
                  <a:pt x="23000" y="10618"/>
                </a:cubicBezTo>
                <a:lnTo>
                  <a:pt x="23000" y="10618"/>
                </a:lnTo>
                <a:cubicBezTo>
                  <a:pt x="22999" y="10593"/>
                  <a:pt x="22994" y="10569"/>
                  <a:pt x="22969" y="10544"/>
                </a:cubicBezTo>
                <a:cubicBezTo>
                  <a:pt x="22969" y="10544"/>
                  <a:pt x="22939" y="10513"/>
                  <a:pt x="22909" y="10483"/>
                </a:cubicBezTo>
                <a:lnTo>
                  <a:pt x="22909" y="10210"/>
                </a:lnTo>
                <a:cubicBezTo>
                  <a:pt x="22909" y="10118"/>
                  <a:pt x="22909" y="9906"/>
                  <a:pt x="22878" y="9754"/>
                </a:cubicBezTo>
                <a:lnTo>
                  <a:pt x="22878" y="9693"/>
                </a:lnTo>
                <a:close/>
                <a:moveTo>
                  <a:pt x="22119" y="9663"/>
                </a:moveTo>
                <a:cubicBezTo>
                  <a:pt x="22149" y="9784"/>
                  <a:pt x="22149" y="9936"/>
                  <a:pt x="22179" y="10088"/>
                </a:cubicBezTo>
                <a:cubicBezTo>
                  <a:pt x="22179" y="10179"/>
                  <a:pt x="22179" y="10270"/>
                  <a:pt x="22210" y="10392"/>
                </a:cubicBezTo>
                <a:cubicBezTo>
                  <a:pt x="22179" y="10392"/>
                  <a:pt x="22149" y="10422"/>
                  <a:pt x="22149" y="10453"/>
                </a:cubicBezTo>
                <a:lnTo>
                  <a:pt x="22119" y="10483"/>
                </a:lnTo>
                <a:cubicBezTo>
                  <a:pt x="22119" y="10513"/>
                  <a:pt x="22088" y="10544"/>
                  <a:pt x="22088" y="10574"/>
                </a:cubicBezTo>
                <a:lnTo>
                  <a:pt x="22058" y="10726"/>
                </a:lnTo>
                <a:lnTo>
                  <a:pt x="22058" y="10605"/>
                </a:lnTo>
                <a:cubicBezTo>
                  <a:pt x="22058" y="10392"/>
                  <a:pt x="22058" y="10210"/>
                  <a:pt x="22088" y="10027"/>
                </a:cubicBezTo>
                <a:cubicBezTo>
                  <a:pt x="22088" y="9906"/>
                  <a:pt x="22088" y="9815"/>
                  <a:pt x="22119" y="9693"/>
                </a:cubicBezTo>
                <a:lnTo>
                  <a:pt x="22119" y="9663"/>
                </a:lnTo>
                <a:close/>
                <a:moveTo>
                  <a:pt x="20751" y="10483"/>
                </a:moveTo>
                <a:lnTo>
                  <a:pt x="20721" y="10513"/>
                </a:lnTo>
                <a:lnTo>
                  <a:pt x="20721" y="10696"/>
                </a:lnTo>
                <a:lnTo>
                  <a:pt x="20721" y="10817"/>
                </a:lnTo>
                <a:cubicBezTo>
                  <a:pt x="20660" y="10726"/>
                  <a:pt x="20630" y="10665"/>
                  <a:pt x="20569" y="10605"/>
                </a:cubicBezTo>
                <a:cubicBezTo>
                  <a:pt x="20630" y="10574"/>
                  <a:pt x="20660" y="10513"/>
                  <a:pt x="20721" y="10483"/>
                </a:cubicBezTo>
                <a:close/>
                <a:moveTo>
                  <a:pt x="39923" y="9875"/>
                </a:moveTo>
                <a:cubicBezTo>
                  <a:pt x="39984" y="9906"/>
                  <a:pt x="40014" y="9936"/>
                  <a:pt x="40044" y="9997"/>
                </a:cubicBezTo>
                <a:lnTo>
                  <a:pt x="40075" y="9997"/>
                </a:lnTo>
                <a:lnTo>
                  <a:pt x="40075" y="10088"/>
                </a:lnTo>
                <a:cubicBezTo>
                  <a:pt x="40075" y="10210"/>
                  <a:pt x="40075" y="10331"/>
                  <a:pt x="40075" y="10453"/>
                </a:cubicBezTo>
                <a:cubicBezTo>
                  <a:pt x="40105" y="10605"/>
                  <a:pt x="40014" y="10696"/>
                  <a:pt x="39953" y="10817"/>
                </a:cubicBezTo>
                <a:lnTo>
                  <a:pt x="39923" y="10696"/>
                </a:lnTo>
                <a:lnTo>
                  <a:pt x="39923" y="10301"/>
                </a:lnTo>
                <a:lnTo>
                  <a:pt x="39923" y="9875"/>
                </a:lnTo>
                <a:close/>
                <a:moveTo>
                  <a:pt x="25977" y="10817"/>
                </a:moveTo>
                <a:lnTo>
                  <a:pt x="25977" y="10908"/>
                </a:lnTo>
                <a:lnTo>
                  <a:pt x="25977" y="10939"/>
                </a:lnTo>
                <a:lnTo>
                  <a:pt x="25947" y="10908"/>
                </a:lnTo>
                <a:lnTo>
                  <a:pt x="25977" y="10817"/>
                </a:lnTo>
                <a:close/>
                <a:moveTo>
                  <a:pt x="28165" y="6867"/>
                </a:moveTo>
                <a:cubicBezTo>
                  <a:pt x="28226" y="6989"/>
                  <a:pt x="28317" y="7111"/>
                  <a:pt x="28378" y="7202"/>
                </a:cubicBezTo>
                <a:cubicBezTo>
                  <a:pt x="28408" y="7384"/>
                  <a:pt x="28438" y="7536"/>
                  <a:pt x="28469" y="7718"/>
                </a:cubicBezTo>
                <a:cubicBezTo>
                  <a:pt x="28469" y="7840"/>
                  <a:pt x="28469" y="7992"/>
                  <a:pt x="28469" y="8113"/>
                </a:cubicBezTo>
                <a:cubicBezTo>
                  <a:pt x="28469" y="8144"/>
                  <a:pt x="28438" y="8174"/>
                  <a:pt x="28438" y="8204"/>
                </a:cubicBezTo>
                <a:cubicBezTo>
                  <a:pt x="28408" y="8235"/>
                  <a:pt x="28408" y="8295"/>
                  <a:pt x="28378" y="8326"/>
                </a:cubicBezTo>
                <a:cubicBezTo>
                  <a:pt x="28378" y="8356"/>
                  <a:pt x="28347" y="8417"/>
                  <a:pt x="28317" y="8478"/>
                </a:cubicBezTo>
                <a:cubicBezTo>
                  <a:pt x="28286" y="8599"/>
                  <a:pt x="28226" y="8721"/>
                  <a:pt x="28195" y="8873"/>
                </a:cubicBezTo>
                <a:cubicBezTo>
                  <a:pt x="28165" y="8994"/>
                  <a:pt x="28134" y="9146"/>
                  <a:pt x="28104" y="9268"/>
                </a:cubicBezTo>
                <a:cubicBezTo>
                  <a:pt x="28104" y="9420"/>
                  <a:pt x="28074" y="9602"/>
                  <a:pt x="28074" y="9754"/>
                </a:cubicBezTo>
                <a:cubicBezTo>
                  <a:pt x="28043" y="9906"/>
                  <a:pt x="28074" y="10058"/>
                  <a:pt x="28074" y="10210"/>
                </a:cubicBezTo>
                <a:lnTo>
                  <a:pt x="28013" y="10665"/>
                </a:lnTo>
                <a:lnTo>
                  <a:pt x="28013" y="10939"/>
                </a:lnTo>
                <a:cubicBezTo>
                  <a:pt x="27983" y="10848"/>
                  <a:pt x="27983" y="10726"/>
                  <a:pt x="27983" y="10605"/>
                </a:cubicBezTo>
                <a:cubicBezTo>
                  <a:pt x="27952" y="10513"/>
                  <a:pt x="27983" y="10331"/>
                  <a:pt x="27983" y="10179"/>
                </a:cubicBezTo>
                <a:cubicBezTo>
                  <a:pt x="27983" y="9936"/>
                  <a:pt x="28013" y="9723"/>
                  <a:pt x="28013" y="9480"/>
                </a:cubicBezTo>
                <a:lnTo>
                  <a:pt x="28013" y="9055"/>
                </a:lnTo>
                <a:lnTo>
                  <a:pt x="28013" y="8751"/>
                </a:lnTo>
                <a:lnTo>
                  <a:pt x="28013" y="8356"/>
                </a:lnTo>
                <a:cubicBezTo>
                  <a:pt x="28013" y="8083"/>
                  <a:pt x="27983" y="7840"/>
                  <a:pt x="27922" y="7566"/>
                </a:cubicBezTo>
                <a:cubicBezTo>
                  <a:pt x="27922" y="7475"/>
                  <a:pt x="27952" y="7384"/>
                  <a:pt x="27983" y="7262"/>
                </a:cubicBezTo>
                <a:cubicBezTo>
                  <a:pt x="27983" y="7262"/>
                  <a:pt x="27983" y="7232"/>
                  <a:pt x="27983" y="7232"/>
                </a:cubicBezTo>
                <a:cubicBezTo>
                  <a:pt x="27983" y="7202"/>
                  <a:pt x="27983" y="7171"/>
                  <a:pt x="27983" y="7141"/>
                </a:cubicBezTo>
                <a:cubicBezTo>
                  <a:pt x="27983" y="7141"/>
                  <a:pt x="28013" y="7141"/>
                  <a:pt x="28013" y="7111"/>
                </a:cubicBezTo>
                <a:lnTo>
                  <a:pt x="28074" y="7080"/>
                </a:lnTo>
                <a:lnTo>
                  <a:pt x="28104" y="7019"/>
                </a:lnTo>
                <a:lnTo>
                  <a:pt x="28134" y="6989"/>
                </a:lnTo>
                <a:cubicBezTo>
                  <a:pt x="28134" y="6959"/>
                  <a:pt x="28134" y="6959"/>
                  <a:pt x="28134" y="6928"/>
                </a:cubicBezTo>
                <a:cubicBezTo>
                  <a:pt x="28165" y="6898"/>
                  <a:pt x="28165" y="6867"/>
                  <a:pt x="28134" y="6867"/>
                </a:cubicBezTo>
                <a:close/>
                <a:moveTo>
                  <a:pt x="25309" y="8903"/>
                </a:moveTo>
                <a:lnTo>
                  <a:pt x="25400" y="9754"/>
                </a:lnTo>
                <a:cubicBezTo>
                  <a:pt x="25400" y="9966"/>
                  <a:pt x="25461" y="10179"/>
                  <a:pt x="25491" y="10422"/>
                </a:cubicBezTo>
                <a:cubicBezTo>
                  <a:pt x="25491" y="10483"/>
                  <a:pt x="25491" y="10544"/>
                  <a:pt x="25522" y="10605"/>
                </a:cubicBezTo>
                <a:cubicBezTo>
                  <a:pt x="25522" y="10696"/>
                  <a:pt x="25552" y="10817"/>
                  <a:pt x="25582" y="10908"/>
                </a:cubicBezTo>
                <a:cubicBezTo>
                  <a:pt x="25552" y="10939"/>
                  <a:pt x="25552" y="10939"/>
                  <a:pt x="25552" y="10969"/>
                </a:cubicBezTo>
                <a:cubicBezTo>
                  <a:pt x="25552" y="10878"/>
                  <a:pt x="25522" y="10787"/>
                  <a:pt x="25491" y="10696"/>
                </a:cubicBezTo>
                <a:cubicBezTo>
                  <a:pt x="25430" y="10513"/>
                  <a:pt x="25370" y="10331"/>
                  <a:pt x="25339" y="10118"/>
                </a:cubicBezTo>
                <a:cubicBezTo>
                  <a:pt x="25278" y="9906"/>
                  <a:pt x="25248" y="9784"/>
                  <a:pt x="25218" y="9602"/>
                </a:cubicBezTo>
                <a:cubicBezTo>
                  <a:pt x="25218" y="9420"/>
                  <a:pt x="25278" y="9207"/>
                  <a:pt x="25309" y="9025"/>
                </a:cubicBezTo>
                <a:lnTo>
                  <a:pt x="25309" y="8903"/>
                </a:lnTo>
                <a:close/>
                <a:moveTo>
                  <a:pt x="19232" y="10817"/>
                </a:moveTo>
                <a:lnTo>
                  <a:pt x="19232" y="10817"/>
                </a:lnTo>
                <a:cubicBezTo>
                  <a:pt x="19172" y="10878"/>
                  <a:pt x="19141" y="10939"/>
                  <a:pt x="19111" y="10999"/>
                </a:cubicBezTo>
                <a:lnTo>
                  <a:pt x="18898" y="10999"/>
                </a:lnTo>
                <a:lnTo>
                  <a:pt x="19020" y="10939"/>
                </a:lnTo>
                <a:lnTo>
                  <a:pt x="19232" y="10817"/>
                </a:lnTo>
                <a:close/>
                <a:moveTo>
                  <a:pt x="18533" y="11182"/>
                </a:moveTo>
                <a:lnTo>
                  <a:pt x="18473" y="11243"/>
                </a:lnTo>
                <a:lnTo>
                  <a:pt x="18382" y="11243"/>
                </a:lnTo>
                <a:lnTo>
                  <a:pt x="18533" y="11182"/>
                </a:lnTo>
                <a:close/>
                <a:moveTo>
                  <a:pt x="30687" y="9936"/>
                </a:moveTo>
                <a:cubicBezTo>
                  <a:pt x="30717" y="9936"/>
                  <a:pt x="30717" y="9966"/>
                  <a:pt x="30717" y="9966"/>
                </a:cubicBezTo>
                <a:lnTo>
                  <a:pt x="30717" y="10210"/>
                </a:lnTo>
                <a:lnTo>
                  <a:pt x="30717" y="10574"/>
                </a:lnTo>
                <a:lnTo>
                  <a:pt x="30717" y="11273"/>
                </a:lnTo>
                <a:cubicBezTo>
                  <a:pt x="30717" y="11091"/>
                  <a:pt x="30717" y="10908"/>
                  <a:pt x="30687" y="10726"/>
                </a:cubicBezTo>
                <a:lnTo>
                  <a:pt x="30687" y="9966"/>
                </a:lnTo>
                <a:lnTo>
                  <a:pt x="30687" y="9936"/>
                </a:lnTo>
                <a:close/>
                <a:moveTo>
                  <a:pt x="34150" y="10027"/>
                </a:moveTo>
                <a:cubicBezTo>
                  <a:pt x="34181" y="10179"/>
                  <a:pt x="34241" y="10301"/>
                  <a:pt x="34272" y="10453"/>
                </a:cubicBezTo>
                <a:lnTo>
                  <a:pt x="34272" y="10605"/>
                </a:lnTo>
                <a:lnTo>
                  <a:pt x="34272" y="11425"/>
                </a:lnTo>
                <a:cubicBezTo>
                  <a:pt x="34259" y="11444"/>
                  <a:pt x="34249" y="11461"/>
                  <a:pt x="34241" y="11478"/>
                </a:cubicBezTo>
                <a:lnTo>
                  <a:pt x="34241" y="11478"/>
                </a:lnTo>
                <a:lnTo>
                  <a:pt x="34241" y="11455"/>
                </a:lnTo>
                <a:lnTo>
                  <a:pt x="34181" y="10756"/>
                </a:lnTo>
                <a:cubicBezTo>
                  <a:pt x="34181" y="10574"/>
                  <a:pt x="34150" y="10392"/>
                  <a:pt x="34150" y="10179"/>
                </a:cubicBezTo>
                <a:lnTo>
                  <a:pt x="34150" y="10027"/>
                </a:lnTo>
                <a:close/>
                <a:moveTo>
                  <a:pt x="32661" y="10544"/>
                </a:moveTo>
                <a:lnTo>
                  <a:pt x="32692" y="10878"/>
                </a:lnTo>
                <a:cubicBezTo>
                  <a:pt x="32692" y="11091"/>
                  <a:pt x="32692" y="11273"/>
                  <a:pt x="32661" y="11486"/>
                </a:cubicBezTo>
                <a:lnTo>
                  <a:pt x="32661" y="11394"/>
                </a:lnTo>
                <a:cubicBezTo>
                  <a:pt x="32661" y="11151"/>
                  <a:pt x="32661" y="10939"/>
                  <a:pt x="32661" y="10726"/>
                </a:cubicBezTo>
                <a:lnTo>
                  <a:pt x="32661" y="10574"/>
                </a:lnTo>
                <a:lnTo>
                  <a:pt x="32661" y="10544"/>
                </a:lnTo>
                <a:close/>
                <a:moveTo>
                  <a:pt x="43994" y="9450"/>
                </a:moveTo>
                <a:cubicBezTo>
                  <a:pt x="43994" y="9480"/>
                  <a:pt x="43994" y="9511"/>
                  <a:pt x="44025" y="9541"/>
                </a:cubicBezTo>
                <a:cubicBezTo>
                  <a:pt x="44025" y="9723"/>
                  <a:pt x="44055" y="9875"/>
                  <a:pt x="44085" y="10027"/>
                </a:cubicBezTo>
                <a:cubicBezTo>
                  <a:pt x="44116" y="10210"/>
                  <a:pt x="44116" y="10270"/>
                  <a:pt x="44146" y="10361"/>
                </a:cubicBezTo>
                <a:lnTo>
                  <a:pt x="44177" y="10817"/>
                </a:lnTo>
                <a:cubicBezTo>
                  <a:pt x="44177" y="11030"/>
                  <a:pt x="44207" y="11212"/>
                  <a:pt x="44207" y="11394"/>
                </a:cubicBezTo>
                <a:cubicBezTo>
                  <a:pt x="44207" y="11425"/>
                  <a:pt x="44207" y="11425"/>
                  <a:pt x="44207" y="11455"/>
                </a:cubicBezTo>
                <a:lnTo>
                  <a:pt x="44146" y="11486"/>
                </a:lnTo>
                <a:lnTo>
                  <a:pt x="44116" y="11546"/>
                </a:lnTo>
                <a:lnTo>
                  <a:pt x="44116" y="11425"/>
                </a:lnTo>
                <a:cubicBezTo>
                  <a:pt x="44085" y="11151"/>
                  <a:pt x="44055" y="10908"/>
                  <a:pt x="44025" y="10635"/>
                </a:cubicBezTo>
                <a:cubicBezTo>
                  <a:pt x="44025" y="10605"/>
                  <a:pt x="44025" y="10574"/>
                  <a:pt x="44025" y="10544"/>
                </a:cubicBezTo>
                <a:lnTo>
                  <a:pt x="43994" y="10118"/>
                </a:lnTo>
                <a:lnTo>
                  <a:pt x="43994" y="9906"/>
                </a:lnTo>
                <a:lnTo>
                  <a:pt x="43994" y="9815"/>
                </a:lnTo>
                <a:lnTo>
                  <a:pt x="43994" y="9632"/>
                </a:lnTo>
                <a:lnTo>
                  <a:pt x="43994" y="9450"/>
                </a:lnTo>
                <a:close/>
                <a:moveTo>
                  <a:pt x="44572" y="10270"/>
                </a:moveTo>
                <a:cubicBezTo>
                  <a:pt x="44602" y="10422"/>
                  <a:pt x="44632" y="10574"/>
                  <a:pt x="44663" y="10726"/>
                </a:cubicBezTo>
                <a:cubicBezTo>
                  <a:pt x="44693" y="10939"/>
                  <a:pt x="44723" y="11151"/>
                  <a:pt x="44754" y="11364"/>
                </a:cubicBezTo>
                <a:lnTo>
                  <a:pt x="44754" y="11577"/>
                </a:lnTo>
                <a:cubicBezTo>
                  <a:pt x="44723" y="11546"/>
                  <a:pt x="44693" y="11486"/>
                  <a:pt x="44632" y="11455"/>
                </a:cubicBezTo>
                <a:cubicBezTo>
                  <a:pt x="44663" y="11364"/>
                  <a:pt x="44632" y="11303"/>
                  <a:pt x="44632" y="11212"/>
                </a:cubicBezTo>
                <a:lnTo>
                  <a:pt x="44632" y="11243"/>
                </a:lnTo>
                <a:cubicBezTo>
                  <a:pt x="44632" y="11151"/>
                  <a:pt x="44602" y="11060"/>
                  <a:pt x="44602" y="10969"/>
                </a:cubicBezTo>
                <a:cubicBezTo>
                  <a:pt x="44602" y="10817"/>
                  <a:pt x="44572" y="10635"/>
                  <a:pt x="44572" y="10483"/>
                </a:cubicBezTo>
                <a:lnTo>
                  <a:pt x="44572" y="10301"/>
                </a:lnTo>
                <a:cubicBezTo>
                  <a:pt x="44572" y="10301"/>
                  <a:pt x="44572" y="10288"/>
                  <a:pt x="44572" y="10270"/>
                </a:cubicBezTo>
                <a:close/>
                <a:moveTo>
                  <a:pt x="24640" y="10756"/>
                </a:moveTo>
                <a:cubicBezTo>
                  <a:pt x="24671" y="10848"/>
                  <a:pt x="24701" y="10969"/>
                  <a:pt x="24732" y="11060"/>
                </a:cubicBezTo>
                <a:cubicBezTo>
                  <a:pt x="24792" y="11212"/>
                  <a:pt x="24853" y="11334"/>
                  <a:pt x="24914" y="11455"/>
                </a:cubicBezTo>
                <a:cubicBezTo>
                  <a:pt x="24914" y="11516"/>
                  <a:pt x="24944" y="11546"/>
                  <a:pt x="24975" y="11607"/>
                </a:cubicBezTo>
                <a:lnTo>
                  <a:pt x="24883" y="11607"/>
                </a:lnTo>
                <a:cubicBezTo>
                  <a:pt x="24823" y="11486"/>
                  <a:pt x="24792" y="11334"/>
                  <a:pt x="24732" y="11212"/>
                </a:cubicBezTo>
                <a:cubicBezTo>
                  <a:pt x="24701" y="11091"/>
                  <a:pt x="24640" y="10999"/>
                  <a:pt x="24580" y="10878"/>
                </a:cubicBezTo>
                <a:lnTo>
                  <a:pt x="24640" y="10756"/>
                </a:lnTo>
                <a:close/>
                <a:moveTo>
                  <a:pt x="39224" y="10058"/>
                </a:moveTo>
                <a:lnTo>
                  <a:pt x="39255" y="10118"/>
                </a:lnTo>
                <a:cubicBezTo>
                  <a:pt x="39285" y="10179"/>
                  <a:pt x="39346" y="10240"/>
                  <a:pt x="39406" y="10331"/>
                </a:cubicBezTo>
                <a:cubicBezTo>
                  <a:pt x="39406" y="10361"/>
                  <a:pt x="39437" y="10392"/>
                  <a:pt x="39437" y="10422"/>
                </a:cubicBezTo>
                <a:cubicBezTo>
                  <a:pt x="39406" y="10544"/>
                  <a:pt x="39376" y="10696"/>
                  <a:pt x="39376" y="10848"/>
                </a:cubicBezTo>
                <a:lnTo>
                  <a:pt x="39224" y="11607"/>
                </a:lnTo>
                <a:lnTo>
                  <a:pt x="39224" y="11425"/>
                </a:lnTo>
                <a:lnTo>
                  <a:pt x="39224" y="10787"/>
                </a:lnTo>
                <a:cubicBezTo>
                  <a:pt x="39224" y="10787"/>
                  <a:pt x="39224" y="10756"/>
                  <a:pt x="39224" y="10756"/>
                </a:cubicBezTo>
                <a:lnTo>
                  <a:pt x="39224" y="10453"/>
                </a:lnTo>
                <a:lnTo>
                  <a:pt x="39224" y="10270"/>
                </a:lnTo>
                <a:lnTo>
                  <a:pt x="39224" y="10058"/>
                </a:lnTo>
                <a:close/>
                <a:moveTo>
                  <a:pt x="35122" y="9359"/>
                </a:moveTo>
                <a:cubicBezTo>
                  <a:pt x="35153" y="9480"/>
                  <a:pt x="35183" y="9572"/>
                  <a:pt x="35214" y="9693"/>
                </a:cubicBezTo>
                <a:lnTo>
                  <a:pt x="35274" y="10058"/>
                </a:lnTo>
                <a:cubicBezTo>
                  <a:pt x="35305" y="10240"/>
                  <a:pt x="35305" y="10422"/>
                  <a:pt x="35335" y="10605"/>
                </a:cubicBezTo>
                <a:cubicBezTo>
                  <a:pt x="35335" y="10756"/>
                  <a:pt x="35366" y="10999"/>
                  <a:pt x="35366" y="11212"/>
                </a:cubicBezTo>
                <a:lnTo>
                  <a:pt x="35366" y="11607"/>
                </a:lnTo>
                <a:cubicBezTo>
                  <a:pt x="35305" y="11607"/>
                  <a:pt x="35274" y="11638"/>
                  <a:pt x="35244" y="11668"/>
                </a:cubicBezTo>
                <a:lnTo>
                  <a:pt x="35214" y="11729"/>
                </a:lnTo>
                <a:lnTo>
                  <a:pt x="35214" y="11638"/>
                </a:lnTo>
                <a:cubicBezTo>
                  <a:pt x="35183" y="11516"/>
                  <a:pt x="35153" y="11394"/>
                  <a:pt x="35153" y="11273"/>
                </a:cubicBezTo>
                <a:cubicBezTo>
                  <a:pt x="35122" y="11060"/>
                  <a:pt x="35092" y="10848"/>
                  <a:pt x="35062" y="10665"/>
                </a:cubicBezTo>
                <a:lnTo>
                  <a:pt x="35031" y="10240"/>
                </a:lnTo>
                <a:lnTo>
                  <a:pt x="35031" y="10088"/>
                </a:lnTo>
                <a:cubicBezTo>
                  <a:pt x="35031" y="9966"/>
                  <a:pt x="35062" y="9845"/>
                  <a:pt x="35092" y="9723"/>
                </a:cubicBezTo>
                <a:cubicBezTo>
                  <a:pt x="35092" y="9602"/>
                  <a:pt x="35122" y="9541"/>
                  <a:pt x="35122" y="9450"/>
                </a:cubicBezTo>
                <a:cubicBezTo>
                  <a:pt x="35122" y="9412"/>
                  <a:pt x="35122" y="9379"/>
                  <a:pt x="35122" y="9359"/>
                </a:cubicBezTo>
                <a:close/>
                <a:moveTo>
                  <a:pt x="43235" y="7961"/>
                </a:moveTo>
                <a:cubicBezTo>
                  <a:pt x="43326" y="8204"/>
                  <a:pt x="43387" y="8478"/>
                  <a:pt x="43447" y="8721"/>
                </a:cubicBezTo>
                <a:cubicBezTo>
                  <a:pt x="43478" y="8903"/>
                  <a:pt x="43508" y="9085"/>
                  <a:pt x="43539" y="9268"/>
                </a:cubicBezTo>
                <a:cubicBezTo>
                  <a:pt x="43539" y="9450"/>
                  <a:pt x="43569" y="9663"/>
                  <a:pt x="43599" y="9815"/>
                </a:cubicBezTo>
                <a:lnTo>
                  <a:pt x="43599" y="9845"/>
                </a:lnTo>
                <a:lnTo>
                  <a:pt x="43599" y="10058"/>
                </a:lnTo>
                <a:cubicBezTo>
                  <a:pt x="43599" y="10240"/>
                  <a:pt x="43630" y="10392"/>
                  <a:pt x="43630" y="10574"/>
                </a:cubicBezTo>
                <a:lnTo>
                  <a:pt x="43630" y="10605"/>
                </a:lnTo>
                <a:lnTo>
                  <a:pt x="43630" y="11182"/>
                </a:lnTo>
                <a:lnTo>
                  <a:pt x="43630" y="11759"/>
                </a:lnTo>
                <a:cubicBezTo>
                  <a:pt x="43599" y="11668"/>
                  <a:pt x="43539" y="11577"/>
                  <a:pt x="43478" y="11486"/>
                </a:cubicBezTo>
                <a:lnTo>
                  <a:pt x="43478" y="11394"/>
                </a:lnTo>
                <a:lnTo>
                  <a:pt x="43478" y="10726"/>
                </a:lnTo>
                <a:cubicBezTo>
                  <a:pt x="43478" y="10513"/>
                  <a:pt x="43478" y="10331"/>
                  <a:pt x="43478" y="10118"/>
                </a:cubicBezTo>
                <a:cubicBezTo>
                  <a:pt x="43447" y="9693"/>
                  <a:pt x="43417" y="9268"/>
                  <a:pt x="43356" y="8842"/>
                </a:cubicBezTo>
                <a:cubicBezTo>
                  <a:pt x="43326" y="8569"/>
                  <a:pt x="43265" y="8265"/>
                  <a:pt x="43174" y="7961"/>
                </a:cubicBezTo>
                <a:close/>
                <a:moveTo>
                  <a:pt x="24428" y="11516"/>
                </a:moveTo>
                <a:cubicBezTo>
                  <a:pt x="24428" y="11607"/>
                  <a:pt x="24458" y="11668"/>
                  <a:pt x="24489" y="11729"/>
                </a:cubicBezTo>
                <a:lnTo>
                  <a:pt x="24367" y="11789"/>
                </a:lnTo>
                <a:cubicBezTo>
                  <a:pt x="24367" y="11698"/>
                  <a:pt x="24397" y="11607"/>
                  <a:pt x="24428" y="11516"/>
                </a:cubicBezTo>
                <a:close/>
                <a:moveTo>
                  <a:pt x="22865" y="11206"/>
                </a:moveTo>
                <a:cubicBezTo>
                  <a:pt x="22880" y="11238"/>
                  <a:pt x="22885" y="11280"/>
                  <a:pt x="22909" y="11303"/>
                </a:cubicBezTo>
                <a:cubicBezTo>
                  <a:pt x="22909" y="11334"/>
                  <a:pt x="22909" y="11364"/>
                  <a:pt x="22909" y="11364"/>
                </a:cubicBezTo>
                <a:cubicBezTo>
                  <a:pt x="22878" y="11455"/>
                  <a:pt x="22848" y="11516"/>
                  <a:pt x="22848" y="11577"/>
                </a:cubicBezTo>
                <a:cubicBezTo>
                  <a:pt x="22817" y="11668"/>
                  <a:pt x="22817" y="11668"/>
                  <a:pt x="22817" y="11729"/>
                </a:cubicBezTo>
                <a:cubicBezTo>
                  <a:pt x="22787" y="11759"/>
                  <a:pt x="22817" y="11820"/>
                  <a:pt x="22787" y="11850"/>
                </a:cubicBezTo>
                <a:lnTo>
                  <a:pt x="22787" y="11759"/>
                </a:lnTo>
                <a:cubicBezTo>
                  <a:pt x="22787" y="11668"/>
                  <a:pt x="22817" y="11577"/>
                  <a:pt x="22817" y="11486"/>
                </a:cubicBezTo>
                <a:cubicBezTo>
                  <a:pt x="22817" y="11408"/>
                  <a:pt x="22839" y="11309"/>
                  <a:pt x="22865" y="11206"/>
                </a:cubicBezTo>
                <a:close/>
                <a:moveTo>
                  <a:pt x="21268" y="10939"/>
                </a:moveTo>
                <a:cubicBezTo>
                  <a:pt x="21268" y="11060"/>
                  <a:pt x="21298" y="11182"/>
                  <a:pt x="21298" y="11303"/>
                </a:cubicBezTo>
                <a:cubicBezTo>
                  <a:pt x="21298" y="11516"/>
                  <a:pt x="21329" y="11698"/>
                  <a:pt x="21329" y="11881"/>
                </a:cubicBezTo>
                <a:lnTo>
                  <a:pt x="21268" y="11941"/>
                </a:lnTo>
                <a:cubicBezTo>
                  <a:pt x="21268" y="11941"/>
                  <a:pt x="21238" y="11972"/>
                  <a:pt x="21238" y="11972"/>
                </a:cubicBezTo>
                <a:lnTo>
                  <a:pt x="21238" y="11881"/>
                </a:lnTo>
                <a:lnTo>
                  <a:pt x="21238" y="11607"/>
                </a:lnTo>
                <a:cubicBezTo>
                  <a:pt x="21238" y="11425"/>
                  <a:pt x="21238" y="11212"/>
                  <a:pt x="21268" y="11030"/>
                </a:cubicBezTo>
                <a:lnTo>
                  <a:pt x="21268" y="10939"/>
                </a:lnTo>
                <a:close/>
                <a:moveTo>
                  <a:pt x="17166" y="11668"/>
                </a:moveTo>
                <a:cubicBezTo>
                  <a:pt x="17227" y="11668"/>
                  <a:pt x="17257" y="11698"/>
                  <a:pt x="17288" y="11729"/>
                </a:cubicBezTo>
                <a:cubicBezTo>
                  <a:pt x="17197" y="11850"/>
                  <a:pt x="17136" y="11972"/>
                  <a:pt x="17106" y="12093"/>
                </a:cubicBezTo>
                <a:cubicBezTo>
                  <a:pt x="17045" y="12033"/>
                  <a:pt x="17014" y="12002"/>
                  <a:pt x="16954" y="11941"/>
                </a:cubicBezTo>
                <a:cubicBezTo>
                  <a:pt x="16984" y="11881"/>
                  <a:pt x="16984" y="11820"/>
                  <a:pt x="17014" y="11759"/>
                </a:cubicBezTo>
                <a:cubicBezTo>
                  <a:pt x="17014" y="11729"/>
                  <a:pt x="17045" y="11698"/>
                  <a:pt x="17075" y="11668"/>
                </a:cubicBezTo>
                <a:close/>
                <a:moveTo>
                  <a:pt x="29806" y="8204"/>
                </a:moveTo>
                <a:lnTo>
                  <a:pt x="29836" y="8235"/>
                </a:lnTo>
                <a:cubicBezTo>
                  <a:pt x="29836" y="8235"/>
                  <a:pt x="29866" y="8265"/>
                  <a:pt x="29866" y="8265"/>
                </a:cubicBezTo>
                <a:cubicBezTo>
                  <a:pt x="29897" y="8295"/>
                  <a:pt x="29897" y="8326"/>
                  <a:pt x="29927" y="8356"/>
                </a:cubicBezTo>
                <a:cubicBezTo>
                  <a:pt x="29957" y="8387"/>
                  <a:pt x="29957" y="8447"/>
                  <a:pt x="29988" y="8508"/>
                </a:cubicBezTo>
                <a:cubicBezTo>
                  <a:pt x="30018" y="8569"/>
                  <a:pt x="30049" y="8660"/>
                  <a:pt x="30079" y="8751"/>
                </a:cubicBezTo>
                <a:cubicBezTo>
                  <a:pt x="30079" y="8842"/>
                  <a:pt x="30018" y="9025"/>
                  <a:pt x="29988" y="9146"/>
                </a:cubicBezTo>
                <a:cubicBezTo>
                  <a:pt x="29957" y="9450"/>
                  <a:pt x="29927" y="9754"/>
                  <a:pt x="29927" y="10058"/>
                </a:cubicBezTo>
                <a:lnTo>
                  <a:pt x="29927" y="11060"/>
                </a:lnTo>
                <a:lnTo>
                  <a:pt x="29927" y="11151"/>
                </a:lnTo>
                <a:cubicBezTo>
                  <a:pt x="29897" y="11273"/>
                  <a:pt x="29866" y="11425"/>
                  <a:pt x="29836" y="11546"/>
                </a:cubicBezTo>
                <a:cubicBezTo>
                  <a:pt x="29775" y="11729"/>
                  <a:pt x="29745" y="11911"/>
                  <a:pt x="29684" y="12093"/>
                </a:cubicBezTo>
                <a:lnTo>
                  <a:pt x="29684" y="11941"/>
                </a:lnTo>
                <a:lnTo>
                  <a:pt x="29623" y="11364"/>
                </a:lnTo>
                <a:cubicBezTo>
                  <a:pt x="29623" y="11212"/>
                  <a:pt x="29623" y="11030"/>
                  <a:pt x="29623" y="10878"/>
                </a:cubicBezTo>
                <a:lnTo>
                  <a:pt x="29623" y="10665"/>
                </a:lnTo>
                <a:lnTo>
                  <a:pt x="29623" y="10513"/>
                </a:lnTo>
                <a:lnTo>
                  <a:pt x="29623" y="9875"/>
                </a:lnTo>
                <a:cubicBezTo>
                  <a:pt x="29623" y="9723"/>
                  <a:pt x="29623" y="9572"/>
                  <a:pt x="29623" y="9420"/>
                </a:cubicBezTo>
                <a:cubicBezTo>
                  <a:pt x="29654" y="9207"/>
                  <a:pt x="29684" y="8994"/>
                  <a:pt x="29714" y="8782"/>
                </a:cubicBezTo>
                <a:cubicBezTo>
                  <a:pt x="29745" y="8569"/>
                  <a:pt x="29775" y="8387"/>
                  <a:pt x="29806" y="8204"/>
                </a:cubicBezTo>
                <a:close/>
                <a:moveTo>
                  <a:pt x="41624" y="9177"/>
                </a:moveTo>
                <a:cubicBezTo>
                  <a:pt x="41655" y="9237"/>
                  <a:pt x="41685" y="9298"/>
                  <a:pt x="41746" y="9359"/>
                </a:cubicBezTo>
                <a:cubicBezTo>
                  <a:pt x="41776" y="9420"/>
                  <a:pt x="41807" y="9511"/>
                  <a:pt x="41837" y="9572"/>
                </a:cubicBezTo>
                <a:lnTo>
                  <a:pt x="41837" y="9541"/>
                </a:lnTo>
                <a:cubicBezTo>
                  <a:pt x="41867" y="9784"/>
                  <a:pt x="41898" y="9997"/>
                  <a:pt x="41928" y="10210"/>
                </a:cubicBezTo>
                <a:cubicBezTo>
                  <a:pt x="41959" y="10422"/>
                  <a:pt x="41959" y="10635"/>
                  <a:pt x="41959" y="10878"/>
                </a:cubicBezTo>
                <a:cubicBezTo>
                  <a:pt x="41989" y="11091"/>
                  <a:pt x="41959" y="11243"/>
                  <a:pt x="41989" y="11455"/>
                </a:cubicBezTo>
                <a:cubicBezTo>
                  <a:pt x="41989" y="11638"/>
                  <a:pt x="41989" y="11881"/>
                  <a:pt x="41989" y="12124"/>
                </a:cubicBezTo>
                <a:cubicBezTo>
                  <a:pt x="41928" y="11911"/>
                  <a:pt x="41898" y="11729"/>
                  <a:pt x="41867" y="11516"/>
                </a:cubicBezTo>
                <a:lnTo>
                  <a:pt x="41837" y="11243"/>
                </a:lnTo>
                <a:cubicBezTo>
                  <a:pt x="41837" y="11182"/>
                  <a:pt x="41837" y="11121"/>
                  <a:pt x="41807" y="11060"/>
                </a:cubicBezTo>
                <a:cubicBezTo>
                  <a:pt x="41776" y="10999"/>
                  <a:pt x="41776" y="10939"/>
                  <a:pt x="41776" y="10848"/>
                </a:cubicBezTo>
                <a:lnTo>
                  <a:pt x="41716" y="10422"/>
                </a:lnTo>
                <a:cubicBezTo>
                  <a:pt x="41716" y="10210"/>
                  <a:pt x="41685" y="9997"/>
                  <a:pt x="41655" y="9815"/>
                </a:cubicBezTo>
                <a:cubicBezTo>
                  <a:pt x="41655" y="9602"/>
                  <a:pt x="41624" y="9480"/>
                  <a:pt x="41624" y="9328"/>
                </a:cubicBezTo>
                <a:lnTo>
                  <a:pt x="41624" y="9177"/>
                </a:lnTo>
                <a:close/>
                <a:moveTo>
                  <a:pt x="42870" y="11273"/>
                </a:moveTo>
                <a:cubicBezTo>
                  <a:pt x="42870" y="11364"/>
                  <a:pt x="42900" y="11486"/>
                  <a:pt x="42931" y="11577"/>
                </a:cubicBezTo>
                <a:lnTo>
                  <a:pt x="42961" y="11759"/>
                </a:lnTo>
                <a:cubicBezTo>
                  <a:pt x="42992" y="11911"/>
                  <a:pt x="43022" y="12063"/>
                  <a:pt x="43022" y="12215"/>
                </a:cubicBezTo>
                <a:lnTo>
                  <a:pt x="43022" y="12245"/>
                </a:lnTo>
                <a:lnTo>
                  <a:pt x="42961" y="12245"/>
                </a:lnTo>
                <a:cubicBezTo>
                  <a:pt x="42961" y="12124"/>
                  <a:pt x="42931" y="12002"/>
                  <a:pt x="42931" y="11911"/>
                </a:cubicBezTo>
                <a:cubicBezTo>
                  <a:pt x="42900" y="11789"/>
                  <a:pt x="42900" y="11729"/>
                  <a:pt x="42870" y="11638"/>
                </a:cubicBezTo>
                <a:lnTo>
                  <a:pt x="42870" y="11486"/>
                </a:lnTo>
                <a:lnTo>
                  <a:pt x="42870" y="11273"/>
                </a:lnTo>
                <a:close/>
                <a:moveTo>
                  <a:pt x="23838" y="10648"/>
                </a:moveTo>
                <a:cubicBezTo>
                  <a:pt x="23870" y="10666"/>
                  <a:pt x="23916" y="10670"/>
                  <a:pt x="23942" y="10696"/>
                </a:cubicBezTo>
                <a:lnTo>
                  <a:pt x="23972" y="10726"/>
                </a:lnTo>
                <a:cubicBezTo>
                  <a:pt x="24002" y="10756"/>
                  <a:pt x="24063" y="10817"/>
                  <a:pt x="24094" y="10848"/>
                </a:cubicBezTo>
                <a:cubicBezTo>
                  <a:pt x="24094" y="10878"/>
                  <a:pt x="24124" y="10908"/>
                  <a:pt x="24154" y="10969"/>
                </a:cubicBezTo>
                <a:cubicBezTo>
                  <a:pt x="24094" y="11182"/>
                  <a:pt x="24033" y="11394"/>
                  <a:pt x="24002" y="11638"/>
                </a:cubicBezTo>
                <a:cubicBezTo>
                  <a:pt x="23972" y="11759"/>
                  <a:pt x="23972" y="11911"/>
                  <a:pt x="23972" y="12063"/>
                </a:cubicBezTo>
                <a:cubicBezTo>
                  <a:pt x="23942" y="12093"/>
                  <a:pt x="23942" y="12124"/>
                  <a:pt x="23972" y="12154"/>
                </a:cubicBezTo>
                <a:lnTo>
                  <a:pt x="23942" y="12184"/>
                </a:lnTo>
                <a:cubicBezTo>
                  <a:pt x="23881" y="12276"/>
                  <a:pt x="23820" y="12336"/>
                  <a:pt x="23759" y="12427"/>
                </a:cubicBezTo>
                <a:cubicBezTo>
                  <a:pt x="23759" y="12245"/>
                  <a:pt x="23699" y="12063"/>
                  <a:pt x="23668" y="11881"/>
                </a:cubicBezTo>
                <a:cubicBezTo>
                  <a:pt x="23668" y="11789"/>
                  <a:pt x="23699" y="11698"/>
                  <a:pt x="23699" y="11577"/>
                </a:cubicBezTo>
                <a:cubicBezTo>
                  <a:pt x="23729" y="11486"/>
                  <a:pt x="23729" y="11364"/>
                  <a:pt x="23759" y="11273"/>
                </a:cubicBezTo>
                <a:cubicBezTo>
                  <a:pt x="23759" y="11151"/>
                  <a:pt x="23759" y="11030"/>
                  <a:pt x="23759" y="10878"/>
                </a:cubicBezTo>
                <a:cubicBezTo>
                  <a:pt x="23759" y="10848"/>
                  <a:pt x="23759" y="10817"/>
                  <a:pt x="23759" y="10787"/>
                </a:cubicBezTo>
                <a:cubicBezTo>
                  <a:pt x="23790" y="10756"/>
                  <a:pt x="23790" y="10726"/>
                  <a:pt x="23820" y="10665"/>
                </a:cubicBezTo>
                <a:lnTo>
                  <a:pt x="23838" y="10648"/>
                </a:lnTo>
                <a:close/>
                <a:moveTo>
                  <a:pt x="41412" y="10817"/>
                </a:moveTo>
                <a:lnTo>
                  <a:pt x="41442" y="10939"/>
                </a:lnTo>
                <a:cubicBezTo>
                  <a:pt x="41472" y="11151"/>
                  <a:pt x="41472" y="11364"/>
                  <a:pt x="41533" y="11546"/>
                </a:cubicBezTo>
                <a:cubicBezTo>
                  <a:pt x="41533" y="11668"/>
                  <a:pt x="41533" y="11759"/>
                  <a:pt x="41564" y="11881"/>
                </a:cubicBezTo>
                <a:cubicBezTo>
                  <a:pt x="41564" y="12063"/>
                  <a:pt x="41594" y="12245"/>
                  <a:pt x="41624" y="12458"/>
                </a:cubicBezTo>
                <a:lnTo>
                  <a:pt x="41564" y="12306"/>
                </a:lnTo>
                <a:cubicBezTo>
                  <a:pt x="41564" y="12184"/>
                  <a:pt x="41533" y="12063"/>
                  <a:pt x="41533" y="11972"/>
                </a:cubicBezTo>
                <a:cubicBezTo>
                  <a:pt x="41503" y="11759"/>
                  <a:pt x="41472" y="11577"/>
                  <a:pt x="41442" y="11364"/>
                </a:cubicBezTo>
                <a:cubicBezTo>
                  <a:pt x="41442" y="11182"/>
                  <a:pt x="41412" y="10999"/>
                  <a:pt x="41412" y="10817"/>
                </a:cubicBezTo>
                <a:close/>
                <a:moveTo>
                  <a:pt x="45058" y="10756"/>
                </a:moveTo>
                <a:cubicBezTo>
                  <a:pt x="45149" y="10969"/>
                  <a:pt x="45179" y="11182"/>
                  <a:pt x="45240" y="11394"/>
                </a:cubicBezTo>
                <a:cubicBezTo>
                  <a:pt x="45240" y="11486"/>
                  <a:pt x="45270" y="11577"/>
                  <a:pt x="45270" y="11668"/>
                </a:cubicBezTo>
                <a:cubicBezTo>
                  <a:pt x="45301" y="11759"/>
                  <a:pt x="45301" y="11759"/>
                  <a:pt x="45301" y="11820"/>
                </a:cubicBezTo>
                <a:cubicBezTo>
                  <a:pt x="45301" y="11972"/>
                  <a:pt x="45331" y="12124"/>
                  <a:pt x="45361" y="12276"/>
                </a:cubicBezTo>
                <a:lnTo>
                  <a:pt x="45361" y="12336"/>
                </a:lnTo>
                <a:cubicBezTo>
                  <a:pt x="45361" y="12336"/>
                  <a:pt x="45331" y="12367"/>
                  <a:pt x="45331" y="12397"/>
                </a:cubicBezTo>
                <a:lnTo>
                  <a:pt x="45301" y="12458"/>
                </a:lnTo>
                <a:lnTo>
                  <a:pt x="45210" y="12397"/>
                </a:lnTo>
                <a:lnTo>
                  <a:pt x="45179" y="12397"/>
                </a:lnTo>
                <a:lnTo>
                  <a:pt x="45179" y="12367"/>
                </a:lnTo>
                <a:cubicBezTo>
                  <a:pt x="45179" y="12184"/>
                  <a:pt x="45179" y="12002"/>
                  <a:pt x="45149" y="11820"/>
                </a:cubicBezTo>
                <a:cubicBezTo>
                  <a:pt x="45149" y="11668"/>
                  <a:pt x="45118" y="11425"/>
                  <a:pt x="45118" y="11212"/>
                </a:cubicBezTo>
                <a:lnTo>
                  <a:pt x="45058" y="10787"/>
                </a:lnTo>
                <a:lnTo>
                  <a:pt x="45058" y="10756"/>
                </a:lnTo>
                <a:close/>
                <a:moveTo>
                  <a:pt x="15283" y="12397"/>
                </a:moveTo>
                <a:lnTo>
                  <a:pt x="15252" y="12488"/>
                </a:lnTo>
                <a:cubicBezTo>
                  <a:pt x="15222" y="12458"/>
                  <a:pt x="15222" y="12458"/>
                  <a:pt x="15222" y="12427"/>
                </a:cubicBezTo>
                <a:lnTo>
                  <a:pt x="15283" y="12397"/>
                </a:lnTo>
                <a:close/>
                <a:moveTo>
                  <a:pt x="18230" y="12093"/>
                </a:moveTo>
                <a:lnTo>
                  <a:pt x="18230" y="12093"/>
                </a:lnTo>
                <a:cubicBezTo>
                  <a:pt x="18199" y="12245"/>
                  <a:pt x="18169" y="12367"/>
                  <a:pt x="18169" y="12519"/>
                </a:cubicBezTo>
                <a:cubicBezTo>
                  <a:pt x="18139" y="12427"/>
                  <a:pt x="18108" y="12367"/>
                  <a:pt x="18078" y="12306"/>
                </a:cubicBezTo>
                <a:cubicBezTo>
                  <a:pt x="18078" y="12276"/>
                  <a:pt x="18078" y="12276"/>
                  <a:pt x="18078" y="12245"/>
                </a:cubicBezTo>
                <a:cubicBezTo>
                  <a:pt x="18139" y="12215"/>
                  <a:pt x="18169" y="12154"/>
                  <a:pt x="18230" y="12093"/>
                </a:cubicBezTo>
                <a:close/>
                <a:moveTo>
                  <a:pt x="15890" y="12397"/>
                </a:moveTo>
                <a:lnTo>
                  <a:pt x="15951" y="12458"/>
                </a:lnTo>
                <a:lnTo>
                  <a:pt x="15951" y="12549"/>
                </a:lnTo>
                <a:lnTo>
                  <a:pt x="15860" y="12397"/>
                </a:lnTo>
                <a:close/>
                <a:moveTo>
                  <a:pt x="26342" y="10756"/>
                </a:moveTo>
                <a:cubicBezTo>
                  <a:pt x="26342" y="10817"/>
                  <a:pt x="26342" y="10878"/>
                  <a:pt x="26372" y="10939"/>
                </a:cubicBezTo>
                <a:cubicBezTo>
                  <a:pt x="26372" y="10999"/>
                  <a:pt x="26372" y="11030"/>
                  <a:pt x="26372" y="11091"/>
                </a:cubicBezTo>
                <a:cubicBezTo>
                  <a:pt x="26403" y="11243"/>
                  <a:pt x="26433" y="11394"/>
                  <a:pt x="26463" y="11546"/>
                </a:cubicBezTo>
                <a:cubicBezTo>
                  <a:pt x="26494" y="11698"/>
                  <a:pt x="26463" y="11759"/>
                  <a:pt x="26463" y="11881"/>
                </a:cubicBezTo>
                <a:lnTo>
                  <a:pt x="26403" y="12549"/>
                </a:lnTo>
                <a:cubicBezTo>
                  <a:pt x="26372" y="12519"/>
                  <a:pt x="26342" y="12458"/>
                  <a:pt x="26342" y="12397"/>
                </a:cubicBezTo>
                <a:cubicBezTo>
                  <a:pt x="26281" y="12276"/>
                  <a:pt x="26251" y="12124"/>
                  <a:pt x="26190" y="11972"/>
                </a:cubicBezTo>
                <a:cubicBezTo>
                  <a:pt x="26190" y="11941"/>
                  <a:pt x="26190" y="11881"/>
                  <a:pt x="26160" y="11820"/>
                </a:cubicBezTo>
                <a:lnTo>
                  <a:pt x="26190" y="11729"/>
                </a:lnTo>
                <a:cubicBezTo>
                  <a:pt x="26220" y="11516"/>
                  <a:pt x="26251" y="11303"/>
                  <a:pt x="26311" y="11091"/>
                </a:cubicBezTo>
                <a:cubicBezTo>
                  <a:pt x="26311" y="10969"/>
                  <a:pt x="26342" y="10878"/>
                  <a:pt x="26342" y="10756"/>
                </a:cubicBezTo>
                <a:close/>
                <a:moveTo>
                  <a:pt x="27496" y="9875"/>
                </a:moveTo>
                <a:cubicBezTo>
                  <a:pt x="27496" y="9997"/>
                  <a:pt x="27496" y="10118"/>
                  <a:pt x="27527" y="10240"/>
                </a:cubicBezTo>
                <a:lnTo>
                  <a:pt x="27588" y="10635"/>
                </a:lnTo>
                <a:cubicBezTo>
                  <a:pt x="27588" y="10756"/>
                  <a:pt x="27588" y="10878"/>
                  <a:pt x="27557" y="10999"/>
                </a:cubicBezTo>
                <a:cubicBezTo>
                  <a:pt x="27496" y="11455"/>
                  <a:pt x="27436" y="11911"/>
                  <a:pt x="27375" y="12367"/>
                </a:cubicBezTo>
                <a:cubicBezTo>
                  <a:pt x="27375" y="12427"/>
                  <a:pt x="27375" y="12488"/>
                  <a:pt x="27375" y="12579"/>
                </a:cubicBezTo>
                <a:cubicBezTo>
                  <a:pt x="27314" y="12519"/>
                  <a:pt x="27284" y="12458"/>
                  <a:pt x="27253" y="12397"/>
                </a:cubicBezTo>
                <a:lnTo>
                  <a:pt x="27193" y="12367"/>
                </a:lnTo>
                <a:lnTo>
                  <a:pt x="27132" y="12093"/>
                </a:lnTo>
                <a:cubicBezTo>
                  <a:pt x="27223" y="12063"/>
                  <a:pt x="27253" y="12002"/>
                  <a:pt x="27284" y="11941"/>
                </a:cubicBezTo>
                <a:cubicBezTo>
                  <a:pt x="27314" y="11881"/>
                  <a:pt x="27314" y="11789"/>
                  <a:pt x="27344" y="11729"/>
                </a:cubicBezTo>
                <a:cubicBezTo>
                  <a:pt x="27344" y="11668"/>
                  <a:pt x="27344" y="11607"/>
                  <a:pt x="27344" y="11577"/>
                </a:cubicBezTo>
                <a:cubicBezTo>
                  <a:pt x="27344" y="11455"/>
                  <a:pt x="27375" y="11334"/>
                  <a:pt x="27375" y="11243"/>
                </a:cubicBezTo>
                <a:cubicBezTo>
                  <a:pt x="27405" y="11030"/>
                  <a:pt x="27436" y="10848"/>
                  <a:pt x="27436" y="10635"/>
                </a:cubicBezTo>
                <a:cubicBezTo>
                  <a:pt x="27466" y="10422"/>
                  <a:pt x="27466" y="10149"/>
                  <a:pt x="27496" y="9906"/>
                </a:cubicBezTo>
                <a:lnTo>
                  <a:pt x="27496" y="9875"/>
                </a:lnTo>
                <a:close/>
                <a:moveTo>
                  <a:pt x="32510" y="8599"/>
                </a:moveTo>
                <a:cubicBezTo>
                  <a:pt x="32540" y="8630"/>
                  <a:pt x="32570" y="8660"/>
                  <a:pt x="32601" y="8690"/>
                </a:cubicBezTo>
                <a:lnTo>
                  <a:pt x="32631" y="8721"/>
                </a:lnTo>
                <a:lnTo>
                  <a:pt x="32631" y="8933"/>
                </a:lnTo>
                <a:cubicBezTo>
                  <a:pt x="32601" y="8933"/>
                  <a:pt x="32570" y="8964"/>
                  <a:pt x="32540" y="8994"/>
                </a:cubicBezTo>
                <a:cubicBezTo>
                  <a:pt x="32510" y="9025"/>
                  <a:pt x="32479" y="9085"/>
                  <a:pt x="32449" y="9116"/>
                </a:cubicBezTo>
                <a:cubicBezTo>
                  <a:pt x="32418" y="9207"/>
                  <a:pt x="32418" y="9298"/>
                  <a:pt x="32388" y="9389"/>
                </a:cubicBezTo>
                <a:cubicBezTo>
                  <a:pt x="32358" y="9480"/>
                  <a:pt x="32327" y="9632"/>
                  <a:pt x="32327" y="9754"/>
                </a:cubicBezTo>
                <a:cubicBezTo>
                  <a:pt x="32297" y="9845"/>
                  <a:pt x="32267" y="10027"/>
                  <a:pt x="32236" y="10179"/>
                </a:cubicBezTo>
                <a:cubicBezTo>
                  <a:pt x="32206" y="10513"/>
                  <a:pt x="32206" y="10817"/>
                  <a:pt x="32206" y="11151"/>
                </a:cubicBezTo>
                <a:cubicBezTo>
                  <a:pt x="32206" y="11486"/>
                  <a:pt x="32206" y="11789"/>
                  <a:pt x="32236" y="12093"/>
                </a:cubicBezTo>
                <a:cubicBezTo>
                  <a:pt x="32236" y="12184"/>
                  <a:pt x="32236" y="12306"/>
                  <a:pt x="32236" y="12397"/>
                </a:cubicBezTo>
                <a:lnTo>
                  <a:pt x="32236" y="12519"/>
                </a:lnTo>
                <a:lnTo>
                  <a:pt x="32236" y="12610"/>
                </a:lnTo>
                <a:cubicBezTo>
                  <a:pt x="32236" y="12367"/>
                  <a:pt x="32206" y="12124"/>
                  <a:pt x="32206" y="11911"/>
                </a:cubicBezTo>
                <a:cubicBezTo>
                  <a:pt x="32206" y="11789"/>
                  <a:pt x="32175" y="11698"/>
                  <a:pt x="32175" y="11607"/>
                </a:cubicBezTo>
                <a:cubicBezTo>
                  <a:pt x="32175" y="11486"/>
                  <a:pt x="32175" y="11455"/>
                  <a:pt x="32175" y="11364"/>
                </a:cubicBezTo>
                <a:cubicBezTo>
                  <a:pt x="32175" y="11091"/>
                  <a:pt x="32175" y="10817"/>
                  <a:pt x="32145" y="10544"/>
                </a:cubicBezTo>
                <a:lnTo>
                  <a:pt x="32145" y="10210"/>
                </a:lnTo>
                <a:cubicBezTo>
                  <a:pt x="32145" y="10118"/>
                  <a:pt x="32145" y="9906"/>
                  <a:pt x="32175" y="9754"/>
                </a:cubicBezTo>
                <a:cubicBezTo>
                  <a:pt x="32175" y="9572"/>
                  <a:pt x="32206" y="9420"/>
                  <a:pt x="32206" y="9237"/>
                </a:cubicBezTo>
                <a:cubicBezTo>
                  <a:pt x="32206" y="9207"/>
                  <a:pt x="32206" y="9177"/>
                  <a:pt x="32236" y="9146"/>
                </a:cubicBezTo>
                <a:lnTo>
                  <a:pt x="32297" y="8964"/>
                </a:lnTo>
                <a:cubicBezTo>
                  <a:pt x="32358" y="8964"/>
                  <a:pt x="32418" y="8933"/>
                  <a:pt x="32449" y="8873"/>
                </a:cubicBezTo>
                <a:lnTo>
                  <a:pt x="32449" y="8903"/>
                </a:lnTo>
                <a:cubicBezTo>
                  <a:pt x="32479" y="8873"/>
                  <a:pt x="32510" y="8842"/>
                  <a:pt x="32510" y="8812"/>
                </a:cubicBezTo>
                <a:cubicBezTo>
                  <a:pt x="32510" y="8751"/>
                  <a:pt x="32510" y="8721"/>
                  <a:pt x="32510" y="8660"/>
                </a:cubicBezTo>
                <a:lnTo>
                  <a:pt x="32510" y="8599"/>
                </a:lnTo>
                <a:close/>
                <a:moveTo>
                  <a:pt x="27800" y="12033"/>
                </a:moveTo>
                <a:cubicBezTo>
                  <a:pt x="27831" y="12154"/>
                  <a:pt x="27831" y="12276"/>
                  <a:pt x="27861" y="12427"/>
                </a:cubicBezTo>
                <a:cubicBezTo>
                  <a:pt x="27861" y="12488"/>
                  <a:pt x="27891" y="12549"/>
                  <a:pt x="27891" y="12610"/>
                </a:cubicBezTo>
                <a:lnTo>
                  <a:pt x="27891" y="12640"/>
                </a:lnTo>
                <a:cubicBezTo>
                  <a:pt x="27891" y="12640"/>
                  <a:pt x="27861" y="12610"/>
                  <a:pt x="27831" y="12610"/>
                </a:cubicBezTo>
                <a:lnTo>
                  <a:pt x="27739" y="12640"/>
                </a:lnTo>
                <a:lnTo>
                  <a:pt x="27770" y="12184"/>
                </a:lnTo>
                <a:lnTo>
                  <a:pt x="27800" y="12033"/>
                </a:lnTo>
                <a:close/>
                <a:moveTo>
                  <a:pt x="17531" y="12002"/>
                </a:moveTo>
                <a:lnTo>
                  <a:pt x="17561" y="12093"/>
                </a:lnTo>
                <a:cubicBezTo>
                  <a:pt x="17500" y="12276"/>
                  <a:pt x="17440" y="12488"/>
                  <a:pt x="17379" y="12701"/>
                </a:cubicBezTo>
                <a:cubicBezTo>
                  <a:pt x="17379" y="12671"/>
                  <a:pt x="17349" y="12640"/>
                  <a:pt x="17349" y="12610"/>
                </a:cubicBezTo>
                <a:cubicBezTo>
                  <a:pt x="17379" y="12427"/>
                  <a:pt x="17440" y="12245"/>
                  <a:pt x="17500" y="12093"/>
                </a:cubicBezTo>
                <a:lnTo>
                  <a:pt x="17531" y="12002"/>
                </a:lnTo>
                <a:close/>
                <a:moveTo>
                  <a:pt x="38768" y="12367"/>
                </a:moveTo>
                <a:cubicBezTo>
                  <a:pt x="38799" y="12427"/>
                  <a:pt x="38799" y="12549"/>
                  <a:pt x="38829" y="12671"/>
                </a:cubicBezTo>
                <a:cubicBezTo>
                  <a:pt x="38799" y="12671"/>
                  <a:pt x="38768" y="12671"/>
                  <a:pt x="38768" y="12701"/>
                </a:cubicBezTo>
                <a:lnTo>
                  <a:pt x="38768" y="12610"/>
                </a:lnTo>
                <a:lnTo>
                  <a:pt x="38768" y="12458"/>
                </a:lnTo>
                <a:lnTo>
                  <a:pt x="38768" y="12367"/>
                </a:lnTo>
                <a:close/>
                <a:moveTo>
                  <a:pt x="16407" y="12336"/>
                </a:moveTo>
                <a:lnTo>
                  <a:pt x="16498" y="12397"/>
                </a:lnTo>
                <a:cubicBezTo>
                  <a:pt x="16498" y="12519"/>
                  <a:pt x="16467" y="12640"/>
                  <a:pt x="16467" y="12731"/>
                </a:cubicBezTo>
                <a:cubicBezTo>
                  <a:pt x="16437" y="12640"/>
                  <a:pt x="16407" y="12549"/>
                  <a:pt x="16376" y="12458"/>
                </a:cubicBezTo>
                <a:lnTo>
                  <a:pt x="16376" y="12427"/>
                </a:lnTo>
                <a:lnTo>
                  <a:pt x="16407" y="12367"/>
                </a:lnTo>
                <a:lnTo>
                  <a:pt x="16407" y="12336"/>
                </a:lnTo>
                <a:close/>
                <a:moveTo>
                  <a:pt x="39558" y="11638"/>
                </a:moveTo>
                <a:lnTo>
                  <a:pt x="39558" y="11698"/>
                </a:lnTo>
                <a:lnTo>
                  <a:pt x="39558" y="11972"/>
                </a:lnTo>
                <a:lnTo>
                  <a:pt x="39528" y="12245"/>
                </a:lnTo>
                <a:cubicBezTo>
                  <a:pt x="39467" y="12397"/>
                  <a:pt x="39406" y="12579"/>
                  <a:pt x="39376" y="12731"/>
                </a:cubicBezTo>
                <a:cubicBezTo>
                  <a:pt x="39406" y="12488"/>
                  <a:pt x="39467" y="12276"/>
                  <a:pt x="39498" y="12033"/>
                </a:cubicBezTo>
                <a:lnTo>
                  <a:pt x="39558" y="11638"/>
                </a:lnTo>
                <a:close/>
                <a:moveTo>
                  <a:pt x="31203" y="10361"/>
                </a:moveTo>
                <a:cubicBezTo>
                  <a:pt x="31203" y="10453"/>
                  <a:pt x="31233" y="10574"/>
                  <a:pt x="31233" y="10665"/>
                </a:cubicBezTo>
                <a:lnTo>
                  <a:pt x="31294" y="11151"/>
                </a:lnTo>
                <a:lnTo>
                  <a:pt x="31294" y="11243"/>
                </a:lnTo>
                <a:lnTo>
                  <a:pt x="31294" y="11607"/>
                </a:lnTo>
                <a:lnTo>
                  <a:pt x="31294" y="12336"/>
                </a:lnTo>
                <a:lnTo>
                  <a:pt x="31294" y="12579"/>
                </a:lnTo>
                <a:lnTo>
                  <a:pt x="31294" y="12792"/>
                </a:lnTo>
                <a:cubicBezTo>
                  <a:pt x="31294" y="12640"/>
                  <a:pt x="31264" y="12519"/>
                  <a:pt x="31264" y="12367"/>
                </a:cubicBezTo>
                <a:cubicBezTo>
                  <a:pt x="31233" y="12215"/>
                  <a:pt x="31203" y="12002"/>
                  <a:pt x="31203" y="11789"/>
                </a:cubicBezTo>
                <a:cubicBezTo>
                  <a:pt x="31173" y="11486"/>
                  <a:pt x="31142" y="11182"/>
                  <a:pt x="31142" y="10908"/>
                </a:cubicBezTo>
                <a:lnTo>
                  <a:pt x="31142" y="10574"/>
                </a:lnTo>
                <a:lnTo>
                  <a:pt x="31142" y="10361"/>
                </a:lnTo>
                <a:close/>
                <a:moveTo>
                  <a:pt x="42293" y="10361"/>
                </a:moveTo>
                <a:lnTo>
                  <a:pt x="42354" y="10422"/>
                </a:lnTo>
                <a:lnTo>
                  <a:pt x="42414" y="10544"/>
                </a:lnTo>
                <a:lnTo>
                  <a:pt x="42414" y="10696"/>
                </a:lnTo>
                <a:cubicBezTo>
                  <a:pt x="42445" y="10969"/>
                  <a:pt x="42475" y="11243"/>
                  <a:pt x="42475" y="11486"/>
                </a:cubicBezTo>
                <a:lnTo>
                  <a:pt x="42475" y="11941"/>
                </a:lnTo>
                <a:cubicBezTo>
                  <a:pt x="42475" y="12154"/>
                  <a:pt x="42475" y="12367"/>
                  <a:pt x="42475" y="12579"/>
                </a:cubicBezTo>
                <a:cubicBezTo>
                  <a:pt x="42414" y="12640"/>
                  <a:pt x="42384" y="12731"/>
                  <a:pt x="42354" y="12792"/>
                </a:cubicBezTo>
                <a:lnTo>
                  <a:pt x="42354" y="12124"/>
                </a:lnTo>
                <a:cubicBezTo>
                  <a:pt x="42354" y="11881"/>
                  <a:pt x="42354" y="11698"/>
                  <a:pt x="42354" y="11516"/>
                </a:cubicBezTo>
                <a:cubicBezTo>
                  <a:pt x="42354" y="11334"/>
                  <a:pt x="42354" y="11121"/>
                  <a:pt x="42354" y="10908"/>
                </a:cubicBezTo>
                <a:lnTo>
                  <a:pt x="42293" y="10361"/>
                </a:lnTo>
                <a:close/>
                <a:moveTo>
                  <a:pt x="43083" y="12701"/>
                </a:moveTo>
                <a:lnTo>
                  <a:pt x="43083" y="12762"/>
                </a:lnTo>
                <a:lnTo>
                  <a:pt x="43083" y="12792"/>
                </a:lnTo>
                <a:lnTo>
                  <a:pt x="43052" y="12792"/>
                </a:lnTo>
                <a:cubicBezTo>
                  <a:pt x="43052" y="12792"/>
                  <a:pt x="43052" y="12762"/>
                  <a:pt x="43052" y="12731"/>
                </a:cubicBezTo>
                <a:cubicBezTo>
                  <a:pt x="43052" y="12701"/>
                  <a:pt x="43052" y="12701"/>
                  <a:pt x="43052" y="12701"/>
                </a:cubicBezTo>
                <a:close/>
                <a:moveTo>
                  <a:pt x="13034" y="12883"/>
                </a:moveTo>
                <a:lnTo>
                  <a:pt x="13027" y="12906"/>
                </a:lnTo>
                <a:lnTo>
                  <a:pt x="13004" y="12883"/>
                </a:lnTo>
                <a:close/>
                <a:moveTo>
                  <a:pt x="13024" y="12914"/>
                </a:moveTo>
                <a:lnTo>
                  <a:pt x="13004" y="12974"/>
                </a:lnTo>
                <a:lnTo>
                  <a:pt x="12943" y="12974"/>
                </a:lnTo>
                <a:lnTo>
                  <a:pt x="13004" y="12914"/>
                </a:lnTo>
                <a:close/>
                <a:moveTo>
                  <a:pt x="43447" y="12154"/>
                </a:moveTo>
                <a:lnTo>
                  <a:pt x="43660" y="12397"/>
                </a:lnTo>
                <a:lnTo>
                  <a:pt x="43660" y="12974"/>
                </a:lnTo>
                <a:lnTo>
                  <a:pt x="43630" y="12914"/>
                </a:lnTo>
                <a:cubicBezTo>
                  <a:pt x="43569" y="12792"/>
                  <a:pt x="43539" y="12701"/>
                  <a:pt x="43447" y="12610"/>
                </a:cubicBezTo>
                <a:lnTo>
                  <a:pt x="43447" y="12154"/>
                </a:lnTo>
                <a:close/>
                <a:moveTo>
                  <a:pt x="20326" y="10878"/>
                </a:moveTo>
                <a:cubicBezTo>
                  <a:pt x="20326" y="10908"/>
                  <a:pt x="20356" y="10908"/>
                  <a:pt x="20356" y="10939"/>
                </a:cubicBezTo>
                <a:cubicBezTo>
                  <a:pt x="20387" y="10999"/>
                  <a:pt x="20417" y="11091"/>
                  <a:pt x="20448" y="11151"/>
                </a:cubicBezTo>
                <a:lnTo>
                  <a:pt x="20478" y="11151"/>
                </a:lnTo>
                <a:cubicBezTo>
                  <a:pt x="20539" y="11303"/>
                  <a:pt x="20569" y="11455"/>
                  <a:pt x="20569" y="11638"/>
                </a:cubicBezTo>
                <a:cubicBezTo>
                  <a:pt x="20600" y="11820"/>
                  <a:pt x="20600" y="12033"/>
                  <a:pt x="20569" y="12215"/>
                </a:cubicBezTo>
                <a:cubicBezTo>
                  <a:pt x="20569" y="12397"/>
                  <a:pt x="20539" y="12579"/>
                  <a:pt x="20508" y="12762"/>
                </a:cubicBezTo>
                <a:lnTo>
                  <a:pt x="20448" y="12762"/>
                </a:lnTo>
                <a:cubicBezTo>
                  <a:pt x="20387" y="12792"/>
                  <a:pt x="20356" y="12792"/>
                  <a:pt x="20326" y="12853"/>
                </a:cubicBezTo>
                <a:cubicBezTo>
                  <a:pt x="20296" y="12883"/>
                  <a:pt x="20265" y="12914"/>
                  <a:pt x="20235" y="12974"/>
                </a:cubicBezTo>
                <a:lnTo>
                  <a:pt x="20235" y="13005"/>
                </a:lnTo>
                <a:cubicBezTo>
                  <a:pt x="20235" y="12944"/>
                  <a:pt x="20205" y="12853"/>
                  <a:pt x="20144" y="12792"/>
                </a:cubicBezTo>
                <a:lnTo>
                  <a:pt x="20113" y="12610"/>
                </a:lnTo>
                <a:cubicBezTo>
                  <a:pt x="20174" y="12184"/>
                  <a:pt x="20144" y="11759"/>
                  <a:pt x="20083" y="11334"/>
                </a:cubicBezTo>
                <a:cubicBezTo>
                  <a:pt x="20083" y="11334"/>
                  <a:pt x="20113" y="11273"/>
                  <a:pt x="20113" y="11273"/>
                </a:cubicBezTo>
                <a:cubicBezTo>
                  <a:pt x="20174" y="11121"/>
                  <a:pt x="20235" y="10999"/>
                  <a:pt x="20326" y="10878"/>
                </a:cubicBezTo>
                <a:close/>
                <a:moveTo>
                  <a:pt x="12664" y="12680"/>
                </a:moveTo>
                <a:lnTo>
                  <a:pt x="12609" y="12762"/>
                </a:lnTo>
                <a:cubicBezTo>
                  <a:pt x="12518" y="12822"/>
                  <a:pt x="12427" y="12944"/>
                  <a:pt x="12366" y="13035"/>
                </a:cubicBezTo>
                <a:cubicBezTo>
                  <a:pt x="12335" y="13066"/>
                  <a:pt x="12335" y="13096"/>
                  <a:pt x="12335" y="13126"/>
                </a:cubicBezTo>
                <a:lnTo>
                  <a:pt x="12244" y="13066"/>
                </a:lnTo>
                <a:cubicBezTo>
                  <a:pt x="12214" y="13005"/>
                  <a:pt x="12153" y="12974"/>
                  <a:pt x="12092" y="12974"/>
                </a:cubicBezTo>
                <a:lnTo>
                  <a:pt x="12062" y="12974"/>
                </a:lnTo>
                <a:cubicBezTo>
                  <a:pt x="12062" y="12944"/>
                  <a:pt x="12032" y="12883"/>
                  <a:pt x="11971" y="12853"/>
                </a:cubicBezTo>
                <a:cubicBezTo>
                  <a:pt x="12153" y="12822"/>
                  <a:pt x="12305" y="12762"/>
                  <a:pt x="12457" y="12731"/>
                </a:cubicBezTo>
                <a:lnTo>
                  <a:pt x="12664" y="12680"/>
                </a:lnTo>
                <a:close/>
                <a:moveTo>
                  <a:pt x="25370" y="12306"/>
                </a:moveTo>
                <a:cubicBezTo>
                  <a:pt x="25430" y="12367"/>
                  <a:pt x="25461" y="12397"/>
                  <a:pt x="25522" y="12458"/>
                </a:cubicBezTo>
                <a:lnTo>
                  <a:pt x="25491" y="12458"/>
                </a:lnTo>
                <a:lnTo>
                  <a:pt x="25582" y="12579"/>
                </a:lnTo>
                <a:lnTo>
                  <a:pt x="25552" y="12640"/>
                </a:lnTo>
                <a:cubicBezTo>
                  <a:pt x="25552" y="12701"/>
                  <a:pt x="25522" y="12731"/>
                  <a:pt x="25522" y="12792"/>
                </a:cubicBezTo>
                <a:cubicBezTo>
                  <a:pt x="25522" y="12822"/>
                  <a:pt x="25522" y="12914"/>
                  <a:pt x="25491" y="12974"/>
                </a:cubicBezTo>
                <a:cubicBezTo>
                  <a:pt x="25461" y="13035"/>
                  <a:pt x="25491" y="13096"/>
                  <a:pt x="25491" y="13157"/>
                </a:cubicBezTo>
                <a:cubicBezTo>
                  <a:pt x="25461" y="12944"/>
                  <a:pt x="25430" y="12731"/>
                  <a:pt x="25370" y="12519"/>
                </a:cubicBezTo>
                <a:lnTo>
                  <a:pt x="25370" y="12367"/>
                </a:lnTo>
                <a:cubicBezTo>
                  <a:pt x="25370" y="12367"/>
                  <a:pt x="25370" y="12336"/>
                  <a:pt x="25370" y="12306"/>
                </a:cubicBezTo>
                <a:close/>
                <a:moveTo>
                  <a:pt x="13308" y="13126"/>
                </a:moveTo>
                <a:cubicBezTo>
                  <a:pt x="13319" y="13150"/>
                  <a:pt x="13331" y="13169"/>
                  <a:pt x="13343" y="13187"/>
                </a:cubicBezTo>
                <a:lnTo>
                  <a:pt x="13308" y="13187"/>
                </a:lnTo>
                <a:cubicBezTo>
                  <a:pt x="13308" y="13187"/>
                  <a:pt x="13308" y="13157"/>
                  <a:pt x="13308" y="13126"/>
                </a:cubicBezTo>
                <a:close/>
                <a:moveTo>
                  <a:pt x="13794" y="12549"/>
                </a:moveTo>
                <a:lnTo>
                  <a:pt x="13885" y="12579"/>
                </a:lnTo>
                <a:cubicBezTo>
                  <a:pt x="13915" y="12579"/>
                  <a:pt x="13946" y="12610"/>
                  <a:pt x="13976" y="12610"/>
                </a:cubicBezTo>
                <a:lnTo>
                  <a:pt x="14006" y="12640"/>
                </a:lnTo>
                <a:cubicBezTo>
                  <a:pt x="13976" y="12701"/>
                  <a:pt x="13946" y="12762"/>
                  <a:pt x="13915" y="12822"/>
                </a:cubicBezTo>
                <a:cubicBezTo>
                  <a:pt x="13915" y="12883"/>
                  <a:pt x="13885" y="12944"/>
                  <a:pt x="13855" y="13005"/>
                </a:cubicBezTo>
                <a:cubicBezTo>
                  <a:pt x="13855" y="13066"/>
                  <a:pt x="13824" y="13157"/>
                  <a:pt x="13794" y="13217"/>
                </a:cubicBezTo>
                <a:lnTo>
                  <a:pt x="13763" y="13217"/>
                </a:lnTo>
                <a:cubicBezTo>
                  <a:pt x="13763" y="13126"/>
                  <a:pt x="13703" y="13066"/>
                  <a:pt x="13672" y="12974"/>
                </a:cubicBezTo>
                <a:cubicBezTo>
                  <a:pt x="13642" y="12883"/>
                  <a:pt x="13581" y="12822"/>
                  <a:pt x="13520" y="12762"/>
                </a:cubicBezTo>
                <a:lnTo>
                  <a:pt x="13551" y="12701"/>
                </a:lnTo>
                <a:cubicBezTo>
                  <a:pt x="13611" y="12640"/>
                  <a:pt x="13642" y="12610"/>
                  <a:pt x="13703" y="12549"/>
                </a:cubicBezTo>
                <a:close/>
                <a:moveTo>
                  <a:pt x="13344" y="13189"/>
                </a:moveTo>
                <a:cubicBezTo>
                  <a:pt x="13362" y="13216"/>
                  <a:pt x="13381" y="13242"/>
                  <a:pt x="13399" y="13278"/>
                </a:cubicBezTo>
                <a:lnTo>
                  <a:pt x="13399" y="13309"/>
                </a:lnTo>
                <a:lnTo>
                  <a:pt x="13368" y="13309"/>
                </a:lnTo>
                <a:cubicBezTo>
                  <a:pt x="13368" y="13278"/>
                  <a:pt x="13338" y="13248"/>
                  <a:pt x="13308" y="13217"/>
                </a:cubicBezTo>
                <a:cubicBezTo>
                  <a:pt x="13327" y="13198"/>
                  <a:pt x="13334" y="13191"/>
                  <a:pt x="13344" y="13189"/>
                </a:cubicBezTo>
                <a:close/>
                <a:moveTo>
                  <a:pt x="15556" y="12610"/>
                </a:moveTo>
                <a:lnTo>
                  <a:pt x="15556" y="12640"/>
                </a:lnTo>
                <a:cubicBezTo>
                  <a:pt x="15586" y="12762"/>
                  <a:pt x="15647" y="12853"/>
                  <a:pt x="15647" y="12974"/>
                </a:cubicBezTo>
                <a:cubicBezTo>
                  <a:pt x="15678" y="13066"/>
                  <a:pt x="15678" y="13157"/>
                  <a:pt x="15708" y="13217"/>
                </a:cubicBezTo>
                <a:lnTo>
                  <a:pt x="15617" y="13309"/>
                </a:lnTo>
                <a:lnTo>
                  <a:pt x="15586" y="13187"/>
                </a:lnTo>
                <a:cubicBezTo>
                  <a:pt x="15556" y="13066"/>
                  <a:pt x="15526" y="12944"/>
                  <a:pt x="15465" y="12853"/>
                </a:cubicBezTo>
                <a:cubicBezTo>
                  <a:pt x="15465" y="12792"/>
                  <a:pt x="15495" y="12762"/>
                  <a:pt x="15526" y="12701"/>
                </a:cubicBezTo>
                <a:cubicBezTo>
                  <a:pt x="15526" y="12671"/>
                  <a:pt x="15556" y="12640"/>
                  <a:pt x="15556" y="12610"/>
                </a:cubicBezTo>
                <a:close/>
                <a:moveTo>
                  <a:pt x="28864" y="8690"/>
                </a:moveTo>
                <a:cubicBezTo>
                  <a:pt x="28864" y="8721"/>
                  <a:pt x="28894" y="8782"/>
                  <a:pt x="28924" y="8842"/>
                </a:cubicBezTo>
                <a:cubicBezTo>
                  <a:pt x="28924" y="8903"/>
                  <a:pt x="28924" y="8964"/>
                  <a:pt x="28924" y="9025"/>
                </a:cubicBezTo>
                <a:lnTo>
                  <a:pt x="28924" y="9359"/>
                </a:lnTo>
                <a:cubicBezTo>
                  <a:pt x="28924" y="9389"/>
                  <a:pt x="28924" y="9420"/>
                  <a:pt x="28924" y="9480"/>
                </a:cubicBezTo>
                <a:lnTo>
                  <a:pt x="28924" y="9693"/>
                </a:lnTo>
                <a:lnTo>
                  <a:pt x="28924" y="10058"/>
                </a:lnTo>
                <a:lnTo>
                  <a:pt x="28924" y="10331"/>
                </a:lnTo>
                <a:lnTo>
                  <a:pt x="28924" y="10848"/>
                </a:lnTo>
                <a:lnTo>
                  <a:pt x="28924" y="11030"/>
                </a:lnTo>
                <a:cubicBezTo>
                  <a:pt x="28924" y="11121"/>
                  <a:pt x="28955" y="11273"/>
                  <a:pt x="28955" y="11394"/>
                </a:cubicBezTo>
                <a:cubicBezTo>
                  <a:pt x="28985" y="11486"/>
                  <a:pt x="28955" y="11516"/>
                  <a:pt x="28985" y="11577"/>
                </a:cubicBezTo>
                <a:lnTo>
                  <a:pt x="28985" y="11881"/>
                </a:lnTo>
                <a:cubicBezTo>
                  <a:pt x="28985" y="12093"/>
                  <a:pt x="28955" y="12306"/>
                  <a:pt x="28955" y="12519"/>
                </a:cubicBezTo>
                <a:cubicBezTo>
                  <a:pt x="28924" y="12762"/>
                  <a:pt x="28894" y="12974"/>
                  <a:pt x="28864" y="13217"/>
                </a:cubicBezTo>
                <a:lnTo>
                  <a:pt x="28864" y="13309"/>
                </a:lnTo>
                <a:lnTo>
                  <a:pt x="28772" y="13309"/>
                </a:lnTo>
                <a:cubicBezTo>
                  <a:pt x="28772" y="13187"/>
                  <a:pt x="28742" y="13066"/>
                  <a:pt x="28712" y="12944"/>
                </a:cubicBezTo>
                <a:cubicBezTo>
                  <a:pt x="28651" y="12853"/>
                  <a:pt x="28621" y="12731"/>
                  <a:pt x="28560" y="12640"/>
                </a:cubicBezTo>
                <a:cubicBezTo>
                  <a:pt x="28560" y="12610"/>
                  <a:pt x="28560" y="12610"/>
                  <a:pt x="28560" y="12610"/>
                </a:cubicBezTo>
                <a:lnTo>
                  <a:pt x="28499" y="12336"/>
                </a:lnTo>
                <a:cubicBezTo>
                  <a:pt x="28499" y="12184"/>
                  <a:pt x="28499" y="12063"/>
                  <a:pt x="28499" y="11941"/>
                </a:cubicBezTo>
                <a:lnTo>
                  <a:pt x="28529" y="11759"/>
                </a:lnTo>
                <a:cubicBezTo>
                  <a:pt x="28560" y="11516"/>
                  <a:pt x="28621" y="11273"/>
                  <a:pt x="28651" y="10999"/>
                </a:cubicBezTo>
                <a:cubicBezTo>
                  <a:pt x="28681" y="10726"/>
                  <a:pt x="28712" y="10574"/>
                  <a:pt x="28742" y="10331"/>
                </a:cubicBezTo>
                <a:cubicBezTo>
                  <a:pt x="28742" y="10240"/>
                  <a:pt x="28772" y="10149"/>
                  <a:pt x="28803" y="10027"/>
                </a:cubicBezTo>
                <a:cubicBezTo>
                  <a:pt x="28803" y="9936"/>
                  <a:pt x="28833" y="9845"/>
                  <a:pt x="28833" y="9723"/>
                </a:cubicBezTo>
                <a:cubicBezTo>
                  <a:pt x="28833" y="9572"/>
                  <a:pt x="28833" y="9450"/>
                  <a:pt x="28864" y="9298"/>
                </a:cubicBezTo>
                <a:cubicBezTo>
                  <a:pt x="28894" y="9177"/>
                  <a:pt x="28864" y="9085"/>
                  <a:pt x="28864" y="8994"/>
                </a:cubicBezTo>
                <a:lnTo>
                  <a:pt x="28864" y="8751"/>
                </a:lnTo>
                <a:lnTo>
                  <a:pt x="28864" y="8690"/>
                </a:lnTo>
                <a:close/>
                <a:moveTo>
                  <a:pt x="33087" y="10422"/>
                </a:moveTo>
                <a:cubicBezTo>
                  <a:pt x="33148" y="10574"/>
                  <a:pt x="33178" y="10726"/>
                  <a:pt x="33208" y="10878"/>
                </a:cubicBezTo>
                <a:cubicBezTo>
                  <a:pt x="33239" y="10999"/>
                  <a:pt x="33269" y="11121"/>
                  <a:pt x="33269" y="11243"/>
                </a:cubicBezTo>
                <a:cubicBezTo>
                  <a:pt x="33269" y="11303"/>
                  <a:pt x="33269" y="11334"/>
                  <a:pt x="33300" y="11394"/>
                </a:cubicBezTo>
                <a:cubicBezTo>
                  <a:pt x="33330" y="11425"/>
                  <a:pt x="33300" y="11546"/>
                  <a:pt x="33300" y="11638"/>
                </a:cubicBezTo>
                <a:lnTo>
                  <a:pt x="33300" y="11820"/>
                </a:lnTo>
                <a:lnTo>
                  <a:pt x="33300" y="12245"/>
                </a:lnTo>
                <a:lnTo>
                  <a:pt x="33300" y="12853"/>
                </a:lnTo>
                <a:cubicBezTo>
                  <a:pt x="33300" y="13066"/>
                  <a:pt x="33300" y="13157"/>
                  <a:pt x="33330" y="13309"/>
                </a:cubicBezTo>
                <a:lnTo>
                  <a:pt x="33330" y="13400"/>
                </a:lnTo>
                <a:cubicBezTo>
                  <a:pt x="33330" y="13278"/>
                  <a:pt x="33300" y="13157"/>
                  <a:pt x="33269" y="13035"/>
                </a:cubicBezTo>
                <a:cubicBezTo>
                  <a:pt x="33269" y="12822"/>
                  <a:pt x="33239" y="12640"/>
                  <a:pt x="33208" y="12427"/>
                </a:cubicBezTo>
                <a:lnTo>
                  <a:pt x="33148" y="11881"/>
                </a:lnTo>
                <a:cubicBezTo>
                  <a:pt x="33148" y="11729"/>
                  <a:pt x="33148" y="11546"/>
                  <a:pt x="33117" y="11394"/>
                </a:cubicBezTo>
                <a:cubicBezTo>
                  <a:pt x="33117" y="11091"/>
                  <a:pt x="33087" y="10756"/>
                  <a:pt x="33087" y="10422"/>
                </a:cubicBezTo>
                <a:close/>
                <a:moveTo>
                  <a:pt x="33786" y="10422"/>
                </a:moveTo>
                <a:lnTo>
                  <a:pt x="33816" y="11151"/>
                </a:lnTo>
                <a:cubicBezTo>
                  <a:pt x="33816" y="11334"/>
                  <a:pt x="33846" y="11516"/>
                  <a:pt x="33846" y="11668"/>
                </a:cubicBezTo>
                <a:lnTo>
                  <a:pt x="33846" y="12488"/>
                </a:lnTo>
                <a:lnTo>
                  <a:pt x="33846" y="12731"/>
                </a:lnTo>
                <a:lnTo>
                  <a:pt x="33846" y="13217"/>
                </a:lnTo>
                <a:lnTo>
                  <a:pt x="33846" y="13400"/>
                </a:lnTo>
                <a:cubicBezTo>
                  <a:pt x="33846" y="13126"/>
                  <a:pt x="33816" y="12853"/>
                  <a:pt x="33786" y="12579"/>
                </a:cubicBezTo>
                <a:cubicBezTo>
                  <a:pt x="33786" y="12306"/>
                  <a:pt x="33755" y="12124"/>
                  <a:pt x="33725" y="11881"/>
                </a:cubicBezTo>
                <a:lnTo>
                  <a:pt x="33725" y="11789"/>
                </a:lnTo>
                <a:lnTo>
                  <a:pt x="33725" y="11486"/>
                </a:lnTo>
                <a:lnTo>
                  <a:pt x="33725" y="11182"/>
                </a:lnTo>
                <a:lnTo>
                  <a:pt x="33725" y="11060"/>
                </a:lnTo>
                <a:cubicBezTo>
                  <a:pt x="33725" y="10999"/>
                  <a:pt x="33725" y="10939"/>
                  <a:pt x="33755" y="10908"/>
                </a:cubicBezTo>
                <a:lnTo>
                  <a:pt x="33786" y="10453"/>
                </a:lnTo>
                <a:lnTo>
                  <a:pt x="33786" y="10422"/>
                </a:lnTo>
                <a:close/>
                <a:moveTo>
                  <a:pt x="24549" y="12063"/>
                </a:moveTo>
                <a:cubicBezTo>
                  <a:pt x="24580" y="12093"/>
                  <a:pt x="24580" y="12093"/>
                  <a:pt x="24610" y="12124"/>
                </a:cubicBezTo>
                <a:lnTo>
                  <a:pt x="24580" y="12184"/>
                </a:lnTo>
                <a:cubicBezTo>
                  <a:pt x="24580" y="12245"/>
                  <a:pt x="24549" y="12306"/>
                  <a:pt x="24519" y="12367"/>
                </a:cubicBezTo>
                <a:cubicBezTo>
                  <a:pt x="24519" y="12427"/>
                  <a:pt x="24458" y="12579"/>
                  <a:pt x="24428" y="12701"/>
                </a:cubicBezTo>
                <a:cubicBezTo>
                  <a:pt x="24397" y="12822"/>
                  <a:pt x="24397" y="12883"/>
                  <a:pt x="24367" y="12974"/>
                </a:cubicBezTo>
                <a:cubicBezTo>
                  <a:pt x="24367" y="13096"/>
                  <a:pt x="24337" y="13187"/>
                  <a:pt x="24306" y="13309"/>
                </a:cubicBezTo>
                <a:cubicBezTo>
                  <a:pt x="24306" y="13400"/>
                  <a:pt x="24276" y="13400"/>
                  <a:pt x="24276" y="13461"/>
                </a:cubicBezTo>
                <a:lnTo>
                  <a:pt x="24276" y="13309"/>
                </a:lnTo>
                <a:cubicBezTo>
                  <a:pt x="24276" y="13066"/>
                  <a:pt x="24276" y="12822"/>
                  <a:pt x="24306" y="12579"/>
                </a:cubicBezTo>
                <a:lnTo>
                  <a:pt x="24306" y="12276"/>
                </a:lnTo>
                <a:cubicBezTo>
                  <a:pt x="24367" y="12184"/>
                  <a:pt x="24458" y="12124"/>
                  <a:pt x="24549" y="12063"/>
                </a:cubicBezTo>
                <a:close/>
                <a:moveTo>
                  <a:pt x="40804" y="10453"/>
                </a:moveTo>
                <a:lnTo>
                  <a:pt x="40804" y="10574"/>
                </a:lnTo>
                <a:cubicBezTo>
                  <a:pt x="40804" y="10726"/>
                  <a:pt x="40834" y="10848"/>
                  <a:pt x="40834" y="10999"/>
                </a:cubicBezTo>
                <a:lnTo>
                  <a:pt x="40834" y="11151"/>
                </a:lnTo>
                <a:cubicBezTo>
                  <a:pt x="40895" y="11516"/>
                  <a:pt x="40956" y="11911"/>
                  <a:pt x="41017" y="12276"/>
                </a:cubicBezTo>
                <a:cubicBezTo>
                  <a:pt x="41078" y="12671"/>
                  <a:pt x="41138" y="13157"/>
                  <a:pt x="41199" y="13582"/>
                </a:cubicBezTo>
                <a:cubicBezTo>
                  <a:pt x="41169" y="13552"/>
                  <a:pt x="41138" y="13521"/>
                  <a:pt x="41078" y="13491"/>
                </a:cubicBezTo>
                <a:lnTo>
                  <a:pt x="41017" y="13491"/>
                </a:lnTo>
                <a:lnTo>
                  <a:pt x="41017" y="13461"/>
                </a:lnTo>
                <a:cubicBezTo>
                  <a:pt x="40986" y="13217"/>
                  <a:pt x="40956" y="12944"/>
                  <a:pt x="40926" y="12701"/>
                </a:cubicBezTo>
                <a:lnTo>
                  <a:pt x="40956" y="12549"/>
                </a:lnTo>
                <a:cubicBezTo>
                  <a:pt x="40956" y="12488"/>
                  <a:pt x="40956" y="12458"/>
                  <a:pt x="40926" y="12427"/>
                </a:cubicBezTo>
                <a:cubicBezTo>
                  <a:pt x="40926" y="12367"/>
                  <a:pt x="40926" y="12306"/>
                  <a:pt x="40895" y="12245"/>
                </a:cubicBezTo>
                <a:cubicBezTo>
                  <a:pt x="40865" y="11850"/>
                  <a:pt x="40834" y="11486"/>
                  <a:pt x="40774" y="11091"/>
                </a:cubicBezTo>
                <a:cubicBezTo>
                  <a:pt x="40743" y="10878"/>
                  <a:pt x="40743" y="10696"/>
                  <a:pt x="40713" y="10513"/>
                </a:cubicBezTo>
                <a:lnTo>
                  <a:pt x="40713" y="10453"/>
                </a:lnTo>
                <a:close/>
                <a:moveTo>
                  <a:pt x="11880" y="13400"/>
                </a:moveTo>
                <a:cubicBezTo>
                  <a:pt x="11910" y="13461"/>
                  <a:pt x="11940" y="13521"/>
                  <a:pt x="11971" y="13582"/>
                </a:cubicBezTo>
                <a:lnTo>
                  <a:pt x="11971" y="13612"/>
                </a:lnTo>
                <a:cubicBezTo>
                  <a:pt x="11940" y="13582"/>
                  <a:pt x="11910" y="13521"/>
                  <a:pt x="11880" y="13491"/>
                </a:cubicBezTo>
                <a:lnTo>
                  <a:pt x="11880" y="13400"/>
                </a:lnTo>
                <a:close/>
                <a:moveTo>
                  <a:pt x="16832" y="12640"/>
                </a:moveTo>
                <a:cubicBezTo>
                  <a:pt x="16893" y="12671"/>
                  <a:pt x="16923" y="12701"/>
                  <a:pt x="16954" y="12762"/>
                </a:cubicBezTo>
                <a:cubicBezTo>
                  <a:pt x="16923" y="13005"/>
                  <a:pt x="16923" y="13217"/>
                  <a:pt x="16893" y="13461"/>
                </a:cubicBezTo>
                <a:lnTo>
                  <a:pt x="16923" y="13461"/>
                </a:lnTo>
                <a:lnTo>
                  <a:pt x="16923" y="13612"/>
                </a:lnTo>
                <a:lnTo>
                  <a:pt x="16832" y="13491"/>
                </a:lnTo>
                <a:lnTo>
                  <a:pt x="16832" y="13157"/>
                </a:lnTo>
                <a:lnTo>
                  <a:pt x="16832" y="12944"/>
                </a:lnTo>
                <a:cubicBezTo>
                  <a:pt x="16832" y="12853"/>
                  <a:pt x="16832" y="12731"/>
                  <a:pt x="16832" y="12640"/>
                </a:cubicBezTo>
                <a:close/>
                <a:moveTo>
                  <a:pt x="22969" y="12488"/>
                </a:moveTo>
                <a:lnTo>
                  <a:pt x="22969" y="12549"/>
                </a:lnTo>
                <a:cubicBezTo>
                  <a:pt x="22939" y="12914"/>
                  <a:pt x="22909" y="13278"/>
                  <a:pt x="22878" y="13643"/>
                </a:cubicBezTo>
                <a:cubicBezTo>
                  <a:pt x="22863" y="13628"/>
                  <a:pt x="22848" y="13620"/>
                  <a:pt x="22836" y="13620"/>
                </a:cubicBezTo>
                <a:cubicBezTo>
                  <a:pt x="22825" y="13620"/>
                  <a:pt x="22817" y="13628"/>
                  <a:pt x="22817" y="13643"/>
                </a:cubicBezTo>
                <a:cubicBezTo>
                  <a:pt x="22817" y="13400"/>
                  <a:pt x="22848" y="13157"/>
                  <a:pt x="22909" y="12944"/>
                </a:cubicBezTo>
                <a:lnTo>
                  <a:pt x="22878" y="12944"/>
                </a:lnTo>
                <a:cubicBezTo>
                  <a:pt x="22909" y="12792"/>
                  <a:pt x="22939" y="12640"/>
                  <a:pt x="22969" y="12488"/>
                </a:cubicBezTo>
                <a:close/>
                <a:moveTo>
                  <a:pt x="39589" y="13066"/>
                </a:moveTo>
                <a:lnTo>
                  <a:pt x="39619" y="13491"/>
                </a:lnTo>
                <a:cubicBezTo>
                  <a:pt x="39619" y="13575"/>
                  <a:pt x="39619" y="13673"/>
                  <a:pt x="39629" y="13765"/>
                </a:cubicBezTo>
                <a:lnTo>
                  <a:pt x="39629" y="13765"/>
                </a:lnTo>
                <a:cubicBezTo>
                  <a:pt x="39604" y="13625"/>
                  <a:pt x="39575" y="13488"/>
                  <a:pt x="39528" y="13369"/>
                </a:cubicBezTo>
                <a:lnTo>
                  <a:pt x="39498" y="13339"/>
                </a:lnTo>
                <a:lnTo>
                  <a:pt x="39558" y="13187"/>
                </a:lnTo>
                <a:cubicBezTo>
                  <a:pt x="39558" y="13157"/>
                  <a:pt x="39589" y="13096"/>
                  <a:pt x="39589" y="13066"/>
                </a:cubicBezTo>
                <a:close/>
                <a:moveTo>
                  <a:pt x="14888" y="12640"/>
                </a:moveTo>
                <a:cubicBezTo>
                  <a:pt x="14948" y="12701"/>
                  <a:pt x="14979" y="12731"/>
                  <a:pt x="15039" y="12792"/>
                </a:cubicBezTo>
                <a:cubicBezTo>
                  <a:pt x="15039" y="12822"/>
                  <a:pt x="15070" y="12853"/>
                  <a:pt x="15070" y="12853"/>
                </a:cubicBezTo>
                <a:cubicBezTo>
                  <a:pt x="15039" y="12974"/>
                  <a:pt x="15009" y="13035"/>
                  <a:pt x="15009" y="13126"/>
                </a:cubicBezTo>
                <a:cubicBezTo>
                  <a:pt x="14979" y="13278"/>
                  <a:pt x="14948" y="13430"/>
                  <a:pt x="14918" y="13582"/>
                </a:cubicBezTo>
                <a:cubicBezTo>
                  <a:pt x="14918" y="13643"/>
                  <a:pt x="14888" y="13704"/>
                  <a:pt x="14888" y="13734"/>
                </a:cubicBezTo>
                <a:lnTo>
                  <a:pt x="14857" y="13795"/>
                </a:lnTo>
                <a:lnTo>
                  <a:pt x="14827" y="13825"/>
                </a:lnTo>
                <a:cubicBezTo>
                  <a:pt x="14796" y="13430"/>
                  <a:pt x="14796" y="13066"/>
                  <a:pt x="14827" y="12671"/>
                </a:cubicBezTo>
                <a:lnTo>
                  <a:pt x="14888" y="12640"/>
                </a:lnTo>
                <a:close/>
                <a:moveTo>
                  <a:pt x="36459" y="9693"/>
                </a:moveTo>
                <a:lnTo>
                  <a:pt x="36520" y="9754"/>
                </a:lnTo>
                <a:cubicBezTo>
                  <a:pt x="36550" y="9754"/>
                  <a:pt x="36581" y="9784"/>
                  <a:pt x="36611" y="9784"/>
                </a:cubicBezTo>
                <a:lnTo>
                  <a:pt x="36642" y="9784"/>
                </a:lnTo>
                <a:cubicBezTo>
                  <a:pt x="36672" y="9875"/>
                  <a:pt x="36702" y="9966"/>
                  <a:pt x="36733" y="10027"/>
                </a:cubicBezTo>
                <a:lnTo>
                  <a:pt x="36702" y="10027"/>
                </a:lnTo>
                <a:cubicBezTo>
                  <a:pt x="36687" y="10012"/>
                  <a:pt x="36664" y="10004"/>
                  <a:pt x="36638" y="10004"/>
                </a:cubicBezTo>
                <a:cubicBezTo>
                  <a:pt x="36611" y="10004"/>
                  <a:pt x="36581" y="10012"/>
                  <a:pt x="36550" y="10027"/>
                </a:cubicBezTo>
                <a:cubicBezTo>
                  <a:pt x="36490" y="10027"/>
                  <a:pt x="36429" y="10118"/>
                  <a:pt x="36429" y="10210"/>
                </a:cubicBezTo>
                <a:cubicBezTo>
                  <a:pt x="36490" y="10422"/>
                  <a:pt x="36550" y="10635"/>
                  <a:pt x="36611" y="10848"/>
                </a:cubicBezTo>
                <a:cubicBezTo>
                  <a:pt x="36672" y="11060"/>
                  <a:pt x="36733" y="11212"/>
                  <a:pt x="36794" y="11394"/>
                </a:cubicBezTo>
                <a:cubicBezTo>
                  <a:pt x="36794" y="11486"/>
                  <a:pt x="36824" y="11577"/>
                  <a:pt x="36854" y="11668"/>
                </a:cubicBezTo>
                <a:lnTo>
                  <a:pt x="36854" y="11881"/>
                </a:lnTo>
                <a:cubicBezTo>
                  <a:pt x="36854" y="12184"/>
                  <a:pt x="36854" y="12488"/>
                  <a:pt x="36824" y="12792"/>
                </a:cubicBezTo>
                <a:lnTo>
                  <a:pt x="36824" y="13248"/>
                </a:lnTo>
                <a:cubicBezTo>
                  <a:pt x="36824" y="13400"/>
                  <a:pt x="36824" y="13582"/>
                  <a:pt x="36794" y="13764"/>
                </a:cubicBezTo>
                <a:cubicBezTo>
                  <a:pt x="36794" y="13795"/>
                  <a:pt x="36794" y="13795"/>
                  <a:pt x="36794" y="13825"/>
                </a:cubicBezTo>
                <a:cubicBezTo>
                  <a:pt x="36794" y="13795"/>
                  <a:pt x="36763" y="13734"/>
                  <a:pt x="36763" y="13704"/>
                </a:cubicBezTo>
                <a:cubicBezTo>
                  <a:pt x="36733" y="13461"/>
                  <a:pt x="36672" y="13248"/>
                  <a:pt x="36642" y="13035"/>
                </a:cubicBezTo>
                <a:cubicBezTo>
                  <a:pt x="36642" y="12792"/>
                  <a:pt x="36581" y="12488"/>
                  <a:pt x="36550" y="12215"/>
                </a:cubicBezTo>
                <a:cubicBezTo>
                  <a:pt x="36550" y="12093"/>
                  <a:pt x="36520" y="11972"/>
                  <a:pt x="36520" y="11850"/>
                </a:cubicBezTo>
                <a:cubicBezTo>
                  <a:pt x="36490" y="11759"/>
                  <a:pt x="36490" y="11607"/>
                  <a:pt x="36490" y="11486"/>
                </a:cubicBezTo>
                <a:cubicBezTo>
                  <a:pt x="36459" y="11364"/>
                  <a:pt x="36459" y="11151"/>
                  <a:pt x="36429" y="10999"/>
                </a:cubicBezTo>
                <a:cubicBezTo>
                  <a:pt x="36429" y="10848"/>
                  <a:pt x="36429" y="10696"/>
                  <a:pt x="36399" y="10574"/>
                </a:cubicBezTo>
                <a:lnTo>
                  <a:pt x="36399" y="10483"/>
                </a:lnTo>
                <a:lnTo>
                  <a:pt x="36399" y="10301"/>
                </a:lnTo>
                <a:lnTo>
                  <a:pt x="36399" y="10088"/>
                </a:lnTo>
                <a:cubicBezTo>
                  <a:pt x="36399" y="9966"/>
                  <a:pt x="36429" y="9815"/>
                  <a:pt x="36459" y="9693"/>
                </a:cubicBezTo>
                <a:close/>
                <a:moveTo>
                  <a:pt x="38890" y="13035"/>
                </a:moveTo>
                <a:lnTo>
                  <a:pt x="38890" y="13066"/>
                </a:lnTo>
                <a:cubicBezTo>
                  <a:pt x="38890" y="13187"/>
                  <a:pt x="38860" y="13309"/>
                  <a:pt x="38829" y="13430"/>
                </a:cubicBezTo>
                <a:cubicBezTo>
                  <a:pt x="38799" y="13552"/>
                  <a:pt x="38738" y="13734"/>
                  <a:pt x="38708" y="13886"/>
                </a:cubicBezTo>
                <a:lnTo>
                  <a:pt x="38677" y="13886"/>
                </a:lnTo>
                <a:lnTo>
                  <a:pt x="38708" y="13764"/>
                </a:lnTo>
                <a:cubicBezTo>
                  <a:pt x="38708" y="13643"/>
                  <a:pt x="38738" y="13491"/>
                  <a:pt x="38738" y="13369"/>
                </a:cubicBezTo>
                <a:cubicBezTo>
                  <a:pt x="38738" y="13309"/>
                  <a:pt x="38768" y="13278"/>
                  <a:pt x="38768" y="13248"/>
                </a:cubicBezTo>
                <a:lnTo>
                  <a:pt x="38829" y="13157"/>
                </a:lnTo>
                <a:cubicBezTo>
                  <a:pt x="38860" y="13096"/>
                  <a:pt x="38860" y="13066"/>
                  <a:pt x="38890" y="13035"/>
                </a:cubicBezTo>
                <a:close/>
                <a:moveTo>
                  <a:pt x="30018" y="12184"/>
                </a:moveTo>
                <a:lnTo>
                  <a:pt x="30049" y="12276"/>
                </a:lnTo>
                <a:lnTo>
                  <a:pt x="30079" y="12549"/>
                </a:lnTo>
                <a:cubicBezTo>
                  <a:pt x="30079" y="12671"/>
                  <a:pt x="30049" y="12792"/>
                  <a:pt x="30049" y="12914"/>
                </a:cubicBezTo>
                <a:cubicBezTo>
                  <a:pt x="29988" y="13248"/>
                  <a:pt x="29957" y="13582"/>
                  <a:pt x="29897" y="13916"/>
                </a:cubicBezTo>
                <a:cubicBezTo>
                  <a:pt x="29897" y="13764"/>
                  <a:pt x="29836" y="13643"/>
                  <a:pt x="29836" y="13491"/>
                </a:cubicBezTo>
                <a:cubicBezTo>
                  <a:pt x="29806" y="13339"/>
                  <a:pt x="29806" y="13217"/>
                  <a:pt x="29775" y="13096"/>
                </a:cubicBezTo>
                <a:lnTo>
                  <a:pt x="29775" y="13005"/>
                </a:lnTo>
                <a:cubicBezTo>
                  <a:pt x="29806" y="12914"/>
                  <a:pt x="29836" y="12853"/>
                  <a:pt x="29866" y="12792"/>
                </a:cubicBezTo>
                <a:cubicBezTo>
                  <a:pt x="29897" y="12640"/>
                  <a:pt x="29927" y="12519"/>
                  <a:pt x="29988" y="12367"/>
                </a:cubicBezTo>
                <a:cubicBezTo>
                  <a:pt x="29988" y="12306"/>
                  <a:pt x="30018" y="12245"/>
                  <a:pt x="30018" y="12184"/>
                </a:cubicBezTo>
                <a:close/>
                <a:moveTo>
                  <a:pt x="38282" y="10908"/>
                </a:moveTo>
                <a:cubicBezTo>
                  <a:pt x="38282" y="10999"/>
                  <a:pt x="38313" y="11091"/>
                  <a:pt x="38313" y="11182"/>
                </a:cubicBezTo>
                <a:lnTo>
                  <a:pt x="38373" y="11546"/>
                </a:lnTo>
                <a:cubicBezTo>
                  <a:pt x="38373" y="11729"/>
                  <a:pt x="38404" y="11941"/>
                  <a:pt x="38404" y="12093"/>
                </a:cubicBezTo>
                <a:cubicBezTo>
                  <a:pt x="38404" y="12276"/>
                  <a:pt x="38404" y="12397"/>
                  <a:pt x="38404" y="12549"/>
                </a:cubicBezTo>
                <a:cubicBezTo>
                  <a:pt x="38404" y="12731"/>
                  <a:pt x="38373" y="12792"/>
                  <a:pt x="38373" y="12883"/>
                </a:cubicBezTo>
                <a:cubicBezTo>
                  <a:pt x="38373" y="13005"/>
                  <a:pt x="38373" y="13096"/>
                  <a:pt x="38343" y="13187"/>
                </a:cubicBezTo>
                <a:cubicBezTo>
                  <a:pt x="38313" y="13278"/>
                  <a:pt x="38343" y="13369"/>
                  <a:pt x="38313" y="13430"/>
                </a:cubicBezTo>
                <a:cubicBezTo>
                  <a:pt x="38313" y="13461"/>
                  <a:pt x="38313" y="13491"/>
                  <a:pt x="38282" y="13491"/>
                </a:cubicBezTo>
                <a:lnTo>
                  <a:pt x="38222" y="13673"/>
                </a:lnTo>
                <a:lnTo>
                  <a:pt x="38191" y="13673"/>
                </a:lnTo>
                <a:cubicBezTo>
                  <a:pt x="38161" y="13673"/>
                  <a:pt x="38130" y="13704"/>
                  <a:pt x="38070" y="13704"/>
                </a:cubicBezTo>
                <a:cubicBezTo>
                  <a:pt x="37978" y="13764"/>
                  <a:pt x="37857" y="13825"/>
                  <a:pt x="37796" y="13916"/>
                </a:cubicBezTo>
                <a:cubicBezTo>
                  <a:pt x="37796" y="13855"/>
                  <a:pt x="37796" y="13795"/>
                  <a:pt x="37766" y="13704"/>
                </a:cubicBezTo>
                <a:lnTo>
                  <a:pt x="37766" y="13643"/>
                </a:lnTo>
                <a:cubicBezTo>
                  <a:pt x="37796" y="13552"/>
                  <a:pt x="37796" y="13430"/>
                  <a:pt x="37827" y="13309"/>
                </a:cubicBezTo>
                <a:cubicBezTo>
                  <a:pt x="37857" y="13066"/>
                  <a:pt x="37887" y="12822"/>
                  <a:pt x="37918" y="12549"/>
                </a:cubicBezTo>
                <a:cubicBezTo>
                  <a:pt x="37948" y="12306"/>
                  <a:pt x="37948" y="12093"/>
                  <a:pt x="37978" y="11881"/>
                </a:cubicBezTo>
                <a:lnTo>
                  <a:pt x="37978" y="11638"/>
                </a:lnTo>
                <a:lnTo>
                  <a:pt x="37978" y="11212"/>
                </a:lnTo>
                <a:cubicBezTo>
                  <a:pt x="37978" y="11060"/>
                  <a:pt x="38009" y="11091"/>
                  <a:pt x="38009" y="10969"/>
                </a:cubicBezTo>
                <a:lnTo>
                  <a:pt x="38009" y="10908"/>
                </a:lnTo>
                <a:cubicBezTo>
                  <a:pt x="38054" y="10939"/>
                  <a:pt x="38100" y="10954"/>
                  <a:pt x="38146" y="10954"/>
                </a:cubicBezTo>
                <a:cubicBezTo>
                  <a:pt x="38191" y="10954"/>
                  <a:pt x="38237" y="10939"/>
                  <a:pt x="38282" y="10908"/>
                </a:cubicBezTo>
                <a:close/>
                <a:moveTo>
                  <a:pt x="11485" y="13704"/>
                </a:moveTo>
                <a:lnTo>
                  <a:pt x="11485" y="14068"/>
                </a:lnTo>
                <a:cubicBezTo>
                  <a:pt x="11454" y="13947"/>
                  <a:pt x="11424" y="13825"/>
                  <a:pt x="11363" y="13704"/>
                </a:cubicBezTo>
                <a:close/>
                <a:moveTo>
                  <a:pt x="17895" y="12853"/>
                </a:moveTo>
                <a:lnTo>
                  <a:pt x="17895" y="12883"/>
                </a:lnTo>
                <a:cubicBezTo>
                  <a:pt x="17926" y="13066"/>
                  <a:pt x="17956" y="13248"/>
                  <a:pt x="17956" y="13430"/>
                </a:cubicBezTo>
                <a:lnTo>
                  <a:pt x="17956" y="13673"/>
                </a:lnTo>
                <a:lnTo>
                  <a:pt x="17956" y="13855"/>
                </a:lnTo>
                <a:lnTo>
                  <a:pt x="17956" y="13916"/>
                </a:lnTo>
                <a:lnTo>
                  <a:pt x="17926" y="13916"/>
                </a:lnTo>
                <a:cubicBezTo>
                  <a:pt x="17865" y="13947"/>
                  <a:pt x="17804" y="14007"/>
                  <a:pt x="17774" y="14068"/>
                </a:cubicBezTo>
                <a:cubicBezTo>
                  <a:pt x="17744" y="14159"/>
                  <a:pt x="17713" y="14220"/>
                  <a:pt x="17683" y="14311"/>
                </a:cubicBezTo>
                <a:lnTo>
                  <a:pt x="17683" y="14220"/>
                </a:lnTo>
                <a:cubicBezTo>
                  <a:pt x="17683" y="14007"/>
                  <a:pt x="17683" y="13825"/>
                  <a:pt x="17652" y="13643"/>
                </a:cubicBezTo>
                <a:cubicBezTo>
                  <a:pt x="17652" y="13521"/>
                  <a:pt x="17652" y="13400"/>
                  <a:pt x="17683" y="13278"/>
                </a:cubicBezTo>
                <a:cubicBezTo>
                  <a:pt x="17713" y="13157"/>
                  <a:pt x="17683" y="13157"/>
                  <a:pt x="17713" y="13096"/>
                </a:cubicBezTo>
                <a:cubicBezTo>
                  <a:pt x="17744" y="13035"/>
                  <a:pt x="17774" y="12974"/>
                  <a:pt x="17804" y="12914"/>
                </a:cubicBezTo>
                <a:lnTo>
                  <a:pt x="17804" y="12883"/>
                </a:lnTo>
                <a:lnTo>
                  <a:pt x="17804" y="12853"/>
                </a:lnTo>
                <a:close/>
                <a:moveTo>
                  <a:pt x="22817" y="14007"/>
                </a:moveTo>
                <a:lnTo>
                  <a:pt x="22817" y="14038"/>
                </a:lnTo>
                <a:cubicBezTo>
                  <a:pt x="22817" y="14159"/>
                  <a:pt x="22787" y="14281"/>
                  <a:pt x="22757" y="14402"/>
                </a:cubicBezTo>
                <a:cubicBezTo>
                  <a:pt x="22757" y="14372"/>
                  <a:pt x="22757" y="14342"/>
                  <a:pt x="22726" y="14311"/>
                </a:cubicBezTo>
                <a:cubicBezTo>
                  <a:pt x="22726" y="14281"/>
                  <a:pt x="22726" y="14250"/>
                  <a:pt x="22726" y="14220"/>
                </a:cubicBezTo>
                <a:cubicBezTo>
                  <a:pt x="22726" y="14220"/>
                  <a:pt x="22787" y="14190"/>
                  <a:pt x="22787" y="14159"/>
                </a:cubicBezTo>
                <a:lnTo>
                  <a:pt x="22787" y="14159"/>
                </a:lnTo>
                <a:lnTo>
                  <a:pt x="22757" y="14190"/>
                </a:lnTo>
                <a:lnTo>
                  <a:pt x="22757" y="14129"/>
                </a:lnTo>
                <a:cubicBezTo>
                  <a:pt x="22787" y="14099"/>
                  <a:pt x="22787" y="14038"/>
                  <a:pt x="22817" y="14007"/>
                </a:cubicBezTo>
                <a:close/>
                <a:moveTo>
                  <a:pt x="19141" y="13369"/>
                </a:moveTo>
                <a:cubicBezTo>
                  <a:pt x="19111" y="13430"/>
                  <a:pt x="19141" y="13491"/>
                  <a:pt x="19141" y="13552"/>
                </a:cubicBezTo>
                <a:lnTo>
                  <a:pt x="19141" y="13734"/>
                </a:lnTo>
                <a:cubicBezTo>
                  <a:pt x="19141" y="13855"/>
                  <a:pt x="19111" y="14007"/>
                  <a:pt x="19080" y="14129"/>
                </a:cubicBezTo>
                <a:cubicBezTo>
                  <a:pt x="19080" y="14281"/>
                  <a:pt x="19080" y="14311"/>
                  <a:pt x="19050" y="14402"/>
                </a:cubicBezTo>
                <a:lnTo>
                  <a:pt x="19050" y="14494"/>
                </a:lnTo>
                <a:cubicBezTo>
                  <a:pt x="19020" y="14372"/>
                  <a:pt x="18989" y="14281"/>
                  <a:pt x="18959" y="14190"/>
                </a:cubicBezTo>
                <a:cubicBezTo>
                  <a:pt x="18928" y="14068"/>
                  <a:pt x="18959" y="14038"/>
                  <a:pt x="18989" y="13977"/>
                </a:cubicBezTo>
                <a:lnTo>
                  <a:pt x="19050" y="13704"/>
                </a:lnTo>
                <a:cubicBezTo>
                  <a:pt x="19050" y="13643"/>
                  <a:pt x="19080" y="13612"/>
                  <a:pt x="19080" y="13552"/>
                </a:cubicBezTo>
                <a:cubicBezTo>
                  <a:pt x="19080" y="13521"/>
                  <a:pt x="19111" y="13430"/>
                  <a:pt x="19141" y="13369"/>
                </a:cubicBezTo>
                <a:close/>
                <a:moveTo>
                  <a:pt x="30990" y="13430"/>
                </a:moveTo>
                <a:cubicBezTo>
                  <a:pt x="31021" y="13612"/>
                  <a:pt x="31051" y="13825"/>
                  <a:pt x="31082" y="14007"/>
                </a:cubicBezTo>
                <a:lnTo>
                  <a:pt x="31173" y="14463"/>
                </a:lnTo>
                <a:lnTo>
                  <a:pt x="31173" y="14524"/>
                </a:lnTo>
                <a:cubicBezTo>
                  <a:pt x="31112" y="14402"/>
                  <a:pt x="31082" y="14281"/>
                  <a:pt x="31082" y="14129"/>
                </a:cubicBezTo>
                <a:lnTo>
                  <a:pt x="30990" y="13612"/>
                </a:lnTo>
                <a:lnTo>
                  <a:pt x="30990" y="13430"/>
                </a:lnTo>
                <a:close/>
                <a:moveTo>
                  <a:pt x="12973" y="13339"/>
                </a:moveTo>
                <a:cubicBezTo>
                  <a:pt x="12913" y="13643"/>
                  <a:pt x="12882" y="13947"/>
                  <a:pt x="12913" y="14250"/>
                </a:cubicBezTo>
                <a:cubicBezTo>
                  <a:pt x="12913" y="14311"/>
                  <a:pt x="12913" y="14342"/>
                  <a:pt x="12913" y="14372"/>
                </a:cubicBezTo>
                <a:cubicBezTo>
                  <a:pt x="12913" y="14433"/>
                  <a:pt x="12882" y="14494"/>
                  <a:pt x="12882" y="14554"/>
                </a:cubicBezTo>
                <a:cubicBezTo>
                  <a:pt x="12882" y="14463"/>
                  <a:pt x="12852" y="14372"/>
                  <a:pt x="12822" y="14250"/>
                </a:cubicBezTo>
                <a:lnTo>
                  <a:pt x="12822" y="14038"/>
                </a:lnTo>
                <a:cubicBezTo>
                  <a:pt x="12822" y="13886"/>
                  <a:pt x="12852" y="13734"/>
                  <a:pt x="12852" y="13552"/>
                </a:cubicBezTo>
                <a:cubicBezTo>
                  <a:pt x="12913" y="13491"/>
                  <a:pt x="12943" y="13430"/>
                  <a:pt x="12943" y="13400"/>
                </a:cubicBezTo>
                <a:cubicBezTo>
                  <a:pt x="12943" y="13369"/>
                  <a:pt x="12943" y="13339"/>
                  <a:pt x="12973" y="13339"/>
                </a:cubicBezTo>
                <a:close/>
                <a:moveTo>
                  <a:pt x="16133" y="13369"/>
                </a:moveTo>
                <a:lnTo>
                  <a:pt x="16194" y="13400"/>
                </a:lnTo>
                <a:lnTo>
                  <a:pt x="16224" y="13400"/>
                </a:lnTo>
                <a:cubicBezTo>
                  <a:pt x="16255" y="13643"/>
                  <a:pt x="16255" y="13916"/>
                  <a:pt x="16224" y="14159"/>
                </a:cubicBezTo>
                <a:lnTo>
                  <a:pt x="16194" y="14463"/>
                </a:lnTo>
                <a:lnTo>
                  <a:pt x="16194" y="14554"/>
                </a:lnTo>
                <a:cubicBezTo>
                  <a:pt x="16194" y="14494"/>
                  <a:pt x="16164" y="14433"/>
                  <a:pt x="16133" y="14372"/>
                </a:cubicBezTo>
                <a:lnTo>
                  <a:pt x="16133" y="14007"/>
                </a:lnTo>
                <a:lnTo>
                  <a:pt x="16133" y="13582"/>
                </a:lnTo>
                <a:lnTo>
                  <a:pt x="16133" y="13369"/>
                </a:lnTo>
                <a:close/>
                <a:moveTo>
                  <a:pt x="29380" y="14159"/>
                </a:moveTo>
                <a:lnTo>
                  <a:pt x="29441" y="14463"/>
                </a:lnTo>
                <a:lnTo>
                  <a:pt x="29411" y="14554"/>
                </a:lnTo>
                <a:cubicBezTo>
                  <a:pt x="29380" y="14524"/>
                  <a:pt x="29350" y="14494"/>
                  <a:pt x="29319" y="14463"/>
                </a:cubicBezTo>
                <a:lnTo>
                  <a:pt x="29259" y="14433"/>
                </a:lnTo>
                <a:cubicBezTo>
                  <a:pt x="29259" y="14372"/>
                  <a:pt x="29289" y="14342"/>
                  <a:pt x="29319" y="14311"/>
                </a:cubicBezTo>
                <a:cubicBezTo>
                  <a:pt x="29319" y="14281"/>
                  <a:pt x="29350" y="14220"/>
                  <a:pt x="29380" y="14159"/>
                </a:cubicBezTo>
                <a:close/>
                <a:moveTo>
                  <a:pt x="40500" y="14372"/>
                </a:moveTo>
                <a:lnTo>
                  <a:pt x="40500" y="14372"/>
                </a:lnTo>
                <a:cubicBezTo>
                  <a:pt x="40470" y="14433"/>
                  <a:pt x="40439" y="14494"/>
                  <a:pt x="40409" y="14554"/>
                </a:cubicBezTo>
                <a:lnTo>
                  <a:pt x="40439" y="14433"/>
                </a:lnTo>
                <a:lnTo>
                  <a:pt x="40500" y="14372"/>
                </a:lnTo>
                <a:close/>
                <a:moveTo>
                  <a:pt x="42263" y="14489"/>
                </a:moveTo>
                <a:cubicBezTo>
                  <a:pt x="42269" y="14489"/>
                  <a:pt x="42296" y="14588"/>
                  <a:pt x="42323" y="14615"/>
                </a:cubicBezTo>
                <a:lnTo>
                  <a:pt x="42323" y="14645"/>
                </a:lnTo>
                <a:lnTo>
                  <a:pt x="42262" y="14524"/>
                </a:lnTo>
                <a:lnTo>
                  <a:pt x="42262" y="14494"/>
                </a:lnTo>
                <a:cubicBezTo>
                  <a:pt x="42262" y="14490"/>
                  <a:pt x="42263" y="14489"/>
                  <a:pt x="42263" y="14489"/>
                </a:cubicBezTo>
                <a:close/>
                <a:moveTo>
                  <a:pt x="9935" y="14068"/>
                </a:moveTo>
                <a:lnTo>
                  <a:pt x="9935" y="14190"/>
                </a:lnTo>
                <a:cubicBezTo>
                  <a:pt x="9935" y="14250"/>
                  <a:pt x="9966" y="14311"/>
                  <a:pt x="9966" y="14342"/>
                </a:cubicBezTo>
                <a:lnTo>
                  <a:pt x="9935" y="14342"/>
                </a:lnTo>
                <a:lnTo>
                  <a:pt x="9935" y="14494"/>
                </a:lnTo>
                <a:lnTo>
                  <a:pt x="9935" y="14585"/>
                </a:lnTo>
                <a:lnTo>
                  <a:pt x="9874" y="14676"/>
                </a:lnTo>
                <a:lnTo>
                  <a:pt x="9814" y="14524"/>
                </a:lnTo>
                <a:cubicBezTo>
                  <a:pt x="9844" y="14433"/>
                  <a:pt x="9874" y="14311"/>
                  <a:pt x="9905" y="14190"/>
                </a:cubicBezTo>
                <a:cubicBezTo>
                  <a:pt x="9905" y="14159"/>
                  <a:pt x="9905" y="14099"/>
                  <a:pt x="9935" y="14068"/>
                </a:cubicBezTo>
                <a:close/>
                <a:moveTo>
                  <a:pt x="30322" y="13612"/>
                </a:moveTo>
                <a:cubicBezTo>
                  <a:pt x="30322" y="13673"/>
                  <a:pt x="30352" y="13734"/>
                  <a:pt x="30383" y="13764"/>
                </a:cubicBezTo>
                <a:cubicBezTo>
                  <a:pt x="30383" y="13825"/>
                  <a:pt x="30383" y="13886"/>
                  <a:pt x="30413" y="13977"/>
                </a:cubicBezTo>
                <a:lnTo>
                  <a:pt x="30535" y="14372"/>
                </a:lnTo>
                <a:lnTo>
                  <a:pt x="30535" y="14433"/>
                </a:lnTo>
                <a:cubicBezTo>
                  <a:pt x="30535" y="14494"/>
                  <a:pt x="30535" y="14554"/>
                  <a:pt x="30535" y="14645"/>
                </a:cubicBezTo>
                <a:lnTo>
                  <a:pt x="30535" y="14676"/>
                </a:lnTo>
                <a:lnTo>
                  <a:pt x="30504" y="14585"/>
                </a:lnTo>
                <a:cubicBezTo>
                  <a:pt x="30444" y="14463"/>
                  <a:pt x="30383" y="14311"/>
                  <a:pt x="30292" y="14220"/>
                </a:cubicBezTo>
                <a:lnTo>
                  <a:pt x="30261" y="14159"/>
                </a:lnTo>
                <a:cubicBezTo>
                  <a:pt x="30292" y="13977"/>
                  <a:pt x="30292" y="13795"/>
                  <a:pt x="30322" y="13612"/>
                </a:cubicBezTo>
                <a:close/>
                <a:moveTo>
                  <a:pt x="21450" y="14676"/>
                </a:moveTo>
                <a:lnTo>
                  <a:pt x="21450" y="14706"/>
                </a:lnTo>
                <a:cubicBezTo>
                  <a:pt x="21450" y="14706"/>
                  <a:pt x="21450" y="14676"/>
                  <a:pt x="21420" y="14676"/>
                </a:cubicBezTo>
                <a:close/>
                <a:moveTo>
                  <a:pt x="20053" y="14645"/>
                </a:moveTo>
                <a:lnTo>
                  <a:pt x="19992" y="14737"/>
                </a:lnTo>
                <a:lnTo>
                  <a:pt x="19992" y="14706"/>
                </a:lnTo>
                <a:lnTo>
                  <a:pt x="19992" y="14645"/>
                </a:lnTo>
                <a:close/>
                <a:moveTo>
                  <a:pt x="38070" y="14190"/>
                </a:moveTo>
                <a:cubicBezTo>
                  <a:pt x="38009" y="14402"/>
                  <a:pt x="37948" y="14615"/>
                  <a:pt x="37918" y="14828"/>
                </a:cubicBezTo>
                <a:cubicBezTo>
                  <a:pt x="37887" y="14737"/>
                  <a:pt x="37887" y="14645"/>
                  <a:pt x="37857" y="14554"/>
                </a:cubicBezTo>
                <a:lnTo>
                  <a:pt x="37887" y="14494"/>
                </a:lnTo>
                <a:cubicBezTo>
                  <a:pt x="37948" y="14372"/>
                  <a:pt x="38009" y="14281"/>
                  <a:pt x="38070" y="14190"/>
                </a:cubicBezTo>
                <a:close/>
                <a:moveTo>
                  <a:pt x="35001" y="12519"/>
                </a:moveTo>
                <a:lnTo>
                  <a:pt x="35153" y="13248"/>
                </a:lnTo>
                <a:cubicBezTo>
                  <a:pt x="35153" y="13309"/>
                  <a:pt x="35183" y="13369"/>
                  <a:pt x="35183" y="13430"/>
                </a:cubicBezTo>
                <a:cubicBezTo>
                  <a:pt x="35244" y="13582"/>
                  <a:pt x="35274" y="13704"/>
                  <a:pt x="35305" y="13855"/>
                </a:cubicBezTo>
                <a:cubicBezTo>
                  <a:pt x="35335" y="14007"/>
                  <a:pt x="35335" y="14099"/>
                  <a:pt x="35366" y="14190"/>
                </a:cubicBezTo>
                <a:lnTo>
                  <a:pt x="35335" y="14524"/>
                </a:lnTo>
                <a:lnTo>
                  <a:pt x="35335" y="14463"/>
                </a:lnTo>
                <a:cubicBezTo>
                  <a:pt x="35305" y="14615"/>
                  <a:pt x="35274" y="14767"/>
                  <a:pt x="35274" y="14888"/>
                </a:cubicBezTo>
                <a:lnTo>
                  <a:pt x="35183" y="14888"/>
                </a:lnTo>
                <a:cubicBezTo>
                  <a:pt x="35153" y="14706"/>
                  <a:pt x="35153" y="14524"/>
                  <a:pt x="35122" y="14372"/>
                </a:cubicBezTo>
                <a:cubicBezTo>
                  <a:pt x="35092" y="13947"/>
                  <a:pt x="35062" y="13552"/>
                  <a:pt x="35031" y="13157"/>
                </a:cubicBezTo>
                <a:cubicBezTo>
                  <a:pt x="35031" y="12974"/>
                  <a:pt x="35001" y="12762"/>
                  <a:pt x="35001" y="12579"/>
                </a:cubicBezTo>
                <a:lnTo>
                  <a:pt x="35001" y="12519"/>
                </a:lnTo>
                <a:close/>
                <a:moveTo>
                  <a:pt x="45787" y="12883"/>
                </a:moveTo>
                <a:cubicBezTo>
                  <a:pt x="45848" y="12974"/>
                  <a:pt x="45878" y="13066"/>
                  <a:pt x="45908" y="13157"/>
                </a:cubicBezTo>
                <a:cubicBezTo>
                  <a:pt x="45939" y="13248"/>
                  <a:pt x="46000" y="13369"/>
                  <a:pt x="46030" y="13461"/>
                </a:cubicBezTo>
                <a:cubicBezTo>
                  <a:pt x="46030" y="13491"/>
                  <a:pt x="46060" y="13552"/>
                  <a:pt x="46060" y="13582"/>
                </a:cubicBezTo>
                <a:cubicBezTo>
                  <a:pt x="46091" y="13643"/>
                  <a:pt x="46121" y="13734"/>
                  <a:pt x="46151" y="13795"/>
                </a:cubicBezTo>
                <a:cubicBezTo>
                  <a:pt x="46212" y="14038"/>
                  <a:pt x="46273" y="14311"/>
                  <a:pt x="46273" y="14554"/>
                </a:cubicBezTo>
                <a:cubicBezTo>
                  <a:pt x="46300" y="14715"/>
                  <a:pt x="46303" y="14852"/>
                  <a:pt x="46324" y="15006"/>
                </a:cubicBezTo>
                <a:lnTo>
                  <a:pt x="46324" y="15006"/>
                </a:lnTo>
                <a:cubicBezTo>
                  <a:pt x="46307" y="14947"/>
                  <a:pt x="46273" y="14896"/>
                  <a:pt x="46273" y="14828"/>
                </a:cubicBezTo>
                <a:lnTo>
                  <a:pt x="46243" y="14797"/>
                </a:lnTo>
                <a:cubicBezTo>
                  <a:pt x="46182" y="14645"/>
                  <a:pt x="46121" y="14494"/>
                  <a:pt x="46060" y="14311"/>
                </a:cubicBezTo>
                <a:cubicBezTo>
                  <a:pt x="46030" y="14038"/>
                  <a:pt x="45939" y="13764"/>
                  <a:pt x="45878" y="13491"/>
                </a:cubicBezTo>
                <a:cubicBezTo>
                  <a:pt x="45878" y="13369"/>
                  <a:pt x="45848" y="13278"/>
                  <a:pt x="45817" y="13187"/>
                </a:cubicBezTo>
                <a:cubicBezTo>
                  <a:pt x="45817" y="13066"/>
                  <a:pt x="45817" y="12974"/>
                  <a:pt x="45787" y="12883"/>
                </a:cubicBezTo>
                <a:close/>
                <a:moveTo>
                  <a:pt x="8264" y="14980"/>
                </a:moveTo>
                <a:cubicBezTo>
                  <a:pt x="8264" y="14980"/>
                  <a:pt x="8295" y="14980"/>
                  <a:pt x="8295" y="15010"/>
                </a:cubicBezTo>
                <a:lnTo>
                  <a:pt x="8264" y="14980"/>
                </a:lnTo>
                <a:close/>
                <a:moveTo>
                  <a:pt x="26858" y="13369"/>
                </a:moveTo>
                <a:lnTo>
                  <a:pt x="26919" y="13552"/>
                </a:lnTo>
                <a:cubicBezTo>
                  <a:pt x="26950" y="13643"/>
                  <a:pt x="26980" y="13704"/>
                  <a:pt x="27010" y="13764"/>
                </a:cubicBezTo>
                <a:cubicBezTo>
                  <a:pt x="27041" y="13825"/>
                  <a:pt x="27071" y="13886"/>
                  <a:pt x="27132" y="13947"/>
                </a:cubicBezTo>
                <a:lnTo>
                  <a:pt x="27162" y="13977"/>
                </a:lnTo>
                <a:cubicBezTo>
                  <a:pt x="27193" y="13977"/>
                  <a:pt x="27223" y="14007"/>
                  <a:pt x="27253" y="14007"/>
                </a:cubicBezTo>
                <a:lnTo>
                  <a:pt x="27344" y="14007"/>
                </a:lnTo>
                <a:lnTo>
                  <a:pt x="27344" y="14099"/>
                </a:lnTo>
                <a:cubicBezTo>
                  <a:pt x="27344" y="14220"/>
                  <a:pt x="27344" y="14311"/>
                  <a:pt x="27314" y="14433"/>
                </a:cubicBezTo>
                <a:cubicBezTo>
                  <a:pt x="27284" y="14524"/>
                  <a:pt x="27314" y="14615"/>
                  <a:pt x="27314" y="14676"/>
                </a:cubicBezTo>
                <a:lnTo>
                  <a:pt x="27314" y="15040"/>
                </a:lnTo>
                <a:lnTo>
                  <a:pt x="27284" y="14980"/>
                </a:lnTo>
                <a:lnTo>
                  <a:pt x="26980" y="14250"/>
                </a:lnTo>
                <a:cubicBezTo>
                  <a:pt x="26919" y="14159"/>
                  <a:pt x="26889" y="14038"/>
                  <a:pt x="26828" y="13916"/>
                </a:cubicBezTo>
                <a:lnTo>
                  <a:pt x="26828" y="13886"/>
                </a:lnTo>
                <a:cubicBezTo>
                  <a:pt x="26828" y="13734"/>
                  <a:pt x="26828" y="13612"/>
                  <a:pt x="26858" y="13461"/>
                </a:cubicBezTo>
                <a:cubicBezTo>
                  <a:pt x="26858" y="13430"/>
                  <a:pt x="26858" y="13400"/>
                  <a:pt x="26858" y="13369"/>
                </a:cubicBezTo>
                <a:close/>
                <a:moveTo>
                  <a:pt x="10573" y="14220"/>
                </a:moveTo>
                <a:lnTo>
                  <a:pt x="10573" y="14281"/>
                </a:lnTo>
                <a:cubicBezTo>
                  <a:pt x="10573" y="14554"/>
                  <a:pt x="10604" y="14828"/>
                  <a:pt x="10664" y="15101"/>
                </a:cubicBezTo>
                <a:lnTo>
                  <a:pt x="10604" y="15040"/>
                </a:lnTo>
                <a:cubicBezTo>
                  <a:pt x="10543" y="14980"/>
                  <a:pt x="10452" y="14919"/>
                  <a:pt x="10391" y="14888"/>
                </a:cubicBezTo>
                <a:cubicBezTo>
                  <a:pt x="10391" y="14767"/>
                  <a:pt x="10361" y="14676"/>
                  <a:pt x="10391" y="14585"/>
                </a:cubicBezTo>
                <a:lnTo>
                  <a:pt x="10361" y="14585"/>
                </a:lnTo>
                <a:cubicBezTo>
                  <a:pt x="10361" y="14554"/>
                  <a:pt x="10361" y="14554"/>
                  <a:pt x="10391" y="14524"/>
                </a:cubicBezTo>
                <a:cubicBezTo>
                  <a:pt x="10421" y="14433"/>
                  <a:pt x="10482" y="14372"/>
                  <a:pt x="10543" y="14281"/>
                </a:cubicBezTo>
                <a:lnTo>
                  <a:pt x="10573" y="14220"/>
                </a:lnTo>
                <a:close/>
                <a:moveTo>
                  <a:pt x="32905" y="13066"/>
                </a:moveTo>
                <a:lnTo>
                  <a:pt x="32905" y="13248"/>
                </a:lnTo>
                <a:cubicBezTo>
                  <a:pt x="32935" y="13400"/>
                  <a:pt x="32935" y="13582"/>
                  <a:pt x="32965" y="13764"/>
                </a:cubicBezTo>
                <a:lnTo>
                  <a:pt x="33026" y="14068"/>
                </a:lnTo>
                <a:cubicBezTo>
                  <a:pt x="33026" y="14129"/>
                  <a:pt x="33026" y="14159"/>
                  <a:pt x="33026" y="14220"/>
                </a:cubicBezTo>
                <a:lnTo>
                  <a:pt x="33148" y="14706"/>
                </a:lnTo>
                <a:cubicBezTo>
                  <a:pt x="33148" y="14767"/>
                  <a:pt x="33117" y="14858"/>
                  <a:pt x="33087" y="14919"/>
                </a:cubicBezTo>
                <a:cubicBezTo>
                  <a:pt x="33087" y="15010"/>
                  <a:pt x="33087" y="15071"/>
                  <a:pt x="33056" y="15132"/>
                </a:cubicBezTo>
                <a:lnTo>
                  <a:pt x="33026" y="15040"/>
                </a:lnTo>
                <a:cubicBezTo>
                  <a:pt x="32996" y="14888"/>
                  <a:pt x="32996" y="14706"/>
                  <a:pt x="32965" y="14554"/>
                </a:cubicBezTo>
                <a:cubicBezTo>
                  <a:pt x="32935" y="14402"/>
                  <a:pt x="32905" y="14190"/>
                  <a:pt x="32874" y="13977"/>
                </a:cubicBezTo>
                <a:cubicBezTo>
                  <a:pt x="32874" y="13916"/>
                  <a:pt x="32844" y="13825"/>
                  <a:pt x="32813" y="13734"/>
                </a:cubicBezTo>
                <a:lnTo>
                  <a:pt x="32874" y="13369"/>
                </a:lnTo>
                <a:cubicBezTo>
                  <a:pt x="32874" y="13248"/>
                  <a:pt x="32905" y="13157"/>
                  <a:pt x="32905" y="13066"/>
                </a:cubicBezTo>
                <a:close/>
                <a:moveTo>
                  <a:pt x="36156" y="13187"/>
                </a:moveTo>
                <a:lnTo>
                  <a:pt x="36186" y="13278"/>
                </a:lnTo>
                <a:lnTo>
                  <a:pt x="36186" y="13369"/>
                </a:lnTo>
                <a:cubicBezTo>
                  <a:pt x="36156" y="13430"/>
                  <a:pt x="36156" y="13521"/>
                  <a:pt x="36186" y="13582"/>
                </a:cubicBezTo>
                <a:lnTo>
                  <a:pt x="36216" y="13612"/>
                </a:lnTo>
                <a:cubicBezTo>
                  <a:pt x="36216" y="13764"/>
                  <a:pt x="36247" y="13886"/>
                  <a:pt x="36277" y="14007"/>
                </a:cubicBezTo>
                <a:cubicBezTo>
                  <a:pt x="36277" y="14190"/>
                  <a:pt x="36338" y="14372"/>
                  <a:pt x="36368" y="14554"/>
                </a:cubicBezTo>
                <a:cubicBezTo>
                  <a:pt x="36307" y="14645"/>
                  <a:pt x="36277" y="14737"/>
                  <a:pt x="36216" y="14858"/>
                </a:cubicBezTo>
                <a:cubicBezTo>
                  <a:pt x="36186" y="14949"/>
                  <a:pt x="36156" y="15040"/>
                  <a:pt x="36095" y="15132"/>
                </a:cubicBezTo>
                <a:cubicBezTo>
                  <a:pt x="36064" y="15010"/>
                  <a:pt x="36034" y="14919"/>
                  <a:pt x="36004" y="14797"/>
                </a:cubicBezTo>
                <a:lnTo>
                  <a:pt x="35943" y="14676"/>
                </a:lnTo>
                <a:cubicBezTo>
                  <a:pt x="36004" y="14372"/>
                  <a:pt x="36064" y="14068"/>
                  <a:pt x="36095" y="13734"/>
                </a:cubicBezTo>
                <a:cubicBezTo>
                  <a:pt x="36095" y="13643"/>
                  <a:pt x="36125" y="13582"/>
                  <a:pt x="36125" y="13491"/>
                </a:cubicBezTo>
                <a:cubicBezTo>
                  <a:pt x="36125" y="13400"/>
                  <a:pt x="36156" y="13278"/>
                  <a:pt x="36156" y="13187"/>
                </a:cubicBezTo>
                <a:close/>
                <a:moveTo>
                  <a:pt x="16559" y="14585"/>
                </a:moveTo>
                <a:cubicBezTo>
                  <a:pt x="16559" y="14676"/>
                  <a:pt x="16559" y="14767"/>
                  <a:pt x="16589" y="14858"/>
                </a:cubicBezTo>
                <a:cubicBezTo>
                  <a:pt x="16589" y="14949"/>
                  <a:pt x="16589" y="15071"/>
                  <a:pt x="16619" y="15192"/>
                </a:cubicBezTo>
                <a:cubicBezTo>
                  <a:pt x="16589" y="15162"/>
                  <a:pt x="16589" y="15132"/>
                  <a:pt x="16559" y="15101"/>
                </a:cubicBezTo>
                <a:lnTo>
                  <a:pt x="16589" y="15071"/>
                </a:lnTo>
                <a:cubicBezTo>
                  <a:pt x="16559" y="15040"/>
                  <a:pt x="16528" y="15010"/>
                  <a:pt x="16498" y="14980"/>
                </a:cubicBezTo>
                <a:lnTo>
                  <a:pt x="16528" y="14797"/>
                </a:lnTo>
                <a:cubicBezTo>
                  <a:pt x="16528" y="14737"/>
                  <a:pt x="16528" y="14645"/>
                  <a:pt x="16559" y="14585"/>
                </a:cubicBezTo>
                <a:close/>
                <a:moveTo>
                  <a:pt x="20448" y="15223"/>
                </a:moveTo>
                <a:cubicBezTo>
                  <a:pt x="20448" y="15253"/>
                  <a:pt x="20448" y="15314"/>
                  <a:pt x="20478" y="15344"/>
                </a:cubicBezTo>
                <a:lnTo>
                  <a:pt x="20448" y="15344"/>
                </a:lnTo>
                <a:lnTo>
                  <a:pt x="20448" y="15223"/>
                </a:lnTo>
                <a:close/>
                <a:moveTo>
                  <a:pt x="23911" y="12944"/>
                </a:moveTo>
                <a:lnTo>
                  <a:pt x="23911" y="13248"/>
                </a:lnTo>
                <a:lnTo>
                  <a:pt x="23911" y="13764"/>
                </a:lnTo>
                <a:lnTo>
                  <a:pt x="23911" y="14250"/>
                </a:lnTo>
                <a:cubicBezTo>
                  <a:pt x="23911" y="14311"/>
                  <a:pt x="23911" y="14372"/>
                  <a:pt x="23911" y="14463"/>
                </a:cubicBezTo>
                <a:cubicBezTo>
                  <a:pt x="23911" y="14737"/>
                  <a:pt x="23911" y="14980"/>
                  <a:pt x="23942" y="15223"/>
                </a:cubicBezTo>
                <a:lnTo>
                  <a:pt x="23942" y="15466"/>
                </a:lnTo>
                <a:cubicBezTo>
                  <a:pt x="23942" y="15405"/>
                  <a:pt x="23911" y="15344"/>
                  <a:pt x="23881" y="15283"/>
                </a:cubicBezTo>
                <a:cubicBezTo>
                  <a:pt x="23850" y="15223"/>
                  <a:pt x="23850" y="15162"/>
                  <a:pt x="23820" y="15071"/>
                </a:cubicBezTo>
                <a:cubicBezTo>
                  <a:pt x="23805" y="15040"/>
                  <a:pt x="23805" y="15033"/>
                  <a:pt x="23809" y="15033"/>
                </a:cubicBezTo>
                <a:cubicBezTo>
                  <a:pt x="23813" y="15033"/>
                  <a:pt x="23820" y="15040"/>
                  <a:pt x="23820" y="15040"/>
                </a:cubicBezTo>
                <a:lnTo>
                  <a:pt x="23820" y="14311"/>
                </a:lnTo>
                <a:lnTo>
                  <a:pt x="23820" y="13552"/>
                </a:lnTo>
                <a:lnTo>
                  <a:pt x="23820" y="13187"/>
                </a:lnTo>
                <a:cubicBezTo>
                  <a:pt x="23820" y="13066"/>
                  <a:pt x="23881" y="13005"/>
                  <a:pt x="23911" y="12944"/>
                </a:cubicBezTo>
                <a:close/>
                <a:moveTo>
                  <a:pt x="29137" y="14737"/>
                </a:moveTo>
                <a:cubicBezTo>
                  <a:pt x="29198" y="14797"/>
                  <a:pt x="29228" y="14858"/>
                  <a:pt x="29259" y="14919"/>
                </a:cubicBezTo>
                <a:cubicBezTo>
                  <a:pt x="29289" y="14980"/>
                  <a:pt x="29350" y="15040"/>
                  <a:pt x="29380" y="15101"/>
                </a:cubicBezTo>
                <a:lnTo>
                  <a:pt x="29380" y="15283"/>
                </a:lnTo>
                <a:lnTo>
                  <a:pt x="29380" y="15405"/>
                </a:lnTo>
                <a:cubicBezTo>
                  <a:pt x="29380" y="15466"/>
                  <a:pt x="29350" y="15527"/>
                  <a:pt x="29350" y="15587"/>
                </a:cubicBezTo>
                <a:cubicBezTo>
                  <a:pt x="29289" y="15466"/>
                  <a:pt x="29228" y="15344"/>
                  <a:pt x="29198" y="15223"/>
                </a:cubicBezTo>
                <a:cubicBezTo>
                  <a:pt x="29137" y="15071"/>
                  <a:pt x="29107" y="15010"/>
                  <a:pt x="29076" y="14888"/>
                </a:cubicBezTo>
                <a:cubicBezTo>
                  <a:pt x="29107" y="14858"/>
                  <a:pt x="29137" y="14797"/>
                  <a:pt x="29137" y="14737"/>
                </a:cubicBezTo>
                <a:close/>
                <a:moveTo>
                  <a:pt x="39832" y="15253"/>
                </a:moveTo>
                <a:cubicBezTo>
                  <a:pt x="39832" y="15314"/>
                  <a:pt x="39832" y="15375"/>
                  <a:pt x="39862" y="15435"/>
                </a:cubicBezTo>
                <a:cubicBezTo>
                  <a:pt x="39862" y="15435"/>
                  <a:pt x="39862" y="15466"/>
                  <a:pt x="39862" y="15466"/>
                </a:cubicBezTo>
                <a:cubicBezTo>
                  <a:pt x="39832" y="15527"/>
                  <a:pt x="39832" y="15587"/>
                  <a:pt x="39832" y="15648"/>
                </a:cubicBezTo>
                <a:lnTo>
                  <a:pt x="39832" y="15253"/>
                </a:lnTo>
                <a:close/>
                <a:moveTo>
                  <a:pt x="9206" y="14250"/>
                </a:moveTo>
                <a:lnTo>
                  <a:pt x="9236" y="14342"/>
                </a:lnTo>
                <a:cubicBezTo>
                  <a:pt x="9267" y="14433"/>
                  <a:pt x="9297" y="14524"/>
                  <a:pt x="9297" y="14615"/>
                </a:cubicBezTo>
                <a:lnTo>
                  <a:pt x="9297" y="15010"/>
                </a:lnTo>
                <a:cubicBezTo>
                  <a:pt x="9176" y="15223"/>
                  <a:pt x="9054" y="15466"/>
                  <a:pt x="8933" y="15678"/>
                </a:cubicBezTo>
                <a:cubicBezTo>
                  <a:pt x="8933" y="15678"/>
                  <a:pt x="8933" y="15648"/>
                  <a:pt x="8933" y="15648"/>
                </a:cubicBezTo>
                <a:cubicBezTo>
                  <a:pt x="8902" y="15527"/>
                  <a:pt x="8872" y="15435"/>
                  <a:pt x="8841" y="15314"/>
                </a:cubicBezTo>
                <a:cubicBezTo>
                  <a:pt x="8841" y="15253"/>
                  <a:pt x="8811" y="15192"/>
                  <a:pt x="8781" y="15132"/>
                </a:cubicBezTo>
                <a:cubicBezTo>
                  <a:pt x="8841" y="14919"/>
                  <a:pt x="8902" y="14706"/>
                  <a:pt x="8993" y="14494"/>
                </a:cubicBezTo>
                <a:cubicBezTo>
                  <a:pt x="9024" y="14463"/>
                  <a:pt x="9054" y="14402"/>
                  <a:pt x="9084" y="14342"/>
                </a:cubicBezTo>
                <a:lnTo>
                  <a:pt x="9206" y="14250"/>
                </a:lnTo>
                <a:close/>
                <a:moveTo>
                  <a:pt x="37006" y="15435"/>
                </a:moveTo>
                <a:cubicBezTo>
                  <a:pt x="37037" y="15435"/>
                  <a:pt x="37067" y="15466"/>
                  <a:pt x="37097" y="15466"/>
                </a:cubicBezTo>
                <a:lnTo>
                  <a:pt x="37128" y="15466"/>
                </a:lnTo>
                <a:cubicBezTo>
                  <a:pt x="37097" y="15557"/>
                  <a:pt x="37097" y="15618"/>
                  <a:pt x="37067" y="15709"/>
                </a:cubicBezTo>
                <a:lnTo>
                  <a:pt x="36976" y="15618"/>
                </a:lnTo>
                <a:cubicBezTo>
                  <a:pt x="36976" y="15557"/>
                  <a:pt x="37006" y="15496"/>
                  <a:pt x="37006" y="15435"/>
                </a:cubicBezTo>
                <a:close/>
                <a:moveTo>
                  <a:pt x="42080" y="14949"/>
                </a:moveTo>
                <a:cubicBezTo>
                  <a:pt x="42080" y="14980"/>
                  <a:pt x="42080" y="15010"/>
                  <a:pt x="42111" y="15040"/>
                </a:cubicBezTo>
                <a:cubicBezTo>
                  <a:pt x="42171" y="15223"/>
                  <a:pt x="42232" y="15405"/>
                  <a:pt x="42262" y="15587"/>
                </a:cubicBezTo>
                <a:lnTo>
                  <a:pt x="42262" y="15678"/>
                </a:lnTo>
                <a:lnTo>
                  <a:pt x="42262" y="15739"/>
                </a:lnTo>
                <a:cubicBezTo>
                  <a:pt x="42202" y="15648"/>
                  <a:pt x="42141" y="15557"/>
                  <a:pt x="42050" y="15466"/>
                </a:cubicBezTo>
                <a:lnTo>
                  <a:pt x="41989" y="15405"/>
                </a:lnTo>
                <a:lnTo>
                  <a:pt x="42019" y="15253"/>
                </a:lnTo>
                <a:cubicBezTo>
                  <a:pt x="42019" y="15162"/>
                  <a:pt x="42050" y="15040"/>
                  <a:pt x="42080" y="14949"/>
                </a:cubicBezTo>
                <a:close/>
                <a:moveTo>
                  <a:pt x="10452" y="15405"/>
                </a:moveTo>
                <a:lnTo>
                  <a:pt x="10482" y="15435"/>
                </a:lnTo>
                <a:cubicBezTo>
                  <a:pt x="10543" y="15496"/>
                  <a:pt x="10573" y="15527"/>
                  <a:pt x="10634" y="15587"/>
                </a:cubicBezTo>
                <a:cubicBezTo>
                  <a:pt x="10604" y="15678"/>
                  <a:pt x="10604" y="15709"/>
                  <a:pt x="10573" y="15770"/>
                </a:cubicBezTo>
                <a:cubicBezTo>
                  <a:pt x="10543" y="15709"/>
                  <a:pt x="10512" y="15648"/>
                  <a:pt x="10482" y="15587"/>
                </a:cubicBezTo>
                <a:lnTo>
                  <a:pt x="10482" y="15557"/>
                </a:lnTo>
                <a:lnTo>
                  <a:pt x="10452" y="15405"/>
                </a:lnTo>
                <a:close/>
                <a:moveTo>
                  <a:pt x="35700" y="15770"/>
                </a:moveTo>
                <a:cubicBezTo>
                  <a:pt x="35700" y="15770"/>
                  <a:pt x="35700" y="15800"/>
                  <a:pt x="35730" y="15800"/>
                </a:cubicBezTo>
                <a:lnTo>
                  <a:pt x="35700" y="15861"/>
                </a:lnTo>
                <a:lnTo>
                  <a:pt x="35700" y="15770"/>
                </a:lnTo>
                <a:close/>
                <a:moveTo>
                  <a:pt x="36520" y="15739"/>
                </a:moveTo>
                <a:lnTo>
                  <a:pt x="36459" y="15952"/>
                </a:lnTo>
                <a:lnTo>
                  <a:pt x="36429" y="15922"/>
                </a:lnTo>
                <a:cubicBezTo>
                  <a:pt x="36490" y="15861"/>
                  <a:pt x="36490" y="15800"/>
                  <a:pt x="36490" y="15739"/>
                </a:cubicBezTo>
                <a:close/>
                <a:moveTo>
                  <a:pt x="34667" y="15010"/>
                </a:moveTo>
                <a:lnTo>
                  <a:pt x="34667" y="15071"/>
                </a:lnTo>
                <a:cubicBezTo>
                  <a:pt x="34697" y="15192"/>
                  <a:pt x="34697" y="15283"/>
                  <a:pt x="34728" y="15375"/>
                </a:cubicBezTo>
                <a:lnTo>
                  <a:pt x="34758" y="15375"/>
                </a:lnTo>
                <a:cubicBezTo>
                  <a:pt x="34728" y="15435"/>
                  <a:pt x="34697" y="15496"/>
                  <a:pt x="34667" y="15557"/>
                </a:cubicBezTo>
                <a:cubicBezTo>
                  <a:pt x="34667" y="15648"/>
                  <a:pt x="34636" y="15739"/>
                  <a:pt x="34606" y="15830"/>
                </a:cubicBezTo>
                <a:lnTo>
                  <a:pt x="34576" y="15982"/>
                </a:lnTo>
                <a:lnTo>
                  <a:pt x="34606" y="15557"/>
                </a:lnTo>
                <a:cubicBezTo>
                  <a:pt x="34606" y="15375"/>
                  <a:pt x="34636" y="15162"/>
                  <a:pt x="34667" y="15010"/>
                </a:cubicBezTo>
                <a:close/>
                <a:moveTo>
                  <a:pt x="15617" y="15678"/>
                </a:moveTo>
                <a:cubicBezTo>
                  <a:pt x="15617" y="15709"/>
                  <a:pt x="15647" y="15770"/>
                  <a:pt x="15647" y="15830"/>
                </a:cubicBezTo>
                <a:lnTo>
                  <a:pt x="15678" y="16043"/>
                </a:lnTo>
                <a:lnTo>
                  <a:pt x="15556" y="15922"/>
                </a:lnTo>
                <a:cubicBezTo>
                  <a:pt x="15556" y="15830"/>
                  <a:pt x="15586" y="15770"/>
                  <a:pt x="15617" y="15678"/>
                </a:cubicBezTo>
                <a:close/>
                <a:moveTo>
                  <a:pt x="45544" y="14099"/>
                </a:moveTo>
                <a:lnTo>
                  <a:pt x="45635" y="14220"/>
                </a:lnTo>
                <a:cubicBezTo>
                  <a:pt x="45665" y="14554"/>
                  <a:pt x="45726" y="14858"/>
                  <a:pt x="45787" y="15192"/>
                </a:cubicBezTo>
                <a:lnTo>
                  <a:pt x="45817" y="15314"/>
                </a:lnTo>
                <a:lnTo>
                  <a:pt x="45817" y="15527"/>
                </a:lnTo>
                <a:lnTo>
                  <a:pt x="45817" y="15952"/>
                </a:lnTo>
                <a:lnTo>
                  <a:pt x="45817" y="16043"/>
                </a:lnTo>
                <a:lnTo>
                  <a:pt x="45787" y="16043"/>
                </a:lnTo>
                <a:cubicBezTo>
                  <a:pt x="45787" y="15952"/>
                  <a:pt x="45787" y="15830"/>
                  <a:pt x="45756" y="15739"/>
                </a:cubicBezTo>
                <a:cubicBezTo>
                  <a:pt x="45726" y="15648"/>
                  <a:pt x="45726" y="15527"/>
                  <a:pt x="45726" y="15405"/>
                </a:cubicBezTo>
                <a:cubicBezTo>
                  <a:pt x="45696" y="15314"/>
                  <a:pt x="45696" y="15223"/>
                  <a:pt x="45696" y="15132"/>
                </a:cubicBezTo>
                <a:cubicBezTo>
                  <a:pt x="45665" y="15010"/>
                  <a:pt x="45635" y="14858"/>
                  <a:pt x="45635" y="14737"/>
                </a:cubicBezTo>
                <a:cubicBezTo>
                  <a:pt x="45605" y="14615"/>
                  <a:pt x="45605" y="14554"/>
                  <a:pt x="45574" y="14463"/>
                </a:cubicBezTo>
                <a:cubicBezTo>
                  <a:pt x="45574" y="14372"/>
                  <a:pt x="45574" y="14220"/>
                  <a:pt x="45544" y="14099"/>
                </a:cubicBezTo>
                <a:close/>
                <a:moveTo>
                  <a:pt x="32023" y="13582"/>
                </a:moveTo>
                <a:lnTo>
                  <a:pt x="32023" y="13673"/>
                </a:lnTo>
                <a:cubicBezTo>
                  <a:pt x="32023" y="13734"/>
                  <a:pt x="32054" y="13795"/>
                  <a:pt x="32054" y="13855"/>
                </a:cubicBezTo>
                <a:cubicBezTo>
                  <a:pt x="32084" y="14007"/>
                  <a:pt x="32084" y="14190"/>
                  <a:pt x="32115" y="14342"/>
                </a:cubicBezTo>
                <a:cubicBezTo>
                  <a:pt x="32145" y="14585"/>
                  <a:pt x="32206" y="14858"/>
                  <a:pt x="32236" y="15101"/>
                </a:cubicBezTo>
                <a:lnTo>
                  <a:pt x="32145" y="15800"/>
                </a:lnTo>
                <a:cubicBezTo>
                  <a:pt x="32115" y="15830"/>
                  <a:pt x="32115" y="15861"/>
                  <a:pt x="32115" y="15891"/>
                </a:cubicBezTo>
                <a:lnTo>
                  <a:pt x="32084" y="16073"/>
                </a:lnTo>
                <a:cubicBezTo>
                  <a:pt x="32054" y="16013"/>
                  <a:pt x="32023" y="15982"/>
                  <a:pt x="31993" y="15922"/>
                </a:cubicBezTo>
                <a:lnTo>
                  <a:pt x="31963" y="15891"/>
                </a:lnTo>
                <a:cubicBezTo>
                  <a:pt x="31932" y="15891"/>
                  <a:pt x="31902" y="15861"/>
                  <a:pt x="31872" y="15861"/>
                </a:cubicBezTo>
                <a:cubicBezTo>
                  <a:pt x="31872" y="15709"/>
                  <a:pt x="31902" y="15557"/>
                  <a:pt x="31932" y="15405"/>
                </a:cubicBezTo>
                <a:cubicBezTo>
                  <a:pt x="31932" y="15253"/>
                  <a:pt x="31963" y="14980"/>
                  <a:pt x="31963" y="14797"/>
                </a:cubicBezTo>
                <a:cubicBezTo>
                  <a:pt x="31963" y="14372"/>
                  <a:pt x="32023" y="13977"/>
                  <a:pt x="32023" y="13582"/>
                </a:cubicBezTo>
                <a:close/>
                <a:moveTo>
                  <a:pt x="42992" y="13795"/>
                </a:moveTo>
                <a:cubicBezTo>
                  <a:pt x="42992" y="13825"/>
                  <a:pt x="42992" y="13825"/>
                  <a:pt x="42992" y="13825"/>
                </a:cubicBezTo>
                <a:cubicBezTo>
                  <a:pt x="43022" y="13855"/>
                  <a:pt x="43052" y="13886"/>
                  <a:pt x="43052" y="13916"/>
                </a:cubicBezTo>
                <a:cubicBezTo>
                  <a:pt x="43083" y="13977"/>
                  <a:pt x="43113" y="14007"/>
                  <a:pt x="43174" y="14007"/>
                </a:cubicBezTo>
                <a:cubicBezTo>
                  <a:pt x="43192" y="14016"/>
                  <a:pt x="43210" y="14020"/>
                  <a:pt x="43227" y="14020"/>
                </a:cubicBezTo>
                <a:cubicBezTo>
                  <a:pt x="43270" y="14020"/>
                  <a:pt x="43313" y="13998"/>
                  <a:pt x="43356" y="13977"/>
                </a:cubicBezTo>
                <a:lnTo>
                  <a:pt x="43387" y="13916"/>
                </a:lnTo>
                <a:cubicBezTo>
                  <a:pt x="43417" y="14007"/>
                  <a:pt x="43447" y="14068"/>
                  <a:pt x="43478" y="14129"/>
                </a:cubicBezTo>
                <a:lnTo>
                  <a:pt x="43539" y="14281"/>
                </a:lnTo>
                <a:lnTo>
                  <a:pt x="43539" y="14402"/>
                </a:lnTo>
                <a:lnTo>
                  <a:pt x="43478" y="14828"/>
                </a:lnTo>
                <a:lnTo>
                  <a:pt x="43447" y="15283"/>
                </a:lnTo>
                <a:lnTo>
                  <a:pt x="43447" y="15496"/>
                </a:lnTo>
                <a:lnTo>
                  <a:pt x="43447" y="16073"/>
                </a:lnTo>
                <a:cubicBezTo>
                  <a:pt x="43417" y="15739"/>
                  <a:pt x="43356" y="15405"/>
                  <a:pt x="43265" y="15101"/>
                </a:cubicBezTo>
                <a:cubicBezTo>
                  <a:pt x="43235" y="14949"/>
                  <a:pt x="43204" y="14797"/>
                  <a:pt x="43144" y="14676"/>
                </a:cubicBezTo>
                <a:cubicBezTo>
                  <a:pt x="43113" y="14524"/>
                  <a:pt x="43052" y="14402"/>
                  <a:pt x="42992" y="14281"/>
                </a:cubicBezTo>
                <a:cubicBezTo>
                  <a:pt x="42961" y="14220"/>
                  <a:pt x="42931" y="14190"/>
                  <a:pt x="42900" y="14129"/>
                </a:cubicBezTo>
                <a:lnTo>
                  <a:pt x="42931" y="14007"/>
                </a:lnTo>
                <a:cubicBezTo>
                  <a:pt x="42961" y="13947"/>
                  <a:pt x="42992" y="13886"/>
                  <a:pt x="42992" y="13795"/>
                </a:cubicBezTo>
                <a:close/>
                <a:moveTo>
                  <a:pt x="30960" y="15861"/>
                </a:moveTo>
                <a:cubicBezTo>
                  <a:pt x="30960" y="15952"/>
                  <a:pt x="30930" y="16013"/>
                  <a:pt x="30930" y="16104"/>
                </a:cubicBezTo>
                <a:cubicBezTo>
                  <a:pt x="30930" y="16073"/>
                  <a:pt x="30930" y="16043"/>
                  <a:pt x="30930" y="16013"/>
                </a:cubicBezTo>
                <a:lnTo>
                  <a:pt x="30899" y="16043"/>
                </a:lnTo>
                <a:cubicBezTo>
                  <a:pt x="30930" y="15982"/>
                  <a:pt x="30960" y="15922"/>
                  <a:pt x="30960" y="15861"/>
                </a:cubicBezTo>
                <a:close/>
                <a:moveTo>
                  <a:pt x="37614" y="15800"/>
                </a:moveTo>
                <a:lnTo>
                  <a:pt x="37675" y="15861"/>
                </a:lnTo>
                <a:cubicBezTo>
                  <a:pt x="37675" y="15952"/>
                  <a:pt x="37675" y="16043"/>
                  <a:pt x="37644" y="16104"/>
                </a:cubicBezTo>
                <a:cubicBezTo>
                  <a:pt x="37644" y="16013"/>
                  <a:pt x="37644" y="15922"/>
                  <a:pt x="37614" y="15800"/>
                </a:cubicBezTo>
                <a:close/>
                <a:moveTo>
                  <a:pt x="11515" y="14676"/>
                </a:moveTo>
                <a:lnTo>
                  <a:pt x="11576" y="15010"/>
                </a:lnTo>
                <a:cubicBezTo>
                  <a:pt x="11576" y="15192"/>
                  <a:pt x="11606" y="15375"/>
                  <a:pt x="11637" y="15557"/>
                </a:cubicBezTo>
                <a:lnTo>
                  <a:pt x="11606" y="15557"/>
                </a:lnTo>
                <a:cubicBezTo>
                  <a:pt x="11606" y="15618"/>
                  <a:pt x="11606" y="15709"/>
                  <a:pt x="11637" y="15770"/>
                </a:cubicBezTo>
                <a:lnTo>
                  <a:pt x="11637" y="15891"/>
                </a:lnTo>
                <a:lnTo>
                  <a:pt x="11606" y="16134"/>
                </a:lnTo>
                <a:lnTo>
                  <a:pt x="11606" y="16195"/>
                </a:lnTo>
                <a:cubicBezTo>
                  <a:pt x="11545" y="16013"/>
                  <a:pt x="11515" y="15830"/>
                  <a:pt x="11485" y="15648"/>
                </a:cubicBezTo>
                <a:cubicBezTo>
                  <a:pt x="11485" y="15587"/>
                  <a:pt x="11485" y="15527"/>
                  <a:pt x="11454" y="15466"/>
                </a:cubicBezTo>
                <a:cubicBezTo>
                  <a:pt x="11454" y="15435"/>
                  <a:pt x="11454" y="15344"/>
                  <a:pt x="11454" y="15283"/>
                </a:cubicBezTo>
                <a:cubicBezTo>
                  <a:pt x="11424" y="15223"/>
                  <a:pt x="11454" y="15192"/>
                  <a:pt x="11454" y="15162"/>
                </a:cubicBezTo>
                <a:cubicBezTo>
                  <a:pt x="11454" y="15132"/>
                  <a:pt x="11454" y="15101"/>
                  <a:pt x="11454" y="15071"/>
                </a:cubicBezTo>
                <a:cubicBezTo>
                  <a:pt x="11485" y="14949"/>
                  <a:pt x="11515" y="14797"/>
                  <a:pt x="11515" y="14676"/>
                </a:cubicBezTo>
                <a:close/>
                <a:moveTo>
                  <a:pt x="7900" y="15678"/>
                </a:moveTo>
                <a:cubicBezTo>
                  <a:pt x="7960" y="15800"/>
                  <a:pt x="7991" y="15891"/>
                  <a:pt x="8021" y="16013"/>
                </a:cubicBezTo>
                <a:cubicBezTo>
                  <a:pt x="8021" y="16134"/>
                  <a:pt x="8051" y="16286"/>
                  <a:pt x="8051" y="16408"/>
                </a:cubicBezTo>
                <a:cubicBezTo>
                  <a:pt x="8021" y="16377"/>
                  <a:pt x="7960" y="16316"/>
                  <a:pt x="7930" y="16286"/>
                </a:cubicBezTo>
                <a:cubicBezTo>
                  <a:pt x="7900" y="16286"/>
                  <a:pt x="7839" y="16256"/>
                  <a:pt x="7808" y="16256"/>
                </a:cubicBezTo>
                <a:cubicBezTo>
                  <a:pt x="7808" y="16134"/>
                  <a:pt x="7839" y="15982"/>
                  <a:pt x="7839" y="15861"/>
                </a:cubicBezTo>
                <a:cubicBezTo>
                  <a:pt x="7869" y="15800"/>
                  <a:pt x="7869" y="15739"/>
                  <a:pt x="7900" y="15678"/>
                </a:cubicBezTo>
                <a:close/>
                <a:moveTo>
                  <a:pt x="34241" y="11607"/>
                </a:moveTo>
                <a:lnTo>
                  <a:pt x="34272" y="12124"/>
                </a:lnTo>
                <a:cubicBezTo>
                  <a:pt x="34272" y="12245"/>
                  <a:pt x="34302" y="12397"/>
                  <a:pt x="34333" y="12519"/>
                </a:cubicBezTo>
                <a:cubicBezTo>
                  <a:pt x="34333" y="12640"/>
                  <a:pt x="34363" y="12822"/>
                  <a:pt x="34393" y="13005"/>
                </a:cubicBezTo>
                <a:cubicBezTo>
                  <a:pt x="34393" y="13157"/>
                  <a:pt x="34393" y="13217"/>
                  <a:pt x="34424" y="13309"/>
                </a:cubicBezTo>
                <a:lnTo>
                  <a:pt x="34424" y="13886"/>
                </a:lnTo>
                <a:lnTo>
                  <a:pt x="34424" y="14068"/>
                </a:lnTo>
                <a:cubicBezTo>
                  <a:pt x="34424" y="14250"/>
                  <a:pt x="34393" y="14402"/>
                  <a:pt x="34393" y="14585"/>
                </a:cubicBezTo>
                <a:cubicBezTo>
                  <a:pt x="34363" y="15040"/>
                  <a:pt x="34333" y="15466"/>
                  <a:pt x="34272" y="15922"/>
                </a:cubicBezTo>
                <a:cubicBezTo>
                  <a:pt x="34272" y="16104"/>
                  <a:pt x="34241" y="16286"/>
                  <a:pt x="34211" y="16499"/>
                </a:cubicBezTo>
                <a:lnTo>
                  <a:pt x="34181" y="16377"/>
                </a:lnTo>
                <a:lnTo>
                  <a:pt x="34181" y="16195"/>
                </a:lnTo>
                <a:lnTo>
                  <a:pt x="34181" y="15557"/>
                </a:lnTo>
                <a:lnTo>
                  <a:pt x="34181" y="14858"/>
                </a:lnTo>
                <a:cubicBezTo>
                  <a:pt x="34181" y="14372"/>
                  <a:pt x="34211" y="13886"/>
                  <a:pt x="34241" y="13400"/>
                </a:cubicBezTo>
                <a:lnTo>
                  <a:pt x="34241" y="12914"/>
                </a:lnTo>
                <a:lnTo>
                  <a:pt x="34241" y="12458"/>
                </a:lnTo>
                <a:lnTo>
                  <a:pt x="34241" y="11789"/>
                </a:lnTo>
                <a:lnTo>
                  <a:pt x="34241" y="11607"/>
                </a:lnTo>
                <a:close/>
                <a:moveTo>
                  <a:pt x="9145" y="16013"/>
                </a:moveTo>
                <a:cubicBezTo>
                  <a:pt x="9115" y="16104"/>
                  <a:pt x="9084" y="16165"/>
                  <a:pt x="9054" y="16256"/>
                </a:cubicBezTo>
                <a:cubicBezTo>
                  <a:pt x="9024" y="16347"/>
                  <a:pt x="9024" y="16468"/>
                  <a:pt x="8993" y="16560"/>
                </a:cubicBezTo>
                <a:lnTo>
                  <a:pt x="8993" y="16225"/>
                </a:lnTo>
                <a:cubicBezTo>
                  <a:pt x="8993" y="16195"/>
                  <a:pt x="9024" y="16195"/>
                  <a:pt x="9024" y="16165"/>
                </a:cubicBezTo>
                <a:cubicBezTo>
                  <a:pt x="9084" y="16104"/>
                  <a:pt x="9115" y="16043"/>
                  <a:pt x="9145" y="16013"/>
                </a:cubicBezTo>
                <a:close/>
                <a:moveTo>
                  <a:pt x="28651" y="15861"/>
                </a:moveTo>
                <a:lnTo>
                  <a:pt x="28651" y="15952"/>
                </a:lnTo>
                <a:lnTo>
                  <a:pt x="28651" y="16316"/>
                </a:lnTo>
                <a:lnTo>
                  <a:pt x="28651" y="16560"/>
                </a:lnTo>
                <a:lnTo>
                  <a:pt x="28621" y="16468"/>
                </a:lnTo>
                <a:cubicBezTo>
                  <a:pt x="28621" y="16408"/>
                  <a:pt x="28621" y="16347"/>
                  <a:pt x="28621" y="16316"/>
                </a:cubicBezTo>
                <a:lnTo>
                  <a:pt x="28621" y="16073"/>
                </a:lnTo>
                <a:cubicBezTo>
                  <a:pt x="28621" y="16013"/>
                  <a:pt x="28651" y="15952"/>
                  <a:pt x="28651" y="15861"/>
                </a:cubicBezTo>
                <a:close/>
                <a:moveTo>
                  <a:pt x="46607" y="16013"/>
                </a:moveTo>
                <a:cubicBezTo>
                  <a:pt x="46638" y="16165"/>
                  <a:pt x="46638" y="16286"/>
                  <a:pt x="46638" y="16438"/>
                </a:cubicBezTo>
                <a:lnTo>
                  <a:pt x="46607" y="16408"/>
                </a:lnTo>
                <a:lnTo>
                  <a:pt x="46607" y="16560"/>
                </a:lnTo>
                <a:cubicBezTo>
                  <a:pt x="46607" y="16438"/>
                  <a:pt x="46577" y="16316"/>
                  <a:pt x="46577" y="16165"/>
                </a:cubicBezTo>
                <a:lnTo>
                  <a:pt x="46607" y="16073"/>
                </a:lnTo>
                <a:lnTo>
                  <a:pt x="46607" y="16013"/>
                </a:lnTo>
                <a:close/>
                <a:moveTo>
                  <a:pt x="12487" y="15314"/>
                </a:moveTo>
                <a:cubicBezTo>
                  <a:pt x="12487" y="15405"/>
                  <a:pt x="12487" y="15466"/>
                  <a:pt x="12518" y="15527"/>
                </a:cubicBezTo>
                <a:cubicBezTo>
                  <a:pt x="12548" y="15618"/>
                  <a:pt x="12518" y="15678"/>
                  <a:pt x="12548" y="15770"/>
                </a:cubicBezTo>
                <a:cubicBezTo>
                  <a:pt x="12548" y="15830"/>
                  <a:pt x="12578" y="15952"/>
                  <a:pt x="12548" y="16043"/>
                </a:cubicBezTo>
                <a:lnTo>
                  <a:pt x="12548" y="16225"/>
                </a:lnTo>
                <a:cubicBezTo>
                  <a:pt x="12548" y="16286"/>
                  <a:pt x="12518" y="16438"/>
                  <a:pt x="12518" y="16560"/>
                </a:cubicBezTo>
                <a:lnTo>
                  <a:pt x="12487" y="16711"/>
                </a:lnTo>
                <a:lnTo>
                  <a:pt x="12457" y="16651"/>
                </a:lnTo>
                <a:lnTo>
                  <a:pt x="12396" y="16590"/>
                </a:lnTo>
                <a:lnTo>
                  <a:pt x="12427" y="16499"/>
                </a:lnTo>
                <a:lnTo>
                  <a:pt x="12427" y="16347"/>
                </a:lnTo>
                <a:cubicBezTo>
                  <a:pt x="12427" y="16286"/>
                  <a:pt x="12457" y="16225"/>
                  <a:pt x="12487" y="16165"/>
                </a:cubicBezTo>
                <a:lnTo>
                  <a:pt x="12487" y="16013"/>
                </a:lnTo>
                <a:cubicBezTo>
                  <a:pt x="12487" y="15982"/>
                  <a:pt x="12487" y="15922"/>
                  <a:pt x="12487" y="15861"/>
                </a:cubicBezTo>
                <a:cubicBezTo>
                  <a:pt x="12487" y="15800"/>
                  <a:pt x="12487" y="15709"/>
                  <a:pt x="12487" y="15648"/>
                </a:cubicBezTo>
                <a:lnTo>
                  <a:pt x="12487" y="15527"/>
                </a:lnTo>
                <a:lnTo>
                  <a:pt x="12487" y="15314"/>
                </a:lnTo>
                <a:close/>
                <a:moveTo>
                  <a:pt x="21298" y="15314"/>
                </a:moveTo>
                <a:lnTo>
                  <a:pt x="21329" y="15375"/>
                </a:lnTo>
                <a:cubicBezTo>
                  <a:pt x="21359" y="15375"/>
                  <a:pt x="21389" y="15405"/>
                  <a:pt x="21420" y="15435"/>
                </a:cubicBezTo>
                <a:lnTo>
                  <a:pt x="21450" y="15435"/>
                </a:lnTo>
                <a:lnTo>
                  <a:pt x="21450" y="15830"/>
                </a:lnTo>
                <a:lnTo>
                  <a:pt x="21481" y="16590"/>
                </a:lnTo>
                <a:lnTo>
                  <a:pt x="21481" y="16711"/>
                </a:lnTo>
                <a:lnTo>
                  <a:pt x="21389" y="16711"/>
                </a:lnTo>
                <a:cubicBezTo>
                  <a:pt x="21359" y="16468"/>
                  <a:pt x="21298" y="16256"/>
                  <a:pt x="21238" y="16013"/>
                </a:cubicBezTo>
                <a:lnTo>
                  <a:pt x="21238" y="15800"/>
                </a:lnTo>
                <a:lnTo>
                  <a:pt x="21238" y="15435"/>
                </a:lnTo>
                <a:cubicBezTo>
                  <a:pt x="21268" y="15435"/>
                  <a:pt x="21268" y="15435"/>
                  <a:pt x="21298" y="15405"/>
                </a:cubicBezTo>
                <a:lnTo>
                  <a:pt x="21298" y="15314"/>
                </a:lnTo>
                <a:close/>
                <a:moveTo>
                  <a:pt x="38920" y="15040"/>
                </a:moveTo>
                <a:cubicBezTo>
                  <a:pt x="38951" y="15132"/>
                  <a:pt x="38981" y="15223"/>
                  <a:pt x="38981" y="15314"/>
                </a:cubicBezTo>
                <a:cubicBezTo>
                  <a:pt x="39042" y="15496"/>
                  <a:pt x="39042" y="15678"/>
                  <a:pt x="39072" y="15861"/>
                </a:cubicBezTo>
                <a:cubicBezTo>
                  <a:pt x="39042" y="16043"/>
                  <a:pt x="39011" y="16195"/>
                  <a:pt x="38981" y="16377"/>
                </a:cubicBezTo>
                <a:cubicBezTo>
                  <a:pt x="38951" y="16499"/>
                  <a:pt x="38920" y="16590"/>
                  <a:pt x="38920" y="16711"/>
                </a:cubicBezTo>
                <a:lnTo>
                  <a:pt x="38860" y="16681"/>
                </a:lnTo>
                <a:cubicBezTo>
                  <a:pt x="38799" y="16651"/>
                  <a:pt x="38738" y="16620"/>
                  <a:pt x="38677" y="16620"/>
                </a:cubicBezTo>
                <a:lnTo>
                  <a:pt x="38647" y="16620"/>
                </a:lnTo>
                <a:lnTo>
                  <a:pt x="38647" y="16499"/>
                </a:lnTo>
                <a:cubicBezTo>
                  <a:pt x="38647" y="16438"/>
                  <a:pt x="38677" y="16347"/>
                  <a:pt x="38677" y="16286"/>
                </a:cubicBezTo>
                <a:cubicBezTo>
                  <a:pt x="38708" y="16104"/>
                  <a:pt x="38738" y="15922"/>
                  <a:pt x="38768" y="15739"/>
                </a:cubicBezTo>
                <a:cubicBezTo>
                  <a:pt x="38799" y="15618"/>
                  <a:pt x="38829" y="15527"/>
                  <a:pt x="38829" y="15405"/>
                </a:cubicBezTo>
                <a:lnTo>
                  <a:pt x="38920" y="15132"/>
                </a:lnTo>
                <a:lnTo>
                  <a:pt x="38920" y="15040"/>
                </a:lnTo>
                <a:close/>
                <a:moveTo>
                  <a:pt x="29745" y="16316"/>
                </a:moveTo>
                <a:cubicBezTo>
                  <a:pt x="29745" y="16377"/>
                  <a:pt x="29745" y="16438"/>
                  <a:pt x="29775" y="16499"/>
                </a:cubicBezTo>
                <a:cubicBezTo>
                  <a:pt x="29775" y="16590"/>
                  <a:pt x="29745" y="16651"/>
                  <a:pt x="29745" y="16742"/>
                </a:cubicBezTo>
                <a:lnTo>
                  <a:pt x="29714" y="16347"/>
                </a:lnTo>
                <a:lnTo>
                  <a:pt x="29745" y="16316"/>
                </a:lnTo>
                <a:close/>
                <a:moveTo>
                  <a:pt x="18290" y="15770"/>
                </a:moveTo>
                <a:cubicBezTo>
                  <a:pt x="18290" y="15830"/>
                  <a:pt x="18290" y="15891"/>
                  <a:pt x="18260" y="15952"/>
                </a:cubicBezTo>
                <a:cubicBezTo>
                  <a:pt x="18260" y="16134"/>
                  <a:pt x="18230" y="16347"/>
                  <a:pt x="18199" y="16529"/>
                </a:cubicBezTo>
                <a:cubicBezTo>
                  <a:pt x="18199" y="16620"/>
                  <a:pt x="18169" y="16681"/>
                  <a:pt x="18139" y="16772"/>
                </a:cubicBezTo>
                <a:cubicBezTo>
                  <a:pt x="18139" y="16681"/>
                  <a:pt x="18108" y="16590"/>
                  <a:pt x="18108" y="16499"/>
                </a:cubicBezTo>
                <a:cubicBezTo>
                  <a:pt x="18078" y="16408"/>
                  <a:pt x="18139" y="16408"/>
                  <a:pt x="18139" y="16347"/>
                </a:cubicBezTo>
                <a:cubicBezTo>
                  <a:pt x="18199" y="16165"/>
                  <a:pt x="18260" y="15982"/>
                  <a:pt x="18290" y="15770"/>
                </a:cubicBezTo>
                <a:close/>
                <a:moveTo>
                  <a:pt x="44177" y="13248"/>
                </a:moveTo>
                <a:lnTo>
                  <a:pt x="44207" y="13278"/>
                </a:lnTo>
                <a:cubicBezTo>
                  <a:pt x="44237" y="13309"/>
                  <a:pt x="44268" y="13309"/>
                  <a:pt x="44298" y="13339"/>
                </a:cubicBezTo>
                <a:cubicBezTo>
                  <a:pt x="44328" y="13369"/>
                  <a:pt x="44389" y="13369"/>
                  <a:pt x="44450" y="13369"/>
                </a:cubicBezTo>
                <a:lnTo>
                  <a:pt x="44480" y="13369"/>
                </a:lnTo>
                <a:cubicBezTo>
                  <a:pt x="44480" y="13369"/>
                  <a:pt x="44480" y="13369"/>
                  <a:pt x="44511" y="13400"/>
                </a:cubicBezTo>
                <a:cubicBezTo>
                  <a:pt x="44511" y="13552"/>
                  <a:pt x="44480" y="13734"/>
                  <a:pt x="44450" y="13916"/>
                </a:cubicBezTo>
                <a:lnTo>
                  <a:pt x="44450" y="14007"/>
                </a:lnTo>
                <a:lnTo>
                  <a:pt x="44450" y="14220"/>
                </a:lnTo>
                <a:lnTo>
                  <a:pt x="44450" y="14585"/>
                </a:lnTo>
                <a:cubicBezTo>
                  <a:pt x="44450" y="14676"/>
                  <a:pt x="44450" y="14767"/>
                  <a:pt x="44480" y="14828"/>
                </a:cubicBezTo>
                <a:cubicBezTo>
                  <a:pt x="44480" y="15010"/>
                  <a:pt x="44511" y="15162"/>
                  <a:pt x="44511" y="15314"/>
                </a:cubicBezTo>
                <a:cubicBezTo>
                  <a:pt x="44511" y="15466"/>
                  <a:pt x="44541" y="15739"/>
                  <a:pt x="44572" y="15952"/>
                </a:cubicBezTo>
                <a:lnTo>
                  <a:pt x="44602" y="16286"/>
                </a:lnTo>
                <a:lnTo>
                  <a:pt x="44572" y="16286"/>
                </a:lnTo>
                <a:cubicBezTo>
                  <a:pt x="44511" y="16286"/>
                  <a:pt x="44480" y="16316"/>
                  <a:pt x="44450" y="16377"/>
                </a:cubicBezTo>
                <a:lnTo>
                  <a:pt x="44420" y="16408"/>
                </a:lnTo>
                <a:cubicBezTo>
                  <a:pt x="44420" y="16438"/>
                  <a:pt x="44389" y="16468"/>
                  <a:pt x="44389" y="16499"/>
                </a:cubicBezTo>
                <a:cubicBezTo>
                  <a:pt x="44359" y="16590"/>
                  <a:pt x="44328" y="16681"/>
                  <a:pt x="44328" y="16803"/>
                </a:cubicBezTo>
                <a:lnTo>
                  <a:pt x="44298" y="16803"/>
                </a:lnTo>
                <a:lnTo>
                  <a:pt x="44298" y="16468"/>
                </a:lnTo>
                <a:lnTo>
                  <a:pt x="44298" y="16165"/>
                </a:lnTo>
                <a:lnTo>
                  <a:pt x="44268" y="15739"/>
                </a:lnTo>
                <a:cubicBezTo>
                  <a:pt x="44268" y="15678"/>
                  <a:pt x="44268" y="15587"/>
                  <a:pt x="44268" y="15527"/>
                </a:cubicBezTo>
                <a:cubicBezTo>
                  <a:pt x="44268" y="15375"/>
                  <a:pt x="44237" y="15223"/>
                  <a:pt x="44207" y="15071"/>
                </a:cubicBezTo>
                <a:cubicBezTo>
                  <a:pt x="44207" y="14919"/>
                  <a:pt x="44177" y="14676"/>
                  <a:pt x="44146" y="14524"/>
                </a:cubicBezTo>
                <a:cubicBezTo>
                  <a:pt x="44116" y="14342"/>
                  <a:pt x="44116" y="14220"/>
                  <a:pt x="44085" y="14068"/>
                </a:cubicBezTo>
                <a:lnTo>
                  <a:pt x="44055" y="13916"/>
                </a:lnTo>
                <a:cubicBezTo>
                  <a:pt x="44055" y="13855"/>
                  <a:pt x="44055" y="13795"/>
                  <a:pt x="44085" y="13734"/>
                </a:cubicBezTo>
                <a:cubicBezTo>
                  <a:pt x="44116" y="13582"/>
                  <a:pt x="44146" y="13400"/>
                  <a:pt x="44177" y="13248"/>
                </a:cubicBezTo>
                <a:close/>
                <a:moveTo>
                  <a:pt x="10816" y="16225"/>
                </a:moveTo>
                <a:cubicBezTo>
                  <a:pt x="10847" y="16438"/>
                  <a:pt x="10907" y="16681"/>
                  <a:pt x="10968" y="16894"/>
                </a:cubicBezTo>
                <a:cubicBezTo>
                  <a:pt x="10938" y="16894"/>
                  <a:pt x="10938" y="16863"/>
                  <a:pt x="10938" y="16833"/>
                </a:cubicBezTo>
                <a:cubicBezTo>
                  <a:pt x="10907" y="16772"/>
                  <a:pt x="10877" y="16742"/>
                  <a:pt x="10847" y="16681"/>
                </a:cubicBezTo>
                <a:cubicBezTo>
                  <a:pt x="10786" y="16620"/>
                  <a:pt x="10756" y="16529"/>
                  <a:pt x="10725" y="16438"/>
                </a:cubicBezTo>
                <a:cubicBezTo>
                  <a:pt x="10725" y="16408"/>
                  <a:pt x="10756" y="16408"/>
                  <a:pt x="10756" y="16377"/>
                </a:cubicBezTo>
                <a:lnTo>
                  <a:pt x="10816" y="16256"/>
                </a:lnTo>
                <a:cubicBezTo>
                  <a:pt x="10786" y="16256"/>
                  <a:pt x="10786" y="16225"/>
                  <a:pt x="10816" y="16225"/>
                </a:cubicBezTo>
                <a:close/>
                <a:moveTo>
                  <a:pt x="13885" y="15253"/>
                </a:moveTo>
                <a:cubicBezTo>
                  <a:pt x="13964" y="15384"/>
                  <a:pt x="14065" y="15538"/>
                  <a:pt x="14189" y="15597"/>
                </a:cubicBezTo>
                <a:lnTo>
                  <a:pt x="14189" y="15597"/>
                </a:lnTo>
                <a:cubicBezTo>
                  <a:pt x="14189" y="15655"/>
                  <a:pt x="14189" y="15710"/>
                  <a:pt x="14189" y="15739"/>
                </a:cubicBezTo>
                <a:cubicBezTo>
                  <a:pt x="14158" y="15800"/>
                  <a:pt x="14158" y="15891"/>
                  <a:pt x="14128" y="15982"/>
                </a:cubicBezTo>
                <a:cubicBezTo>
                  <a:pt x="14128" y="16043"/>
                  <a:pt x="14128" y="16134"/>
                  <a:pt x="14098" y="16225"/>
                </a:cubicBezTo>
                <a:cubicBezTo>
                  <a:pt x="14067" y="16377"/>
                  <a:pt x="14037" y="16560"/>
                  <a:pt x="13976" y="16711"/>
                </a:cubicBezTo>
                <a:cubicBezTo>
                  <a:pt x="13976" y="16803"/>
                  <a:pt x="13946" y="16863"/>
                  <a:pt x="13946" y="16924"/>
                </a:cubicBezTo>
                <a:cubicBezTo>
                  <a:pt x="13946" y="16863"/>
                  <a:pt x="13885" y="16803"/>
                  <a:pt x="13885" y="16742"/>
                </a:cubicBezTo>
                <a:lnTo>
                  <a:pt x="13763" y="16316"/>
                </a:lnTo>
                <a:cubicBezTo>
                  <a:pt x="13763" y="16286"/>
                  <a:pt x="13763" y="16225"/>
                  <a:pt x="13763" y="16195"/>
                </a:cubicBezTo>
                <a:lnTo>
                  <a:pt x="13703" y="15891"/>
                </a:lnTo>
                <a:lnTo>
                  <a:pt x="13703" y="15861"/>
                </a:lnTo>
                <a:cubicBezTo>
                  <a:pt x="13733" y="15800"/>
                  <a:pt x="13763" y="15739"/>
                  <a:pt x="13763" y="15678"/>
                </a:cubicBezTo>
                <a:cubicBezTo>
                  <a:pt x="13763" y="15618"/>
                  <a:pt x="13794" y="15587"/>
                  <a:pt x="13824" y="15527"/>
                </a:cubicBezTo>
                <a:lnTo>
                  <a:pt x="13855" y="15344"/>
                </a:lnTo>
                <a:cubicBezTo>
                  <a:pt x="13855" y="15314"/>
                  <a:pt x="13855" y="15283"/>
                  <a:pt x="13885" y="15253"/>
                </a:cubicBezTo>
                <a:close/>
                <a:moveTo>
                  <a:pt x="10543" y="16894"/>
                </a:moveTo>
                <a:cubicBezTo>
                  <a:pt x="10543" y="16894"/>
                  <a:pt x="10573" y="16924"/>
                  <a:pt x="10573" y="16955"/>
                </a:cubicBezTo>
                <a:lnTo>
                  <a:pt x="10543" y="16955"/>
                </a:lnTo>
                <a:lnTo>
                  <a:pt x="10543" y="16894"/>
                </a:lnTo>
                <a:close/>
                <a:moveTo>
                  <a:pt x="37219" y="16742"/>
                </a:moveTo>
                <a:cubicBezTo>
                  <a:pt x="37249" y="16803"/>
                  <a:pt x="37280" y="16863"/>
                  <a:pt x="37310" y="16955"/>
                </a:cubicBezTo>
                <a:lnTo>
                  <a:pt x="37280" y="16894"/>
                </a:lnTo>
                <a:lnTo>
                  <a:pt x="37189" y="16894"/>
                </a:lnTo>
                <a:cubicBezTo>
                  <a:pt x="37189" y="16833"/>
                  <a:pt x="37219" y="16772"/>
                  <a:pt x="37219" y="16742"/>
                </a:cubicBezTo>
                <a:close/>
                <a:moveTo>
                  <a:pt x="15465" y="16316"/>
                </a:moveTo>
                <a:cubicBezTo>
                  <a:pt x="15526" y="16377"/>
                  <a:pt x="15586" y="16438"/>
                  <a:pt x="15647" y="16529"/>
                </a:cubicBezTo>
                <a:cubicBezTo>
                  <a:pt x="15738" y="16651"/>
                  <a:pt x="15799" y="16772"/>
                  <a:pt x="15860" y="16924"/>
                </a:cubicBezTo>
                <a:cubicBezTo>
                  <a:pt x="15890" y="16955"/>
                  <a:pt x="15890" y="16985"/>
                  <a:pt x="15890" y="17015"/>
                </a:cubicBezTo>
                <a:lnTo>
                  <a:pt x="15890" y="17076"/>
                </a:lnTo>
                <a:cubicBezTo>
                  <a:pt x="15769" y="16924"/>
                  <a:pt x="15678" y="16772"/>
                  <a:pt x="15586" y="16590"/>
                </a:cubicBezTo>
                <a:cubicBezTo>
                  <a:pt x="15556" y="16499"/>
                  <a:pt x="15495" y="16408"/>
                  <a:pt x="15465" y="16316"/>
                </a:cubicBezTo>
                <a:close/>
                <a:moveTo>
                  <a:pt x="11910" y="16468"/>
                </a:moveTo>
                <a:cubicBezTo>
                  <a:pt x="11940" y="16529"/>
                  <a:pt x="12001" y="16620"/>
                  <a:pt x="12032" y="16681"/>
                </a:cubicBezTo>
                <a:cubicBezTo>
                  <a:pt x="12001" y="16772"/>
                  <a:pt x="11971" y="16863"/>
                  <a:pt x="11940" y="16985"/>
                </a:cubicBezTo>
                <a:lnTo>
                  <a:pt x="11971" y="16985"/>
                </a:lnTo>
                <a:lnTo>
                  <a:pt x="11880" y="17258"/>
                </a:lnTo>
                <a:lnTo>
                  <a:pt x="11880" y="17228"/>
                </a:lnTo>
                <a:cubicBezTo>
                  <a:pt x="11849" y="17137"/>
                  <a:pt x="11819" y="17015"/>
                  <a:pt x="11789" y="16894"/>
                </a:cubicBezTo>
                <a:cubicBezTo>
                  <a:pt x="11789" y="16863"/>
                  <a:pt x="11819" y="16833"/>
                  <a:pt x="11819" y="16772"/>
                </a:cubicBezTo>
                <a:cubicBezTo>
                  <a:pt x="11849" y="16742"/>
                  <a:pt x="11849" y="16651"/>
                  <a:pt x="11880" y="16590"/>
                </a:cubicBezTo>
                <a:cubicBezTo>
                  <a:pt x="11910" y="16529"/>
                  <a:pt x="11910" y="16499"/>
                  <a:pt x="11910" y="16468"/>
                </a:cubicBezTo>
                <a:close/>
                <a:moveTo>
                  <a:pt x="30232" y="17023"/>
                </a:moveTo>
                <a:cubicBezTo>
                  <a:pt x="30237" y="17046"/>
                  <a:pt x="30264" y="17049"/>
                  <a:pt x="30292" y="17076"/>
                </a:cubicBezTo>
                <a:cubicBezTo>
                  <a:pt x="30292" y="17167"/>
                  <a:pt x="30261" y="17228"/>
                  <a:pt x="30261" y="17319"/>
                </a:cubicBezTo>
                <a:lnTo>
                  <a:pt x="30232" y="17023"/>
                </a:lnTo>
                <a:close/>
                <a:moveTo>
                  <a:pt x="34971" y="16073"/>
                </a:moveTo>
                <a:cubicBezTo>
                  <a:pt x="34971" y="16104"/>
                  <a:pt x="35001" y="16134"/>
                  <a:pt x="35001" y="16195"/>
                </a:cubicBezTo>
                <a:lnTo>
                  <a:pt x="35001" y="16256"/>
                </a:lnTo>
                <a:cubicBezTo>
                  <a:pt x="34940" y="16560"/>
                  <a:pt x="34879" y="16863"/>
                  <a:pt x="34819" y="17167"/>
                </a:cubicBezTo>
                <a:cubicBezTo>
                  <a:pt x="34819" y="17228"/>
                  <a:pt x="34819" y="17258"/>
                  <a:pt x="34788" y="17319"/>
                </a:cubicBezTo>
                <a:cubicBezTo>
                  <a:pt x="34788" y="17198"/>
                  <a:pt x="34788" y="17076"/>
                  <a:pt x="34819" y="16985"/>
                </a:cubicBezTo>
                <a:lnTo>
                  <a:pt x="34910" y="16286"/>
                </a:lnTo>
                <a:lnTo>
                  <a:pt x="34971" y="16073"/>
                </a:lnTo>
                <a:close/>
                <a:moveTo>
                  <a:pt x="32570" y="16529"/>
                </a:moveTo>
                <a:cubicBezTo>
                  <a:pt x="32601" y="16620"/>
                  <a:pt x="32631" y="16711"/>
                  <a:pt x="32631" y="16803"/>
                </a:cubicBezTo>
                <a:cubicBezTo>
                  <a:pt x="32631" y="16863"/>
                  <a:pt x="32661" y="16894"/>
                  <a:pt x="32661" y="16924"/>
                </a:cubicBezTo>
                <a:cubicBezTo>
                  <a:pt x="32661" y="16955"/>
                  <a:pt x="32631" y="17015"/>
                  <a:pt x="32631" y="17046"/>
                </a:cubicBezTo>
                <a:cubicBezTo>
                  <a:pt x="32601" y="17137"/>
                  <a:pt x="32570" y="17198"/>
                  <a:pt x="32540" y="17289"/>
                </a:cubicBezTo>
                <a:lnTo>
                  <a:pt x="32540" y="17349"/>
                </a:lnTo>
                <a:cubicBezTo>
                  <a:pt x="32540" y="17258"/>
                  <a:pt x="32510" y="17167"/>
                  <a:pt x="32479" y="17046"/>
                </a:cubicBezTo>
                <a:cubicBezTo>
                  <a:pt x="32449" y="16955"/>
                  <a:pt x="32449" y="16863"/>
                  <a:pt x="32418" y="16803"/>
                </a:cubicBezTo>
                <a:lnTo>
                  <a:pt x="32418" y="16620"/>
                </a:lnTo>
                <a:lnTo>
                  <a:pt x="32479" y="16529"/>
                </a:lnTo>
                <a:close/>
                <a:moveTo>
                  <a:pt x="31659" y="16681"/>
                </a:moveTo>
                <a:cubicBezTo>
                  <a:pt x="31689" y="16833"/>
                  <a:pt x="31720" y="16985"/>
                  <a:pt x="31750" y="17137"/>
                </a:cubicBezTo>
                <a:cubicBezTo>
                  <a:pt x="31750" y="17228"/>
                  <a:pt x="31750" y="17289"/>
                  <a:pt x="31750" y="17349"/>
                </a:cubicBezTo>
                <a:lnTo>
                  <a:pt x="31750" y="17410"/>
                </a:lnTo>
                <a:lnTo>
                  <a:pt x="31689" y="17015"/>
                </a:lnTo>
                <a:cubicBezTo>
                  <a:pt x="31689" y="16955"/>
                  <a:pt x="31659" y="16894"/>
                  <a:pt x="31659" y="16833"/>
                </a:cubicBezTo>
                <a:cubicBezTo>
                  <a:pt x="31628" y="16772"/>
                  <a:pt x="31659" y="16742"/>
                  <a:pt x="31659" y="16681"/>
                </a:cubicBezTo>
                <a:close/>
                <a:moveTo>
                  <a:pt x="12335" y="17015"/>
                </a:moveTo>
                <a:lnTo>
                  <a:pt x="12335" y="17076"/>
                </a:lnTo>
                <a:lnTo>
                  <a:pt x="12305" y="17137"/>
                </a:lnTo>
                <a:cubicBezTo>
                  <a:pt x="12305" y="17198"/>
                  <a:pt x="12275" y="17228"/>
                  <a:pt x="12244" y="17289"/>
                </a:cubicBezTo>
                <a:cubicBezTo>
                  <a:pt x="12244" y="17310"/>
                  <a:pt x="12230" y="17374"/>
                  <a:pt x="12211" y="17432"/>
                </a:cubicBezTo>
                <a:lnTo>
                  <a:pt x="12211" y="17432"/>
                </a:lnTo>
                <a:cubicBezTo>
                  <a:pt x="12232" y="17334"/>
                  <a:pt x="12253" y="17243"/>
                  <a:pt x="12275" y="17137"/>
                </a:cubicBezTo>
                <a:cubicBezTo>
                  <a:pt x="12275" y="17106"/>
                  <a:pt x="12305" y="17046"/>
                  <a:pt x="12305" y="17015"/>
                </a:cubicBezTo>
                <a:close/>
                <a:moveTo>
                  <a:pt x="16417" y="15750"/>
                </a:moveTo>
                <a:cubicBezTo>
                  <a:pt x="16444" y="15864"/>
                  <a:pt x="16471" y="15996"/>
                  <a:pt x="16498" y="16104"/>
                </a:cubicBezTo>
                <a:cubicBezTo>
                  <a:pt x="16559" y="16377"/>
                  <a:pt x="16589" y="16620"/>
                  <a:pt x="16619" y="16894"/>
                </a:cubicBezTo>
                <a:lnTo>
                  <a:pt x="16650" y="16894"/>
                </a:lnTo>
                <a:lnTo>
                  <a:pt x="16650" y="16955"/>
                </a:lnTo>
                <a:cubicBezTo>
                  <a:pt x="16619" y="17137"/>
                  <a:pt x="16559" y="17289"/>
                  <a:pt x="16498" y="17441"/>
                </a:cubicBezTo>
                <a:cubicBezTo>
                  <a:pt x="16498" y="17380"/>
                  <a:pt x="16467" y="17319"/>
                  <a:pt x="16437" y="17258"/>
                </a:cubicBezTo>
                <a:cubicBezTo>
                  <a:pt x="16437" y="17198"/>
                  <a:pt x="16437" y="17137"/>
                  <a:pt x="16437" y="17046"/>
                </a:cubicBezTo>
                <a:lnTo>
                  <a:pt x="16437" y="16863"/>
                </a:lnTo>
                <a:lnTo>
                  <a:pt x="16437" y="16438"/>
                </a:lnTo>
                <a:cubicBezTo>
                  <a:pt x="16437" y="16199"/>
                  <a:pt x="16437" y="15983"/>
                  <a:pt x="16417" y="15750"/>
                </a:cubicBezTo>
                <a:close/>
                <a:moveTo>
                  <a:pt x="35274" y="16772"/>
                </a:moveTo>
                <a:cubicBezTo>
                  <a:pt x="35274" y="16772"/>
                  <a:pt x="35305" y="16803"/>
                  <a:pt x="35305" y="16833"/>
                </a:cubicBezTo>
                <a:lnTo>
                  <a:pt x="35305" y="16894"/>
                </a:lnTo>
                <a:cubicBezTo>
                  <a:pt x="35274" y="16985"/>
                  <a:pt x="35244" y="17076"/>
                  <a:pt x="35214" y="17198"/>
                </a:cubicBezTo>
                <a:cubicBezTo>
                  <a:pt x="35183" y="17289"/>
                  <a:pt x="35153" y="17380"/>
                  <a:pt x="35153" y="17471"/>
                </a:cubicBezTo>
                <a:lnTo>
                  <a:pt x="35122" y="17471"/>
                </a:lnTo>
                <a:cubicBezTo>
                  <a:pt x="35153" y="17319"/>
                  <a:pt x="35153" y="17198"/>
                  <a:pt x="35183" y="17046"/>
                </a:cubicBezTo>
                <a:lnTo>
                  <a:pt x="35214" y="17046"/>
                </a:lnTo>
                <a:lnTo>
                  <a:pt x="35274" y="16772"/>
                </a:lnTo>
                <a:close/>
                <a:moveTo>
                  <a:pt x="24527" y="14390"/>
                </a:moveTo>
                <a:cubicBezTo>
                  <a:pt x="24522" y="14457"/>
                  <a:pt x="24519" y="14522"/>
                  <a:pt x="24519" y="14585"/>
                </a:cubicBezTo>
                <a:lnTo>
                  <a:pt x="24519" y="14919"/>
                </a:lnTo>
                <a:lnTo>
                  <a:pt x="24519" y="15800"/>
                </a:lnTo>
                <a:cubicBezTo>
                  <a:pt x="24489" y="15952"/>
                  <a:pt x="24519" y="16134"/>
                  <a:pt x="24519" y="16316"/>
                </a:cubicBezTo>
                <a:cubicBezTo>
                  <a:pt x="24519" y="16560"/>
                  <a:pt x="24549" y="16803"/>
                  <a:pt x="24549" y="17076"/>
                </a:cubicBezTo>
                <a:lnTo>
                  <a:pt x="24549" y="17258"/>
                </a:lnTo>
                <a:lnTo>
                  <a:pt x="24549" y="17349"/>
                </a:lnTo>
                <a:cubicBezTo>
                  <a:pt x="24549" y="17380"/>
                  <a:pt x="24549" y="17441"/>
                  <a:pt x="24519" y="17501"/>
                </a:cubicBezTo>
                <a:cubicBezTo>
                  <a:pt x="24519" y="17410"/>
                  <a:pt x="24519" y="17349"/>
                  <a:pt x="24489" y="17258"/>
                </a:cubicBezTo>
                <a:lnTo>
                  <a:pt x="24428" y="16894"/>
                </a:lnTo>
                <a:lnTo>
                  <a:pt x="24428" y="16803"/>
                </a:lnTo>
                <a:lnTo>
                  <a:pt x="24428" y="16590"/>
                </a:lnTo>
                <a:lnTo>
                  <a:pt x="24428" y="15952"/>
                </a:lnTo>
                <a:lnTo>
                  <a:pt x="24428" y="15678"/>
                </a:lnTo>
                <a:cubicBezTo>
                  <a:pt x="24428" y="15466"/>
                  <a:pt x="24458" y="15253"/>
                  <a:pt x="24458" y="15040"/>
                </a:cubicBezTo>
                <a:cubicBezTo>
                  <a:pt x="24458" y="14949"/>
                  <a:pt x="24458" y="14858"/>
                  <a:pt x="24489" y="14767"/>
                </a:cubicBezTo>
                <a:cubicBezTo>
                  <a:pt x="24489" y="14641"/>
                  <a:pt x="24510" y="14516"/>
                  <a:pt x="24527" y="14390"/>
                </a:cubicBezTo>
                <a:close/>
                <a:moveTo>
                  <a:pt x="25522" y="16651"/>
                </a:moveTo>
                <a:cubicBezTo>
                  <a:pt x="25522" y="16803"/>
                  <a:pt x="25552" y="16955"/>
                  <a:pt x="25552" y="17076"/>
                </a:cubicBezTo>
                <a:cubicBezTo>
                  <a:pt x="25552" y="17228"/>
                  <a:pt x="25582" y="17380"/>
                  <a:pt x="25613" y="17501"/>
                </a:cubicBezTo>
                <a:lnTo>
                  <a:pt x="25582" y="17471"/>
                </a:lnTo>
                <a:cubicBezTo>
                  <a:pt x="25552" y="17441"/>
                  <a:pt x="25522" y="17410"/>
                  <a:pt x="25491" y="17380"/>
                </a:cubicBezTo>
                <a:lnTo>
                  <a:pt x="25522" y="17380"/>
                </a:lnTo>
                <a:lnTo>
                  <a:pt x="25522" y="17258"/>
                </a:lnTo>
                <a:lnTo>
                  <a:pt x="25522" y="16985"/>
                </a:lnTo>
                <a:lnTo>
                  <a:pt x="25522" y="16651"/>
                </a:lnTo>
                <a:close/>
                <a:moveTo>
                  <a:pt x="26889" y="14797"/>
                </a:moveTo>
                <a:lnTo>
                  <a:pt x="27071" y="15496"/>
                </a:lnTo>
                <a:lnTo>
                  <a:pt x="27314" y="16165"/>
                </a:lnTo>
                <a:lnTo>
                  <a:pt x="27314" y="16408"/>
                </a:lnTo>
                <a:cubicBezTo>
                  <a:pt x="27344" y="16711"/>
                  <a:pt x="27344" y="16985"/>
                  <a:pt x="27375" y="17258"/>
                </a:cubicBezTo>
                <a:lnTo>
                  <a:pt x="27284" y="17228"/>
                </a:lnTo>
                <a:cubicBezTo>
                  <a:pt x="27263" y="17228"/>
                  <a:pt x="27230" y="17214"/>
                  <a:pt x="27200" y="17214"/>
                </a:cubicBezTo>
                <a:cubicBezTo>
                  <a:pt x="27186" y="17214"/>
                  <a:pt x="27172" y="17218"/>
                  <a:pt x="27162" y="17228"/>
                </a:cubicBezTo>
                <a:cubicBezTo>
                  <a:pt x="27101" y="17228"/>
                  <a:pt x="27071" y="17258"/>
                  <a:pt x="27041" y="17289"/>
                </a:cubicBezTo>
                <a:cubicBezTo>
                  <a:pt x="27010" y="17349"/>
                  <a:pt x="26980" y="17410"/>
                  <a:pt x="26950" y="17471"/>
                </a:cubicBezTo>
                <a:cubicBezTo>
                  <a:pt x="26950" y="17501"/>
                  <a:pt x="26919" y="17501"/>
                  <a:pt x="26919" y="17532"/>
                </a:cubicBezTo>
                <a:lnTo>
                  <a:pt x="26919" y="17198"/>
                </a:lnTo>
                <a:lnTo>
                  <a:pt x="26919" y="16803"/>
                </a:lnTo>
                <a:cubicBezTo>
                  <a:pt x="26919" y="16681"/>
                  <a:pt x="26919" y="16590"/>
                  <a:pt x="26889" y="16468"/>
                </a:cubicBezTo>
                <a:cubicBezTo>
                  <a:pt x="26889" y="16347"/>
                  <a:pt x="26889" y="16316"/>
                  <a:pt x="26889" y="16225"/>
                </a:cubicBezTo>
                <a:lnTo>
                  <a:pt x="26889" y="16195"/>
                </a:lnTo>
                <a:lnTo>
                  <a:pt x="26889" y="16134"/>
                </a:lnTo>
                <a:lnTo>
                  <a:pt x="26889" y="16073"/>
                </a:lnTo>
                <a:cubicBezTo>
                  <a:pt x="26889" y="16073"/>
                  <a:pt x="26889" y="16043"/>
                  <a:pt x="26889" y="16043"/>
                </a:cubicBezTo>
                <a:cubicBezTo>
                  <a:pt x="26889" y="16043"/>
                  <a:pt x="26889" y="16013"/>
                  <a:pt x="26889" y="16013"/>
                </a:cubicBezTo>
                <a:cubicBezTo>
                  <a:pt x="26889" y="15982"/>
                  <a:pt x="26889" y="15952"/>
                  <a:pt x="26889" y="15922"/>
                </a:cubicBezTo>
                <a:lnTo>
                  <a:pt x="26889" y="15861"/>
                </a:lnTo>
                <a:cubicBezTo>
                  <a:pt x="26889" y="15861"/>
                  <a:pt x="26889" y="15861"/>
                  <a:pt x="26889" y="15830"/>
                </a:cubicBezTo>
                <a:cubicBezTo>
                  <a:pt x="26889" y="15830"/>
                  <a:pt x="26889" y="15800"/>
                  <a:pt x="26889" y="15770"/>
                </a:cubicBezTo>
                <a:cubicBezTo>
                  <a:pt x="26889" y="15770"/>
                  <a:pt x="26889" y="15739"/>
                  <a:pt x="26889" y="15739"/>
                </a:cubicBezTo>
                <a:lnTo>
                  <a:pt x="26889" y="15678"/>
                </a:lnTo>
                <a:cubicBezTo>
                  <a:pt x="26889" y="15648"/>
                  <a:pt x="26889" y="15618"/>
                  <a:pt x="26889" y="15618"/>
                </a:cubicBezTo>
                <a:lnTo>
                  <a:pt x="26889" y="15496"/>
                </a:lnTo>
                <a:lnTo>
                  <a:pt x="26889" y="15192"/>
                </a:lnTo>
                <a:lnTo>
                  <a:pt x="26889" y="14797"/>
                </a:lnTo>
                <a:close/>
                <a:moveTo>
                  <a:pt x="6684" y="16195"/>
                </a:moveTo>
                <a:lnTo>
                  <a:pt x="6715" y="16256"/>
                </a:lnTo>
                <a:lnTo>
                  <a:pt x="6685" y="16226"/>
                </a:lnTo>
                <a:lnTo>
                  <a:pt x="6685" y="16226"/>
                </a:lnTo>
                <a:cubicBezTo>
                  <a:pt x="6715" y="16256"/>
                  <a:pt x="6745" y="16286"/>
                  <a:pt x="6745" y="16316"/>
                </a:cubicBezTo>
                <a:cubicBezTo>
                  <a:pt x="6715" y="16408"/>
                  <a:pt x="6715" y="16499"/>
                  <a:pt x="6684" y="16590"/>
                </a:cubicBezTo>
                <a:cubicBezTo>
                  <a:pt x="6623" y="16803"/>
                  <a:pt x="6593" y="17046"/>
                  <a:pt x="6532" y="17258"/>
                </a:cubicBezTo>
                <a:cubicBezTo>
                  <a:pt x="6532" y="17349"/>
                  <a:pt x="6502" y="17471"/>
                  <a:pt x="6502" y="17562"/>
                </a:cubicBezTo>
                <a:lnTo>
                  <a:pt x="6472" y="17562"/>
                </a:lnTo>
                <a:lnTo>
                  <a:pt x="6472" y="17410"/>
                </a:lnTo>
                <a:lnTo>
                  <a:pt x="6472" y="17015"/>
                </a:lnTo>
                <a:lnTo>
                  <a:pt x="6472" y="16529"/>
                </a:lnTo>
                <a:lnTo>
                  <a:pt x="6532" y="16408"/>
                </a:lnTo>
                <a:cubicBezTo>
                  <a:pt x="6563" y="16347"/>
                  <a:pt x="6623" y="16316"/>
                  <a:pt x="6654" y="16256"/>
                </a:cubicBezTo>
                <a:lnTo>
                  <a:pt x="6684" y="16195"/>
                </a:lnTo>
                <a:close/>
                <a:moveTo>
                  <a:pt x="25157" y="16286"/>
                </a:moveTo>
                <a:cubicBezTo>
                  <a:pt x="25187" y="16651"/>
                  <a:pt x="25157" y="16985"/>
                  <a:pt x="25127" y="17349"/>
                </a:cubicBezTo>
                <a:cubicBezTo>
                  <a:pt x="25096" y="17380"/>
                  <a:pt x="25096" y="17380"/>
                  <a:pt x="25066" y="17380"/>
                </a:cubicBezTo>
                <a:cubicBezTo>
                  <a:pt x="25035" y="17410"/>
                  <a:pt x="25005" y="17471"/>
                  <a:pt x="25005" y="17501"/>
                </a:cubicBezTo>
                <a:cubicBezTo>
                  <a:pt x="25005" y="17523"/>
                  <a:pt x="24990" y="17545"/>
                  <a:pt x="24981" y="17566"/>
                </a:cubicBezTo>
                <a:lnTo>
                  <a:pt x="24981" y="17566"/>
                </a:lnTo>
                <a:cubicBezTo>
                  <a:pt x="25005" y="17454"/>
                  <a:pt x="25007" y="17341"/>
                  <a:pt x="25035" y="17228"/>
                </a:cubicBezTo>
                <a:cubicBezTo>
                  <a:pt x="25066" y="17015"/>
                  <a:pt x="25096" y="16803"/>
                  <a:pt x="25127" y="16590"/>
                </a:cubicBezTo>
                <a:cubicBezTo>
                  <a:pt x="25127" y="16499"/>
                  <a:pt x="25157" y="16408"/>
                  <a:pt x="25157" y="16286"/>
                </a:cubicBezTo>
                <a:close/>
                <a:moveTo>
                  <a:pt x="14228" y="17475"/>
                </a:moveTo>
                <a:cubicBezTo>
                  <a:pt x="14216" y="17526"/>
                  <a:pt x="14210" y="17581"/>
                  <a:pt x="14189" y="17623"/>
                </a:cubicBezTo>
                <a:lnTo>
                  <a:pt x="14189" y="17593"/>
                </a:lnTo>
                <a:cubicBezTo>
                  <a:pt x="14202" y="17553"/>
                  <a:pt x="14215" y="17514"/>
                  <a:pt x="14228" y="17475"/>
                </a:cubicBezTo>
                <a:close/>
                <a:moveTo>
                  <a:pt x="25917" y="12974"/>
                </a:moveTo>
                <a:cubicBezTo>
                  <a:pt x="26008" y="13369"/>
                  <a:pt x="26068" y="13734"/>
                  <a:pt x="26099" y="14129"/>
                </a:cubicBezTo>
                <a:cubicBezTo>
                  <a:pt x="26099" y="14311"/>
                  <a:pt x="26129" y="14494"/>
                  <a:pt x="26160" y="14676"/>
                </a:cubicBezTo>
                <a:lnTo>
                  <a:pt x="26160" y="15071"/>
                </a:lnTo>
                <a:lnTo>
                  <a:pt x="26160" y="15618"/>
                </a:lnTo>
                <a:cubicBezTo>
                  <a:pt x="26160" y="15770"/>
                  <a:pt x="26129" y="16013"/>
                  <a:pt x="26129" y="16225"/>
                </a:cubicBezTo>
                <a:lnTo>
                  <a:pt x="26129" y="16924"/>
                </a:lnTo>
                <a:cubicBezTo>
                  <a:pt x="26129" y="17137"/>
                  <a:pt x="26129" y="17349"/>
                  <a:pt x="26099" y="17562"/>
                </a:cubicBezTo>
                <a:lnTo>
                  <a:pt x="26099" y="17653"/>
                </a:lnTo>
                <a:lnTo>
                  <a:pt x="26068" y="17623"/>
                </a:lnTo>
                <a:lnTo>
                  <a:pt x="25977" y="17137"/>
                </a:lnTo>
                <a:cubicBezTo>
                  <a:pt x="25977" y="16955"/>
                  <a:pt x="25947" y="16772"/>
                  <a:pt x="25947" y="16620"/>
                </a:cubicBezTo>
                <a:cubicBezTo>
                  <a:pt x="25917" y="16438"/>
                  <a:pt x="25917" y="16316"/>
                  <a:pt x="25886" y="16134"/>
                </a:cubicBezTo>
                <a:cubicBezTo>
                  <a:pt x="25886" y="15770"/>
                  <a:pt x="25856" y="15375"/>
                  <a:pt x="25856" y="15040"/>
                </a:cubicBezTo>
                <a:lnTo>
                  <a:pt x="25856" y="14645"/>
                </a:lnTo>
                <a:lnTo>
                  <a:pt x="25856" y="14463"/>
                </a:lnTo>
                <a:lnTo>
                  <a:pt x="25856" y="14159"/>
                </a:lnTo>
                <a:lnTo>
                  <a:pt x="25856" y="13886"/>
                </a:lnTo>
                <a:cubicBezTo>
                  <a:pt x="25856" y="13704"/>
                  <a:pt x="25856" y="13552"/>
                  <a:pt x="25886" y="13369"/>
                </a:cubicBezTo>
                <a:cubicBezTo>
                  <a:pt x="25917" y="13187"/>
                  <a:pt x="25917" y="13126"/>
                  <a:pt x="25917" y="12974"/>
                </a:cubicBezTo>
                <a:close/>
                <a:moveTo>
                  <a:pt x="39893" y="16742"/>
                </a:moveTo>
                <a:cubicBezTo>
                  <a:pt x="39893" y="16833"/>
                  <a:pt x="39893" y="16894"/>
                  <a:pt x="39862" y="16955"/>
                </a:cubicBezTo>
                <a:cubicBezTo>
                  <a:pt x="39832" y="17106"/>
                  <a:pt x="39801" y="17289"/>
                  <a:pt x="39801" y="17471"/>
                </a:cubicBezTo>
                <a:lnTo>
                  <a:pt x="39771" y="17684"/>
                </a:lnTo>
                <a:lnTo>
                  <a:pt x="39771" y="17501"/>
                </a:lnTo>
                <a:lnTo>
                  <a:pt x="39801" y="17380"/>
                </a:lnTo>
                <a:cubicBezTo>
                  <a:pt x="39771" y="17349"/>
                  <a:pt x="39771" y="17349"/>
                  <a:pt x="39801" y="17319"/>
                </a:cubicBezTo>
                <a:lnTo>
                  <a:pt x="39801" y="17076"/>
                </a:lnTo>
                <a:lnTo>
                  <a:pt x="39801" y="16833"/>
                </a:lnTo>
                <a:lnTo>
                  <a:pt x="39832" y="16833"/>
                </a:lnTo>
                <a:cubicBezTo>
                  <a:pt x="39862" y="16803"/>
                  <a:pt x="39862" y="16772"/>
                  <a:pt x="39893" y="16742"/>
                </a:cubicBezTo>
                <a:close/>
                <a:moveTo>
                  <a:pt x="20600" y="15800"/>
                </a:moveTo>
                <a:cubicBezTo>
                  <a:pt x="20630" y="15982"/>
                  <a:pt x="20691" y="16195"/>
                  <a:pt x="20751" y="16377"/>
                </a:cubicBezTo>
                <a:lnTo>
                  <a:pt x="20751" y="16681"/>
                </a:lnTo>
                <a:cubicBezTo>
                  <a:pt x="20751" y="16924"/>
                  <a:pt x="20721" y="17167"/>
                  <a:pt x="20721" y="17441"/>
                </a:cubicBezTo>
                <a:cubicBezTo>
                  <a:pt x="20691" y="17425"/>
                  <a:pt x="20653" y="17418"/>
                  <a:pt x="20619" y="17418"/>
                </a:cubicBezTo>
                <a:cubicBezTo>
                  <a:pt x="20584" y="17418"/>
                  <a:pt x="20554" y="17425"/>
                  <a:pt x="20539" y="17441"/>
                </a:cubicBezTo>
                <a:cubicBezTo>
                  <a:pt x="20508" y="17471"/>
                  <a:pt x="20478" y="17501"/>
                  <a:pt x="20448" y="17562"/>
                </a:cubicBezTo>
                <a:lnTo>
                  <a:pt x="20417" y="17593"/>
                </a:lnTo>
                <a:cubicBezTo>
                  <a:pt x="20417" y="17623"/>
                  <a:pt x="20387" y="17684"/>
                  <a:pt x="20387" y="17714"/>
                </a:cubicBezTo>
                <a:cubicBezTo>
                  <a:pt x="20387" y="17623"/>
                  <a:pt x="20356" y="17562"/>
                  <a:pt x="20356" y="17471"/>
                </a:cubicBezTo>
                <a:lnTo>
                  <a:pt x="20356" y="17015"/>
                </a:lnTo>
                <a:lnTo>
                  <a:pt x="20356" y="16742"/>
                </a:lnTo>
                <a:lnTo>
                  <a:pt x="20356" y="16620"/>
                </a:lnTo>
                <a:lnTo>
                  <a:pt x="20356" y="16499"/>
                </a:lnTo>
                <a:cubicBezTo>
                  <a:pt x="20417" y="16256"/>
                  <a:pt x="20508" y="16013"/>
                  <a:pt x="20600" y="15800"/>
                </a:cubicBezTo>
                <a:close/>
                <a:moveTo>
                  <a:pt x="21511" y="17805"/>
                </a:moveTo>
                <a:cubicBezTo>
                  <a:pt x="21496" y="17805"/>
                  <a:pt x="21488" y="17813"/>
                  <a:pt x="21481" y="17824"/>
                </a:cubicBezTo>
                <a:lnTo>
                  <a:pt x="21481" y="17824"/>
                </a:lnTo>
                <a:lnTo>
                  <a:pt x="21481" y="17805"/>
                </a:lnTo>
                <a:close/>
                <a:moveTo>
                  <a:pt x="7748" y="16681"/>
                </a:moveTo>
                <a:cubicBezTo>
                  <a:pt x="7808" y="16711"/>
                  <a:pt x="7808" y="16742"/>
                  <a:pt x="7839" y="16742"/>
                </a:cubicBezTo>
                <a:lnTo>
                  <a:pt x="7808" y="16772"/>
                </a:lnTo>
                <a:cubicBezTo>
                  <a:pt x="7839" y="16863"/>
                  <a:pt x="7869" y="16924"/>
                  <a:pt x="7869" y="17015"/>
                </a:cubicBezTo>
                <a:cubicBezTo>
                  <a:pt x="7869" y="17167"/>
                  <a:pt x="7869" y="17349"/>
                  <a:pt x="7839" y="17501"/>
                </a:cubicBezTo>
                <a:cubicBezTo>
                  <a:pt x="7839" y="17623"/>
                  <a:pt x="7808" y="17744"/>
                  <a:pt x="7748" y="17866"/>
                </a:cubicBezTo>
                <a:lnTo>
                  <a:pt x="7748" y="17076"/>
                </a:lnTo>
                <a:lnTo>
                  <a:pt x="7748" y="16681"/>
                </a:lnTo>
                <a:close/>
                <a:moveTo>
                  <a:pt x="13368" y="16073"/>
                </a:moveTo>
                <a:cubicBezTo>
                  <a:pt x="13368" y="16134"/>
                  <a:pt x="13368" y="16225"/>
                  <a:pt x="13399" y="16286"/>
                </a:cubicBezTo>
                <a:cubicBezTo>
                  <a:pt x="13429" y="16499"/>
                  <a:pt x="13490" y="16681"/>
                  <a:pt x="13551" y="16894"/>
                </a:cubicBezTo>
                <a:cubicBezTo>
                  <a:pt x="13581" y="17015"/>
                  <a:pt x="13611" y="17137"/>
                  <a:pt x="13642" y="17258"/>
                </a:cubicBezTo>
                <a:cubicBezTo>
                  <a:pt x="13672" y="17380"/>
                  <a:pt x="13672" y="17380"/>
                  <a:pt x="13703" y="17441"/>
                </a:cubicBezTo>
                <a:lnTo>
                  <a:pt x="13733" y="17593"/>
                </a:lnTo>
                <a:cubicBezTo>
                  <a:pt x="13703" y="17653"/>
                  <a:pt x="13703" y="17714"/>
                  <a:pt x="13672" y="17775"/>
                </a:cubicBezTo>
                <a:lnTo>
                  <a:pt x="13581" y="17866"/>
                </a:lnTo>
                <a:lnTo>
                  <a:pt x="13581" y="17805"/>
                </a:lnTo>
                <a:cubicBezTo>
                  <a:pt x="13581" y="17744"/>
                  <a:pt x="13581" y="17653"/>
                  <a:pt x="13551" y="17562"/>
                </a:cubicBezTo>
                <a:cubicBezTo>
                  <a:pt x="13551" y="17532"/>
                  <a:pt x="13520" y="17501"/>
                  <a:pt x="13520" y="17441"/>
                </a:cubicBezTo>
                <a:cubicBezTo>
                  <a:pt x="13490" y="17410"/>
                  <a:pt x="13460" y="17380"/>
                  <a:pt x="13429" y="17349"/>
                </a:cubicBezTo>
                <a:cubicBezTo>
                  <a:pt x="13429" y="17319"/>
                  <a:pt x="13399" y="17319"/>
                  <a:pt x="13399" y="17319"/>
                </a:cubicBezTo>
                <a:cubicBezTo>
                  <a:pt x="13368" y="17198"/>
                  <a:pt x="13338" y="17076"/>
                  <a:pt x="13308" y="16924"/>
                </a:cubicBezTo>
                <a:cubicBezTo>
                  <a:pt x="13277" y="16803"/>
                  <a:pt x="13247" y="16620"/>
                  <a:pt x="13217" y="16438"/>
                </a:cubicBezTo>
                <a:cubicBezTo>
                  <a:pt x="13247" y="16377"/>
                  <a:pt x="13277" y="16316"/>
                  <a:pt x="13308" y="16256"/>
                </a:cubicBezTo>
                <a:lnTo>
                  <a:pt x="13368" y="16073"/>
                </a:lnTo>
                <a:close/>
                <a:moveTo>
                  <a:pt x="23759" y="16316"/>
                </a:moveTo>
                <a:cubicBezTo>
                  <a:pt x="23759" y="16347"/>
                  <a:pt x="23790" y="16408"/>
                  <a:pt x="23790" y="16468"/>
                </a:cubicBezTo>
                <a:cubicBezTo>
                  <a:pt x="23820" y="16651"/>
                  <a:pt x="23850" y="16803"/>
                  <a:pt x="23850" y="16955"/>
                </a:cubicBezTo>
                <a:cubicBezTo>
                  <a:pt x="23881" y="17137"/>
                  <a:pt x="23911" y="17349"/>
                  <a:pt x="23911" y="17532"/>
                </a:cubicBezTo>
                <a:lnTo>
                  <a:pt x="23942" y="17866"/>
                </a:lnTo>
                <a:lnTo>
                  <a:pt x="23911" y="17775"/>
                </a:lnTo>
                <a:cubicBezTo>
                  <a:pt x="23911" y="17684"/>
                  <a:pt x="23881" y="17623"/>
                  <a:pt x="23850" y="17532"/>
                </a:cubicBezTo>
                <a:lnTo>
                  <a:pt x="23759" y="17106"/>
                </a:lnTo>
                <a:lnTo>
                  <a:pt x="23759" y="16803"/>
                </a:lnTo>
                <a:cubicBezTo>
                  <a:pt x="23759" y="16681"/>
                  <a:pt x="23759" y="16590"/>
                  <a:pt x="23759" y="16499"/>
                </a:cubicBezTo>
                <a:cubicBezTo>
                  <a:pt x="23729" y="16408"/>
                  <a:pt x="23759" y="16377"/>
                  <a:pt x="23759" y="16316"/>
                </a:cubicBezTo>
                <a:close/>
                <a:moveTo>
                  <a:pt x="10148" y="16590"/>
                </a:moveTo>
                <a:lnTo>
                  <a:pt x="10178" y="16620"/>
                </a:lnTo>
                <a:cubicBezTo>
                  <a:pt x="10209" y="16955"/>
                  <a:pt x="10209" y="17289"/>
                  <a:pt x="10209" y="17623"/>
                </a:cubicBezTo>
                <a:lnTo>
                  <a:pt x="10209" y="17775"/>
                </a:lnTo>
                <a:lnTo>
                  <a:pt x="10209" y="17836"/>
                </a:lnTo>
                <a:lnTo>
                  <a:pt x="10148" y="18018"/>
                </a:lnTo>
                <a:lnTo>
                  <a:pt x="10148" y="17957"/>
                </a:lnTo>
                <a:cubicBezTo>
                  <a:pt x="10148" y="17836"/>
                  <a:pt x="10148" y="17684"/>
                  <a:pt x="10148" y="17562"/>
                </a:cubicBezTo>
                <a:cubicBezTo>
                  <a:pt x="10178" y="17410"/>
                  <a:pt x="10148" y="17228"/>
                  <a:pt x="10148" y="17076"/>
                </a:cubicBezTo>
                <a:lnTo>
                  <a:pt x="10148" y="16590"/>
                </a:lnTo>
                <a:close/>
                <a:moveTo>
                  <a:pt x="45331" y="16225"/>
                </a:moveTo>
                <a:cubicBezTo>
                  <a:pt x="45331" y="16316"/>
                  <a:pt x="45361" y="16408"/>
                  <a:pt x="45361" y="16468"/>
                </a:cubicBezTo>
                <a:cubicBezTo>
                  <a:pt x="45392" y="16681"/>
                  <a:pt x="45453" y="16863"/>
                  <a:pt x="45483" y="17076"/>
                </a:cubicBezTo>
                <a:lnTo>
                  <a:pt x="45483" y="17349"/>
                </a:lnTo>
                <a:lnTo>
                  <a:pt x="45483" y="18018"/>
                </a:lnTo>
                <a:cubicBezTo>
                  <a:pt x="45483" y="17988"/>
                  <a:pt x="45483" y="17957"/>
                  <a:pt x="45453" y="17927"/>
                </a:cubicBezTo>
                <a:cubicBezTo>
                  <a:pt x="45422" y="17836"/>
                  <a:pt x="45422" y="17744"/>
                  <a:pt x="45392" y="17623"/>
                </a:cubicBezTo>
                <a:cubicBezTo>
                  <a:pt x="45392" y="17532"/>
                  <a:pt x="45361" y="17441"/>
                  <a:pt x="45331" y="17319"/>
                </a:cubicBezTo>
                <a:cubicBezTo>
                  <a:pt x="45331" y="17228"/>
                  <a:pt x="45301" y="17137"/>
                  <a:pt x="45301" y="17046"/>
                </a:cubicBezTo>
                <a:cubicBezTo>
                  <a:pt x="45301" y="16955"/>
                  <a:pt x="45331" y="16894"/>
                  <a:pt x="45331" y="16803"/>
                </a:cubicBezTo>
                <a:lnTo>
                  <a:pt x="45331" y="16468"/>
                </a:lnTo>
                <a:lnTo>
                  <a:pt x="45331" y="16225"/>
                </a:lnTo>
                <a:close/>
                <a:moveTo>
                  <a:pt x="36446" y="17765"/>
                </a:moveTo>
                <a:lnTo>
                  <a:pt x="36446" y="17765"/>
                </a:lnTo>
                <a:cubicBezTo>
                  <a:pt x="36458" y="17864"/>
                  <a:pt x="36459" y="17963"/>
                  <a:pt x="36459" y="18063"/>
                </a:cubicBezTo>
                <a:lnTo>
                  <a:pt x="36459" y="18063"/>
                </a:lnTo>
                <a:cubicBezTo>
                  <a:pt x="36455" y="17963"/>
                  <a:pt x="36451" y="17863"/>
                  <a:pt x="36446" y="17765"/>
                </a:cubicBezTo>
                <a:close/>
                <a:moveTo>
                  <a:pt x="16650" y="17805"/>
                </a:moveTo>
                <a:lnTo>
                  <a:pt x="16650" y="18018"/>
                </a:lnTo>
                <a:lnTo>
                  <a:pt x="16650" y="18079"/>
                </a:lnTo>
                <a:lnTo>
                  <a:pt x="16619" y="17836"/>
                </a:lnTo>
                <a:lnTo>
                  <a:pt x="16650" y="17805"/>
                </a:lnTo>
                <a:close/>
                <a:moveTo>
                  <a:pt x="46911" y="17593"/>
                </a:moveTo>
                <a:cubicBezTo>
                  <a:pt x="46911" y="17714"/>
                  <a:pt x="46911" y="17866"/>
                  <a:pt x="46911" y="18018"/>
                </a:cubicBezTo>
                <a:lnTo>
                  <a:pt x="46820" y="18018"/>
                </a:lnTo>
                <a:cubicBezTo>
                  <a:pt x="46789" y="18048"/>
                  <a:pt x="46759" y="18048"/>
                  <a:pt x="46759" y="18079"/>
                </a:cubicBezTo>
                <a:lnTo>
                  <a:pt x="46698" y="17988"/>
                </a:lnTo>
                <a:cubicBezTo>
                  <a:pt x="46698" y="17957"/>
                  <a:pt x="46698" y="17927"/>
                  <a:pt x="46668" y="17896"/>
                </a:cubicBezTo>
                <a:lnTo>
                  <a:pt x="46638" y="17866"/>
                </a:lnTo>
                <a:lnTo>
                  <a:pt x="46638" y="17684"/>
                </a:lnTo>
                <a:cubicBezTo>
                  <a:pt x="46653" y="17699"/>
                  <a:pt x="46668" y="17706"/>
                  <a:pt x="46683" y="17706"/>
                </a:cubicBezTo>
                <a:cubicBezTo>
                  <a:pt x="46698" y="17706"/>
                  <a:pt x="46714" y="17699"/>
                  <a:pt x="46729" y="17684"/>
                </a:cubicBezTo>
                <a:cubicBezTo>
                  <a:pt x="46789" y="17684"/>
                  <a:pt x="46820" y="17684"/>
                  <a:pt x="46850" y="17653"/>
                </a:cubicBezTo>
                <a:cubicBezTo>
                  <a:pt x="46881" y="17623"/>
                  <a:pt x="46881" y="17623"/>
                  <a:pt x="46911" y="17593"/>
                </a:cubicBezTo>
                <a:close/>
                <a:moveTo>
                  <a:pt x="29016" y="15830"/>
                </a:moveTo>
                <a:cubicBezTo>
                  <a:pt x="29046" y="15922"/>
                  <a:pt x="29107" y="16013"/>
                  <a:pt x="29167" y="16104"/>
                </a:cubicBezTo>
                <a:cubicBezTo>
                  <a:pt x="29198" y="16104"/>
                  <a:pt x="29198" y="16134"/>
                  <a:pt x="29228" y="16165"/>
                </a:cubicBezTo>
                <a:cubicBezTo>
                  <a:pt x="29198" y="16377"/>
                  <a:pt x="29167" y="16590"/>
                  <a:pt x="29167" y="16833"/>
                </a:cubicBezTo>
                <a:cubicBezTo>
                  <a:pt x="29167" y="17137"/>
                  <a:pt x="29137" y="17441"/>
                  <a:pt x="29167" y="17775"/>
                </a:cubicBezTo>
                <a:lnTo>
                  <a:pt x="29167" y="18018"/>
                </a:lnTo>
                <a:lnTo>
                  <a:pt x="29167" y="18139"/>
                </a:lnTo>
                <a:cubicBezTo>
                  <a:pt x="29107" y="17957"/>
                  <a:pt x="29046" y="17744"/>
                  <a:pt x="28985" y="17562"/>
                </a:cubicBezTo>
                <a:lnTo>
                  <a:pt x="28985" y="17532"/>
                </a:lnTo>
                <a:lnTo>
                  <a:pt x="28985" y="17289"/>
                </a:lnTo>
                <a:lnTo>
                  <a:pt x="29016" y="16985"/>
                </a:lnTo>
                <a:lnTo>
                  <a:pt x="29016" y="16894"/>
                </a:lnTo>
                <a:lnTo>
                  <a:pt x="29016" y="16651"/>
                </a:lnTo>
                <a:lnTo>
                  <a:pt x="29016" y="16286"/>
                </a:lnTo>
                <a:lnTo>
                  <a:pt x="29016" y="15982"/>
                </a:lnTo>
                <a:lnTo>
                  <a:pt x="29016" y="15830"/>
                </a:lnTo>
                <a:close/>
                <a:moveTo>
                  <a:pt x="37310" y="17258"/>
                </a:moveTo>
                <a:lnTo>
                  <a:pt x="37310" y="17714"/>
                </a:lnTo>
                <a:lnTo>
                  <a:pt x="37310" y="17744"/>
                </a:lnTo>
                <a:cubicBezTo>
                  <a:pt x="37280" y="17896"/>
                  <a:pt x="37249" y="17988"/>
                  <a:pt x="37189" y="18109"/>
                </a:cubicBezTo>
                <a:lnTo>
                  <a:pt x="37158" y="18200"/>
                </a:lnTo>
                <a:lnTo>
                  <a:pt x="37158" y="18048"/>
                </a:lnTo>
                <a:lnTo>
                  <a:pt x="37189" y="17562"/>
                </a:lnTo>
                <a:lnTo>
                  <a:pt x="37189" y="17258"/>
                </a:lnTo>
                <a:close/>
                <a:moveTo>
                  <a:pt x="34181" y="17775"/>
                </a:moveTo>
                <a:cubicBezTo>
                  <a:pt x="34181" y="17866"/>
                  <a:pt x="34211" y="17927"/>
                  <a:pt x="34211" y="18018"/>
                </a:cubicBezTo>
                <a:cubicBezTo>
                  <a:pt x="34181" y="18079"/>
                  <a:pt x="34181" y="18139"/>
                  <a:pt x="34150" y="18231"/>
                </a:cubicBezTo>
                <a:lnTo>
                  <a:pt x="34150" y="18170"/>
                </a:lnTo>
                <a:lnTo>
                  <a:pt x="34150" y="17836"/>
                </a:lnTo>
                <a:lnTo>
                  <a:pt x="34150" y="17775"/>
                </a:lnTo>
                <a:close/>
                <a:moveTo>
                  <a:pt x="13915" y="18139"/>
                </a:moveTo>
                <a:cubicBezTo>
                  <a:pt x="13915" y="18200"/>
                  <a:pt x="13915" y="18231"/>
                  <a:pt x="13946" y="18261"/>
                </a:cubicBezTo>
                <a:cubicBezTo>
                  <a:pt x="13915" y="18261"/>
                  <a:pt x="13915" y="18261"/>
                  <a:pt x="13885" y="18231"/>
                </a:cubicBezTo>
                <a:cubicBezTo>
                  <a:pt x="13885" y="18231"/>
                  <a:pt x="13855" y="18200"/>
                  <a:pt x="13855" y="18200"/>
                </a:cubicBezTo>
                <a:lnTo>
                  <a:pt x="13885" y="18170"/>
                </a:lnTo>
                <a:lnTo>
                  <a:pt x="13915" y="18139"/>
                </a:lnTo>
                <a:close/>
                <a:moveTo>
                  <a:pt x="19020" y="16772"/>
                </a:moveTo>
                <a:cubicBezTo>
                  <a:pt x="19050" y="16833"/>
                  <a:pt x="19080" y="16863"/>
                  <a:pt x="19111" y="16924"/>
                </a:cubicBezTo>
                <a:cubicBezTo>
                  <a:pt x="19111" y="16985"/>
                  <a:pt x="19141" y="17046"/>
                  <a:pt x="19172" y="17106"/>
                </a:cubicBezTo>
                <a:cubicBezTo>
                  <a:pt x="19202" y="17198"/>
                  <a:pt x="19202" y="17319"/>
                  <a:pt x="19232" y="17410"/>
                </a:cubicBezTo>
                <a:cubicBezTo>
                  <a:pt x="19263" y="17501"/>
                  <a:pt x="19263" y="17593"/>
                  <a:pt x="19293" y="17684"/>
                </a:cubicBezTo>
                <a:cubicBezTo>
                  <a:pt x="19293" y="17775"/>
                  <a:pt x="19263" y="17775"/>
                  <a:pt x="19263" y="17836"/>
                </a:cubicBezTo>
                <a:lnTo>
                  <a:pt x="19263" y="17866"/>
                </a:lnTo>
                <a:cubicBezTo>
                  <a:pt x="19263" y="17896"/>
                  <a:pt x="19263" y="17957"/>
                  <a:pt x="19263" y="17988"/>
                </a:cubicBezTo>
                <a:cubicBezTo>
                  <a:pt x="19232" y="18048"/>
                  <a:pt x="19263" y="18048"/>
                  <a:pt x="19263" y="18079"/>
                </a:cubicBezTo>
                <a:lnTo>
                  <a:pt x="19202" y="18261"/>
                </a:lnTo>
                <a:cubicBezTo>
                  <a:pt x="19172" y="18170"/>
                  <a:pt x="19141" y="18079"/>
                  <a:pt x="19111" y="17988"/>
                </a:cubicBezTo>
                <a:cubicBezTo>
                  <a:pt x="19080" y="17866"/>
                  <a:pt x="19050" y="17714"/>
                  <a:pt x="19020" y="17593"/>
                </a:cubicBezTo>
                <a:cubicBezTo>
                  <a:pt x="18989" y="17471"/>
                  <a:pt x="18989" y="17319"/>
                  <a:pt x="18959" y="17228"/>
                </a:cubicBezTo>
                <a:cubicBezTo>
                  <a:pt x="18928" y="17106"/>
                  <a:pt x="19020" y="16924"/>
                  <a:pt x="19020" y="16772"/>
                </a:cubicBezTo>
                <a:close/>
                <a:moveTo>
                  <a:pt x="14401" y="18170"/>
                </a:moveTo>
                <a:cubicBezTo>
                  <a:pt x="14401" y="18211"/>
                  <a:pt x="14401" y="18275"/>
                  <a:pt x="14401" y="18322"/>
                </a:cubicBezTo>
                <a:cubicBezTo>
                  <a:pt x="14401" y="18291"/>
                  <a:pt x="14401" y="18261"/>
                  <a:pt x="14371" y="18231"/>
                </a:cubicBezTo>
                <a:lnTo>
                  <a:pt x="14401" y="18170"/>
                </a:lnTo>
                <a:close/>
                <a:moveTo>
                  <a:pt x="46182" y="16955"/>
                </a:moveTo>
                <a:lnTo>
                  <a:pt x="46212" y="17106"/>
                </a:lnTo>
                <a:cubicBezTo>
                  <a:pt x="46212" y="17137"/>
                  <a:pt x="46243" y="17167"/>
                  <a:pt x="46273" y="17198"/>
                </a:cubicBezTo>
                <a:lnTo>
                  <a:pt x="46273" y="17471"/>
                </a:lnTo>
                <a:cubicBezTo>
                  <a:pt x="46273" y="17684"/>
                  <a:pt x="46243" y="17866"/>
                  <a:pt x="46212" y="18048"/>
                </a:cubicBezTo>
                <a:cubicBezTo>
                  <a:pt x="46212" y="18170"/>
                  <a:pt x="46212" y="18291"/>
                  <a:pt x="46182" y="18383"/>
                </a:cubicBezTo>
                <a:cubicBezTo>
                  <a:pt x="46182" y="18170"/>
                  <a:pt x="46182" y="17957"/>
                  <a:pt x="46151" y="17684"/>
                </a:cubicBezTo>
                <a:lnTo>
                  <a:pt x="46151" y="17501"/>
                </a:lnTo>
                <a:cubicBezTo>
                  <a:pt x="46151" y="17380"/>
                  <a:pt x="46151" y="17289"/>
                  <a:pt x="46182" y="17167"/>
                </a:cubicBezTo>
                <a:lnTo>
                  <a:pt x="46182" y="16955"/>
                </a:lnTo>
                <a:close/>
                <a:moveTo>
                  <a:pt x="6958" y="17805"/>
                </a:moveTo>
                <a:lnTo>
                  <a:pt x="6897" y="18139"/>
                </a:lnTo>
                <a:cubicBezTo>
                  <a:pt x="6897" y="18231"/>
                  <a:pt x="6897" y="18322"/>
                  <a:pt x="6867" y="18413"/>
                </a:cubicBezTo>
                <a:cubicBezTo>
                  <a:pt x="6867" y="18352"/>
                  <a:pt x="6867" y="18291"/>
                  <a:pt x="6836" y="18231"/>
                </a:cubicBezTo>
                <a:cubicBezTo>
                  <a:pt x="6867" y="18109"/>
                  <a:pt x="6897" y="17957"/>
                  <a:pt x="6958" y="17805"/>
                </a:cubicBezTo>
                <a:close/>
                <a:moveTo>
                  <a:pt x="32844" y="17653"/>
                </a:moveTo>
                <a:cubicBezTo>
                  <a:pt x="32844" y="17744"/>
                  <a:pt x="32844" y="17836"/>
                  <a:pt x="32874" y="17896"/>
                </a:cubicBezTo>
                <a:lnTo>
                  <a:pt x="32874" y="18018"/>
                </a:lnTo>
                <a:cubicBezTo>
                  <a:pt x="32844" y="18109"/>
                  <a:pt x="32813" y="18170"/>
                  <a:pt x="32783" y="18231"/>
                </a:cubicBezTo>
                <a:cubicBezTo>
                  <a:pt x="32753" y="18322"/>
                  <a:pt x="32692" y="18413"/>
                  <a:pt x="32692" y="18504"/>
                </a:cubicBezTo>
                <a:cubicBezTo>
                  <a:pt x="32692" y="18474"/>
                  <a:pt x="32692" y="18443"/>
                  <a:pt x="32692" y="18413"/>
                </a:cubicBezTo>
                <a:lnTo>
                  <a:pt x="32692" y="18322"/>
                </a:lnTo>
                <a:lnTo>
                  <a:pt x="32692" y="18291"/>
                </a:lnTo>
                <a:cubicBezTo>
                  <a:pt x="32692" y="18170"/>
                  <a:pt x="32722" y="18079"/>
                  <a:pt x="32753" y="17988"/>
                </a:cubicBezTo>
                <a:cubicBezTo>
                  <a:pt x="32753" y="17896"/>
                  <a:pt x="32783" y="17866"/>
                  <a:pt x="32783" y="17836"/>
                </a:cubicBezTo>
                <a:cubicBezTo>
                  <a:pt x="32813" y="17775"/>
                  <a:pt x="32813" y="17714"/>
                  <a:pt x="32844" y="17653"/>
                </a:cubicBezTo>
                <a:close/>
                <a:moveTo>
                  <a:pt x="4983" y="18139"/>
                </a:moveTo>
                <a:cubicBezTo>
                  <a:pt x="4922" y="18322"/>
                  <a:pt x="4892" y="18474"/>
                  <a:pt x="4861" y="18686"/>
                </a:cubicBezTo>
                <a:lnTo>
                  <a:pt x="4831" y="18656"/>
                </a:lnTo>
                <a:lnTo>
                  <a:pt x="4740" y="18626"/>
                </a:lnTo>
                <a:lnTo>
                  <a:pt x="4618" y="18626"/>
                </a:lnTo>
                <a:cubicBezTo>
                  <a:pt x="4740" y="18443"/>
                  <a:pt x="4861" y="18291"/>
                  <a:pt x="4983" y="18139"/>
                </a:cubicBezTo>
                <a:close/>
                <a:moveTo>
                  <a:pt x="35335" y="18200"/>
                </a:moveTo>
                <a:cubicBezTo>
                  <a:pt x="35366" y="18231"/>
                  <a:pt x="35396" y="18261"/>
                  <a:pt x="35426" y="18322"/>
                </a:cubicBezTo>
                <a:lnTo>
                  <a:pt x="35426" y="18352"/>
                </a:lnTo>
                <a:lnTo>
                  <a:pt x="35426" y="18686"/>
                </a:lnTo>
                <a:lnTo>
                  <a:pt x="35305" y="18413"/>
                </a:lnTo>
                <a:cubicBezTo>
                  <a:pt x="35305" y="18322"/>
                  <a:pt x="35335" y="18261"/>
                  <a:pt x="35335" y="18200"/>
                </a:cubicBezTo>
                <a:close/>
                <a:moveTo>
                  <a:pt x="42749" y="14706"/>
                </a:moveTo>
                <a:cubicBezTo>
                  <a:pt x="42840" y="14919"/>
                  <a:pt x="42900" y="15132"/>
                  <a:pt x="42931" y="15344"/>
                </a:cubicBezTo>
                <a:cubicBezTo>
                  <a:pt x="42992" y="15587"/>
                  <a:pt x="43022" y="15830"/>
                  <a:pt x="43022" y="16073"/>
                </a:cubicBezTo>
                <a:lnTo>
                  <a:pt x="43052" y="16073"/>
                </a:lnTo>
                <a:cubicBezTo>
                  <a:pt x="43083" y="16468"/>
                  <a:pt x="43083" y="16803"/>
                  <a:pt x="43113" y="17167"/>
                </a:cubicBezTo>
                <a:lnTo>
                  <a:pt x="43113" y="17593"/>
                </a:lnTo>
                <a:lnTo>
                  <a:pt x="43113" y="18291"/>
                </a:lnTo>
                <a:lnTo>
                  <a:pt x="43052" y="18747"/>
                </a:lnTo>
                <a:lnTo>
                  <a:pt x="42992" y="18747"/>
                </a:lnTo>
                <a:cubicBezTo>
                  <a:pt x="42992" y="18626"/>
                  <a:pt x="43022" y="18504"/>
                  <a:pt x="43022" y="18352"/>
                </a:cubicBezTo>
                <a:lnTo>
                  <a:pt x="43052" y="18109"/>
                </a:lnTo>
                <a:cubicBezTo>
                  <a:pt x="43052" y="18079"/>
                  <a:pt x="43052" y="18048"/>
                  <a:pt x="43052" y="18018"/>
                </a:cubicBezTo>
                <a:lnTo>
                  <a:pt x="43052" y="17805"/>
                </a:lnTo>
                <a:lnTo>
                  <a:pt x="43052" y="16924"/>
                </a:lnTo>
                <a:cubicBezTo>
                  <a:pt x="43052" y="16620"/>
                  <a:pt x="43022" y="16316"/>
                  <a:pt x="42992" y="16013"/>
                </a:cubicBezTo>
                <a:cubicBezTo>
                  <a:pt x="42961" y="15678"/>
                  <a:pt x="42900" y="15344"/>
                  <a:pt x="42840" y="15040"/>
                </a:cubicBezTo>
                <a:cubicBezTo>
                  <a:pt x="42809" y="14949"/>
                  <a:pt x="42779" y="14858"/>
                  <a:pt x="42749" y="14767"/>
                </a:cubicBezTo>
                <a:lnTo>
                  <a:pt x="42749" y="14706"/>
                </a:lnTo>
                <a:close/>
                <a:moveTo>
                  <a:pt x="13277" y="18139"/>
                </a:moveTo>
                <a:lnTo>
                  <a:pt x="13277" y="18443"/>
                </a:lnTo>
                <a:lnTo>
                  <a:pt x="13277" y="18534"/>
                </a:lnTo>
                <a:cubicBezTo>
                  <a:pt x="13247" y="18656"/>
                  <a:pt x="13217" y="18777"/>
                  <a:pt x="13186" y="18899"/>
                </a:cubicBezTo>
                <a:lnTo>
                  <a:pt x="13186" y="18838"/>
                </a:lnTo>
                <a:cubicBezTo>
                  <a:pt x="13186" y="18777"/>
                  <a:pt x="13186" y="18686"/>
                  <a:pt x="13186" y="18595"/>
                </a:cubicBezTo>
                <a:lnTo>
                  <a:pt x="13186" y="18565"/>
                </a:lnTo>
                <a:cubicBezTo>
                  <a:pt x="13186" y="18504"/>
                  <a:pt x="13217" y="18413"/>
                  <a:pt x="13247" y="18352"/>
                </a:cubicBezTo>
                <a:lnTo>
                  <a:pt x="13277" y="18139"/>
                </a:lnTo>
                <a:close/>
                <a:moveTo>
                  <a:pt x="15434" y="17076"/>
                </a:moveTo>
                <a:lnTo>
                  <a:pt x="15434" y="17076"/>
                </a:lnTo>
                <a:cubicBezTo>
                  <a:pt x="15526" y="17228"/>
                  <a:pt x="15617" y="17349"/>
                  <a:pt x="15708" y="17471"/>
                </a:cubicBezTo>
                <a:cubicBezTo>
                  <a:pt x="15738" y="17532"/>
                  <a:pt x="15799" y="17562"/>
                  <a:pt x="15860" y="17623"/>
                </a:cubicBezTo>
                <a:cubicBezTo>
                  <a:pt x="15860" y="17714"/>
                  <a:pt x="15860" y="17775"/>
                  <a:pt x="15829" y="17866"/>
                </a:cubicBezTo>
                <a:cubicBezTo>
                  <a:pt x="15799" y="17927"/>
                  <a:pt x="15829" y="18018"/>
                  <a:pt x="15799" y="18109"/>
                </a:cubicBezTo>
                <a:lnTo>
                  <a:pt x="15708" y="18686"/>
                </a:lnTo>
                <a:cubicBezTo>
                  <a:pt x="15708" y="18747"/>
                  <a:pt x="15678" y="18838"/>
                  <a:pt x="15678" y="18899"/>
                </a:cubicBezTo>
                <a:cubicBezTo>
                  <a:pt x="15678" y="18808"/>
                  <a:pt x="15647" y="18717"/>
                  <a:pt x="15617" y="18626"/>
                </a:cubicBezTo>
                <a:cubicBezTo>
                  <a:pt x="15586" y="18383"/>
                  <a:pt x="15556" y="18139"/>
                  <a:pt x="15526" y="17896"/>
                </a:cubicBezTo>
                <a:cubicBezTo>
                  <a:pt x="15495" y="17653"/>
                  <a:pt x="15465" y="17349"/>
                  <a:pt x="15434" y="17076"/>
                </a:cubicBezTo>
                <a:close/>
                <a:moveTo>
                  <a:pt x="46911" y="18534"/>
                </a:moveTo>
                <a:lnTo>
                  <a:pt x="46911" y="18960"/>
                </a:lnTo>
                <a:cubicBezTo>
                  <a:pt x="46911" y="18869"/>
                  <a:pt x="46881" y="18777"/>
                  <a:pt x="46881" y="18656"/>
                </a:cubicBezTo>
                <a:lnTo>
                  <a:pt x="46911" y="18534"/>
                </a:lnTo>
                <a:close/>
                <a:moveTo>
                  <a:pt x="41898" y="15861"/>
                </a:moveTo>
                <a:cubicBezTo>
                  <a:pt x="41989" y="15982"/>
                  <a:pt x="42080" y="16134"/>
                  <a:pt x="42141" y="16286"/>
                </a:cubicBezTo>
                <a:cubicBezTo>
                  <a:pt x="42141" y="16377"/>
                  <a:pt x="42171" y="16438"/>
                  <a:pt x="42202" y="16529"/>
                </a:cubicBezTo>
                <a:cubicBezTo>
                  <a:pt x="42171" y="16711"/>
                  <a:pt x="42171" y="16894"/>
                  <a:pt x="42171" y="17076"/>
                </a:cubicBezTo>
                <a:lnTo>
                  <a:pt x="42202" y="17076"/>
                </a:lnTo>
                <a:cubicBezTo>
                  <a:pt x="42202" y="17319"/>
                  <a:pt x="42202" y="17593"/>
                  <a:pt x="42171" y="17836"/>
                </a:cubicBezTo>
                <a:lnTo>
                  <a:pt x="42171" y="17988"/>
                </a:lnTo>
                <a:lnTo>
                  <a:pt x="42171" y="18109"/>
                </a:lnTo>
                <a:cubicBezTo>
                  <a:pt x="42141" y="18109"/>
                  <a:pt x="42080" y="18079"/>
                  <a:pt x="42050" y="18079"/>
                </a:cubicBezTo>
                <a:cubicBezTo>
                  <a:pt x="41959" y="18079"/>
                  <a:pt x="41898" y="18139"/>
                  <a:pt x="41867" y="18231"/>
                </a:cubicBezTo>
                <a:cubicBezTo>
                  <a:pt x="41837" y="18261"/>
                  <a:pt x="41837" y="18322"/>
                  <a:pt x="41837" y="18383"/>
                </a:cubicBezTo>
                <a:lnTo>
                  <a:pt x="41807" y="18595"/>
                </a:lnTo>
                <a:lnTo>
                  <a:pt x="41807" y="18747"/>
                </a:lnTo>
                <a:cubicBezTo>
                  <a:pt x="41807" y="18838"/>
                  <a:pt x="41807" y="18899"/>
                  <a:pt x="41776" y="18990"/>
                </a:cubicBezTo>
                <a:lnTo>
                  <a:pt x="41776" y="17684"/>
                </a:lnTo>
                <a:lnTo>
                  <a:pt x="41807" y="16377"/>
                </a:lnTo>
                <a:cubicBezTo>
                  <a:pt x="41837" y="16195"/>
                  <a:pt x="41867" y="16013"/>
                  <a:pt x="41898" y="15861"/>
                </a:cubicBezTo>
                <a:close/>
                <a:moveTo>
                  <a:pt x="46273" y="18990"/>
                </a:moveTo>
                <a:lnTo>
                  <a:pt x="46273" y="19142"/>
                </a:lnTo>
                <a:cubicBezTo>
                  <a:pt x="46273" y="19112"/>
                  <a:pt x="46273" y="19051"/>
                  <a:pt x="46243" y="18990"/>
                </a:cubicBezTo>
                <a:close/>
                <a:moveTo>
                  <a:pt x="41260" y="19112"/>
                </a:moveTo>
                <a:cubicBezTo>
                  <a:pt x="41260" y="19136"/>
                  <a:pt x="41255" y="19160"/>
                  <a:pt x="41249" y="19187"/>
                </a:cubicBezTo>
                <a:lnTo>
                  <a:pt x="41249" y="19187"/>
                </a:lnTo>
                <a:lnTo>
                  <a:pt x="41260" y="19112"/>
                </a:lnTo>
                <a:close/>
                <a:moveTo>
                  <a:pt x="5712" y="18352"/>
                </a:moveTo>
                <a:lnTo>
                  <a:pt x="5712" y="18413"/>
                </a:lnTo>
                <a:cubicBezTo>
                  <a:pt x="5712" y="18504"/>
                  <a:pt x="5742" y="18595"/>
                  <a:pt x="5773" y="18656"/>
                </a:cubicBezTo>
                <a:cubicBezTo>
                  <a:pt x="5773" y="18747"/>
                  <a:pt x="5742" y="18869"/>
                  <a:pt x="5712" y="18960"/>
                </a:cubicBezTo>
                <a:lnTo>
                  <a:pt x="5712" y="18929"/>
                </a:lnTo>
                <a:cubicBezTo>
                  <a:pt x="5712" y="19021"/>
                  <a:pt x="5682" y="19112"/>
                  <a:pt x="5651" y="19203"/>
                </a:cubicBezTo>
                <a:cubicBezTo>
                  <a:pt x="5651" y="18929"/>
                  <a:pt x="5682" y="18626"/>
                  <a:pt x="5712" y="18352"/>
                </a:cubicBezTo>
                <a:close/>
                <a:moveTo>
                  <a:pt x="23456" y="18443"/>
                </a:moveTo>
                <a:cubicBezTo>
                  <a:pt x="23456" y="18626"/>
                  <a:pt x="23456" y="18777"/>
                  <a:pt x="23456" y="18960"/>
                </a:cubicBezTo>
                <a:lnTo>
                  <a:pt x="23456" y="18990"/>
                </a:lnTo>
                <a:lnTo>
                  <a:pt x="23456" y="19264"/>
                </a:lnTo>
                <a:cubicBezTo>
                  <a:pt x="23456" y="19172"/>
                  <a:pt x="23425" y="19081"/>
                  <a:pt x="23395" y="18990"/>
                </a:cubicBezTo>
                <a:cubicBezTo>
                  <a:pt x="23364" y="18808"/>
                  <a:pt x="23304" y="18656"/>
                  <a:pt x="23273" y="18474"/>
                </a:cubicBezTo>
                <a:lnTo>
                  <a:pt x="23334" y="18474"/>
                </a:lnTo>
                <a:cubicBezTo>
                  <a:pt x="23364" y="18474"/>
                  <a:pt x="23395" y="18474"/>
                  <a:pt x="23425" y="18443"/>
                </a:cubicBezTo>
                <a:close/>
                <a:moveTo>
                  <a:pt x="12639" y="17593"/>
                </a:moveTo>
                <a:cubicBezTo>
                  <a:pt x="12639" y="17653"/>
                  <a:pt x="12670" y="17684"/>
                  <a:pt x="12670" y="17744"/>
                </a:cubicBezTo>
                <a:cubicBezTo>
                  <a:pt x="12700" y="17927"/>
                  <a:pt x="12730" y="18109"/>
                  <a:pt x="12730" y="18291"/>
                </a:cubicBezTo>
                <a:cubicBezTo>
                  <a:pt x="12730" y="18383"/>
                  <a:pt x="12730" y="18474"/>
                  <a:pt x="12761" y="18565"/>
                </a:cubicBezTo>
                <a:lnTo>
                  <a:pt x="12730" y="18656"/>
                </a:lnTo>
                <a:cubicBezTo>
                  <a:pt x="12700" y="18777"/>
                  <a:pt x="12670" y="18899"/>
                  <a:pt x="12639" y="19021"/>
                </a:cubicBezTo>
                <a:lnTo>
                  <a:pt x="12578" y="19416"/>
                </a:lnTo>
                <a:cubicBezTo>
                  <a:pt x="12548" y="19294"/>
                  <a:pt x="12518" y="19172"/>
                  <a:pt x="12457" y="19021"/>
                </a:cubicBezTo>
                <a:cubicBezTo>
                  <a:pt x="12427" y="18899"/>
                  <a:pt x="12396" y="18869"/>
                  <a:pt x="12366" y="18777"/>
                </a:cubicBezTo>
                <a:lnTo>
                  <a:pt x="12366" y="18747"/>
                </a:lnTo>
                <a:cubicBezTo>
                  <a:pt x="12366" y="18626"/>
                  <a:pt x="12335" y="18474"/>
                  <a:pt x="12335" y="18352"/>
                </a:cubicBezTo>
                <a:cubicBezTo>
                  <a:pt x="12335" y="18291"/>
                  <a:pt x="12366" y="18231"/>
                  <a:pt x="12366" y="18170"/>
                </a:cubicBezTo>
                <a:lnTo>
                  <a:pt x="12366" y="18139"/>
                </a:lnTo>
                <a:cubicBezTo>
                  <a:pt x="12396" y="18139"/>
                  <a:pt x="12427" y="18109"/>
                  <a:pt x="12427" y="18079"/>
                </a:cubicBezTo>
                <a:cubicBezTo>
                  <a:pt x="12487" y="18048"/>
                  <a:pt x="12487" y="18018"/>
                  <a:pt x="12518" y="17957"/>
                </a:cubicBezTo>
                <a:cubicBezTo>
                  <a:pt x="12548" y="17927"/>
                  <a:pt x="12548" y="17866"/>
                  <a:pt x="12578" y="17805"/>
                </a:cubicBezTo>
                <a:cubicBezTo>
                  <a:pt x="12609" y="17744"/>
                  <a:pt x="12609" y="17653"/>
                  <a:pt x="12639" y="17593"/>
                </a:cubicBezTo>
                <a:close/>
                <a:moveTo>
                  <a:pt x="7991" y="18474"/>
                </a:moveTo>
                <a:lnTo>
                  <a:pt x="8021" y="18565"/>
                </a:lnTo>
                <a:cubicBezTo>
                  <a:pt x="7991" y="18869"/>
                  <a:pt x="7930" y="19203"/>
                  <a:pt x="7900" y="19537"/>
                </a:cubicBezTo>
                <a:cubicBezTo>
                  <a:pt x="7900" y="19416"/>
                  <a:pt x="7900" y="19324"/>
                  <a:pt x="7869" y="19233"/>
                </a:cubicBezTo>
                <a:lnTo>
                  <a:pt x="7869" y="19081"/>
                </a:lnTo>
                <a:cubicBezTo>
                  <a:pt x="7869" y="18990"/>
                  <a:pt x="7900" y="18899"/>
                  <a:pt x="7930" y="18808"/>
                </a:cubicBezTo>
                <a:cubicBezTo>
                  <a:pt x="7930" y="18747"/>
                  <a:pt x="7960" y="18595"/>
                  <a:pt x="7991" y="18474"/>
                </a:cubicBezTo>
                <a:close/>
                <a:moveTo>
                  <a:pt x="13703" y="18565"/>
                </a:moveTo>
                <a:cubicBezTo>
                  <a:pt x="13733" y="18595"/>
                  <a:pt x="13763" y="18626"/>
                  <a:pt x="13794" y="18626"/>
                </a:cubicBezTo>
                <a:lnTo>
                  <a:pt x="13946" y="18626"/>
                </a:lnTo>
                <a:lnTo>
                  <a:pt x="13946" y="18960"/>
                </a:lnTo>
                <a:lnTo>
                  <a:pt x="13946" y="19172"/>
                </a:lnTo>
                <a:cubicBezTo>
                  <a:pt x="13915" y="19294"/>
                  <a:pt x="13855" y="19446"/>
                  <a:pt x="13794" y="19537"/>
                </a:cubicBezTo>
                <a:lnTo>
                  <a:pt x="13794" y="19598"/>
                </a:lnTo>
                <a:cubicBezTo>
                  <a:pt x="13763" y="19537"/>
                  <a:pt x="13703" y="19507"/>
                  <a:pt x="13672" y="19476"/>
                </a:cubicBezTo>
                <a:lnTo>
                  <a:pt x="13672" y="19081"/>
                </a:lnTo>
                <a:cubicBezTo>
                  <a:pt x="13672" y="18960"/>
                  <a:pt x="13703" y="18777"/>
                  <a:pt x="13703" y="18626"/>
                </a:cubicBezTo>
                <a:lnTo>
                  <a:pt x="13672" y="18626"/>
                </a:lnTo>
                <a:lnTo>
                  <a:pt x="13703" y="18565"/>
                </a:lnTo>
                <a:close/>
                <a:moveTo>
                  <a:pt x="26463" y="16468"/>
                </a:moveTo>
                <a:cubicBezTo>
                  <a:pt x="26463" y="16620"/>
                  <a:pt x="26463" y="16772"/>
                  <a:pt x="26494" y="16894"/>
                </a:cubicBezTo>
                <a:cubicBezTo>
                  <a:pt x="26524" y="17046"/>
                  <a:pt x="26494" y="17198"/>
                  <a:pt x="26524" y="17349"/>
                </a:cubicBezTo>
                <a:lnTo>
                  <a:pt x="26585" y="17988"/>
                </a:lnTo>
                <a:cubicBezTo>
                  <a:pt x="26585" y="18170"/>
                  <a:pt x="26615" y="18352"/>
                  <a:pt x="26615" y="18504"/>
                </a:cubicBezTo>
                <a:cubicBezTo>
                  <a:pt x="26615" y="18595"/>
                  <a:pt x="26676" y="18686"/>
                  <a:pt x="26767" y="18717"/>
                </a:cubicBezTo>
                <a:cubicBezTo>
                  <a:pt x="26767" y="18777"/>
                  <a:pt x="26767" y="18869"/>
                  <a:pt x="26737" y="18960"/>
                </a:cubicBezTo>
                <a:lnTo>
                  <a:pt x="26767" y="18960"/>
                </a:lnTo>
                <a:cubicBezTo>
                  <a:pt x="26767" y="19021"/>
                  <a:pt x="26767" y="19081"/>
                  <a:pt x="26767" y="19142"/>
                </a:cubicBezTo>
                <a:lnTo>
                  <a:pt x="26767" y="19598"/>
                </a:lnTo>
                <a:cubicBezTo>
                  <a:pt x="26737" y="19355"/>
                  <a:pt x="26706" y="19081"/>
                  <a:pt x="26646" y="18838"/>
                </a:cubicBezTo>
                <a:cubicBezTo>
                  <a:pt x="26615" y="18656"/>
                  <a:pt x="26555" y="18443"/>
                  <a:pt x="26463" y="18261"/>
                </a:cubicBezTo>
                <a:lnTo>
                  <a:pt x="26463" y="18170"/>
                </a:lnTo>
                <a:lnTo>
                  <a:pt x="26463" y="17532"/>
                </a:lnTo>
                <a:lnTo>
                  <a:pt x="26463" y="16863"/>
                </a:lnTo>
                <a:lnTo>
                  <a:pt x="26463" y="16468"/>
                </a:lnTo>
                <a:close/>
                <a:moveTo>
                  <a:pt x="34879" y="18322"/>
                </a:moveTo>
                <a:cubicBezTo>
                  <a:pt x="34910" y="18352"/>
                  <a:pt x="34910" y="18413"/>
                  <a:pt x="34940" y="18443"/>
                </a:cubicBezTo>
                <a:cubicBezTo>
                  <a:pt x="34940" y="18504"/>
                  <a:pt x="34940" y="18534"/>
                  <a:pt x="34910" y="18565"/>
                </a:cubicBezTo>
                <a:cubicBezTo>
                  <a:pt x="34879" y="18717"/>
                  <a:pt x="34849" y="18869"/>
                  <a:pt x="34849" y="19021"/>
                </a:cubicBezTo>
                <a:cubicBezTo>
                  <a:pt x="34819" y="19172"/>
                  <a:pt x="34788" y="19324"/>
                  <a:pt x="34788" y="19476"/>
                </a:cubicBezTo>
                <a:lnTo>
                  <a:pt x="34788" y="19598"/>
                </a:lnTo>
                <a:cubicBezTo>
                  <a:pt x="34788" y="19355"/>
                  <a:pt x="34758" y="19142"/>
                  <a:pt x="34728" y="18899"/>
                </a:cubicBezTo>
                <a:lnTo>
                  <a:pt x="34728" y="18383"/>
                </a:lnTo>
                <a:cubicBezTo>
                  <a:pt x="34788" y="18383"/>
                  <a:pt x="34819" y="18352"/>
                  <a:pt x="34879" y="18322"/>
                </a:cubicBezTo>
                <a:close/>
                <a:moveTo>
                  <a:pt x="40986" y="15010"/>
                </a:moveTo>
                <a:cubicBezTo>
                  <a:pt x="40986" y="15101"/>
                  <a:pt x="41017" y="15223"/>
                  <a:pt x="41017" y="15314"/>
                </a:cubicBezTo>
                <a:lnTo>
                  <a:pt x="41017" y="15496"/>
                </a:lnTo>
                <a:lnTo>
                  <a:pt x="41017" y="15709"/>
                </a:lnTo>
                <a:lnTo>
                  <a:pt x="41017" y="16347"/>
                </a:lnTo>
                <a:lnTo>
                  <a:pt x="41017" y="16560"/>
                </a:lnTo>
                <a:cubicBezTo>
                  <a:pt x="41017" y="16651"/>
                  <a:pt x="40986" y="16651"/>
                  <a:pt x="40986" y="16711"/>
                </a:cubicBezTo>
                <a:lnTo>
                  <a:pt x="40926" y="17076"/>
                </a:lnTo>
                <a:lnTo>
                  <a:pt x="40895" y="17289"/>
                </a:lnTo>
                <a:cubicBezTo>
                  <a:pt x="40895" y="17349"/>
                  <a:pt x="40895" y="17380"/>
                  <a:pt x="40865" y="17441"/>
                </a:cubicBezTo>
                <a:lnTo>
                  <a:pt x="40804" y="17927"/>
                </a:lnTo>
                <a:cubicBezTo>
                  <a:pt x="40804" y="17988"/>
                  <a:pt x="40804" y="18048"/>
                  <a:pt x="40774" y="18109"/>
                </a:cubicBezTo>
                <a:cubicBezTo>
                  <a:pt x="40743" y="18261"/>
                  <a:pt x="40713" y="18413"/>
                  <a:pt x="40683" y="18565"/>
                </a:cubicBezTo>
                <a:cubicBezTo>
                  <a:pt x="40683" y="18717"/>
                  <a:pt x="40652" y="18777"/>
                  <a:pt x="40652" y="18869"/>
                </a:cubicBezTo>
                <a:cubicBezTo>
                  <a:pt x="40622" y="18990"/>
                  <a:pt x="40591" y="19081"/>
                  <a:pt x="40561" y="19203"/>
                </a:cubicBezTo>
                <a:cubicBezTo>
                  <a:pt x="40531" y="19203"/>
                  <a:pt x="40531" y="19233"/>
                  <a:pt x="40531" y="19264"/>
                </a:cubicBezTo>
                <a:cubicBezTo>
                  <a:pt x="40500" y="19294"/>
                  <a:pt x="40500" y="19324"/>
                  <a:pt x="40470" y="19355"/>
                </a:cubicBezTo>
                <a:lnTo>
                  <a:pt x="40439" y="19507"/>
                </a:lnTo>
                <a:cubicBezTo>
                  <a:pt x="40439" y="19537"/>
                  <a:pt x="40409" y="19567"/>
                  <a:pt x="40409" y="19628"/>
                </a:cubicBezTo>
                <a:cubicBezTo>
                  <a:pt x="40379" y="19416"/>
                  <a:pt x="40318" y="19203"/>
                  <a:pt x="40288" y="18990"/>
                </a:cubicBezTo>
                <a:lnTo>
                  <a:pt x="40257" y="18990"/>
                </a:lnTo>
                <a:lnTo>
                  <a:pt x="40348" y="18443"/>
                </a:lnTo>
                <a:cubicBezTo>
                  <a:pt x="40348" y="18261"/>
                  <a:pt x="40379" y="18079"/>
                  <a:pt x="40409" y="17896"/>
                </a:cubicBezTo>
                <a:cubicBezTo>
                  <a:pt x="40439" y="17744"/>
                  <a:pt x="40470" y="17471"/>
                  <a:pt x="40500" y="17258"/>
                </a:cubicBezTo>
                <a:cubicBezTo>
                  <a:pt x="40561" y="16985"/>
                  <a:pt x="40622" y="16681"/>
                  <a:pt x="40683" y="16377"/>
                </a:cubicBezTo>
                <a:cubicBezTo>
                  <a:pt x="40713" y="16104"/>
                  <a:pt x="40774" y="15861"/>
                  <a:pt x="40834" y="15618"/>
                </a:cubicBezTo>
                <a:lnTo>
                  <a:pt x="40895" y="15344"/>
                </a:lnTo>
                <a:cubicBezTo>
                  <a:pt x="40926" y="15223"/>
                  <a:pt x="40956" y="15101"/>
                  <a:pt x="40986" y="15010"/>
                </a:cubicBezTo>
                <a:close/>
                <a:moveTo>
                  <a:pt x="44632" y="16772"/>
                </a:moveTo>
                <a:lnTo>
                  <a:pt x="44693" y="16985"/>
                </a:lnTo>
                <a:cubicBezTo>
                  <a:pt x="44693" y="17076"/>
                  <a:pt x="44693" y="17137"/>
                  <a:pt x="44723" y="17198"/>
                </a:cubicBezTo>
                <a:cubicBezTo>
                  <a:pt x="44754" y="17319"/>
                  <a:pt x="44784" y="17471"/>
                  <a:pt x="44815" y="17593"/>
                </a:cubicBezTo>
                <a:lnTo>
                  <a:pt x="44845" y="17744"/>
                </a:lnTo>
                <a:lnTo>
                  <a:pt x="44784" y="18139"/>
                </a:lnTo>
                <a:cubicBezTo>
                  <a:pt x="44784" y="18200"/>
                  <a:pt x="44784" y="18291"/>
                  <a:pt x="44754" y="18352"/>
                </a:cubicBezTo>
                <a:cubicBezTo>
                  <a:pt x="44754" y="18443"/>
                  <a:pt x="44723" y="18565"/>
                  <a:pt x="44693" y="18686"/>
                </a:cubicBezTo>
                <a:cubicBezTo>
                  <a:pt x="44663" y="18899"/>
                  <a:pt x="44602" y="19142"/>
                  <a:pt x="44572" y="19385"/>
                </a:cubicBezTo>
                <a:lnTo>
                  <a:pt x="44511" y="19689"/>
                </a:lnTo>
                <a:lnTo>
                  <a:pt x="44511" y="19659"/>
                </a:lnTo>
                <a:lnTo>
                  <a:pt x="44511" y="19081"/>
                </a:lnTo>
                <a:lnTo>
                  <a:pt x="44480" y="18717"/>
                </a:lnTo>
                <a:cubicBezTo>
                  <a:pt x="44480" y="18534"/>
                  <a:pt x="44480" y="18352"/>
                  <a:pt x="44511" y="18139"/>
                </a:cubicBezTo>
                <a:cubicBezTo>
                  <a:pt x="44541" y="17927"/>
                  <a:pt x="44541" y="17836"/>
                  <a:pt x="44541" y="17714"/>
                </a:cubicBezTo>
                <a:lnTo>
                  <a:pt x="44541" y="17501"/>
                </a:lnTo>
                <a:cubicBezTo>
                  <a:pt x="44541" y="17410"/>
                  <a:pt x="44572" y="17319"/>
                  <a:pt x="44572" y="17258"/>
                </a:cubicBezTo>
                <a:cubicBezTo>
                  <a:pt x="44602" y="17106"/>
                  <a:pt x="44632" y="16955"/>
                  <a:pt x="44632" y="16833"/>
                </a:cubicBezTo>
                <a:lnTo>
                  <a:pt x="44632" y="16772"/>
                </a:lnTo>
                <a:close/>
                <a:moveTo>
                  <a:pt x="17288" y="17593"/>
                </a:moveTo>
                <a:lnTo>
                  <a:pt x="17288" y="17593"/>
                </a:lnTo>
                <a:cubicBezTo>
                  <a:pt x="17349" y="17805"/>
                  <a:pt x="17379" y="17957"/>
                  <a:pt x="17409" y="18139"/>
                </a:cubicBezTo>
                <a:lnTo>
                  <a:pt x="17409" y="18109"/>
                </a:lnTo>
                <a:cubicBezTo>
                  <a:pt x="17470" y="18443"/>
                  <a:pt x="17531" y="18777"/>
                  <a:pt x="17561" y="19081"/>
                </a:cubicBezTo>
                <a:lnTo>
                  <a:pt x="17622" y="19719"/>
                </a:lnTo>
                <a:cubicBezTo>
                  <a:pt x="17470" y="19142"/>
                  <a:pt x="17379" y="18565"/>
                  <a:pt x="17318" y="17988"/>
                </a:cubicBezTo>
                <a:cubicBezTo>
                  <a:pt x="17318" y="17866"/>
                  <a:pt x="17288" y="17744"/>
                  <a:pt x="17288" y="17593"/>
                </a:cubicBezTo>
                <a:close/>
                <a:moveTo>
                  <a:pt x="42141" y="18990"/>
                </a:moveTo>
                <a:cubicBezTo>
                  <a:pt x="42171" y="19142"/>
                  <a:pt x="42171" y="19264"/>
                  <a:pt x="42202" y="19416"/>
                </a:cubicBezTo>
                <a:cubicBezTo>
                  <a:pt x="42202" y="19537"/>
                  <a:pt x="42141" y="19628"/>
                  <a:pt x="42111" y="19719"/>
                </a:cubicBezTo>
                <a:lnTo>
                  <a:pt x="42111" y="19537"/>
                </a:lnTo>
                <a:cubicBezTo>
                  <a:pt x="42111" y="19385"/>
                  <a:pt x="42111" y="19203"/>
                  <a:pt x="42141" y="19021"/>
                </a:cubicBezTo>
                <a:lnTo>
                  <a:pt x="42141" y="18990"/>
                </a:lnTo>
                <a:close/>
                <a:moveTo>
                  <a:pt x="4041" y="19476"/>
                </a:moveTo>
                <a:lnTo>
                  <a:pt x="4041" y="19628"/>
                </a:lnTo>
                <a:cubicBezTo>
                  <a:pt x="4011" y="19628"/>
                  <a:pt x="3980" y="19659"/>
                  <a:pt x="3950" y="19689"/>
                </a:cubicBezTo>
                <a:cubicBezTo>
                  <a:pt x="3919" y="19750"/>
                  <a:pt x="3859" y="19811"/>
                  <a:pt x="3828" y="19871"/>
                </a:cubicBezTo>
                <a:cubicBezTo>
                  <a:pt x="3859" y="19811"/>
                  <a:pt x="3889" y="19750"/>
                  <a:pt x="3919" y="19659"/>
                </a:cubicBezTo>
                <a:lnTo>
                  <a:pt x="3919" y="19628"/>
                </a:lnTo>
                <a:cubicBezTo>
                  <a:pt x="3980" y="19598"/>
                  <a:pt x="4011" y="19537"/>
                  <a:pt x="4041" y="19476"/>
                </a:cubicBezTo>
                <a:close/>
                <a:moveTo>
                  <a:pt x="27344" y="18139"/>
                </a:moveTo>
                <a:cubicBezTo>
                  <a:pt x="27375" y="18291"/>
                  <a:pt x="27375" y="18413"/>
                  <a:pt x="27405" y="18565"/>
                </a:cubicBezTo>
                <a:cubicBezTo>
                  <a:pt x="27405" y="18686"/>
                  <a:pt x="27466" y="18929"/>
                  <a:pt x="27466" y="19112"/>
                </a:cubicBezTo>
                <a:lnTo>
                  <a:pt x="27466" y="19294"/>
                </a:lnTo>
                <a:cubicBezTo>
                  <a:pt x="27405" y="19476"/>
                  <a:pt x="27344" y="19659"/>
                  <a:pt x="27314" y="19871"/>
                </a:cubicBezTo>
                <a:lnTo>
                  <a:pt x="27314" y="19476"/>
                </a:lnTo>
                <a:lnTo>
                  <a:pt x="27314" y="19294"/>
                </a:lnTo>
                <a:lnTo>
                  <a:pt x="27314" y="18899"/>
                </a:lnTo>
                <a:cubicBezTo>
                  <a:pt x="27314" y="18747"/>
                  <a:pt x="27314" y="18504"/>
                  <a:pt x="27344" y="18352"/>
                </a:cubicBezTo>
                <a:lnTo>
                  <a:pt x="27344" y="18139"/>
                </a:lnTo>
                <a:close/>
                <a:moveTo>
                  <a:pt x="28894" y="18291"/>
                </a:moveTo>
                <a:cubicBezTo>
                  <a:pt x="28894" y="18443"/>
                  <a:pt x="28924" y="18504"/>
                  <a:pt x="28955" y="18595"/>
                </a:cubicBezTo>
                <a:lnTo>
                  <a:pt x="28955" y="18565"/>
                </a:lnTo>
                <a:lnTo>
                  <a:pt x="29289" y="19324"/>
                </a:lnTo>
                <a:lnTo>
                  <a:pt x="29289" y="19476"/>
                </a:lnTo>
                <a:lnTo>
                  <a:pt x="29319" y="19811"/>
                </a:lnTo>
                <a:cubicBezTo>
                  <a:pt x="29289" y="19780"/>
                  <a:pt x="29228" y="19780"/>
                  <a:pt x="29167" y="19780"/>
                </a:cubicBezTo>
                <a:cubicBezTo>
                  <a:pt x="29137" y="19780"/>
                  <a:pt x="29107" y="19780"/>
                  <a:pt x="29076" y="19811"/>
                </a:cubicBezTo>
                <a:cubicBezTo>
                  <a:pt x="29046" y="19811"/>
                  <a:pt x="29016" y="19871"/>
                  <a:pt x="29016" y="19902"/>
                </a:cubicBezTo>
                <a:lnTo>
                  <a:pt x="29016" y="19750"/>
                </a:lnTo>
                <a:cubicBezTo>
                  <a:pt x="28985" y="19598"/>
                  <a:pt x="28955" y="19446"/>
                  <a:pt x="28924" y="19294"/>
                </a:cubicBezTo>
                <a:cubicBezTo>
                  <a:pt x="28864" y="19172"/>
                  <a:pt x="28833" y="19051"/>
                  <a:pt x="28803" y="18960"/>
                </a:cubicBezTo>
                <a:cubicBezTo>
                  <a:pt x="28803" y="18838"/>
                  <a:pt x="28833" y="18717"/>
                  <a:pt x="28864" y="18595"/>
                </a:cubicBezTo>
                <a:cubicBezTo>
                  <a:pt x="28864" y="18474"/>
                  <a:pt x="28864" y="18383"/>
                  <a:pt x="28894" y="18291"/>
                </a:cubicBezTo>
                <a:close/>
                <a:moveTo>
                  <a:pt x="29927" y="19811"/>
                </a:moveTo>
                <a:cubicBezTo>
                  <a:pt x="29927" y="19841"/>
                  <a:pt x="29957" y="19902"/>
                  <a:pt x="29957" y="19932"/>
                </a:cubicBezTo>
                <a:lnTo>
                  <a:pt x="29927" y="19932"/>
                </a:lnTo>
                <a:lnTo>
                  <a:pt x="29927" y="19811"/>
                </a:lnTo>
                <a:close/>
                <a:moveTo>
                  <a:pt x="9814" y="16438"/>
                </a:moveTo>
                <a:lnTo>
                  <a:pt x="9814" y="16499"/>
                </a:lnTo>
                <a:lnTo>
                  <a:pt x="9814" y="17076"/>
                </a:lnTo>
                <a:lnTo>
                  <a:pt x="9814" y="17593"/>
                </a:lnTo>
                <a:cubicBezTo>
                  <a:pt x="9814" y="17775"/>
                  <a:pt x="9814" y="17866"/>
                  <a:pt x="9783" y="18018"/>
                </a:cubicBezTo>
                <a:lnTo>
                  <a:pt x="9753" y="18322"/>
                </a:lnTo>
                <a:lnTo>
                  <a:pt x="9753" y="18413"/>
                </a:lnTo>
                <a:lnTo>
                  <a:pt x="9753" y="18595"/>
                </a:lnTo>
                <a:lnTo>
                  <a:pt x="9722" y="18929"/>
                </a:lnTo>
                <a:cubicBezTo>
                  <a:pt x="9722" y="19081"/>
                  <a:pt x="9692" y="19233"/>
                  <a:pt x="9692" y="19416"/>
                </a:cubicBezTo>
                <a:cubicBezTo>
                  <a:pt x="9662" y="19567"/>
                  <a:pt x="9631" y="19780"/>
                  <a:pt x="9631" y="19962"/>
                </a:cubicBezTo>
                <a:lnTo>
                  <a:pt x="9631" y="19902"/>
                </a:lnTo>
                <a:lnTo>
                  <a:pt x="9631" y="19355"/>
                </a:lnTo>
                <a:lnTo>
                  <a:pt x="9631" y="19021"/>
                </a:lnTo>
                <a:cubicBezTo>
                  <a:pt x="9631" y="18777"/>
                  <a:pt x="9631" y="18534"/>
                  <a:pt x="9631" y="18322"/>
                </a:cubicBezTo>
                <a:lnTo>
                  <a:pt x="9631" y="18018"/>
                </a:lnTo>
                <a:cubicBezTo>
                  <a:pt x="9662" y="17714"/>
                  <a:pt x="9692" y="17410"/>
                  <a:pt x="9722" y="17137"/>
                </a:cubicBezTo>
                <a:lnTo>
                  <a:pt x="9722" y="17046"/>
                </a:lnTo>
                <a:lnTo>
                  <a:pt x="9753" y="16803"/>
                </a:lnTo>
                <a:cubicBezTo>
                  <a:pt x="9783" y="16681"/>
                  <a:pt x="9783" y="16560"/>
                  <a:pt x="9814" y="16438"/>
                </a:cubicBezTo>
                <a:close/>
                <a:moveTo>
                  <a:pt x="4618" y="18990"/>
                </a:moveTo>
                <a:lnTo>
                  <a:pt x="4649" y="19021"/>
                </a:lnTo>
                <a:cubicBezTo>
                  <a:pt x="4709" y="19112"/>
                  <a:pt x="4740" y="19172"/>
                  <a:pt x="4770" y="19264"/>
                </a:cubicBezTo>
                <a:cubicBezTo>
                  <a:pt x="4770" y="19507"/>
                  <a:pt x="4770" y="19750"/>
                  <a:pt x="4770" y="19993"/>
                </a:cubicBezTo>
                <a:cubicBezTo>
                  <a:pt x="4740" y="19871"/>
                  <a:pt x="4679" y="19780"/>
                  <a:pt x="4618" y="19719"/>
                </a:cubicBezTo>
                <a:cubicBezTo>
                  <a:pt x="4588" y="19689"/>
                  <a:pt x="4527" y="19659"/>
                  <a:pt x="4497" y="19628"/>
                </a:cubicBezTo>
                <a:lnTo>
                  <a:pt x="4436" y="19598"/>
                </a:lnTo>
                <a:cubicBezTo>
                  <a:pt x="4436" y="19567"/>
                  <a:pt x="4436" y="19537"/>
                  <a:pt x="4436" y="19507"/>
                </a:cubicBezTo>
                <a:cubicBezTo>
                  <a:pt x="4466" y="19446"/>
                  <a:pt x="4497" y="19355"/>
                  <a:pt x="4497" y="19264"/>
                </a:cubicBezTo>
                <a:cubicBezTo>
                  <a:pt x="4527" y="19172"/>
                  <a:pt x="4588" y="19172"/>
                  <a:pt x="4588" y="19142"/>
                </a:cubicBezTo>
                <a:cubicBezTo>
                  <a:pt x="4588" y="19081"/>
                  <a:pt x="4618" y="19021"/>
                  <a:pt x="4618" y="18990"/>
                </a:cubicBezTo>
                <a:close/>
                <a:moveTo>
                  <a:pt x="14979" y="16499"/>
                </a:moveTo>
                <a:cubicBezTo>
                  <a:pt x="14979" y="16681"/>
                  <a:pt x="14979" y="16863"/>
                  <a:pt x="15039" y="17015"/>
                </a:cubicBezTo>
                <a:cubicBezTo>
                  <a:pt x="15039" y="17106"/>
                  <a:pt x="15039" y="17167"/>
                  <a:pt x="15039" y="17258"/>
                </a:cubicBezTo>
                <a:lnTo>
                  <a:pt x="15100" y="17744"/>
                </a:lnTo>
                <a:cubicBezTo>
                  <a:pt x="15161" y="17927"/>
                  <a:pt x="15191" y="18109"/>
                  <a:pt x="15222" y="18291"/>
                </a:cubicBezTo>
                <a:lnTo>
                  <a:pt x="15161" y="18291"/>
                </a:lnTo>
                <a:cubicBezTo>
                  <a:pt x="15191" y="18534"/>
                  <a:pt x="15252" y="18777"/>
                  <a:pt x="15283" y="19021"/>
                </a:cubicBezTo>
                <a:cubicBezTo>
                  <a:pt x="15283" y="19112"/>
                  <a:pt x="15313" y="19203"/>
                  <a:pt x="15343" y="19294"/>
                </a:cubicBezTo>
                <a:lnTo>
                  <a:pt x="15434" y="19780"/>
                </a:lnTo>
                <a:lnTo>
                  <a:pt x="15434" y="19811"/>
                </a:lnTo>
                <a:cubicBezTo>
                  <a:pt x="15434" y="19871"/>
                  <a:pt x="15374" y="19932"/>
                  <a:pt x="15374" y="19993"/>
                </a:cubicBezTo>
                <a:cubicBezTo>
                  <a:pt x="15313" y="19871"/>
                  <a:pt x="15252" y="19780"/>
                  <a:pt x="15222" y="19659"/>
                </a:cubicBezTo>
                <a:cubicBezTo>
                  <a:pt x="15222" y="19567"/>
                  <a:pt x="15191" y="19476"/>
                  <a:pt x="15191" y="19385"/>
                </a:cubicBezTo>
                <a:lnTo>
                  <a:pt x="15039" y="18291"/>
                </a:lnTo>
                <a:cubicBezTo>
                  <a:pt x="15039" y="18079"/>
                  <a:pt x="15039" y="17866"/>
                  <a:pt x="15009" y="17653"/>
                </a:cubicBezTo>
                <a:lnTo>
                  <a:pt x="14979" y="17228"/>
                </a:lnTo>
                <a:lnTo>
                  <a:pt x="14979" y="17046"/>
                </a:lnTo>
                <a:lnTo>
                  <a:pt x="14979" y="16529"/>
                </a:lnTo>
                <a:lnTo>
                  <a:pt x="14979" y="16499"/>
                </a:lnTo>
                <a:close/>
                <a:moveTo>
                  <a:pt x="45301" y="18990"/>
                </a:moveTo>
                <a:lnTo>
                  <a:pt x="45331" y="19051"/>
                </a:lnTo>
                <a:cubicBezTo>
                  <a:pt x="45331" y="19051"/>
                  <a:pt x="45331" y="19051"/>
                  <a:pt x="45361" y="19081"/>
                </a:cubicBezTo>
                <a:cubicBezTo>
                  <a:pt x="45392" y="19081"/>
                  <a:pt x="45392" y="19112"/>
                  <a:pt x="45422" y="19112"/>
                </a:cubicBezTo>
                <a:lnTo>
                  <a:pt x="45574" y="19112"/>
                </a:lnTo>
                <a:lnTo>
                  <a:pt x="45574" y="19172"/>
                </a:lnTo>
                <a:cubicBezTo>
                  <a:pt x="45544" y="19264"/>
                  <a:pt x="45513" y="19324"/>
                  <a:pt x="45513" y="19416"/>
                </a:cubicBezTo>
                <a:cubicBezTo>
                  <a:pt x="45483" y="19507"/>
                  <a:pt x="45453" y="19689"/>
                  <a:pt x="45422" y="19811"/>
                </a:cubicBezTo>
                <a:lnTo>
                  <a:pt x="45331" y="20084"/>
                </a:lnTo>
                <a:cubicBezTo>
                  <a:pt x="45331" y="20054"/>
                  <a:pt x="45301" y="20054"/>
                  <a:pt x="45270" y="20054"/>
                </a:cubicBezTo>
                <a:lnTo>
                  <a:pt x="45210" y="20054"/>
                </a:lnTo>
                <a:lnTo>
                  <a:pt x="45210" y="19962"/>
                </a:lnTo>
                <a:cubicBezTo>
                  <a:pt x="45240" y="19811"/>
                  <a:pt x="45270" y="19659"/>
                  <a:pt x="45270" y="19507"/>
                </a:cubicBezTo>
                <a:cubicBezTo>
                  <a:pt x="45301" y="19355"/>
                  <a:pt x="45301" y="19172"/>
                  <a:pt x="45301" y="18990"/>
                </a:cubicBezTo>
                <a:close/>
                <a:moveTo>
                  <a:pt x="13672" y="20054"/>
                </a:moveTo>
                <a:cubicBezTo>
                  <a:pt x="13672" y="20054"/>
                  <a:pt x="13703" y="20084"/>
                  <a:pt x="13703" y="20114"/>
                </a:cubicBezTo>
                <a:lnTo>
                  <a:pt x="13672" y="20114"/>
                </a:lnTo>
                <a:lnTo>
                  <a:pt x="13672" y="20054"/>
                </a:lnTo>
                <a:close/>
                <a:moveTo>
                  <a:pt x="45939" y="19324"/>
                </a:moveTo>
                <a:lnTo>
                  <a:pt x="45969" y="19841"/>
                </a:lnTo>
                <a:lnTo>
                  <a:pt x="45969" y="19871"/>
                </a:lnTo>
                <a:cubicBezTo>
                  <a:pt x="45969" y="19902"/>
                  <a:pt x="45939" y="20023"/>
                  <a:pt x="45908" y="20084"/>
                </a:cubicBezTo>
                <a:lnTo>
                  <a:pt x="45878" y="20175"/>
                </a:lnTo>
                <a:cubicBezTo>
                  <a:pt x="45848" y="20145"/>
                  <a:pt x="45848" y="20114"/>
                  <a:pt x="45817" y="20114"/>
                </a:cubicBezTo>
                <a:lnTo>
                  <a:pt x="45756" y="20084"/>
                </a:lnTo>
                <a:lnTo>
                  <a:pt x="45787" y="19871"/>
                </a:lnTo>
                <a:cubicBezTo>
                  <a:pt x="45817" y="19750"/>
                  <a:pt x="45878" y="19598"/>
                  <a:pt x="45908" y="19476"/>
                </a:cubicBezTo>
                <a:lnTo>
                  <a:pt x="45939" y="19324"/>
                </a:lnTo>
                <a:close/>
                <a:moveTo>
                  <a:pt x="16467" y="18534"/>
                </a:moveTo>
                <a:cubicBezTo>
                  <a:pt x="16498" y="18626"/>
                  <a:pt x="16559" y="18717"/>
                  <a:pt x="16589" y="18838"/>
                </a:cubicBezTo>
                <a:cubicBezTo>
                  <a:pt x="16619" y="18929"/>
                  <a:pt x="16650" y="18990"/>
                  <a:pt x="16680" y="19081"/>
                </a:cubicBezTo>
                <a:cubicBezTo>
                  <a:pt x="16711" y="19142"/>
                  <a:pt x="16680" y="19142"/>
                  <a:pt x="16680" y="19203"/>
                </a:cubicBezTo>
                <a:lnTo>
                  <a:pt x="16680" y="19689"/>
                </a:lnTo>
                <a:cubicBezTo>
                  <a:pt x="16650" y="19689"/>
                  <a:pt x="16619" y="19719"/>
                  <a:pt x="16619" y="19750"/>
                </a:cubicBezTo>
                <a:lnTo>
                  <a:pt x="16589" y="19811"/>
                </a:lnTo>
                <a:cubicBezTo>
                  <a:pt x="16559" y="19841"/>
                  <a:pt x="16559" y="19871"/>
                  <a:pt x="16559" y="19932"/>
                </a:cubicBezTo>
                <a:cubicBezTo>
                  <a:pt x="16528" y="19962"/>
                  <a:pt x="16528" y="20023"/>
                  <a:pt x="16528" y="20054"/>
                </a:cubicBezTo>
                <a:cubicBezTo>
                  <a:pt x="16528" y="20114"/>
                  <a:pt x="16528" y="20145"/>
                  <a:pt x="16498" y="20205"/>
                </a:cubicBezTo>
                <a:lnTo>
                  <a:pt x="16498" y="20145"/>
                </a:lnTo>
                <a:cubicBezTo>
                  <a:pt x="16498" y="20054"/>
                  <a:pt x="16467" y="19962"/>
                  <a:pt x="16467" y="19871"/>
                </a:cubicBezTo>
                <a:lnTo>
                  <a:pt x="16467" y="19385"/>
                </a:lnTo>
                <a:lnTo>
                  <a:pt x="16467" y="18534"/>
                </a:lnTo>
                <a:close/>
                <a:moveTo>
                  <a:pt x="21610" y="19879"/>
                </a:moveTo>
                <a:lnTo>
                  <a:pt x="21633" y="19902"/>
                </a:lnTo>
                <a:cubicBezTo>
                  <a:pt x="21633" y="19993"/>
                  <a:pt x="21633" y="20084"/>
                  <a:pt x="21602" y="20205"/>
                </a:cubicBezTo>
                <a:lnTo>
                  <a:pt x="21602" y="20054"/>
                </a:lnTo>
                <a:lnTo>
                  <a:pt x="21602" y="19932"/>
                </a:lnTo>
                <a:cubicBezTo>
                  <a:pt x="21605" y="19914"/>
                  <a:pt x="21607" y="19897"/>
                  <a:pt x="21610" y="19879"/>
                </a:cubicBezTo>
                <a:close/>
                <a:moveTo>
                  <a:pt x="24367" y="18717"/>
                </a:moveTo>
                <a:lnTo>
                  <a:pt x="24367" y="18717"/>
                </a:lnTo>
                <a:cubicBezTo>
                  <a:pt x="24428" y="18808"/>
                  <a:pt x="24489" y="18929"/>
                  <a:pt x="24519" y="19021"/>
                </a:cubicBezTo>
                <a:cubicBezTo>
                  <a:pt x="24580" y="19203"/>
                  <a:pt x="24640" y="19385"/>
                  <a:pt x="24671" y="19567"/>
                </a:cubicBezTo>
                <a:cubicBezTo>
                  <a:pt x="24701" y="19719"/>
                  <a:pt x="24732" y="19841"/>
                  <a:pt x="24732" y="19993"/>
                </a:cubicBezTo>
                <a:lnTo>
                  <a:pt x="24732" y="20236"/>
                </a:lnTo>
                <a:lnTo>
                  <a:pt x="24397" y="19355"/>
                </a:lnTo>
                <a:lnTo>
                  <a:pt x="24397" y="19324"/>
                </a:lnTo>
                <a:lnTo>
                  <a:pt x="24397" y="19294"/>
                </a:lnTo>
                <a:cubicBezTo>
                  <a:pt x="24397" y="19112"/>
                  <a:pt x="24397" y="18899"/>
                  <a:pt x="24367" y="18717"/>
                </a:cubicBezTo>
                <a:close/>
                <a:moveTo>
                  <a:pt x="12001" y="20145"/>
                </a:moveTo>
                <a:lnTo>
                  <a:pt x="12001" y="20236"/>
                </a:lnTo>
                <a:cubicBezTo>
                  <a:pt x="12001" y="20236"/>
                  <a:pt x="12001" y="20266"/>
                  <a:pt x="12001" y="20297"/>
                </a:cubicBezTo>
                <a:lnTo>
                  <a:pt x="11971" y="20297"/>
                </a:lnTo>
                <a:lnTo>
                  <a:pt x="12001" y="20145"/>
                </a:lnTo>
                <a:close/>
                <a:moveTo>
                  <a:pt x="38617" y="16955"/>
                </a:moveTo>
                <a:cubicBezTo>
                  <a:pt x="38647" y="16955"/>
                  <a:pt x="38677" y="16985"/>
                  <a:pt x="38738" y="16985"/>
                </a:cubicBezTo>
                <a:lnTo>
                  <a:pt x="38860" y="17076"/>
                </a:lnTo>
                <a:cubicBezTo>
                  <a:pt x="38829" y="17319"/>
                  <a:pt x="38799" y="17562"/>
                  <a:pt x="38768" y="17775"/>
                </a:cubicBezTo>
                <a:cubicBezTo>
                  <a:pt x="38768" y="17927"/>
                  <a:pt x="38738" y="18079"/>
                  <a:pt x="38708" y="18261"/>
                </a:cubicBezTo>
                <a:cubicBezTo>
                  <a:pt x="38708" y="18534"/>
                  <a:pt x="38677" y="18808"/>
                  <a:pt x="38647" y="19112"/>
                </a:cubicBezTo>
                <a:lnTo>
                  <a:pt x="38617" y="19476"/>
                </a:lnTo>
                <a:lnTo>
                  <a:pt x="38617" y="19598"/>
                </a:lnTo>
                <a:lnTo>
                  <a:pt x="38586" y="20357"/>
                </a:lnTo>
                <a:cubicBezTo>
                  <a:pt x="38556" y="20084"/>
                  <a:pt x="38556" y="19811"/>
                  <a:pt x="38556" y="19507"/>
                </a:cubicBezTo>
                <a:cubicBezTo>
                  <a:pt x="38556" y="19233"/>
                  <a:pt x="38556" y="19021"/>
                  <a:pt x="38556" y="18777"/>
                </a:cubicBezTo>
                <a:cubicBezTo>
                  <a:pt x="38556" y="18383"/>
                  <a:pt x="38556" y="18048"/>
                  <a:pt x="38586" y="17684"/>
                </a:cubicBezTo>
                <a:lnTo>
                  <a:pt x="38586" y="17349"/>
                </a:lnTo>
                <a:cubicBezTo>
                  <a:pt x="38586" y="17258"/>
                  <a:pt x="38617" y="17106"/>
                  <a:pt x="38617" y="16955"/>
                </a:cubicBezTo>
                <a:close/>
                <a:moveTo>
                  <a:pt x="25096" y="19841"/>
                </a:moveTo>
                <a:cubicBezTo>
                  <a:pt x="25127" y="20023"/>
                  <a:pt x="25157" y="20236"/>
                  <a:pt x="25157" y="20388"/>
                </a:cubicBezTo>
                <a:lnTo>
                  <a:pt x="25127" y="20388"/>
                </a:lnTo>
                <a:cubicBezTo>
                  <a:pt x="25127" y="20376"/>
                  <a:pt x="25127" y="20366"/>
                  <a:pt x="25127" y="20357"/>
                </a:cubicBezTo>
                <a:cubicBezTo>
                  <a:pt x="25127" y="20236"/>
                  <a:pt x="25096" y="20114"/>
                  <a:pt x="25096" y="19993"/>
                </a:cubicBezTo>
                <a:lnTo>
                  <a:pt x="25096" y="19841"/>
                </a:lnTo>
                <a:close/>
                <a:moveTo>
                  <a:pt x="8234" y="19780"/>
                </a:moveTo>
                <a:lnTo>
                  <a:pt x="8234" y="20054"/>
                </a:lnTo>
                <a:lnTo>
                  <a:pt x="8234" y="20297"/>
                </a:lnTo>
                <a:lnTo>
                  <a:pt x="8234" y="20479"/>
                </a:lnTo>
                <a:lnTo>
                  <a:pt x="8143" y="20388"/>
                </a:lnTo>
                <a:cubicBezTo>
                  <a:pt x="8112" y="20357"/>
                  <a:pt x="8112" y="20357"/>
                  <a:pt x="8082" y="20357"/>
                </a:cubicBezTo>
                <a:cubicBezTo>
                  <a:pt x="8112" y="20327"/>
                  <a:pt x="8112" y="20297"/>
                  <a:pt x="8112" y="20266"/>
                </a:cubicBezTo>
                <a:lnTo>
                  <a:pt x="8173" y="20236"/>
                </a:lnTo>
                <a:cubicBezTo>
                  <a:pt x="8173" y="20175"/>
                  <a:pt x="8173" y="20145"/>
                  <a:pt x="8173" y="20114"/>
                </a:cubicBezTo>
                <a:cubicBezTo>
                  <a:pt x="8173" y="20084"/>
                  <a:pt x="8173" y="20023"/>
                  <a:pt x="8203" y="19993"/>
                </a:cubicBezTo>
                <a:cubicBezTo>
                  <a:pt x="8234" y="19932"/>
                  <a:pt x="8203" y="19841"/>
                  <a:pt x="8234" y="19780"/>
                </a:cubicBezTo>
                <a:close/>
                <a:moveTo>
                  <a:pt x="14310" y="19416"/>
                </a:moveTo>
                <a:lnTo>
                  <a:pt x="14341" y="19446"/>
                </a:lnTo>
                <a:lnTo>
                  <a:pt x="14371" y="19476"/>
                </a:lnTo>
                <a:cubicBezTo>
                  <a:pt x="14432" y="19598"/>
                  <a:pt x="14432" y="19689"/>
                  <a:pt x="14432" y="19780"/>
                </a:cubicBezTo>
                <a:lnTo>
                  <a:pt x="14432" y="19993"/>
                </a:lnTo>
                <a:cubicBezTo>
                  <a:pt x="14432" y="20145"/>
                  <a:pt x="14432" y="20297"/>
                  <a:pt x="14462" y="20449"/>
                </a:cubicBezTo>
                <a:cubicBezTo>
                  <a:pt x="14462" y="20479"/>
                  <a:pt x="14462" y="20509"/>
                  <a:pt x="14462" y="20540"/>
                </a:cubicBezTo>
                <a:cubicBezTo>
                  <a:pt x="14432" y="20509"/>
                  <a:pt x="14371" y="20479"/>
                  <a:pt x="14310" y="20479"/>
                </a:cubicBezTo>
                <a:lnTo>
                  <a:pt x="14310" y="20357"/>
                </a:lnTo>
                <a:lnTo>
                  <a:pt x="14310" y="19416"/>
                </a:lnTo>
                <a:close/>
                <a:moveTo>
                  <a:pt x="12396" y="20084"/>
                </a:moveTo>
                <a:cubicBezTo>
                  <a:pt x="12396" y="20205"/>
                  <a:pt x="12427" y="20327"/>
                  <a:pt x="12427" y="20418"/>
                </a:cubicBezTo>
                <a:lnTo>
                  <a:pt x="12396" y="20570"/>
                </a:lnTo>
                <a:lnTo>
                  <a:pt x="12396" y="20388"/>
                </a:lnTo>
                <a:lnTo>
                  <a:pt x="12396" y="20266"/>
                </a:lnTo>
                <a:lnTo>
                  <a:pt x="12396" y="20205"/>
                </a:lnTo>
                <a:lnTo>
                  <a:pt x="12396" y="20084"/>
                </a:lnTo>
                <a:close/>
                <a:moveTo>
                  <a:pt x="36307" y="20457"/>
                </a:moveTo>
                <a:cubicBezTo>
                  <a:pt x="36307" y="20465"/>
                  <a:pt x="36307" y="20472"/>
                  <a:pt x="36307" y="20479"/>
                </a:cubicBezTo>
                <a:lnTo>
                  <a:pt x="36307" y="20570"/>
                </a:lnTo>
                <a:cubicBezTo>
                  <a:pt x="36307" y="20531"/>
                  <a:pt x="36307" y="20493"/>
                  <a:pt x="36307" y="20457"/>
                </a:cubicBezTo>
                <a:close/>
                <a:moveTo>
                  <a:pt x="40136" y="20114"/>
                </a:moveTo>
                <a:cubicBezTo>
                  <a:pt x="40136" y="20175"/>
                  <a:pt x="40166" y="20236"/>
                  <a:pt x="40196" y="20297"/>
                </a:cubicBezTo>
                <a:lnTo>
                  <a:pt x="40196" y="20357"/>
                </a:lnTo>
                <a:cubicBezTo>
                  <a:pt x="40166" y="20418"/>
                  <a:pt x="40136" y="20509"/>
                  <a:pt x="40105" y="20570"/>
                </a:cubicBezTo>
                <a:lnTo>
                  <a:pt x="40136" y="20114"/>
                </a:lnTo>
                <a:close/>
                <a:moveTo>
                  <a:pt x="45210" y="20540"/>
                </a:moveTo>
                <a:lnTo>
                  <a:pt x="45210" y="20570"/>
                </a:lnTo>
                <a:cubicBezTo>
                  <a:pt x="45210" y="20570"/>
                  <a:pt x="45210" y="20600"/>
                  <a:pt x="45179" y="20631"/>
                </a:cubicBezTo>
                <a:cubicBezTo>
                  <a:pt x="45179" y="20600"/>
                  <a:pt x="45179" y="20570"/>
                  <a:pt x="45210" y="20540"/>
                </a:cubicBezTo>
                <a:close/>
                <a:moveTo>
                  <a:pt x="12852" y="19962"/>
                </a:moveTo>
                <a:lnTo>
                  <a:pt x="12852" y="20175"/>
                </a:lnTo>
                <a:lnTo>
                  <a:pt x="12822" y="20297"/>
                </a:lnTo>
                <a:lnTo>
                  <a:pt x="12761" y="20661"/>
                </a:lnTo>
                <a:cubicBezTo>
                  <a:pt x="12761" y="20570"/>
                  <a:pt x="12761" y="20509"/>
                  <a:pt x="12761" y="20449"/>
                </a:cubicBezTo>
                <a:lnTo>
                  <a:pt x="12852" y="19962"/>
                </a:lnTo>
                <a:close/>
                <a:moveTo>
                  <a:pt x="41138" y="19719"/>
                </a:moveTo>
                <a:lnTo>
                  <a:pt x="41199" y="19780"/>
                </a:lnTo>
                <a:lnTo>
                  <a:pt x="41199" y="19811"/>
                </a:lnTo>
                <a:lnTo>
                  <a:pt x="41138" y="20236"/>
                </a:lnTo>
                <a:cubicBezTo>
                  <a:pt x="41138" y="20297"/>
                  <a:pt x="41138" y="20357"/>
                  <a:pt x="41138" y="20418"/>
                </a:cubicBezTo>
                <a:lnTo>
                  <a:pt x="41078" y="20783"/>
                </a:lnTo>
                <a:lnTo>
                  <a:pt x="41078" y="20449"/>
                </a:lnTo>
                <a:lnTo>
                  <a:pt x="41108" y="20327"/>
                </a:lnTo>
                <a:lnTo>
                  <a:pt x="41108" y="20023"/>
                </a:lnTo>
                <a:lnTo>
                  <a:pt x="41108" y="19932"/>
                </a:lnTo>
                <a:cubicBezTo>
                  <a:pt x="41108" y="19871"/>
                  <a:pt x="41138" y="19780"/>
                  <a:pt x="41138" y="19719"/>
                </a:cubicBezTo>
                <a:close/>
                <a:moveTo>
                  <a:pt x="15678" y="20631"/>
                </a:moveTo>
                <a:lnTo>
                  <a:pt x="15708" y="20661"/>
                </a:lnTo>
                <a:lnTo>
                  <a:pt x="15678" y="20752"/>
                </a:lnTo>
                <a:cubicBezTo>
                  <a:pt x="15678" y="20783"/>
                  <a:pt x="15678" y="20813"/>
                  <a:pt x="15647" y="20844"/>
                </a:cubicBezTo>
                <a:cubicBezTo>
                  <a:pt x="15647" y="20752"/>
                  <a:pt x="15678" y="20692"/>
                  <a:pt x="15678" y="20631"/>
                </a:cubicBezTo>
                <a:close/>
                <a:moveTo>
                  <a:pt x="8933" y="19233"/>
                </a:moveTo>
                <a:lnTo>
                  <a:pt x="8963" y="19476"/>
                </a:lnTo>
                <a:cubicBezTo>
                  <a:pt x="8963" y="19567"/>
                  <a:pt x="8993" y="19659"/>
                  <a:pt x="8993" y="19780"/>
                </a:cubicBezTo>
                <a:cubicBezTo>
                  <a:pt x="8993" y="19871"/>
                  <a:pt x="8993" y="20084"/>
                  <a:pt x="9024" y="20236"/>
                </a:cubicBezTo>
                <a:cubicBezTo>
                  <a:pt x="8933" y="20236"/>
                  <a:pt x="8872" y="20297"/>
                  <a:pt x="8811" y="20357"/>
                </a:cubicBezTo>
                <a:cubicBezTo>
                  <a:pt x="8781" y="20388"/>
                  <a:pt x="8781" y="20418"/>
                  <a:pt x="8750" y="20449"/>
                </a:cubicBezTo>
                <a:cubicBezTo>
                  <a:pt x="8750" y="20509"/>
                  <a:pt x="8750" y="20540"/>
                  <a:pt x="8750" y="20570"/>
                </a:cubicBezTo>
                <a:lnTo>
                  <a:pt x="8689" y="20874"/>
                </a:lnTo>
                <a:lnTo>
                  <a:pt x="8689" y="20661"/>
                </a:lnTo>
                <a:cubicBezTo>
                  <a:pt x="8750" y="20509"/>
                  <a:pt x="8750" y="20357"/>
                  <a:pt x="8750" y="20205"/>
                </a:cubicBezTo>
                <a:cubicBezTo>
                  <a:pt x="8750" y="20084"/>
                  <a:pt x="8750" y="19993"/>
                  <a:pt x="8781" y="19902"/>
                </a:cubicBezTo>
                <a:lnTo>
                  <a:pt x="8781" y="19841"/>
                </a:lnTo>
                <a:lnTo>
                  <a:pt x="8811" y="19841"/>
                </a:lnTo>
                <a:cubicBezTo>
                  <a:pt x="8841" y="19811"/>
                  <a:pt x="8872" y="19811"/>
                  <a:pt x="8872" y="19780"/>
                </a:cubicBezTo>
                <a:cubicBezTo>
                  <a:pt x="8902" y="19750"/>
                  <a:pt x="8902" y="19719"/>
                  <a:pt x="8902" y="19689"/>
                </a:cubicBezTo>
                <a:cubicBezTo>
                  <a:pt x="8933" y="19628"/>
                  <a:pt x="8933" y="19537"/>
                  <a:pt x="8933" y="19476"/>
                </a:cubicBezTo>
                <a:lnTo>
                  <a:pt x="8933" y="19324"/>
                </a:lnTo>
                <a:lnTo>
                  <a:pt x="8933" y="19233"/>
                </a:lnTo>
                <a:close/>
                <a:moveTo>
                  <a:pt x="6046" y="19294"/>
                </a:moveTo>
                <a:lnTo>
                  <a:pt x="6046" y="19324"/>
                </a:lnTo>
                <a:lnTo>
                  <a:pt x="6046" y="19719"/>
                </a:lnTo>
                <a:lnTo>
                  <a:pt x="6046" y="19871"/>
                </a:lnTo>
                <a:lnTo>
                  <a:pt x="6046" y="20236"/>
                </a:lnTo>
                <a:lnTo>
                  <a:pt x="6046" y="20631"/>
                </a:lnTo>
                <a:lnTo>
                  <a:pt x="6046" y="20661"/>
                </a:lnTo>
                <a:cubicBezTo>
                  <a:pt x="6046" y="20692"/>
                  <a:pt x="6046" y="20752"/>
                  <a:pt x="6016" y="20783"/>
                </a:cubicBezTo>
                <a:cubicBezTo>
                  <a:pt x="6016" y="20844"/>
                  <a:pt x="5985" y="20904"/>
                  <a:pt x="5985" y="20965"/>
                </a:cubicBezTo>
                <a:cubicBezTo>
                  <a:pt x="5925" y="20752"/>
                  <a:pt x="5864" y="20570"/>
                  <a:pt x="5833" y="20357"/>
                </a:cubicBezTo>
                <a:lnTo>
                  <a:pt x="5833" y="20297"/>
                </a:lnTo>
                <a:cubicBezTo>
                  <a:pt x="5864" y="20175"/>
                  <a:pt x="5894" y="20023"/>
                  <a:pt x="5925" y="19902"/>
                </a:cubicBezTo>
                <a:cubicBezTo>
                  <a:pt x="5955" y="19719"/>
                  <a:pt x="5985" y="19567"/>
                  <a:pt x="6016" y="19416"/>
                </a:cubicBezTo>
                <a:cubicBezTo>
                  <a:pt x="6016" y="19385"/>
                  <a:pt x="6016" y="19324"/>
                  <a:pt x="6016" y="19294"/>
                </a:cubicBezTo>
                <a:close/>
                <a:moveTo>
                  <a:pt x="37310" y="18888"/>
                </a:moveTo>
                <a:lnTo>
                  <a:pt x="37310" y="18899"/>
                </a:lnTo>
                <a:cubicBezTo>
                  <a:pt x="37310" y="19051"/>
                  <a:pt x="37280" y="19233"/>
                  <a:pt x="37280" y="19416"/>
                </a:cubicBezTo>
                <a:cubicBezTo>
                  <a:pt x="37249" y="19567"/>
                  <a:pt x="37249" y="19719"/>
                  <a:pt x="37219" y="19841"/>
                </a:cubicBezTo>
                <a:cubicBezTo>
                  <a:pt x="37189" y="20084"/>
                  <a:pt x="37158" y="20297"/>
                  <a:pt x="37128" y="20540"/>
                </a:cubicBezTo>
                <a:lnTo>
                  <a:pt x="37097" y="20722"/>
                </a:lnTo>
                <a:cubicBezTo>
                  <a:pt x="37097" y="20783"/>
                  <a:pt x="37067" y="20844"/>
                  <a:pt x="37037" y="20935"/>
                </a:cubicBezTo>
                <a:cubicBezTo>
                  <a:pt x="37006" y="20935"/>
                  <a:pt x="37006" y="20935"/>
                  <a:pt x="36976" y="20965"/>
                </a:cubicBezTo>
                <a:lnTo>
                  <a:pt x="36945" y="20965"/>
                </a:lnTo>
                <a:lnTo>
                  <a:pt x="36945" y="20388"/>
                </a:lnTo>
                <a:lnTo>
                  <a:pt x="36945" y="20054"/>
                </a:lnTo>
                <a:cubicBezTo>
                  <a:pt x="37059" y="19657"/>
                  <a:pt x="37172" y="19260"/>
                  <a:pt x="37310" y="18888"/>
                </a:cubicBezTo>
                <a:close/>
                <a:moveTo>
                  <a:pt x="44875" y="19780"/>
                </a:moveTo>
                <a:cubicBezTo>
                  <a:pt x="44875" y="19871"/>
                  <a:pt x="44845" y="19962"/>
                  <a:pt x="44845" y="20023"/>
                </a:cubicBezTo>
                <a:cubicBezTo>
                  <a:pt x="44784" y="20266"/>
                  <a:pt x="44754" y="20479"/>
                  <a:pt x="44693" y="20692"/>
                </a:cubicBezTo>
                <a:cubicBezTo>
                  <a:pt x="44693" y="20752"/>
                  <a:pt x="44663" y="20813"/>
                  <a:pt x="44632" y="20874"/>
                </a:cubicBezTo>
                <a:lnTo>
                  <a:pt x="44602" y="21026"/>
                </a:lnTo>
                <a:cubicBezTo>
                  <a:pt x="44572" y="20844"/>
                  <a:pt x="44572" y="20692"/>
                  <a:pt x="44541" y="20509"/>
                </a:cubicBezTo>
                <a:lnTo>
                  <a:pt x="44541" y="20297"/>
                </a:lnTo>
                <a:lnTo>
                  <a:pt x="44572" y="20297"/>
                </a:lnTo>
                <a:cubicBezTo>
                  <a:pt x="44602" y="20297"/>
                  <a:pt x="44632" y="20297"/>
                  <a:pt x="44663" y="20266"/>
                </a:cubicBezTo>
                <a:cubicBezTo>
                  <a:pt x="44693" y="20236"/>
                  <a:pt x="44723" y="20205"/>
                  <a:pt x="44754" y="20175"/>
                </a:cubicBezTo>
                <a:cubicBezTo>
                  <a:pt x="44784" y="20145"/>
                  <a:pt x="44784" y="20114"/>
                  <a:pt x="44815" y="20054"/>
                </a:cubicBezTo>
                <a:cubicBezTo>
                  <a:pt x="44815" y="19962"/>
                  <a:pt x="44845" y="19871"/>
                  <a:pt x="44875" y="19780"/>
                </a:cubicBezTo>
                <a:close/>
                <a:moveTo>
                  <a:pt x="39315" y="20266"/>
                </a:moveTo>
                <a:lnTo>
                  <a:pt x="39315" y="20388"/>
                </a:lnTo>
                <a:cubicBezTo>
                  <a:pt x="39315" y="20449"/>
                  <a:pt x="39315" y="20540"/>
                  <a:pt x="39315" y="20600"/>
                </a:cubicBezTo>
                <a:cubicBezTo>
                  <a:pt x="39285" y="20752"/>
                  <a:pt x="39255" y="20904"/>
                  <a:pt x="39255" y="21056"/>
                </a:cubicBezTo>
                <a:cubicBezTo>
                  <a:pt x="39224" y="21026"/>
                  <a:pt x="39194" y="21026"/>
                  <a:pt x="39163" y="21026"/>
                </a:cubicBezTo>
                <a:lnTo>
                  <a:pt x="39133" y="20995"/>
                </a:lnTo>
                <a:cubicBezTo>
                  <a:pt x="39194" y="20783"/>
                  <a:pt x="39255" y="20600"/>
                  <a:pt x="39285" y="20388"/>
                </a:cubicBezTo>
                <a:cubicBezTo>
                  <a:pt x="39285" y="20327"/>
                  <a:pt x="39315" y="20297"/>
                  <a:pt x="39315" y="20266"/>
                </a:cubicBezTo>
                <a:close/>
                <a:moveTo>
                  <a:pt x="34272" y="18838"/>
                </a:moveTo>
                <a:lnTo>
                  <a:pt x="34272" y="18990"/>
                </a:lnTo>
                <a:lnTo>
                  <a:pt x="34272" y="19567"/>
                </a:lnTo>
                <a:lnTo>
                  <a:pt x="34272" y="20175"/>
                </a:lnTo>
                <a:lnTo>
                  <a:pt x="34272" y="20570"/>
                </a:lnTo>
                <a:lnTo>
                  <a:pt x="34211" y="21087"/>
                </a:lnTo>
                <a:cubicBezTo>
                  <a:pt x="34211" y="21087"/>
                  <a:pt x="34211" y="21056"/>
                  <a:pt x="34211" y="21056"/>
                </a:cubicBezTo>
                <a:cubicBezTo>
                  <a:pt x="34120" y="20844"/>
                  <a:pt x="34029" y="20600"/>
                  <a:pt x="33938" y="20357"/>
                </a:cubicBezTo>
                <a:cubicBezTo>
                  <a:pt x="33907" y="20357"/>
                  <a:pt x="33907" y="20297"/>
                  <a:pt x="33907" y="20266"/>
                </a:cubicBezTo>
                <a:lnTo>
                  <a:pt x="33877" y="20266"/>
                </a:lnTo>
                <a:cubicBezTo>
                  <a:pt x="33938" y="19993"/>
                  <a:pt x="33998" y="19689"/>
                  <a:pt x="34089" y="19385"/>
                </a:cubicBezTo>
                <a:cubicBezTo>
                  <a:pt x="34120" y="19203"/>
                  <a:pt x="34181" y="18990"/>
                  <a:pt x="34272" y="18838"/>
                </a:cubicBezTo>
                <a:close/>
                <a:moveTo>
                  <a:pt x="45726" y="20570"/>
                </a:moveTo>
                <a:cubicBezTo>
                  <a:pt x="45726" y="20600"/>
                  <a:pt x="45726" y="20631"/>
                  <a:pt x="45756" y="20661"/>
                </a:cubicBezTo>
                <a:lnTo>
                  <a:pt x="45756" y="20722"/>
                </a:lnTo>
                <a:cubicBezTo>
                  <a:pt x="45726" y="20783"/>
                  <a:pt x="45726" y="20874"/>
                  <a:pt x="45696" y="20965"/>
                </a:cubicBezTo>
                <a:lnTo>
                  <a:pt x="45665" y="21087"/>
                </a:lnTo>
                <a:cubicBezTo>
                  <a:pt x="45665" y="21026"/>
                  <a:pt x="45665" y="20965"/>
                  <a:pt x="45635" y="20904"/>
                </a:cubicBezTo>
                <a:lnTo>
                  <a:pt x="45726" y="20570"/>
                </a:lnTo>
                <a:close/>
                <a:moveTo>
                  <a:pt x="35183" y="19203"/>
                </a:moveTo>
                <a:cubicBezTo>
                  <a:pt x="35244" y="19355"/>
                  <a:pt x="35274" y="19537"/>
                  <a:pt x="35335" y="19689"/>
                </a:cubicBezTo>
                <a:cubicBezTo>
                  <a:pt x="35335" y="19780"/>
                  <a:pt x="35366" y="19871"/>
                  <a:pt x="35366" y="19932"/>
                </a:cubicBezTo>
                <a:cubicBezTo>
                  <a:pt x="35396" y="20023"/>
                  <a:pt x="35366" y="20023"/>
                  <a:pt x="35366" y="20054"/>
                </a:cubicBezTo>
                <a:lnTo>
                  <a:pt x="35366" y="20540"/>
                </a:lnTo>
                <a:lnTo>
                  <a:pt x="35366" y="20631"/>
                </a:lnTo>
                <a:cubicBezTo>
                  <a:pt x="35335" y="20631"/>
                  <a:pt x="35335" y="20661"/>
                  <a:pt x="35305" y="20661"/>
                </a:cubicBezTo>
                <a:cubicBezTo>
                  <a:pt x="35274" y="20692"/>
                  <a:pt x="35244" y="20752"/>
                  <a:pt x="35244" y="20783"/>
                </a:cubicBezTo>
                <a:cubicBezTo>
                  <a:pt x="35214" y="20844"/>
                  <a:pt x="35183" y="20904"/>
                  <a:pt x="35183" y="20965"/>
                </a:cubicBezTo>
                <a:lnTo>
                  <a:pt x="35122" y="21147"/>
                </a:lnTo>
                <a:cubicBezTo>
                  <a:pt x="35092" y="20813"/>
                  <a:pt x="35092" y="20509"/>
                  <a:pt x="35092" y="20175"/>
                </a:cubicBezTo>
                <a:lnTo>
                  <a:pt x="35122" y="20175"/>
                </a:lnTo>
                <a:cubicBezTo>
                  <a:pt x="35122" y="19962"/>
                  <a:pt x="35122" y="19780"/>
                  <a:pt x="35153" y="19567"/>
                </a:cubicBezTo>
                <a:cubicBezTo>
                  <a:pt x="35153" y="19446"/>
                  <a:pt x="35183" y="19324"/>
                  <a:pt x="35183" y="19203"/>
                </a:cubicBezTo>
                <a:close/>
                <a:moveTo>
                  <a:pt x="17318" y="20175"/>
                </a:moveTo>
                <a:cubicBezTo>
                  <a:pt x="17349" y="20205"/>
                  <a:pt x="17379" y="20236"/>
                  <a:pt x="17379" y="20266"/>
                </a:cubicBezTo>
                <a:cubicBezTo>
                  <a:pt x="17409" y="20357"/>
                  <a:pt x="17409" y="20449"/>
                  <a:pt x="17440" y="20509"/>
                </a:cubicBezTo>
                <a:cubicBezTo>
                  <a:pt x="17500" y="20722"/>
                  <a:pt x="17561" y="20935"/>
                  <a:pt x="17622" y="21147"/>
                </a:cubicBezTo>
                <a:lnTo>
                  <a:pt x="17622" y="21178"/>
                </a:lnTo>
                <a:cubicBezTo>
                  <a:pt x="17592" y="21117"/>
                  <a:pt x="17531" y="21087"/>
                  <a:pt x="17470" y="21056"/>
                </a:cubicBezTo>
                <a:cubicBezTo>
                  <a:pt x="17470" y="20965"/>
                  <a:pt x="17470" y="20904"/>
                  <a:pt x="17440" y="20844"/>
                </a:cubicBezTo>
                <a:cubicBezTo>
                  <a:pt x="17409" y="20752"/>
                  <a:pt x="17379" y="20570"/>
                  <a:pt x="17349" y="20449"/>
                </a:cubicBezTo>
                <a:lnTo>
                  <a:pt x="17318" y="20175"/>
                </a:lnTo>
                <a:close/>
                <a:moveTo>
                  <a:pt x="44116" y="19811"/>
                </a:moveTo>
                <a:cubicBezTo>
                  <a:pt x="44116" y="19841"/>
                  <a:pt x="44146" y="19871"/>
                  <a:pt x="44177" y="19902"/>
                </a:cubicBezTo>
                <a:lnTo>
                  <a:pt x="44177" y="19962"/>
                </a:lnTo>
                <a:cubicBezTo>
                  <a:pt x="44177" y="20084"/>
                  <a:pt x="44177" y="20236"/>
                  <a:pt x="44177" y="20388"/>
                </a:cubicBezTo>
                <a:cubicBezTo>
                  <a:pt x="44207" y="20509"/>
                  <a:pt x="44177" y="20540"/>
                  <a:pt x="44177" y="20631"/>
                </a:cubicBezTo>
                <a:lnTo>
                  <a:pt x="44268" y="21299"/>
                </a:lnTo>
                <a:lnTo>
                  <a:pt x="44177" y="21208"/>
                </a:lnTo>
                <a:cubicBezTo>
                  <a:pt x="44146" y="21178"/>
                  <a:pt x="44085" y="21147"/>
                  <a:pt x="44055" y="21117"/>
                </a:cubicBezTo>
                <a:lnTo>
                  <a:pt x="44055" y="21147"/>
                </a:lnTo>
                <a:lnTo>
                  <a:pt x="43933" y="21147"/>
                </a:lnTo>
                <a:cubicBezTo>
                  <a:pt x="43964" y="20995"/>
                  <a:pt x="43964" y="20874"/>
                  <a:pt x="43994" y="20722"/>
                </a:cubicBezTo>
                <a:cubicBezTo>
                  <a:pt x="43994" y="20661"/>
                  <a:pt x="43994" y="20600"/>
                  <a:pt x="43994" y="20540"/>
                </a:cubicBezTo>
                <a:lnTo>
                  <a:pt x="44025" y="20084"/>
                </a:lnTo>
                <a:lnTo>
                  <a:pt x="44025" y="19962"/>
                </a:lnTo>
                <a:lnTo>
                  <a:pt x="44085" y="19871"/>
                </a:lnTo>
                <a:cubicBezTo>
                  <a:pt x="44116" y="19871"/>
                  <a:pt x="44116" y="19841"/>
                  <a:pt x="44116" y="19811"/>
                </a:cubicBezTo>
                <a:close/>
                <a:moveTo>
                  <a:pt x="45179" y="20631"/>
                </a:moveTo>
                <a:lnTo>
                  <a:pt x="45179" y="20631"/>
                </a:lnTo>
                <a:cubicBezTo>
                  <a:pt x="45118" y="20844"/>
                  <a:pt x="45027" y="21056"/>
                  <a:pt x="44967" y="21299"/>
                </a:cubicBezTo>
                <a:cubicBezTo>
                  <a:pt x="44997" y="21178"/>
                  <a:pt x="45027" y="21087"/>
                  <a:pt x="45058" y="20995"/>
                </a:cubicBezTo>
                <a:cubicBezTo>
                  <a:pt x="45088" y="20874"/>
                  <a:pt x="45088" y="20874"/>
                  <a:pt x="45118" y="20783"/>
                </a:cubicBezTo>
                <a:lnTo>
                  <a:pt x="45179" y="20631"/>
                </a:lnTo>
                <a:close/>
                <a:moveTo>
                  <a:pt x="37614" y="19203"/>
                </a:moveTo>
                <a:lnTo>
                  <a:pt x="37614" y="19294"/>
                </a:lnTo>
                <a:cubicBezTo>
                  <a:pt x="37644" y="19598"/>
                  <a:pt x="37675" y="19932"/>
                  <a:pt x="37735" y="20266"/>
                </a:cubicBezTo>
                <a:cubicBezTo>
                  <a:pt x="37735" y="20327"/>
                  <a:pt x="37735" y="20388"/>
                  <a:pt x="37766" y="20449"/>
                </a:cubicBezTo>
                <a:lnTo>
                  <a:pt x="37735" y="20570"/>
                </a:lnTo>
                <a:cubicBezTo>
                  <a:pt x="37735" y="20631"/>
                  <a:pt x="37705" y="20692"/>
                  <a:pt x="37705" y="20752"/>
                </a:cubicBezTo>
                <a:cubicBezTo>
                  <a:pt x="37675" y="20813"/>
                  <a:pt x="37675" y="20874"/>
                  <a:pt x="37675" y="20904"/>
                </a:cubicBezTo>
                <a:cubicBezTo>
                  <a:pt x="37644" y="20965"/>
                  <a:pt x="37644" y="21087"/>
                  <a:pt x="37614" y="21147"/>
                </a:cubicBezTo>
                <a:cubicBezTo>
                  <a:pt x="37614" y="21178"/>
                  <a:pt x="37614" y="21208"/>
                  <a:pt x="37614" y="21238"/>
                </a:cubicBezTo>
                <a:cubicBezTo>
                  <a:pt x="37614" y="21269"/>
                  <a:pt x="37614" y="21330"/>
                  <a:pt x="37644" y="21360"/>
                </a:cubicBezTo>
                <a:lnTo>
                  <a:pt x="37614" y="21330"/>
                </a:lnTo>
                <a:cubicBezTo>
                  <a:pt x="37583" y="21238"/>
                  <a:pt x="37523" y="21147"/>
                  <a:pt x="37462" y="21056"/>
                </a:cubicBezTo>
                <a:lnTo>
                  <a:pt x="37432" y="21026"/>
                </a:lnTo>
                <a:lnTo>
                  <a:pt x="37371" y="20995"/>
                </a:lnTo>
                <a:cubicBezTo>
                  <a:pt x="37401" y="20844"/>
                  <a:pt x="37432" y="20692"/>
                  <a:pt x="37432" y="20540"/>
                </a:cubicBezTo>
                <a:cubicBezTo>
                  <a:pt x="37462" y="20388"/>
                  <a:pt x="37492" y="20266"/>
                  <a:pt x="37523" y="20145"/>
                </a:cubicBezTo>
                <a:cubicBezTo>
                  <a:pt x="37553" y="19902"/>
                  <a:pt x="37583" y="19689"/>
                  <a:pt x="37583" y="19476"/>
                </a:cubicBezTo>
                <a:lnTo>
                  <a:pt x="37583" y="19416"/>
                </a:lnTo>
                <a:cubicBezTo>
                  <a:pt x="37583" y="19355"/>
                  <a:pt x="37583" y="19294"/>
                  <a:pt x="37614" y="19203"/>
                </a:cubicBezTo>
                <a:close/>
                <a:moveTo>
                  <a:pt x="5499" y="21117"/>
                </a:moveTo>
                <a:cubicBezTo>
                  <a:pt x="5499" y="21208"/>
                  <a:pt x="5530" y="21299"/>
                  <a:pt x="5530" y="21390"/>
                </a:cubicBezTo>
                <a:cubicBezTo>
                  <a:pt x="5530" y="21330"/>
                  <a:pt x="5499" y="21269"/>
                  <a:pt x="5499" y="21208"/>
                </a:cubicBezTo>
                <a:lnTo>
                  <a:pt x="5469" y="21208"/>
                </a:lnTo>
                <a:cubicBezTo>
                  <a:pt x="5469" y="21178"/>
                  <a:pt x="5469" y="21147"/>
                  <a:pt x="5499" y="21117"/>
                </a:cubicBezTo>
                <a:close/>
                <a:moveTo>
                  <a:pt x="15981" y="21087"/>
                </a:moveTo>
                <a:cubicBezTo>
                  <a:pt x="15981" y="21208"/>
                  <a:pt x="15981" y="21299"/>
                  <a:pt x="15951" y="21390"/>
                </a:cubicBezTo>
                <a:lnTo>
                  <a:pt x="15921" y="21360"/>
                </a:lnTo>
                <a:cubicBezTo>
                  <a:pt x="15921" y="21360"/>
                  <a:pt x="15921" y="21390"/>
                  <a:pt x="15921" y="21390"/>
                </a:cubicBezTo>
                <a:lnTo>
                  <a:pt x="15890" y="21390"/>
                </a:lnTo>
                <a:cubicBezTo>
                  <a:pt x="15921" y="21299"/>
                  <a:pt x="15951" y="21208"/>
                  <a:pt x="15981" y="21087"/>
                </a:cubicBezTo>
                <a:close/>
                <a:moveTo>
                  <a:pt x="30747" y="19963"/>
                </a:moveTo>
                <a:cubicBezTo>
                  <a:pt x="30747" y="20114"/>
                  <a:pt x="30747" y="20297"/>
                  <a:pt x="30717" y="20449"/>
                </a:cubicBezTo>
                <a:cubicBezTo>
                  <a:pt x="30717" y="20661"/>
                  <a:pt x="30687" y="20904"/>
                  <a:pt x="30687" y="21117"/>
                </a:cubicBezTo>
                <a:cubicBezTo>
                  <a:pt x="30687" y="21208"/>
                  <a:pt x="30687" y="21299"/>
                  <a:pt x="30656" y="21390"/>
                </a:cubicBezTo>
                <a:lnTo>
                  <a:pt x="30626" y="21360"/>
                </a:lnTo>
                <a:cubicBezTo>
                  <a:pt x="30626" y="21319"/>
                  <a:pt x="30626" y="21292"/>
                  <a:pt x="30626" y="21269"/>
                </a:cubicBezTo>
                <a:cubicBezTo>
                  <a:pt x="30595" y="21117"/>
                  <a:pt x="30565" y="20995"/>
                  <a:pt x="30535" y="20874"/>
                </a:cubicBezTo>
                <a:cubicBezTo>
                  <a:pt x="30535" y="20844"/>
                  <a:pt x="30535" y="20783"/>
                  <a:pt x="30565" y="20752"/>
                </a:cubicBezTo>
                <a:cubicBezTo>
                  <a:pt x="30595" y="20722"/>
                  <a:pt x="30595" y="20692"/>
                  <a:pt x="30626" y="20661"/>
                </a:cubicBezTo>
                <a:lnTo>
                  <a:pt x="30656" y="20631"/>
                </a:lnTo>
                <a:cubicBezTo>
                  <a:pt x="30656" y="20600"/>
                  <a:pt x="30687" y="20570"/>
                  <a:pt x="30687" y="20540"/>
                </a:cubicBezTo>
                <a:cubicBezTo>
                  <a:pt x="30717" y="20509"/>
                  <a:pt x="30717" y="20449"/>
                  <a:pt x="30717" y="20388"/>
                </a:cubicBezTo>
                <a:lnTo>
                  <a:pt x="30717" y="20236"/>
                </a:lnTo>
                <a:cubicBezTo>
                  <a:pt x="30717" y="20175"/>
                  <a:pt x="30747" y="20054"/>
                  <a:pt x="30747" y="19963"/>
                </a:cubicBezTo>
                <a:close/>
                <a:moveTo>
                  <a:pt x="33786" y="20965"/>
                </a:moveTo>
                <a:cubicBezTo>
                  <a:pt x="33816" y="21087"/>
                  <a:pt x="33877" y="21208"/>
                  <a:pt x="33938" y="21330"/>
                </a:cubicBezTo>
                <a:cubicBezTo>
                  <a:pt x="33938" y="21360"/>
                  <a:pt x="33907" y="21390"/>
                  <a:pt x="33907" y="21451"/>
                </a:cubicBezTo>
                <a:cubicBezTo>
                  <a:pt x="33877" y="21360"/>
                  <a:pt x="33846" y="21299"/>
                  <a:pt x="33816" y="21238"/>
                </a:cubicBezTo>
                <a:cubicBezTo>
                  <a:pt x="33816" y="21238"/>
                  <a:pt x="33786" y="21208"/>
                  <a:pt x="33786" y="21178"/>
                </a:cubicBezTo>
                <a:cubicBezTo>
                  <a:pt x="33786" y="21147"/>
                  <a:pt x="33786" y="21117"/>
                  <a:pt x="33786" y="21087"/>
                </a:cubicBezTo>
                <a:lnTo>
                  <a:pt x="33786" y="20965"/>
                </a:lnTo>
                <a:close/>
                <a:moveTo>
                  <a:pt x="11971" y="20297"/>
                </a:moveTo>
                <a:cubicBezTo>
                  <a:pt x="11971" y="20388"/>
                  <a:pt x="11971" y="20449"/>
                  <a:pt x="11971" y="20570"/>
                </a:cubicBezTo>
                <a:cubicBezTo>
                  <a:pt x="11940" y="20661"/>
                  <a:pt x="11940" y="20813"/>
                  <a:pt x="11910" y="20965"/>
                </a:cubicBezTo>
                <a:lnTo>
                  <a:pt x="11910" y="21056"/>
                </a:lnTo>
                <a:cubicBezTo>
                  <a:pt x="11910" y="21147"/>
                  <a:pt x="11880" y="21208"/>
                  <a:pt x="11880" y="21299"/>
                </a:cubicBezTo>
                <a:cubicBezTo>
                  <a:pt x="11849" y="21390"/>
                  <a:pt x="11849" y="21421"/>
                  <a:pt x="11849" y="21512"/>
                </a:cubicBezTo>
                <a:lnTo>
                  <a:pt x="11849" y="21208"/>
                </a:lnTo>
                <a:cubicBezTo>
                  <a:pt x="11849" y="21117"/>
                  <a:pt x="11880" y="20995"/>
                  <a:pt x="11880" y="20874"/>
                </a:cubicBezTo>
                <a:lnTo>
                  <a:pt x="11880" y="20752"/>
                </a:lnTo>
                <a:lnTo>
                  <a:pt x="11971" y="20297"/>
                </a:lnTo>
                <a:close/>
                <a:moveTo>
                  <a:pt x="13308" y="19902"/>
                </a:moveTo>
                <a:lnTo>
                  <a:pt x="13308" y="20175"/>
                </a:lnTo>
                <a:lnTo>
                  <a:pt x="13308" y="20540"/>
                </a:lnTo>
                <a:cubicBezTo>
                  <a:pt x="13308" y="20844"/>
                  <a:pt x="13308" y="21178"/>
                  <a:pt x="13277" y="21512"/>
                </a:cubicBezTo>
                <a:lnTo>
                  <a:pt x="13277" y="21087"/>
                </a:lnTo>
                <a:lnTo>
                  <a:pt x="13277" y="20266"/>
                </a:lnTo>
                <a:lnTo>
                  <a:pt x="13277" y="20114"/>
                </a:lnTo>
                <a:lnTo>
                  <a:pt x="13308" y="19902"/>
                </a:lnTo>
                <a:close/>
                <a:moveTo>
                  <a:pt x="32874" y="19021"/>
                </a:moveTo>
                <a:lnTo>
                  <a:pt x="32874" y="19446"/>
                </a:lnTo>
                <a:lnTo>
                  <a:pt x="32874" y="19659"/>
                </a:lnTo>
                <a:cubicBezTo>
                  <a:pt x="32874" y="19932"/>
                  <a:pt x="32844" y="20205"/>
                  <a:pt x="32844" y="20479"/>
                </a:cubicBezTo>
                <a:cubicBezTo>
                  <a:pt x="32844" y="20661"/>
                  <a:pt x="32813" y="20844"/>
                  <a:pt x="32813" y="21026"/>
                </a:cubicBezTo>
                <a:lnTo>
                  <a:pt x="32813" y="21269"/>
                </a:lnTo>
                <a:lnTo>
                  <a:pt x="32783" y="21299"/>
                </a:lnTo>
                <a:cubicBezTo>
                  <a:pt x="32783" y="21360"/>
                  <a:pt x="32753" y="21390"/>
                  <a:pt x="32722" y="21451"/>
                </a:cubicBezTo>
                <a:cubicBezTo>
                  <a:pt x="32722" y="21482"/>
                  <a:pt x="32722" y="21512"/>
                  <a:pt x="32692" y="21512"/>
                </a:cubicBezTo>
                <a:lnTo>
                  <a:pt x="32722" y="21056"/>
                </a:lnTo>
                <a:lnTo>
                  <a:pt x="32722" y="20844"/>
                </a:lnTo>
                <a:lnTo>
                  <a:pt x="32722" y="20418"/>
                </a:lnTo>
                <a:lnTo>
                  <a:pt x="32722" y="20023"/>
                </a:lnTo>
                <a:lnTo>
                  <a:pt x="32722" y="19780"/>
                </a:lnTo>
                <a:lnTo>
                  <a:pt x="32722" y="19659"/>
                </a:lnTo>
                <a:cubicBezTo>
                  <a:pt x="32783" y="19446"/>
                  <a:pt x="32813" y="19233"/>
                  <a:pt x="32874" y="19021"/>
                </a:cubicBezTo>
                <a:close/>
                <a:moveTo>
                  <a:pt x="19383" y="19054"/>
                </a:moveTo>
                <a:lnTo>
                  <a:pt x="19354" y="19142"/>
                </a:lnTo>
                <a:lnTo>
                  <a:pt x="19354" y="19476"/>
                </a:lnTo>
                <a:cubicBezTo>
                  <a:pt x="19354" y="19719"/>
                  <a:pt x="19354" y="19993"/>
                  <a:pt x="19354" y="20236"/>
                </a:cubicBezTo>
                <a:lnTo>
                  <a:pt x="19354" y="20479"/>
                </a:lnTo>
                <a:cubicBezTo>
                  <a:pt x="19354" y="20661"/>
                  <a:pt x="19323" y="20813"/>
                  <a:pt x="19323" y="20965"/>
                </a:cubicBezTo>
                <a:cubicBezTo>
                  <a:pt x="19293" y="21117"/>
                  <a:pt x="19293" y="21390"/>
                  <a:pt x="19263" y="21573"/>
                </a:cubicBezTo>
                <a:lnTo>
                  <a:pt x="19263" y="21208"/>
                </a:lnTo>
                <a:lnTo>
                  <a:pt x="19263" y="20965"/>
                </a:lnTo>
                <a:lnTo>
                  <a:pt x="19263" y="20175"/>
                </a:lnTo>
                <a:lnTo>
                  <a:pt x="19263" y="19993"/>
                </a:lnTo>
                <a:cubicBezTo>
                  <a:pt x="19263" y="19811"/>
                  <a:pt x="19263" y="19659"/>
                  <a:pt x="19232" y="19476"/>
                </a:cubicBezTo>
                <a:cubicBezTo>
                  <a:pt x="19232" y="19416"/>
                  <a:pt x="19293" y="19355"/>
                  <a:pt x="19293" y="19294"/>
                </a:cubicBezTo>
                <a:cubicBezTo>
                  <a:pt x="19323" y="19234"/>
                  <a:pt x="19353" y="19144"/>
                  <a:pt x="19383" y="19054"/>
                </a:cubicBezTo>
                <a:close/>
                <a:moveTo>
                  <a:pt x="3585" y="20874"/>
                </a:moveTo>
                <a:lnTo>
                  <a:pt x="3555" y="21026"/>
                </a:lnTo>
                <a:cubicBezTo>
                  <a:pt x="3494" y="21178"/>
                  <a:pt x="3494" y="21330"/>
                  <a:pt x="3464" y="21451"/>
                </a:cubicBezTo>
                <a:lnTo>
                  <a:pt x="3433" y="21633"/>
                </a:lnTo>
                <a:lnTo>
                  <a:pt x="3403" y="21573"/>
                </a:lnTo>
                <a:cubicBezTo>
                  <a:pt x="3403" y="21482"/>
                  <a:pt x="3433" y="21421"/>
                  <a:pt x="3464" y="21330"/>
                </a:cubicBezTo>
                <a:cubicBezTo>
                  <a:pt x="3464" y="21238"/>
                  <a:pt x="3494" y="21208"/>
                  <a:pt x="3494" y="21178"/>
                </a:cubicBezTo>
                <a:cubicBezTo>
                  <a:pt x="3524" y="21056"/>
                  <a:pt x="3555" y="20965"/>
                  <a:pt x="3585" y="20874"/>
                </a:cubicBezTo>
                <a:close/>
                <a:moveTo>
                  <a:pt x="18230" y="20995"/>
                </a:moveTo>
                <a:lnTo>
                  <a:pt x="18230" y="21147"/>
                </a:lnTo>
                <a:lnTo>
                  <a:pt x="18230" y="21178"/>
                </a:lnTo>
                <a:cubicBezTo>
                  <a:pt x="18260" y="21330"/>
                  <a:pt x="18230" y="21482"/>
                  <a:pt x="18199" y="21633"/>
                </a:cubicBezTo>
                <a:cubicBezTo>
                  <a:pt x="18199" y="21603"/>
                  <a:pt x="18199" y="21573"/>
                  <a:pt x="18169" y="21542"/>
                </a:cubicBezTo>
                <a:lnTo>
                  <a:pt x="18169" y="21026"/>
                </a:lnTo>
                <a:cubicBezTo>
                  <a:pt x="18199" y="21026"/>
                  <a:pt x="18199" y="21026"/>
                  <a:pt x="18230" y="20995"/>
                </a:cubicBezTo>
                <a:close/>
                <a:moveTo>
                  <a:pt x="20873" y="18626"/>
                </a:moveTo>
                <a:lnTo>
                  <a:pt x="20903" y="18656"/>
                </a:lnTo>
                <a:lnTo>
                  <a:pt x="20903" y="18686"/>
                </a:lnTo>
                <a:cubicBezTo>
                  <a:pt x="20873" y="18960"/>
                  <a:pt x="20873" y="19203"/>
                  <a:pt x="20843" y="19476"/>
                </a:cubicBezTo>
                <a:lnTo>
                  <a:pt x="20843" y="19628"/>
                </a:lnTo>
                <a:lnTo>
                  <a:pt x="20843" y="20084"/>
                </a:lnTo>
                <a:lnTo>
                  <a:pt x="20843" y="20813"/>
                </a:lnTo>
                <a:lnTo>
                  <a:pt x="20843" y="20965"/>
                </a:lnTo>
                <a:lnTo>
                  <a:pt x="20843" y="21026"/>
                </a:lnTo>
                <a:cubicBezTo>
                  <a:pt x="20843" y="21147"/>
                  <a:pt x="20812" y="21269"/>
                  <a:pt x="20782" y="21390"/>
                </a:cubicBezTo>
                <a:lnTo>
                  <a:pt x="20751" y="21694"/>
                </a:lnTo>
                <a:cubicBezTo>
                  <a:pt x="20736" y="21679"/>
                  <a:pt x="20721" y="21671"/>
                  <a:pt x="20706" y="21671"/>
                </a:cubicBezTo>
                <a:cubicBezTo>
                  <a:pt x="20691" y="21671"/>
                  <a:pt x="20675" y="21679"/>
                  <a:pt x="20660" y="21694"/>
                </a:cubicBezTo>
                <a:lnTo>
                  <a:pt x="20600" y="20965"/>
                </a:lnTo>
                <a:lnTo>
                  <a:pt x="20600" y="20570"/>
                </a:lnTo>
                <a:lnTo>
                  <a:pt x="20600" y="19902"/>
                </a:lnTo>
                <a:lnTo>
                  <a:pt x="20600" y="19811"/>
                </a:lnTo>
                <a:lnTo>
                  <a:pt x="20600" y="19446"/>
                </a:lnTo>
                <a:lnTo>
                  <a:pt x="20600" y="19051"/>
                </a:lnTo>
                <a:lnTo>
                  <a:pt x="20691" y="19051"/>
                </a:lnTo>
                <a:cubicBezTo>
                  <a:pt x="20721" y="19051"/>
                  <a:pt x="20751" y="19021"/>
                  <a:pt x="20782" y="18990"/>
                </a:cubicBezTo>
                <a:cubicBezTo>
                  <a:pt x="20812" y="18929"/>
                  <a:pt x="20812" y="18899"/>
                  <a:pt x="20843" y="18869"/>
                </a:cubicBezTo>
                <a:cubicBezTo>
                  <a:pt x="20843" y="18808"/>
                  <a:pt x="20873" y="18747"/>
                  <a:pt x="20873" y="18686"/>
                </a:cubicBezTo>
                <a:lnTo>
                  <a:pt x="20873" y="18626"/>
                </a:lnTo>
                <a:close/>
                <a:moveTo>
                  <a:pt x="37310" y="21542"/>
                </a:moveTo>
                <a:lnTo>
                  <a:pt x="37340" y="21633"/>
                </a:lnTo>
                <a:cubicBezTo>
                  <a:pt x="37340" y="21664"/>
                  <a:pt x="37371" y="21725"/>
                  <a:pt x="37401" y="21755"/>
                </a:cubicBezTo>
                <a:lnTo>
                  <a:pt x="37310" y="21694"/>
                </a:lnTo>
                <a:cubicBezTo>
                  <a:pt x="37310" y="21664"/>
                  <a:pt x="37310" y="21664"/>
                  <a:pt x="37280" y="21664"/>
                </a:cubicBezTo>
                <a:lnTo>
                  <a:pt x="37310" y="21542"/>
                </a:lnTo>
                <a:close/>
                <a:moveTo>
                  <a:pt x="20022" y="19081"/>
                </a:moveTo>
                <a:lnTo>
                  <a:pt x="20022" y="19233"/>
                </a:lnTo>
                <a:cubicBezTo>
                  <a:pt x="20022" y="19689"/>
                  <a:pt x="20022" y="20145"/>
                  <a:pt x="20053" y="20600"/>
                </a:cubicBezTo>
                <a:cubicBezTo>
                  <a:pt x="20053" y="20995"/>
                  <a:pt x="20083" y="21390"/>
                  <a:pt x="20083" y="21785"/>
                </a:cubicBezTo>
                <a:cubicBezTo>
                  <a:pt x="20053" y="21542"/>
                  <a:pt x="20022" y="21299"/>
                  <a:pt x="19992" y="21056"/>
                </a:cubicBezTo>
                <a:lnTo>
                  <a:pt x="19992" y="21087"/>
                </a:lnTo>
                <a:cubicBezTo>
                  <a:pt x="19992" y="20904"/>
                  <a:pt x="19961" y="20722"/>
                  <a:pt x="19961" y="20570"/>
                </a:cubicBezTo>
                <a:lnTo>
                  <a:pt x="19961" y="20297"/>
                </a:lnTo>
                <a:lnTo>
                  <a:pt x="19961" y="20266"/>
                </a:lnTo>
                <a:cubicBezTo>
                  <a:pt x="19961" y="20054"/>
                  <a:pt x="19992" y="19871"/>
                  <a:pt x="19992" y="19659"/>
                </a:cubicBezTo>
                <a:cubicBezTo>
                  <a:pt x="19992" y="19476"/>
                  <a:pt x="19992" y="19294"/>
                  <a:pt x="20022" y="19081"/>
                </a:cubicBezTo>
                <a:close/>
                <a:moveTo>
                  <a:pt x="43964" y="21482"/>
                </a:moveTo>
                <a:lnTo>
                  <a:pt x="44025" y="21512"/>
                </a:lnTo>
                <a:lnTo>
                  <a:pt x="44085" y="21603"/>
                </a:lnTo>
                <a:lnTo>
                  <a:pt x="44116" y="21664"/>
                </a:lnTo>
                <a:lnTo>
                  <a:pt x="44055" y="21816"/>
                </a:lnTo>
                <a:cubicBezTo>
                  <a:pt x="44025" y="21846"/>
                  <a:pt x="44025" y="21907"/>
                  <a:pt x="43994" y="21937"/>
                </a:cubicBezTo>
                <a:cubicBezTo>
                  <a:pt x="43964" y="21785"/>
                  <a:pt x="43903" y="21664"/>
                  <a:pt x="43873" y="21512"/>
                </a:cubicBezTo>
                <a:lnTo>
                  <a:pt x="43903" y="21482"/>
                </a:lnTo>
                <a:close/>
                <a:moveTo>
                  <a:pt x="43447" y="21208"/>
                </a:moveTo>
                <a:lnTo>
                  <a:pt x="43508" y="21451"/>
                </a:lnTo>
                <a:cubicBezTo>
                  <a:pt x="43478" y="21482"/>
                  <a:pt x="43447" y="21542"/>
                  <a:pt x="43447" y="21573"/>
                </a:cubicBezTo>
                <a:cubicBezTo>
                  <a:pt x="43417" y="21633"/>
                  <a:pt x="43387" y="21694"/>
                  <a:pt x="43356" y="21755"/>
                </a:cubicBezTo>
                <a:cubicBezTo>
                  <a:pt x="43326" y="21846"/>
                  <a:pt x="43295" y="21907"/>
                  <a:pt x="43295" y="21968"/>
                </a:cubicBezTo>
                <a:lnTo>
                  <a:pt x="43295" y="21785"/>
                </a:lnTo>
                <a:cubicBezTo>
                  <a:pt x="43356" y="21603"/>
                  <a:pt x="43417" y="21390"/>
                  <a:pt x="43447" y="21208"/>
                </a:cubicBezTo>
                <a:close/>
                <a:moveTo>
                  <a:pt x="22859" y="20610"/>
                </a:moveTo>
                <a:lnTo>
                  <a:pt x="22859" y="20610"/>
                </a:lnTo>
                <a:cubicBezTo>
                  <a:pt x="22868" y="20651"/>
                  <a:pt x="22878" y="20687"/>
                  <a:pt x="22878" y="20722"/>
                </a:cubicBezTo>
                <a:cubicBezTo>
                  <a:pt x="22939" y="20965"/>
                  <a:pt x="23000" y="21208"/>
                  <a:pt x="23030" y="21451"/>
                </a:cubicBezTo>
                <a:lnTo>
                  <a:pt x="23030" y="21633"/>
                </a:lnTo>
                <a:lnTo>
                  <a:pt x="23030" y="22028"/>
                </a:lnTo>
                <a:cubicBezTo>
                  <a:pt x="23000" y="21877"/>
                  <a:pt x="22969" y="21755"/>
                  <a:pt x="22939" y="21603"/>
                </a:cubicBezTo>
                <a:cubicBezTo>
                  <a:pt x="22939" y="21573"/>
                  <a:pt x="22939" y="21542"/>
                  <a:pt x="22939" y="21512"/>
                </a:cubicBezTo>
                <a:lnTo>
                  <a:pt x="22909" y="21238"/>
                </a:lnTo>
                <a:lnTo>
                  <a:pt x="22848" y="20844"/>
                </a:lnTo>
                <a:cubicBezTo>
                  <a:pt x="22848" y="20778"/>
                  <a:pt x="22848" y="20696"/>
                  <a:pt x="22859" y="20610"/>
                </a:cubicBezTo>
                <a:close/>
                <a:moveTo>
                  <a:pt x="16832" y="21968"/>
                </a:moveTo>
                <a:lnTo>
                  <a:pt x="16832" y="22028"/>
                </a:lnTo>
                <a:lnTo>
                  <a:pt x="16802" y="22150"/>
                </a:lnTo>
                <a:lnTo>
                  <a:pt x="16802" y="22059"/>
                </a:lnTo>
                <a:cubicBezTo>
                  <a:pt x="16802" y="22028"/>
                  <a:pt x="16832" y="21998"/>
                  <a:pt x="16832" y="21968"/>
                </a:cubicBezTo>
                <a:close/>
                <a:moveTo>
                  <a:pt x="29684" y="21968"/>
                </a:moveTo>
                <a:cubicBezTo>
                  <a:pt x="29684" y="21998"/>
                  <a:pt x="29684" y="22028"/>
                  <a:pt x="29684" y="22059"/>
                </a:cubicBezTo>
                <a:lnTo>
                  <a:pt x="29684" y="22089"/>
                </a:lnTo>
                <a:lnTo>
                  <a:pt x="29654" y="22150"/>
                </a:lnTo>
                <a:lnTo>
                  <a:pt x="29654" y="22059"/>
                </a:lnTo>
                <a:cubicBezTo>
                  <a:pt x="29654" y="22028"/>
                  <a:pt x="29684" y="21998"/>
                  <a:pt x="29684" y="21968"/>
                </a:cubicBezTo>
                <a:close/>
                <a:moveTo>
                  <a:pt x="31214" y="16592"/>
                </a:moveTo>
                <a:cubicBezTo>
                  <a:pt x="31240" y="16672"/>
                  <a:pt x="31264" y="16753"/>
                  <a:pt x="31264" y="16833"/>
                </a:cubicBezTo>
                <a:lnTo>
                  <a:pt x="31264" y="16863"/>
                </a:lnTo>
                <a:cubicBezTo>
                  <a:pt x="31264" y="16985"/>
                  <a:pt x="31233" y="17137"/>
                  <a:pt x="31233" y="17258"/>
                </a:cubicBezTo>
                <a:cubicBezTo>
                  <a:pt x="31203" y="17410"/>
                  <a:pt x="31233" y="17441"/>
                  <a:pt x="31233" y="17501"/>
                </a:cubicBezTo>
                <a:cubicBezTo>
                  <a:pt x="31233" y="17714"/>
                  <a:pt x="31203" y="17927"/>
                  <a:pt x="31203" y="18139"/>
                </a:cubicBezTo>
                <a:lnTo>
                  <a:pt x="31203" y="18990"/>
                </a:lnTo>
                <a:lnTo>
                  <a:pt x="31203" y="19142"/>
                </a:lnTo>
                <a:lnTo>
                  <a:pt x="31203" y="19598"/>
                </a:lnTo>
                <a:lnTo>
                  <a:pt x="31203" y="19993"/>
                </a:lnTo>
                <a:lnTo>
                  <a:pt x="31203" y="20327"/>
                </a:lnTo>
                <a:cubicBezTo>
                  <a:pt x="31203" y="20418"/>
                  <a:pt x="31203" y="20631"/>
                  <a:pt x="31203" y="20783"/>
                </a:cubicBezTo>
                <a:cubicBezTo>
                  <a:pt x="31233" y="20935"/>
                  <a:pt x="31233" y="21026"/>
                  <a:pt x="31233" y="21178"/>
                </a:cubicBezTo>
                <a:cubicBezTo>
                  <a:pt x="31264" y="21451"/>
                  <a:pt x="31294" y="21725"/>
                  <a:pt x="31325" y="21998"/>
                </a:cubicBezTo>
                <a:cubicBezTo>
                  <a:pt x="31325" y="22059"/>
                  <a:pt x="31325" y="22089"/>
                  <a:pt x="31355" y="22150"/>
                </a:cubicBezTo>
                <a:cubicBezTo>
                  <a:pt x="31233" y="22059"/>
                  <a:pt x="31142" y="21968"/>
                  <a:pt x="31021" y="21846"/>
                </a:cubicBezTo>
                <a:lnTo>
                  <a:pt x="30990" y="21816"/>
                </a:lnTo>
                <a:cubicBezTo>
                  <a:pt x="30990" y="21785"/>
                  <a:pt x="30990" y="21785"/>
                  <a:pt x="30990" y="21755"/>
                </a:cubicBezTo>
                <a:lnTo>
                  <a:pt x="31051" y="21087"/>
                </a:lnTo>
                <a:cubicBezTo>
                  <a:pt x="31051" y="20874"/>
                  <a:pt x="31082" y="20631"/>
                  <a:pt x="31082" y="20418"/>
                </a:cubicBezTo>
                <a:cubicBezTo>
                  <a:pt x="31112" y="20175"/>
                  <a:pt x="31082" y="19962"/>
                  <a:pt x="31112" y="19719"/>
                </a:cubicBezTo>
                <a:cubicBezTo>
                  <a:pt x="31142" y="19507"/>
                  <a:pt x="31112" y="19324"/>
                  <a:pt x="31112" y="19112"/>
                </a:cubicBezTo>
                <a:lnTo>
                  <a:pt x="31112" y="18777"/>
                </a:lnTo>
                <a:lnTo>
                  <a:pt x="31112" y="18504"/>
                </a:lnTo>
                <a:lnTo>
                  <a:pt x="31112" y="17866"/>
                </a:lnTo>
                <a:cubicBezTo>
                  <a:pt x="31112" y="17653"/>
                  <a:pt x="31082" y="17410"/>
                  <a:pt x="31051" y="17198"/>
                </a:cubicBezTo>
                <a:lnTo>
                  <a:pt x="31112" y="16924"/>
                </a:lnTo>
                <a:cubicBezTo>
                  <a:pt x="31160" y="16804"/>
                  <a:pt x="31189" y="16704"/>
                  <a:pt x="31214" y="16592"/>
                </a:cubicBezTo>
                <a:close/>
                <a:moveTo>
                  <a:pt x="21876" y="20449"/>
                </a:moveTo>
                <a:cubicBezTo>
                  <a:pt x="21906" y="20570"/>
                  <a:pt x="21936" y="20692"/>
                  <a:pt x="21967" y="20813"/>
                </a:cubicBezTo>
                <a:lnTo>
                  <a:pt x="21997" y="20904"/>
                </a:lnTo>
                <a:cubicBezTo>
                  <a:pt x="22028" y="21026"/>
                  <a:pt x="22028" y="21178"/>
                  <a:pt x="21997" y="21330"/>
                </a:cubicBezTo>
                <a:lnTo>
                  <a:pt x="21997" y="21573"/>
                </a:lnTo>
                <a:cubicBezTo>
                  <a:pt x="21997" y="21664"/>
                  <a:pt x="21997" y="21785"/>
                  <a:pt x="21967" y="21877"/>
                </a:cubicBezTo>
                <a:cubicBezTo>
                  <a:pt x="21936" y="21968"/>
                  <a:pt x="21967" y="22059"/>
                  <a:pt x="21936" y="22180"/>
                </a:cubicBezTo>
                <a:cubicBezTo>
                  <a:pt x="21906" y="22120"/>
                  <a:pt x="21876" y="22089"/>
                  <a:pt x="21845" y="22059"/>
                </a:cubicBezTo>
                <a:lnTo>
                  <a:pt x="21815" y="21998"/>
                </a:lnTo>
                <a:lnTo>
                  <a:pt x="21754" y="21968"/>
                </a:lnTo>
                <a:lnTo>
                  <a:pt x="21754" y="21816"/>
                </a:lnTo>
                <a:lnTo>
                  <a:pt x="21784" y="21482"/>
                </a:lnTo>
                <a:cubicBezTo>
                  <a:pt x="21784" y="21269"/>
                  <a:pt x="21815" y="21056"/>
                  <a:pt x="21845" y="20844"/>
                </a:cubicBezTo>
                <a:cubicBezTo>
                  <a:pt x="21845" y="20692"/>
                  <a:pt x="21876" y="20570"/>
                  <a:pt x="21876" y="20449"/>
                </a:cubicBezTo>
                <a:close/>
                <a:moveTo>
                  <a:pt x="34181" y="21755"/>
                </a:moveTo>
                <a:cubicBezTo>
                  <a:pt x="34211" y="21937"/>
                  <a:pt x="34150" y="22089"/>
                  <a:pt x="34150" y="22241"/>
                </a:cubicBezTo>
                <a:lnTo>
                  <a:pt x="34120" y="22241"/>
                </a:lnTo>
                <a:cubicBezTo>
                  <a:pt x="34120" y="22211"/>
                  <a:pt x="34120" y="22180"/>
                  <a:pt x="34120" y="22150"/>
                </a:cubicBezTo>
                <a:cubicBezTo>
                  <a:pt x="34120" y="22089"/>
                  <a:pt x="34150" y="22028"/>
                  <a:pt x="34150" y="21968"/>
                </a:cubicBezTo>
                <a:cubicBezTo>
                  <a:pt x="34150" y="21907"/>
                  <a:pt x="34181" y="21816"/>
                  <a:pt x="34181" y="21755"/>
                </a:cubicBezTo>
                <a:close/>
                <a:moveTo>
                  <a:pt x="30990" y="22241"/>
                </a:moveTo>
                <a:lnTo>
                  <a:pt x="31082" y="22332"/>
                </a:lnTo>
                <a:cubicBezTo>
                  <a:pt x="31051" y="22302"/>
                  <a:pt x="31021" y="22302"/>
                  <a:pt x="30990" y="22302"/>
                </a:cubicBezTo>
                <a:cubicBezTo>
                  <a:pt x="30990" y="22272"/>
                  <a:pt x="30960" y="22272"/>
                  <a:pt x="30990" y="22241"/>
                </a:cubicBezTo>
                <a:close/>
                <a:moveTo>
                  <a:pt x="45301" y="22302"/>
                </a:moveTo>
                <a:lnTo>
                  <a:pt x="45301" y="22363"/>
                </a:lnTo>
                <a:lnTo>
                  <a:pt x="45301" y="22454"/>
                </a:lnTo>
                <a:lnTo>
                  <a:pt x="45270" y="22393"/>
                </a:lnTo>
                <a:lnTo>
                  <a:pt x="45301" y="22302"/>
                </a:lnTo>
                <a:close/>
                <a:moveTo>
                  <a:pt x="22544" y="21907"/>
                </a:moveTo>
                <a:cubicBezTo>
                  <a:pt x="22574" y="22028"/>
                  <a:pt x="22635" y="22150"/>
                  <a:pt x="22666" y="22272"/>
                </a:cubicBezTo>
                <a:cubicBezTo>
                  <a:pt x="22696" y="22363"/>
                  <a:pt x="22696" y="22393"/>
                  <a:pt x="22696" y="22484"/>
                </a:cubicBezTo>
                <a:lnTo>
                  <a:pt x="22666" y="22454"/>
                </a:lnTo>
                <a:lnTo>
                  <a:pt x="22514" y="22454"/>
                </a:lnTo>
                <a:cubicBezTo>
                  <a:pt x="22514" y="22302"/>
                  <a:pt x="22483" y="22180"/>
                  <a:pt x="22453" y="22059"/>
                </a:cubicBezTo>
                <a:lnTo>
                  <a:pt x="22453" y="21907"/>
                </a:lnTo>
                <a:close/>
                <a:moveTo>
                  <a:pt x="2674" y="21998"/>
                </a:moveTo>
                <a:lnTo>
                  <a:pt x="2522" y="22575"/>
                </a:lnTo>
                <a:cubicBezTo>
                  <a:pt x="2491" y="22666"/>
                  <a:pt x="2461" y="22758"/>
                  <a:pt x="2431" y="22849"/>
                </a:cubicBezTo>
                <a:lnTo>
                  <a:pt x="2431" y="22727"/>
                </a:lnTo>
                <a:lnTo>
                  <a:pt x="2522" y="22302"/>
                </a:lnTo>
                <a:lnTo>
                  <a:pt x="2674" y="21998"/>
                </a:lnTo>
                <a:close/>
                <a:moveTo>
                  <a:pt x="12153" y="21877"/>
                </a:moveTo>
                <a:lnTo>
                  <a:pt x="12183" y="22332"/>
                </a:lnTo>
                <a:cubicBezTo>
                  <a:pt x="12183" y="22454"/>
                  <a:pt x="12153" y="22575"/>
                  <a:pt x="12123" y="22697"/>
                </a:cubicBezTo>
                <a:cubicBezTo>
                  <a:pt x="12123" y="22810"/>
                  <a:pt x="12123" y="22856"/>
                  <a:pt x="12123" y="22910"/>
                </a:cubicBezTo>
                <a:cubicBezTo>
                  <a:pt x="12092" y="22788"/>
                  <a:pt x="12062" y="22666"/>
                  <a:pt x="12032" y="22545"/>
                </a:cubicBezTo>
                <a:lnTo>
                  <a:pt x="12092" y="22211"/>
                </a:lnTo>
                <a:cubicBezTo>
                  <a:pt x="12123" y="22120"/>
                  <a:pt x="12153" y="21998"/>
                  <a:pt x="12153" y="21877"/>
                </a:cubicBezTo>
                <a:close/>
                <a:moveTo>
                  <a:pt x="31203" y="22454"/>
                </a:moveTo>
                <a:lnTo>
                  <a:pt x="31203" y="22454"/>
                </a:lnTo>
                <a:cubicBezTo>
                  <a:pt x="31294" y="22515"/>
                  <a:pt x="31355" y="22575"/>
                  <a:pt x="31446" y="22606"/>
                </a:cubicBezTo>
                <a:cubicBezTo>
                  <a:pt x="31446" y="22697"/>
                  <a:pt x="31477" y="22758"/>
                  <a:pt x="31507" y="22818"/>
                </a:cubicBezTo>
                <a:cubicBezTo>
                  <a:pt x="31507" y="22860"/>
                  <a:pt x="31507" y="22887"/>
                  <a:pt x="31507" y="22910"/>
                </a:cubicBezTo>
                <a:cubicBezTo>
                  <a:pt x="31446" y="22788"/>
                  <a:pt x="31385" y="22666"/>
                  <a:pt x="31294" y="22545"/>
                </a:cubicBezTo>
                <a:cubicBezTo>
                  <a:pt x="31294" y="22515"/>
                  <a:pt x="31233" y="22484"/>
                  <a:pt x="31203" y="22454"/>
                </a:cubicBezTo>
                <a:close/>
                <a:moveTo>
                  <a:pt x="44906" y="22332"/>
                </a:moveTo>
                <a:cubicBezTo>
                  <a:pt x="44906" y="22393"/>
                  <a:pt x="44875" y="22423"/>
                  <a:pt x="44875" y="22484"/>
                </a:cubicBezTo>
                <a:cubicBezTo>
                  <a:pt x="44875" y="22545"/>
                  <a:pt x="44845" y="22666"/>
                  <a:pt x="44845" y="22758"/>
                </a:cubicBezTo>
                <a:lnTo>
                  <a:pt x="44784" y="22970"/>
                </a:lnTo>
                <a:lnTo>
                  <a:pt x="44784" y="22849"/>
                </a:lnTo>
                <a:cubicBezTo>
                  <a:pt x="44784" y="22727"/>
                  <a:pt x="44754" y="22575"/>
                  <a:pt x="44754" y="22454"/>
                </a:cubicBezTo>
                <a:cubicBezTo>
                  <a:pt x="44754" y="22446"/>
                  <a:pt x="44754" y="22435"/>
                  <a:pt x="44754" y="22423"/>
                </a:cubicBezTo>
                <a:lnTo>
                  <a:pt x="44754" y="22393"/>
                </a:lnTo>
                <a:cubicBezTo>
                  <a:pt x="44784" y="22393"/>
                  <a:pt x="44845" y="22393"/>
                  <a:pt x="44875" y="22363"/>
                </a:cubicBezTo>
                <a:lnTo>
                  <a:pt x="44906" y="22332"/>
                </a:lnTo>
                <a:close/>
                <a:moveTo>
                  <a:pt x="6623" y="21907"/>
                </a:moveTo>
                <a:cubicBezTo>
                  <a:pt x="6684" y="22180"/>
                  <a:pt x="6745" y="22484"/>
                  <a:pt x="6836" y="22788"/>
                </a:cubicBezTo>
                <a:cubicBezTo>
                  <a:pt x="6836" y="22849"/>
                  <a:pt x="6867" y="22940"/>
                  <a:pt x="6897" y="23031"/>
                </a:cubicBezTo>
                <a:cubicBezTo>
                  <a:pt x="6867" y="23001"/>
                  <a:pt x="6806" y="22970"/>
                  <a:pt x="6775" y="22970"/>
                </a:cubicBezTo>
                <a:lnTo>
                  <a:pt x="6715" y="22970"/>
                </a:lnTo>
                <a:cubicBezTo>
                  <a:pt x="6654" y="22666"/>
                  <a:pt x="6593" y="22363"/>
                  <a:pt x="6563" y="22059"/>
                </a:cubicBezTo>
                <a:lnTo>
                  <a:pt x="6563" y="22028"/>
                </a:lnTo>
                <a:cubicBezTo>
                  <a:pt x="6593" y="21968"/>
                  <a:pt x="6623" y="21937"/>
                  <a:pt x="6623" y="21907"/>
                </a:cubicBezTo>
                <a:close/>
                <a:moveTo>
                  <a:pt x="23699" y="21026"/>
                </a:moveTo>
                <a:lnTo>
                  <a:pt x="23699" y="21117"/>
                </a:lnTo>
                <a:cubicBezTo>
                  <a:pt x="23699" y="21299"/>
                  <a:pt x="23729" y="21482"/>
                  <a:pt x="23759" y="21664"/>
                </a:cubicBezTo>
                <a:lnTo>
                  <a:pt x="23820" y="22393"/>
                </a:lnTo>
                <a:cubicBezTo>
                  <a:pt x="23820" y="22423"/>
                  <a:pt x="23820" y="22454"/>
                  <a:pt x="23820" y="22454"/>
                </a:cubicBezTo>
                <a:cubicBezTo>
                  <a:pt x="23820" y="22515"/>
                  <a:pt x="23820" y="22545"/>
                  <a:pt x="23820" y="22575"/>
                </a:cubicBezTo>
                <a:cubicBezTo>
                  <a:pt x="23820" y="22697"/>
                  <a:pt x="23790" y="22818"/>
                  <a:pt x="23790" y="22940"/>
                </a:cubicBezTo>
                <a:lnTo>
                  <a:pt x="23759" y="23061"/>
                </a:lnTo>
                <a:cubicBezTo>
                  <a:pt x="23759" y="22818"/>
                  <a:pt x="23699" y="22575"/>
                  <a:pt x="23638" y="22363"/>
                </a:cubicBezTo>
                <a:lnTo>
                  <a:pt x="23638" y="21937"/>
                </a:lnTo>
                <a:lnTo>
                  <a:pt x="23638" y="21785"/>
                </a:lnTo>
                <a:lnTo>
                  <a:pt x="23638" y="21694"/>
                </a:lnTo>
                <a:cubicBezTo>
                  <a:pt x="23638" y="21482"/>
                  <a:pt x="23668" y="21238"/>
                  <a:pt x="23699" y="21026"/>
                </a:cubicBezTo>
                <a:close/>
                <a:moveTo>
                  <a:pt x="3281" y="22484"/>
                </a:moveTo>
                <a:cubicBezTo>
                  <a:pt x="3281" y="22575"/>
                  <a:pt x="3312" y="22666"/>
                  <a:pt x="3312" y="22788"/>
                </a:cubicBezTo>
                <a:cubicBezTo>
                  <a:pt x="3312" y="22818"/>
                  <a:pt x="3312" y="22849"/>
                  <a:pt x="3312" y="22879"/>
                </a:cubicBezTo>
                <a:cubicBezTo>
                  <a:pt x="3312" y="22940"/>
                  <a:pt x="3281" y="23031"/>
                  <a:pt x="3251" y="23122"/>
                </a:cubicBezTo>
                <a:cubicBezTo>
                  <a:pt x="3251" y="23011"/>
                  <a:pt x="3251" y="22899"/>
                  <a:pt x="3251" y="22788"/>
                </a:cubicBezTo>
                <a:cubicBezTo>
                  <a:pt x="3281" y="22666"/>
                  <a:pt x="3251" y="22575"/>
                  <a:pt x="3281" y="22484"/>
                </a:cubicBezTo>
                <a:close/>
                <a:moveTo>
                  <a:pt x="7344" y="19943"/>
                </a:moveTo>
                <a:lnTo>
                  <a:pt x="7292" y="20388"/>
                </a:lnTo>
                <a:lnTo>
                  <a:pt x="7292" y="20479"/>
                </a:lnTo>
                <a:lnTo>
                  <a:pt x="7292" y="20813"/>
                </a:lnTo>
                <a:lnTo>
                  <a:pt x="7261" y="21451"/>
                </a:lnTo>
                <a:lnTo>
                  <a:pt x="7261" y="21725"/>
                </a:lnTo>
                <a:lnTo>
                  <a:pt x="7261" y="22454"/>
                </a:lnTo>
                <a:lnTo>
                  <a:pt x="7261" y="22849"/>
                </a:lnTo>
                <a:lnTo>
                  <a:pt x="7261" y="23153"/>
                </a:lnTo>
                <a:cubicBezTo>
                  <a:pt x="7231" y="22910"/>
                  <a:pt x="7201" y="22666"/>
                  <a:pt x="7170" y="22393"/>
                </a:cubicBezTo>
                <a:lnTo>
                  <a:pt x="7170" y="22363"/>
                </a:lnTo>
                <a:cubicBezTo>
                  <a:pt x="7170" y="22150"/>
                  <a:pt x="7140" y="21937"/>
                  <a:pt x="7140" y="21755"/>
                </a:cubicBezTo>
                <a:lnTo>
                  <a:pt x="7110" y="21147"/>
                </a:lnTo>
                <a:lnTo>
                  <a:pt x="7110" y="20874"/>
                </a:lnTo>
                <a:lnTo>
                  <a:pt x="7110" y="20783"/>
                </a:lnTo>
                <a:lnTo>
                  <a:pt x="7110" y="20631"/>
                </a:lnTo>
                <a:cubicBezTo>
                  <a:pt x="7170" y="20600"/>
                  <a:pt x="7201" y="20540"/>
                  <a:pt x="7231" y="20479"/>
                </a:cubicBezTo>
                <a:cubicBezTo>
                  <a:pt x="7261" y="20388"/>
                  <a:pt x="7261" y="20327"/>
                  <a:pt x="7292" y="20236"/>
                </a:cubicBezTo>
                <a:cubicBezTo>
                  <a:pt x="7292" y="20175"/>
                  <a:pt x="7292" y="20145"/>
                  <a:pt x="7322" y="20084"/>
                </a:cubicBezTo>
                <a:cubicBezTo>
                  <a:pt x="7322" y="20044"/>
                  <a:pt x="7335" y="19992"/>
                  <a:pt x="7344" y="19943"/>
                </a:cubicBezTo>
                <a:close/>
                <a:moveTo>
                  <a:pt x="43751" y="22241"/>
                </a:moveTo>
                <a:cubicBezTo>
                  <a:pt x="43782" y="22302"/>
                  <a:pt x="43812" y="22363"/>
                  <a:pt x="43842" y="22423"/>
                </a:cubicBezTo>
                <a:lnTo>
                  <a:pt x="43842" y="22454"/>
                </a:lnTo>
                <a:cubicBezTo>
                  <a:pt x="43842" y="22484"/>
                  <a:pt x="43842" y="22515"/>
                  <a:pt x="43842" y="22515"/>
                </a:cubicBezTo>
                <a:cubicBezTo>
                  <a:pt x="43842" y="22606"/>
                  <a:pt x="43812" y="22697"/>
                  <a:pt x="43782" y="22758"/>
                </a:cubicBezTo>
                <a:cubicBezTo>
                  <a:pt x="43782" y="22849"/>
                  <a:pt x="43690" y="23031"/>
                  <a:pt x="43690" y="23153"/>
                </a:cubicBezTo>
                <a:lnTo>
                  <a:pt x="43690" y="23213"/>
                </a:lnTo>
                <a:cubicBezTo>
                  <a:pt x="43660" y="23122"/>
                  <a:pt x="43630" y="23031"/>
                  <a:pt x="43599" y="22940"/>
                </a:cubicBezTo>
                <a:lnTo>
                  <a:pt x="43630" y="22758"/>
                </a:lnTo>
                <a:cubicBezTo>
                  <a:pt x="43660" y="22666"/>
                  <a:pt x="43690" y="22575"/>
                  <a:pt x="43721" y="22484"/>
                </a:cubicBezTo>
                <a:cubicBezTo>
                  <a:pt x="43721" y="22393"/>
                  <a:pt x="43751" y="22332"/>
                  <a:pt x="43751" y="22241"/>
                </a:cubicBezTo>
                <a:close/>
                <a:moveTo>
                  <a:pt x="4406" y="19962"/>
                </a:moveTo>
                <a:lnTo>
                  <a:pt x="4406" y="19993"/>
                </a:lnTo>
                <a:cubicBezTo>
                  <a:pt x="4466" y="20084"/>
                  <a:pt x="4497" y="20145"/>
                  <a:pt x="4557" y="20236"/>
                </a:cubicBezTo>
                <a:lnTo>
                  <a:pt x="4588" y="20236"/>
                </a:lnTo>
                <a:cubicBezTo>
                  <a:pt x="4679" y="20600"/>
                  <a:pt x="4770" y="20935"/>
                  <a:pt x="4800" y="21299"/>
                </a:cubicBezTo>
                <a:cubicBezTo>
                  <a:pt x="4800" y="21451"/>
                  <a:pt x="4800" y="21573"/>
                  <a:pt x="4800" y="21694"/>
                </a:cubicBezTo>
                <a:lnTo>
                  <a:pt x="4800" y="21998"/>
                </a:lnTo>
                <a:lnTo>
                  <a:pt x="4800" y="22454"/>
                </a:lnTo>
                <a:lnTo>
                  <a:pt x="4800" y="23244"/>
                </a:lnTo>
                <a:cubicBezTo>
                  <a:pt x="4800" y="23122"/>
                  <a:pt x="4770" y="23001"/>
                  <a:pt x="4770" y="22879"/>
                </a:cubicBezTo>
                <a:cubicBezTo>
                  <a:pt x="4770" y="22818"/>
                  <a:pt x="4770" y="22758"/>
                  <a:pt x="4740" y="22666"/>
                </a:cubicBezTo>
                <a:cubicBezTo>
                  <a:pt x="4709" y="22606"/>
                  <a:pt x="4740" y="22545"/>
                  <a:pt x="4709" y="22484"/>
                </a:cubicBezTo>
                <a:cubicBezTo>
                  <a:pt x="4679" y="22423"/>
                  <a:pt x="4709" y="22423"/>
                  <a:pt x="4709" y="22393"/>
                </a:cubicBezTo>
                <a:cubicBezTo>
                  <a:pt x="4709" y="22272"/>
                  <a:pt x="4709" y="22120"/>
                  <a:pt x="4709" y="21968"/>
                </a:cubicBezTo>
                <a:cubicBezTo>
                  <a:pt x="4709" y="21816"/>
                  <a:pt x="4679" y="21664"/>
                  <a:pt x="4649" y="21542"/>
                </a:cubicBezTo>
                <a:cubicBezTo>
                  <a:pt x="4618" y="21421"/>
                  <a:pt x="4588" y="21330"/>
                  <a:pt x="4497" y="21269"/>
                </a:cubicBezTo>
                <a:cubicBezTo>
                  <a:pt x="4466" y="21238"/>
                  <a:pt x="4436" y="21208"/>
                  <a:pt x="4406" y="21208"/>
                </a:cubicBezTo>
                <a:lnTo>
                  <a:pt x="4314" y="21208"/>
                </a:lnTo>
                <a:lnTo>
                  <a:pt x="4314" y="21087"/>
                </a:lnTo>
                <a:cubicBezTo>
                  <a:pt x="4314" y="20874"/>
                  <a:pt x="4314" y="20692"/>
                  <a:pt x="4345" y="20479"/>
                </a:cubicBezTo>
                <a:cubicBezTo>
                  <a:pt x="4345" y="20418"/>
                  <a:pt x="4345" y="20327"/>
                  <a:pt x="4375" y="20266"/>
                </a:cubicBezTo>
                <a:lnTo>
                  <a:pt x="4375" y="20236"/>
                </a:lnTo>
                <a:lnTo>
                  <a:pt x="4375" y="20145"/>
                </a:lnTo>
                <a:cubicBezTo>
                  <a:pt x="4375" y="20145"/>
                  <a:pt x="4375" y="20023"/>
                  <a:pt x="4406" y="19962"/>
                </a:cubicBezTo>
                <a:close/>
                <a:moveTo>
                  <a:pt x="5985" y="21846"/>
                </a:moveTo>
                <a:lnTo>
                  <a:pt x="6046" y="21937"/>
                </a:lnTo>
                <a:cubicBezTo>
                  <a:pt x="6077" y="21968"/>
                  <a:pt x="6107" y="21998"/>
                  <a:pt x="6137" y="21998"/>
                </a:cubicBezTo>
                <a:cubicBezTo>
                  <a:pt x="6137" y="22089"/>
                  <a:pt x="6168" y="22211"/>
                  <a:pt x="6198" y="22302"/>
                </a:cubicBezTo>
                <a:cubicBezTo>
                  <a:pt x="6228" y="22515"/>
                  <a:pt x="6259" y="22758"/>
                  <a:pt x="6320" y="23001"/>
                </a:cubicBezTo>
                <a:cubicBezTo>
                  <a:pt x="6289" y="23031"/>
                  <a:pt x="6259" y="23031"/>
                  <a:pt x="6228" y="23061"/>
                </a:cubicBezTo>
                <a:cubicBezTo>
                  <a:pt x="6198" y="23092"/>
                  <a:pt x="6198" y="23153"/>
                  <a:pt x="6168" y="23183"/>
                </a:cubicBezTo>
                <a:lnTo>
                  <a:pt x="6137" y="23244"/>
                </a:lnTo>
                <a:cubicBezTo>
                  <a:pt x="6137" y="22970"/>
                  <a:pt x="6107" y="22727"/>
                  <a:pt x="6077" y="22484"/>
                </a:cubicBezTo>
                <a:cubicBezTo>
                  <a:pt x="6046" y="22363"/>
                  <a:pt x="6046" y="22241"/>
                  <a:pt x="6016" y="22150"/>
                </a:cubicBezTo>
                <a:cubicBezTo>
                  <a:pt x="6016" y="22120"/>
                  <a:pt x="6016" y="22120"/>
                  <a:pt x="6016" y="22089"/>
                </a:cubicBezTo>
                <a:cubicBezTo>
                  <a:pt x="6016" y="21998"/>
                  <a:pt x="6016" y="21937"/>
                  <a:pt x="5985" y="21846"/>
                </a:cubicBezTo>
                <a:close/>
                <a:moveTo>
                  <a:pt x="37280" y="22484"/>
                </a:moveTo>
                <a:cubicBezTo>
                  <a:pt x="37280" y="22575"/>
                  <a:pt x="37310" y="22666"/>
                  <a:pt x="37310" y="22758"/>
                </a:cubicBezTo>
                <a:cubicBezTo>
                  <a:pt x="37340" y="22910"/>
                  <a:pt x="37371" y="23092"/>
                  <a:pt x="37401" y="23274"/>
                </a:cubicBezTo>
                <a:cubicBezTo>
                  <a:pt x="37340" y="23153"/>
                  <a:pt x="37310" y="23092"/>
                  <a:pt x="37249" y="23001"/>
                </a:cubicBezTo>
                <a:lnTo>
                  <a:pt x="37249" y="22849"/>
                </a:lnTo>
                <a:cubicBezTo>
                  <a:pt x="37249" y="22727"/>
                  <a:pt x="37249" y="22606"/>
                  <a:pt x="37280" y="22484"/>
                </a:cubicBezTo>
                <a:close/>
                <a:moveTo>
                  <a:pt x="5439" y="21785"/>
                </a:moveTo>
                <a:lnTo>
                  <a:pt x="5439" y="21785"/>
                </a:lnTo>
                <a:cubicBezTo>
                  <a:pt x="5469" y="21816"/>
                  <a:pt x="5530" y="21877"/>
                  <a:pt x="5560" y="21877"/>
                </a:cubicBezTo>
                <a:lnTo>
                  <a:pt x="5530" y="21937"/>
                </a:lnTo>
                <a:cubicBezTo>
                  <a:pt x="5530" y="21968"/>
                  <a:pt x="5499" y="21998"/>
                  <a:pt x="5499" y="22028"/>
                </a:cubicBezTo>
                <a:lnTo>
                  <a:pt x="5499" y="22059"/>
                </a:lnTo>
                <a:lnTo>
                  <a:pt x="5499" y="22180"/>
                </a:lnTo>
                <a:lnTo>
                  <a:pt x="5499" y="22332"/>
                </a:lnTo>
                <a:lnTo>
                  <a:pt x="5499" y="22727"/>
                </a:lnTo>
                <a:cubicBezTo>
                  <a:pt x="5499" y="22849"/>
                  <a:pt x="5499" y="22940"/>
                  <a:pt x="5530" y="23031"/>
                </a:cubicBezTo>
                <a:cubicBezTo>
                  <a:pt x="5560" y="23153"/>
                  <a:pt x="5530" y="23213"/>
                  <a:pt x="5560" y="23305"/>
                </a:cubicBezTo>
                <a:cubicBezTo>
                  <a:pt x="5530" y="23244"/>
                  <a:pt x="5499" y="23183"/>
                  <a:pt x="5439" y="23122"/>
                </a:cubicBezTo>
                <a:cubicBezTo>
                  <a:pt x="5439" y="23122"/>
                  <a:pt x="5408" y="23122"/>
                  <a:pt x="5408" y="23092"/>
                </a:cubicBezTo>
                <a:lnTo>
                  <a:pt x="5408" y="22666"/>
                </a:lnTo>
                <a:cubicBezTo>
                  <a:pt x="5469" y="22363"/>
                  <a:pt x="5439" y="22089"/>
                  <a:pt x="5439" y="21785"/>
                </a:cubicBezTo>
                <a:close/>
                <a:moveTo>
                  <a:pt x="24367" y="20357"/>
                </a:moveTo>
                <a:cubicBezTo>
                  <a:pt x="24397" y="20509"/>
                  <a:pt x="24458" y="20631"/>
                  <a:pt x="24519" y="20783"/>
                </a:cubicBezTo>
                <a:lnTo>
                  <a:pt x="24732" y="21238"/>
                </a:lnTo>
                <a:lnTo>
                  <a:pt x="24732" y="21299"/>
                </a:lnTo>
                <a:lnTo>
                  <a:pt x="24732" y="21542"/>
                </a:lnTo>
                <a:cubicBezTo>
                  <a:pt x="24732" y="21603"/>
                  <a:pt x="24732" y="21664"/>
                  <a:pt x="24762" y="21725"/>
                </a:cubicBezTo>
                <a:lnTo>
                  <a:pt x="24762" y="21755"/>
                </a:lnTo>
                <a:cubicBezTo>
                  <a:pt x="24762" y="21755"/>
                  <a:pt x="24762" y="21785"/>
                  <a:pt x="24762" y="21816"/>
                </a:cubicBezTo>
                <a:lnTo>
                  <a:pt x="24701" y="22272"/>
                </a:lnTo>
                <a:cubicBezTo>
                  <a:pt x="24701" y="22363"/>
                  <a:pt x="24701" y="22484"/>
                  <a:pt x="24671" y="22575"/>
                </a:cubicBezTo>
                <a:cubicBezTo>
                  <a:pt x="24671" y="22697"/>
                  <a:pt x="24640" y="22788"/>
                  <a:pt x="24640" y="22910"/>
                </a:cubicBezTo>
                <a:cubicBezTo>
                  <a:pt x="24610" y="23001"/>
                  <a:pt x="24580" y="23153"/>
                  <a:pt x="24580" y="23274"/>
                </a:cubicBezTo>
                <a:lnTo>
                  <a:pt x="24610" y="23365"/>
                </a:lnTo>
                <a:lnTo>
                  <a:pt x="24489" y="23365"/>
                </a:lnTo>
                <a:cubicBezTo>
                  <a:pt x="24428" y="23122"/>
                  <a:pt x="24397" y="22849"/>
                  <a:pt x="24367" y="22606"/>
                </a:cubicBezTo>
                <a:cubicBezTo>
                  <a:pt x="24337" y="22423"/>
                  <a:pt x="24337" y="22241"/>
                  <a:pt x="24306" y="22059"/>
                </a:cubicBezTo>
                <a:lnTo>
                  <a:pt x="24306" y="21968"/>
                </a:lnTo>
                <a:cubicBezTo>
                  <a:pt x="24306" y="21725"/>
                  <a:pt x="24337" y="21482"/>
                  <a:pt x="24367" y="21269"/>
                </a:cubicBezTo>
                <a:lnTo>
                  <a:pt x="24367" y="20995"/>
                </a:lnTo>
                <a:lnTo>
                  <a:pt x="24367" y="20540"/>
                </a:lnTo>
                <a:lnTo>
                  <a:pt x="24367" y="20357"/>
                </a:lnTo>
                <a:close/>
                <a:moveTo>
                  <a:pt x="26311" y="19659"/>
                </a:moveTo>
                <a:cubicBezTo>
                  <a:pt x="26311" y="19780"/>
                  <a:pt x="26342" y="19932"/>
                  <a:pt x="26342" y="20084"/>
                </a:cubicBezTo>
                <a:cubicBezTo>
                  <a:pt x="26342" y="20205"/>
                  <a:pt x="26342" y="20327"/>
                  <a:pt x="26342" y="20449"/>
                </a:cubicBezTo>
                <a:lnTo>
                  <a:pt x="26342" y="20783"/>
                </a:lnTo>
                <a:lnTo>
                  <a:pt x="26342" y="21421"/>
                </a:lnTo>
                <a:lnTo>
                  <a:pt x="26342" y="22211"/>
                </a:lnTo>
                <a:lnTo>
                  <a:pt x="26342" y="22423"/>
                </a:lnTo>
                <a:lnTo>
                  <a:pt x="26311" y="22910"/>
                </a:lnTo>
                <a:cubicBezTo>
                  <a:pt x="26311" y="23061"/>
                  <a:pt x="26281" y="23244"/>
                  <a:pt x="26281" y="23396"/>
                </a:cubicBezTo>
                <a:cubicBezTo>
                  <a:pt x="26190" y="23274"/>
                  <a:pt x="26129" y="23183"/>
                  <a:pt x="26068" y="23061"/>
                </a:cubicBezTo>
                <a:cubicBezTo>
                  <a:pt x="26099" y="22879"/>
                  <a:pt x="26129" y="22666"/>
                  <a:pt x="26160" y="22454"/>
                </a:cubicBezTo>
                <a:lnTo>
                  <a:pt x="26220" y="21694"/>
                </a:lnTo>
                <a:lnTo>
                  <a:pt x="26220" y="21451"/>
                </a:lnTo>
                <a:lnTo>
                  <a:pt x="26220" y="20965"/>
                </a:lnTo>
                <a:lnTo>
                  <a:pt x="26220" y="20752"/>
                </a:lnTo>
                <a:lnTo>
                  <a:pt x="26190" y="20388"/>
                </a:lnTo>
                <a:lnTo>
                  <a:pt x="26190" y="19962"/>
                </a:lnTo>
                <a:lnTo>
                  <a:pt x="26190" y="19689"/>
                </a:lnTo>
                <a:lnTo>
                  <a:pt x="26220" y="19689"/>
                </a:lnTo>
                <a:cubicBezTo>
                  <a:pt x="26251" y="19689"/>
                  <a:pt x="26281" y="19689"/>
                  <a:pt x="26311" y="19659"/>
                </a:cubicBezTo>
                <a:close/>
                <a:moveTo>
                  <a:pt x="10725" y="17319"/>
                </a:moveTo>
                <a:cubicBezTo>
                  <a:pt x="10786" y="17410"/>
                  <a:pt x="10847" y="17501"/>
                  <a:pt x="10877" y="17593"/>
                </a:cubicBezTo>
                <a:cubicBezTo>
                  <a:pt x="10938" y="17744"/>
                  <a:pt x="10968" y="17896"/>
                  <a:pt x="10999" y="18048"/>
                </a:cubicBezTo>
                <a:cubicBezTo>
                  <a:pt x="10999" y="18109"/>
                  <a:pt x="10968" y="18139"/>
                  <a:pt x="10968" y="18200"/>
                </a:cubicBezTo>
                <a:cubicBezTo>
                  <a:pt x="10938" y="18291"/>
                  <a:pt x="10907" y="18413"/>
                  <a:pt x="10877" y="18504"/>
                </a:cubicBezTo>
                <a:cubicBezTo>
                  <a:pt x="10847" y="18626"/>
                  <a:pt x="10847" y="18626"/>
                  <a:pt x="10847" y="18656"/>
                </a:cubicBezTo>
                <a:cubicBezTo>
                  <a:pt x="10816" y="18717"/>
                  <a:pt x="10786" y="18838"/>
                  <a:pt x="10786" y="18929"/>
                </a:cubicBezTo>
                <a:cubicBezTo>
                  <a:pt x="10725" y="19142"/>
                  <a:pt x="10695" y="19355"/>
                  <a:pt x="10634" y="19567"/>
                </a:cubicBezTo>
                <a:cubicBezTo>
                  <a:pt x="10543" y="20023"/>
                  <a:pt x="10482" y="20509"/>
                  <a:pt x="10452" y="21026"/>
                </a:cubicBezTo>
                <a:cubicBezTo>
                  <a:pt x="10452" y="21269"/>
                  <a:pt x="10421" y="21512"/>
                  <a:pt x="10452" y="21785"/>
                </a:cubicBezTo>
                <a:lnTo>
                  <a:pt x="10452" y="22727"/>
                </a:lnTo>
                <a:lnTo>
                  <a:pt x="10452" y="23031"/>
                </a:lnTo>
                <a:cubicBezTo>
                  <a:pt x="10452" y="23170"/>
                  <a:pt x="10452" y="23321"/>
                  <a:pt x="10460" y="23468"/>
                </a:cubicBezTo>
                <a:lnTo>
                  <a:pt x="10460" y="23468"/>
                </a:lnTo>
                <a:cubicBezTo>
                  <a:pt x="10449" y="23416"/>
                  <a:pt x="10435" y="23360"/>
                  <a:pt x="10421" y="23305"/>
                </a:cubicBezTo>
                <a:cubicBezTo>
                  <a:pt x="10391" y="23244"/>
                  <a:pt x="10361" y="23183"/>
                  <a:pt x="10330" y="23153"/>
                </a:cubicBezTo>
                <a:cubicBezTo>
                  <a:pt x="10300" y="23092"/>
                  <a:pt x="10269" y="23061"/>
                  <a:pt x="10209" y="23001"/>
                </a:cubicBezTo>
                <a:cubicBezTo>
                  <a:pt x="10209" y="23001"/>
                  <a:pt x="10178" y="23001"/>
                  <a:pt x="10178" y="22970"/>
                </a:cubicBezTo>
                <a:lnTo>
                  <a:pt x="10178" y="22818"/>
                </a:lnTo>
                <a:cubicBezTo>
                  <a:pt x="10239" y="22150"/>
                  <a:pt x="10300" y="21482"/>
                  <a:pt x="10361" y="20783"/>
                </a:cubicBezTo>
                <a:cubicBezTo>
                  <a:pt x="10391" y="20114"/>
                  <a:pt x="10452" y="19476"/>
                  <a:pt x="10452" y="18838"/>
                </a:cubicBezTo>
                <a:cubicBezTo>
                  <a:pt x="10452" y="18504"/>
                  <a:pt x="10482" y="18170"/>
                  <a:pt x="10482" y="17836"/>
                </a:cubicBezTo>
                <a:lnTo>
                  <a:pt x="10512" y="17836"/>
                </a:lnTo>
                <a:cubicBezTo>
                  <a:pt x="10573" y="17684"/>
                  <a:pt x="10634" y="17501"/>
                  <a:pt x="10725" y="17349"/>
                </a:cubicBezTo>
                <a:lnTo>
                  <a:pt x="10725" y="17319"/>
                </a:lnTo>
                <a:close/>
                <a:moveTo>
                  <a:pt x="26798" y="21512"/>
                </a:moveTo>
                <a:lnTo>
                  <a:pt x="26798" y="21573"/>
                </a:lnTo>
                <a:cubicBezTo>
                  <a:pt x="26798" y="21785"/>
                  <a:pt x="26828" y="21998"/>
                  <a:pt x="26858" y="22211"/>
                </a:cubicBezTo>
                <a:cubicBezTo>
                  <a:pt x="26889" y="22484"/>
                  <a:pt x="26919" y="22758"/>
                  <a:pt x="26919" y="23031"/>
                </a:cubicBezTo>
                <a:cubicBezTo>
                  <a:pt x="26919" y="23092"/>
                  <a:pt x="26919" y="23183"/>
                  <a:pt x="26950" y="23274"/>
                </a:cubicBezTo>
                <a:cubicBezTo>
                  <a:pt x="26980" y="23365"/>
                  <a:pt x="26980" y="23456"/>
                  <a:pt x="26980" y="23517"/>
                </a:cubicBezTo>
                <a:lnTo>
                  <a:pt x="26919" y="23548"/>
                </a:lnTo>
                <a:lnTo>
                  <a:pt x="26646" y="23548"/>
                </a:lnTo>
                <a:cubicBezTo>
                  <a:pt x="26676" y="23365"/>
                  <a:pt x="26676" y="23183"/>
                  <a:pt x="26706" y="23031"/>
                </a:cubicBezTo>
                <a:cubicBezTo>
                  <a:pt x="26706" y="22849"/>
                  <a:pt x="26737" y="22727"/>
                  <a:pt x="26737" y="22575"/>
                </a:cubicBezTo>
                <a:cubicBezTo>
                  <a:pt x="26737" y="22484"/>
                  <a:pt x="26767" y="22393"/>
                  <a:pt x="26767" y="22332"/>
                </a:cubicBezTo>
                <a:cubicBezTo>
                  <a:pt x="26767" y="22059"/>
                  <a:pt x="26798" y="21785"/>
                  <a:pt x="26798" y="21512"/>
                </a:cubicBezTo>
                <a:close/>
                <a:moveTo>
                  <a:pt x="24944" y="23335"/>
                </a:moveTo>
                <a:cubicBezTo>
                  <a:pt x="24944" y="23426"/>
                  <a:pt x="24975" y="23517"/>
                  <a:pt x="25005" y="23608"/>
                </a:cubicBezTo>
                <a:lnTo>
                  <a:pt x="24914" y="23517"/>
                </a:lnTo>
                <a:cubicBezTo>
                  <a:pt x="24914" y="23456"/>
                  <a:pt x="24944" y="23396"/>
                  <a:pt x="24944" y="23335"/>
                </a:cubicBezTo>
                <a:close/>
                <a:moveTo>
                  <a:pt x="11120" y="18990"/>
                </a:moveTo>
                <a:cubicBezTo>
                  <a:pt x="11150" y="19264"/>
                  <a:pt x="11150" y="19537"/>
                  <a:pt x="11181" y="19811"/>
                </a:cubicBezTo>
                <a:lnTo>
                  <a:pt x="11090" y="20236"/>
                </a:lnTo>
                <a:cubicBezTo>
                  <a:pt x="11090" y="20327"/>
                  <a:pt x="11090" y="20418"/>
                  <a:pt x="11059" y="20540"/>
                </a:cubicBezTo>
                <a:cubicBezTo>
                  <a:pt x="11029" y="20752"/>
                  <a:pt x="11029" y="20995"/>
                  <a:pt x="10999" y="21238"/>
                </a:cubicBezTo>
                <a:cubicBezTo>
                  <a:pt x="10999" y="21330"/>
                  <a:pt x="10968" y="21421"/>
                  <a:pt x="10968" y="21512"/>
                </a:cubicBezTo>
                <a:cubicBezTo>
                  <a:pt x="10968" y="21755"/>
                  <a:pt x="10938" y="21968"/>
                  <a:pt x="10938" y="22211"/>
                </a:cubicBezTo>
                <a:lnTo>
                  <a:pt x="10938" y="22515"/>
                </a:lnTo>
                <a:lnTo>
                  <a:pt x="10938" y="22788"/>
                </a:lnTo>
                <a:lnTo>
                  <a:pt x="10938" y="22970"/>
                </a:lnTo>
                <a:cubicBezTo>
                  <a:pt x="10915" y="23222"/>
                  <a:pt x="10909" y="23457"/>
                  <a:pt x="10921" y="23687"/>
                </a:cubicBezTo>
                <a:lnTo>
                  <a:pt x="10921" y="23687"/>
                </a:lnTo>
                <a:cubicBezTo>
                  <a:pt x="10917" y="23671"/>
                  <a:pt x="10913" y="23655"/>
                  <a:pt x="10907" y="23639"/>
                </a:cubicBezTo>
                <a:cubicBezTo>
                  <a:pt x="10877" y="23335"/>
                  <a:pt x="10847" y="23031"/>
                  <a:pt x="10847" y="22697"/>
                </a:cubicBezTo>
                <a:lnTo>
                  <a:pt x="10847" y="21694"/>
                </a:lnTo>
                <a:lnTo>
                  <a:pt x="10847" y="21269"/>
                </a:lnTo>
                <a:cubicBezTo>
                  <a:pt x="10877" y="20752"/>
                  <a:pt x="10938" y="20236"/>
                  <a:pt x="10999" y="19750"/>
                </a:cubicBezTo>
                <a:lnTo>
                  <a:pt x="10968" y="19719"/>
                </a:lnTo>
                <a:cubicBezTo>
                  <a:pt x="11029" y="19476"/>
                  <a:pt x="11059" y="19233"/>
                  <a:pt x="11120" y="18990"/>
                </a:cubicBezTo>
                <a:close/>
                <a:moveTo>
                  <a:pt x="41290" y="22758"/>
                </a:moveTo>
                <a:cubicBezTo>
                  <a:pt x="41290" y="22879"/>
                  <a:pt x="41260" y="22970"/>
                  <a:pt x="41260" y="23092"/>
                </a:cubicBezTo>
                <a:cubicBezTo>
                  <a:pt x="41229" y="23213"/>
                  <a:pt x="41199" y="23365"/>
                  <a:pt x="41169" y="23487"/>
                </a:cubicBezTo>
                <a:cubicBezTo>
                  <a:pt x="41138" y="23578"/>
                  <a:pt x="41108" y="23639"/>
                  <a:pt x="41078" y="23699"/>
                </a:cubicBezTo>
                <a:cubicBezTo>
                  <a:pt x="41078" y="23578"/>
                  <a:pt x="41047" y="23426"/>
                  <a:pt x="41047" y="23305"/>
                </a:cubicBezTo>
                <a:lnTo>
                  <a:pt x="41047" y="23213"/>
                </a:lnTo>
                <a:lnTo>
                  <a:pt x="41138" y="22758"/>
                </a:lnTo>
                <a:close/>
                <a:moveTo>
                  <a:pt x="24094" y="23639"/>
                </a:moveTo>
                <a:lnTo>
                  <a:pt x="24094" y="23730"/>
                </a:lnTo>
                <a:lnTo>
                  <a:pt x="24063" y="23669"/>
                </a:lnTo>
                <a:lnTo>
                  <a:pt x="24094" y="23639"/>
                </a:lnTo>
                <a:close/>
                <a:moveTo>
                  <a:pt x="28226" y="20023"/>
                </a:moveTo>
                <a:cubicBezTo>
                  <a:pt x="28256" y="20054"/>
                  <a:pt x="28286" y="20054"/>
                  <a:pt x="28317" y="20054"/>
                </a:cubicBezTo>
                <a:lnTo>
                  <a:pt x="28378" y="20054"/>
                </a:lnTo>
                <a:cubicBezTo>
                  <a:pt x="28469" y="20357"/>
                  <a:pt x="28529" y="20661"/>
                  <a:pt x="28560" y="20965"/>
                </a:cubicBezTo>
                <a:cubicBezTo>
                  <a:pt x="28590" y="21421"/>
                  <a:pt x="28590" y="21877"/>
                  <a:pt x="28560" y="22363"/>
                </a:cubicBezTo>
                <a:lnTo>
                  <a:pt x="28560" y="22515"/>
                </a:lnTo>
                <a:lnTo>
                  <a:pt x="28529" y="22788"/>
                </a:lnTo>
                <a:lnTo>
                  <a:pt x="28529" y="22727"/>
                </a:lnTo>
                <a:lnTo>
                  <a:pt x="28408" y="23456"/>
                </a:lnTo>
                <a:cubicBezTo>
                  <a:pt x="28408" y="23548"/>
                  <a:pt x="28378" y="23639"/>
                  <a:pt x="28347" y="23730"/>
                </a:cubicBezTo>
                <a:lnTo>
                  <a:pt x="28256" y="22940"/>
                </a:lnTo>
                <a:cubicBezTo>
                  <a:pt x="28256" y="22636"/>
                  <a:pt x="28226" y="22332"/>
                  <a:pt x="28195" y="22028"/>
                </a:cubicBezTo>
                <a:lnTo>
                  <a:pt x="28195" y="21785"/>
                </a:lnTo>
                <a:lnTo>
                  <a:pt x="28195" y="21573"/>
                </a:lnTo>
                <a:cubicBezTo>
                  <a:pt x="28195" y="21542"/>
                  <a:pt x="28195" y="21512"/>
                  <a:pt x="28195" y="21482"/>
                </a:cubicBezTo>
                <a:lnTo>
                  <a:pt x="28195" y="21208"/>
                </a:lnTo>
                <a:cubicBezTo>
                  <a:pt x="28195" y="21178"/>
                  <a:pt x="28195" y="21147"/>
                  <a:pt x="28195" y="21117"/>
                </a:cubicBezTo>
                <a:lnTo>
                  <a:pt x="28195" y="20904"/>
                </a:lnTo>
                <a:lnTo>
                  <a:pt x="28195" y="20418"/>
                </a:lnTo>
                <a:cubicBezTo>
                  <a:pt x="28195" y="20266"/>
                  <a:pt x="28195" y="20175"/>
                  <a:pt x="28226" y="20054"/>
                </a:cubicBezTo>
                <a:lnTo>
                  <a:pt x="28226" y="20023"/>
                </a:lnTo>
                <a:close/>
                <a:moveTo>
                  <a:pt x="41785" y="23505"/>
                </a:moveTo>
                <a:lnTo>
                  <a:pt x="41807" y="23548"/>
                </a:lnTo>
                <a:lnTo>
                  <a:pt x="41807" y="23760"/>
                </a:lnTo>
                <a:lnTo>
                  <a:pt x="41807" y="23821"/>
                </a:lnTo>
                <a:lnTo>
                  <a:pt x="41716" y="23821"/>
                </a:lnTo>
                <a:cubicBezTo>
                  <a:pt x="41742" y="23716"/>
                  <a:pt x="41745" y="23610"/>
                  <a:pt x="41785" y="23505"/>
                </a:cubicBezTo>
                <a:close/>
                <a:moveTo>
                  <a:pt x="23607" y="23548"/>
                </a:moveTo>
                <a:lnTo>
                  <a:pt x="23668" y="23730"/>
                </a:lnTo>
                <a:lnTo>
                  <a:pt x="23668" y="23760"/>
                </a:lnTo>
                <a:cubicBezTo>
                  <a:pt x="23668" y="23791"/>
                  <a:pt x="23668" y="23821"/>
                  <a:pt x="23668" y="23821"/>
                </a:cubicBezTo>
                <a:lnTo>
                  <a:pt x="23668" y="23882"/>
                </a:lnTo>
                <a:cubicBezTo>
                  <a:pt x="23668" y="23821"/>
                  <a:pt x="23638" y="23730"/>
                  <a:pt x="23607" y="23669"/>
                </a:cubicBezTo>
                <a:cubicBezTo>
                  <a:pt x="23577" y="23608"/>
                  <a:pt x="23607" y="23608"/>
                  <a:pt x="23607" y="23548"/>
                </a:cubicBezTo>
                <a:close/>
                <a:moveTo>
                  <a:pt x="28864" y="22910"/>
                </a:moveTo>
                <a:lnTo>
                  <a:pt x="28864" y="23183"/>
                </a:lnTo>
                <a:cubicBezTo>
                  <a:pt x="28864" y="23335"/>
                  <a:pt x="28864" y="23487"/>
                  <a:pt x="28924" y="23639"/>
                </a:cubicBezTo>
                <a:lnTo>
                  <a:pt x="28924" y="23882"/>
                </a:lnTo>
                <a:lnTo>
                  <a:pt x="28924" y="23973"/>
                </a:lnTo>
                <a:lnTo>
                  <a:pt x="28864" y="23973"/>
                </a:lnTo>
                <a:lnTo>
                  <a:pt x="28803" y="23943"/>
                </a:lnTo>
                <a:lnTo>
                  <a:pt x="28742" y="23943"/>
                </a:lnTo>
                <a:cubicBezTo>
                  <a:pt x="28742" y="23821"/>
                  <a:pt x="28772" y="23730"/>
                  <a:pt x="28772" y="23608"/>
                </a:cubicBezTo>
                <a:cubicBezTo>
                  <a:pt x="28803" y="23365"/>
                  <a:pt x="28864" y="23122"/>
                  <a:pt x="28864" y="22910"/>
                </a:cubicBezTo>
                <a:close/>
                <a:moveTo>
                  <a:pt x="8051" y="20935"/>
                </a:moveTo>
                <a:cubicBezTo>
                  <a:pt x="8112" y="21087"/>
                  <a:pt x="8143" y="21208"/>
                  <a:pt x="8173" y="21360"/>
                </a:cubicBezTo>
                <a:cubicBezTo>
                  <a:pt x="8203" y="21512"/>
                  <a:pt x="8203" y="21664"/>
                  <a:pt x="8234" y="21846"/>
                </a:cubicBezTo>
                <a:cubicBezTo>
                  <a:pt x="8264" y="21998"/>
                  <a:pt x="8234" y="22120"/>
                  <a:pt x="8203" y="22272"/>
                </a:cubicBezTo>
                <a:cubicBezTo>
                  <a:pt x="8173" y="22423"/>
                  <a:pt x="8173" y="22545"/>
                  <a:pt x="8143" y="22666"/>
                </a:cubicBezTo>
                <a:cubicBezTo>
                  <a:pt x="8143" y="22788"/>
                  <a:pt x="8143" y="22940"/>
                  <a:pt x="8112" y="23092"/>
                </a:cubicBezTo>
                <a:lnTo>
                  <a:pt x="8021" y="23578"/>
                </a:lnTo>
                <a:cubicBezTo>
                  <a:pt x="7991" y="23730"/>
                  <a:pt x="7960" y="23882"/>
                  <a:pt x="7930" y="24034"/>
                </a:cubicBezTo>
                <a:lnTo>
                  <a:pt x="7930" y="23699"/>
                </a:lnTo>
                <a:lnTo>
                  <a:pt x="7930" y="23548"/>
                </a:lnTo>
                <a:lnTo>
                  <a:pt x="7930" y="23213"/>
                </a:lnTo>
                <a:lnTo>
                  <a:pt x="7930" y="22666"/>
                </a:lnTo>
                <a:lnTo>
                  <a:pt x="7930" y="22515"/>
                </a:lnTo>
                <a:cubicBezTo>
                  <a:pt x="7930" y="22393"/>
                  <a:pt x="7930" y="22272"/>
                  <a:pt x="7960" y="22150"/>
                </a:cubicBezTo>
                <a:cubicBezTo>
                  <a:pt x="7960" y="21998"/>
                  <a:pt x="7960" y="21968"/>
                  <a:pt x="7960" y="21877"/>
                </a:cubicBezTo>
                <a:lnTo>
                  <a:pt x="8021" y="21390"/>
                </a:lnTo>
                <a:cubicBezTo>
                  <a:pt x="8021" y="21269"/>
                  <a:pt x="8051" y="21147"/>
                  <a:pt x="8051" y="21026"/>
                </a:cubicBezTo>
                <a:lnTo>
                  <a:pt x="8051" y="20935"/>
                </a:lnTo>
                <a:close/>
                <a:moveTo>
                  <a:pt x="15009" y="23213"/>
                </a:moveTo>
                <a:cubicBezTo>
                  <a:pt x="15009" y="23213"/>
                  <a:pt x="15039" y="23244"/>
                  <a:pt x="15039" y="23274"/>
                </a:cubicBezTo>
                <a:cubicBezTo>
                  <a:pt x="15100" y="23396"/>
                  <a:pt x="15131" y="23517"/>
                  <a:pt x="15191" y="23639"/>
                </a:cubicBezTo>
                <a:lnTo>
                  <a:pt x="15252" y="23699"/>
                </a:lnTo>
                <a:lnTo>
                  <a:pt x="15252" y="23730"/>
                </a:lnTo>
                <a:lnTo>
                  <a:pt x="15161" y="23821"/>
                </a:lnTo>
                <a:lnTo>
                  <a:pt x="15039" y="23943"/>
                </a:lnTo>
                <a:lnTo>
                  <a:pt x="15009" y="24034"/>
                </a:lnTo>
                <a:lnTo>
                  <a:pt x="14979" y="23882"/>
                </a:lnTo>
                <a:cubicBezTo>
                  <a:pt x="14979" y="23669"/>
                  <a:pt x="15009" y="23487"/>
                  <a:pt x="15009" y="23274"/>
                </a:cubicBezTo>
                <a:cubicBezTo>
                  <a:pt x="15009" y="23244"/>
                  <a:pt x="15009" y="23213"/>
                  <a:pt x="15009" y="23213"/>
                </a:cubicBezTo>
                <a:close/>
                <a:moveTo>
                  <a:pt x="31051" y="22849"/>
                </a:moveTo>
                <a:cubicBezTo>
                  <a:pt x="31142" y="23001"/>
                  <a:pt x="31203" y="23153"/>
                  <a:pt x="31264" y="23335"/>
                </a:cubicBezTo>
                <a:cubicBezTo>
                  <a:pt x="31264" y="23335"/>
                  <a:pt x="31294" y="23365"/>
                  <a:pt x="31294" y="23396"/>
                </a:cubicBezTo>
                <a:lnTo>
                  <a:pt x="31264" y="23426"/>
                </a:lnTo>
                <a:cubicBezTo>
                  <a:pt x="31233" y="23426"/>
                  <a:pt x="31203" y="23456"/>
                  <a:pt x="31203" y="23487"/>
                </a:cubicBezTo>
                <a:cubicBezTo>
                  <a:pt x="31173" y="23548"/>
                  <a:pt x="31142" y="23639"/>
                  <a:pt x="31142" y="23699"/>
                </a:cubicBezTo>
                <a:lnTo>
                  <a:pt x="31173" y="23639"/>
                </a:lnTo>
                <a:lnTo>
                  <a:pt x="31173" y="23639"/>
                </a:lnTo>
                <a:cubicBezTo>
                  <a:pt x="31142" y="23760"/>
                  <a:pt x="31112" y="23882"/>
                  <a:pt x="31112" y="24034"/>
                </a:cubicBezTo>
                <a:cubicBezTo>
                  <a:pt x="31112" y="23760"/>
                  <a:pt x="31051" y="23487"/>
                  <a:pt x="31021" y="23244"/>
                </a:cubicBezTo>
                <a:cubicBezTo>
                  <a:pt x="31021" y="23092"/>
                  <a:pt x="31021" y="22970"/>
                  <a:pt x="31051" y="22849"/>
                </a:cubicBezTo>
                <a:close/>
                <a:moveTo>
                  <a:pt x="46151" y="23608"/>
                </a:moveTo>
                <a:lnTo>
                  <a:pt x="46151" y="23760"/>
                </a:lnTo>
                <a:lnTo>
                  <a:pt x="46151" y="23851"/>
                </a:lnTo>
                <a:cubicBezTo>
                  <a:pt x="46151" y="23912"/>
                  <a:pt x="46091" y="23973"/>
                  <a:pt x="46091" y="24064"/>
                </a:cubicBezTo>
                <a:lnTo>
                  <a:pt x="46091" y="24003"/>
                </a:lnTo>
                <a:cubicBezTo>
                  <a:pt x="46091" y="23882"/>
                  <a:pt x="46121" y="23730"/>
                  <a:pt x="46151" y="23608"/>
                </a:cubicBezTo>
                <a:close/>
                <a:moveTo>
                  <a:pt x="26889" y="23943"/>
                </a:moveTo>
                <a:cubicBezTo>
                  <a:pt x="26889" y="23973"/>
                  <a:pt x="26858" y="24034"/>
                  <a:pt x="26858" y="24094"/>
                </a:cubicBezTo>
                <a:lnTo>
                  <a:pt x="26828" y="24034"/>
                </a:lnTo>
                <a:lnTo>
                  <a:pt x="26706" y="23943"/>
                </a:lnTo>
                <a:close/>
                <a:moveTo>
                  <a:pt x="21025" y="23069"/>
                </a:moveTo>
                <a:lnTo>
                  <a:pt x="21025" y="23213"/>
                </a:lnTo>
                <a:cubicBezTo>
                  <a:pt x="21025" y="23274"/>
                  <a:pt x="21025" y="23365"/>
                  <a:pt x="20994" y="23456"/>
                </a:cubicBezTo>
                <a:lnTo>
                  <a:pt x="20994" y="23517"/>
                </a:lnTo>
                <a:cubicBezTo>
                  <a:pt x="20994" y="23760"/>
                  <a:pt x="20964" y="23973"/>
                  <a:pt x="20964" y="24216"/>
                </a:cubicBezTo>
                <a:cubicBezTo>
                  <a:pt x="20934" y="23973"/>
                  <a:pt x="20903" y="23730"/>
                  <a:pt x="20873" y="23517"/>
                </a:cubicBezTo>
                <a:lnTo>
                  <a:pt x="20873" y="23487"/>
                </a:lnTo>
                <a:cubicBezTo>
                  <a:pt x="20903" y="23426"/>
                  <a:pt x="20934" y="23335"/>
                  <a:pt x="20964" y="23274"/>
                </a:cubicBezTo>
                <a:cubicBezTo>
                  <a:pt x="20984" y="23213"/>
                  <a:pt x="21005" y="23139"/>
                  <a:pt x="21025" y="23069"/>
                </a:cubicBezTo>
                <a:close/>
                <a:moveTo>
                  <a:pt x="19536" y="22332"/>
                </a:moveTo>
                <a:lnTo>
                  <a:pt x="19536" y="22606"/>
                </a:lnTo>
                <a:lnTo>
                  <a:pt x="19536" y="22788"/>
                </a:lnTo>
                <a:cubicBezTo>
                  <a:pt x="19536" y="23001"/>
                  <a:pt x="19536" y="23183"/>
                  <a:pt x="19567" y="23365"/>
                </a:cubicBezTo>
                <a:lnTo>
                  <a:pt x="19627" y="23973"/>
                </a:lnTo>
                <a:cubicBezTo>
                  <a:pt x="19627" y="24064"/>
                  <a:pt x="19658" y="24155"/>
                  <a:pt x="19658" y="24216"/>
                </a:cubicBezTo>
                <a:lnTo>
                  <a:pt x="19658" y="24277"/>
                </a:lnTo>
                <a:cubicBezTo>
                  <a:pt x="19627" y="24246"/>
                  <a:pt x="19627" y="24246"/>
                  <a:pt x="19597" y="24216"/>
                </a:cubicBezTo>
                <a:lnTo>
                  <a:pt x="19536" y="23973"/>
                </a:lnTo>
                <a:cubicBezTo>
                  <a:pt x="19475" y="23760"/>
                  <a:pt x="19415" y="23578"/>
                  <a:pt x="19354" y="23396"/>
                </a:cubicBezTo>
                <a:cubicBezTo>
                  <a:pt x="19384" y="23305"/>
                  <a:pt x="19384" y="23183"/>
                  <a:pt x="19415" y="23092"/>
                </a:cubicBezTo>
                <a:cubicBezTo>
                  <a:pt x="19445" y="22879"/>
                  <a:pt x="19475" y="22636"/>
                  <a:pt x="19506" y="22423"/>
                </a:cubicBezTo>
                <a:cubicBezTo>
                  <a:pt x="19536" y="22393"/>
                  <a:pt x="19536" y="22363"/>
                  <a:pt x="19536" y="22332"/>
                </a:cubicBezTo>
                <a:close/>
                <a:moveTo>
                  <a:pt x="22666" y="22788"/>
                </a:moveTo>
                <a:lnTo>
                  <a:pt x="22726" y="22849"/>
                </a:lnTo>
                <a:lnTo>
                  <a:pt x="22787" y="22910"/>
                </a:lnTo>
                <a:cubicBezTo>
                  <a:pt x="22817" y="23061"/>
                  <a:pt x="22878" y="23213"/>
                  <a:pt x="22909" y="23365"/>
                </a:cubicBezTo>
                <a:lnTo>
                  <a:pt x="22909" y="23396"/>
                </a:lnTo>
                <a:cubicBezTo>
                  <a:pt x="22878" y="23578"/>
                  <a:pt x="22848" y="23760"/>
                  <a:pt x="22817" y="23943"/>
                </a:cubicBezTo>
                <a:cubicBezTo>
                  <a:pt x="22787" y="24125"/>
                  <a:pt x="22787" y="24277"/>
                  <a:pt x="22757" y="24429"/>
                </a:cubicBezTo>
                <a:cubicBezTo>
                  <a:pt x="22726" y="24307"/>
                  <a:pt x="22726" y="24216"/>
                  <a:pt x="22696" y="24094"/>
                </a:cubicBezTo>
                <a:cubicBezTo>
                  <a:pt x="22666" y="23882"/>
                  <a:pt x="22605" y="23639"/>
                  <a:pt x="22574" y="23396"/>
                </a:cubicBezTo>
                <a:cubicBezTo>
                  <a:pt x="22574" y="23305"/>
                  <a:pt x="22544" y="23183"/>
                  <a:pt x="22544" y="23061"/>
                </a:cubicBezTo>
                <a:lnTo>
                  <a:pt x="22514" y="22788"/>
                </a:lnTo>
                <a:close/>
                <a:moveTo>
                  <a:pt x="27952" y="23517"/>
                </a:moveTo>
                <a:cubicBezTo>
                  <a:pt x="27952" y="23578"/>
                  <a:pt x="27952" y="23639"/>
                  <a:pt x="27983" y="23669"/>
                </a:cubicBezTo>
                <a:cubicBezTo>
                  <a:pt x="28013" y="23730"/>
                  <a:pt x="27983" y="23882"/>
                  <a:pt x="28013" y="23973"/>
                </a:cubicBezTo>
                <a:lnTo>
                  <a:pt x="28043" y="24216"/>
                </a:lnTo>
                <a:lnTo>
                  <a:pt x="28104" y="24489"/>
                </a:lnTo>
                <a:cubicBezTo>
                  <a:pt x="28043" y="24429"/>
                  <a:pt x="28013" y="24338"/>
                  <a:pt x="27952" y="24277"/>
                </a:cubicBezTo>
                <a:lnTo>
                  <a:pt x="27952" y="24246"/>
                </a:lnTo>
                <a:lnTo>
                  <a:pt x="27861" y="24125"/>
                </a:lnTo>
                <a:cubicBezTo>
                  <a:pt x="27891" y="23912"/>
                  <a:pt x="27922" y="23730"/>
                  <a:pt x="27952" y="23517"/>
                </a:cubicBezTo>
                <a:close/>
                <a:moveTo>
                  <a:pt x="18533" y="23335"/>
                </a:moveTo>
                <a:cubicBezTo>
                  <a:pt x="18594" y="23396"/>
                  <a:pt x="18655" y="23517"/>
                  <a:pt x="18716" y="23608"/>
                </a:cubicBezTo>
                <a:cubicBezTo>
                  <a:pt x="18685" y="23730"/>
                  <a:pt x="18655" y="23882"/>
                  <a:pt x="18655" y="24034"/>
                </a:cubicBezTo>
                <a:lnTo>
                  <a:pt x="18594" y="24307"/>
                </a:lnTo>
                <a:cubicBezTo>
                  <a:pt x="18594" y="24398"/>
                  <a:pt x="18564" y="24489"/>
                  <a:pt x="18533" y="24550"/>
                </a:cubicBezTo>
                <a:cubicBezTo>
                  <a:pt x="18503" y="24520"/>
                  <a:pt x="18473" y="24459"/>
                  <a:pt x="18442" y="24398"/>
                </a:cubicBezTo>
                <a:lnTo>
                  <a:pt x="18442" y="24064"/>
                </a:lnTo>
                <a:cubicBezTo>
                  <a:pt x="18442" y="23943"/>
                  <a:pt x="18442" y="23943"/>
                  <a:pt x="18473" y="23882"/>
                </a:cubicBezTo>
                <a:cubicBezTo>
                  <a:pt x="18503" y="23699"/>
                  <a:pt x="18533" y="23517"/>
                  <a:pt x="18533" y="23335"/>
                </a:cubicBezTo>
                <a:close/>
                <a:moveTo>
                  <a:pt x="40318" y="24277"/>
                </a:moveTo>
                <a:cubicBezTo>
                  <a:pt x="40318" y="24307"/>
                  <a:pt x="40318" y="24307"/>
                  <a:pt x="40318" y="24338"/>
                </a:cubicBezTo>
                <a:cubicBezTo>
                  <a:pt x="40348" y="24398"/>
                  <a:pt x="40379" y="24489"/>
                  <a:pt x="40409" y="24550"/>
                </a:cubicBezTo>
                <a:cubicBezTo>
                  <a:pt x="40379" y="24520"/>
                  <a:pt x="40348" y="24520"/>
                  <a:pt x="40318" y="24489"/>
                </a:cubicBezTo>
                <a:lnTo>
                  <a:pt x="40257" y="24489"/>
                </a:lnTo>
                <a:cubicBezTo>
                  <a:pt x="40288" y="24429"/>
                  <a:pt x="40288" y="24368"/>
                  <a:pt x="40318" y="24277"/>
                </a:cubicBezTo>
                <a:close/>
                <a:moveTo>
                  <a:pt x="15738" y="24246"/>
                </a:moveTo>
                <a:lnTo>
                  <a:pt x="15738" y="24581"/>
                </a:lnTo>
                <a:cubicBezTo>
                  <a:pt x="15738" y="24459"/>
                  <a:pt x="15708" y="24368"/>
                  <a:pt x="15708" y="24246"/>
                </a:cubicBezTo>
                <a:close/>
                <a:moveTo>
                  <a:pt x="21633" y="22363"/>
                </a:moveTo>
                <a:lnTo>
                  <a:pt x="21663" y="22423"/>
                </a:lnTo>
                <a:cubicBezTo>
                  <a:pt x="21693" y="22484"/>
                  <a:pt x="21724" y="22515"/>
                  <a:pt x="21754" y="22575"/>
                </a:cubicBezTo>
                <a:cubicBezTo>
                  <a:pt x="21784" y="22727"/>
                  <a:pt x="21845" y="22849"/>
                  <a:pt x="21876" y="23001"/>
                </a:cubicBezTo>
                <a:lnTo>
                  <a:pt x="21815" y="23335"/>
                </a:lnTo>
                <a:cubicBezTo>
                  <a:pt x="21815" y="23548"/>
                  <a:pt x="21754" y="23791"/>
                  <a:pt x="21724" y="24003"/>
                </a:cubicBezTo>
                <a:cubicBezTo>
                  <a:pt x="21693" y="24216"/>
                  <a:pt x="21663" y="24398"/>
                  <a:pt x="21633" y="24581"/>
                </a:cubicBezTo>
                <a:lnTo>
                  <a:pt x="21602" y="24398"/>
                </a:lnTo>
                <a:lnTo>
                  <a:pt x="21602" y="24246"/>
                </a:lnTo>
                <a:cubicBezTo>
                  <a:pt x="21602" y="24155"/>
                  <a:pt x="21572" y="24034"/>
                  <a:pt x="21572" y="23912"/>
                </a:cubicBezTo>
                <a:cubicBezTo>
                  <a:pt x="21572" y="23791"/>
                  <a:pt x="21602" y="23639"/>
                  <a:pt x="21602" y="23487"/>
                </a:cubicBezTo>
                <a:cubicBezTo>
                  <a:pt x="21602" y="23274"/>
                  <a:pt x="21602" y="23061"/>
                  <a:pt x="21633" y="22818"/>
                </a:cubicBezTo>
                <a:lnTo>
                  <a:pt x="21633" y="22363"/>
                </a:lnTo>
                <a:close/>
                <a:moveTo>
                  <a:pt x="36733" y="22970"/>
                </a:moveTo>
                <a:cubicBezTo>
                  <a:pt x="36763" y="23244"/>
                  <a:pt x="36794" y="23517"/>
                  <a:pt x="36794" y="23760"/>
                </a:cubicBezTo>
                <a:cubicBezTo>
                  <a:pt x="36794" y="23943"/>
                  <a:pt x="36794" y="24094"/>
                  <a:pt x="36763" y="24246"/>
                </a:cubicBezTo>
                <a:cubicBezTo>
                  <a:pt x="36733" y="24398"/>
                  <a:pt x="36763" y="24489"/>
                  <a:pt x="36733" y="24611"/>
                </a:cubicBezTo>
                <a:lnTo>
                  <a:pt x="36672" y="24611"/>
                </a:lnTo>
                <a:lnTo>
                  <a:pt x="36642" y="24581"/>
                </a:lnTo>
                <a:lnTo>
                  <a:pt x="36642" y="24489"/>
                </a:lnTo>
                <a:lnTo>
                  <a:pt x="36642" y="24216"/>
                </a:lnTo>
                <a:cubicBezTo>
                  <a:pt x="36642" y="24034"/>
                  <a:pt x="36642" y="23851"/>
                  <a:pt x="36672" y="23669"/>
                </a:cubicBezTo>
                <a:cubicBezTo>
                  <a:pt x="36702" y="23456"/>
                  <a:pt x="36702" y="23183"/>
                  <a:pt x="36733" y="22970"/>
                </a:cubicBezTo>
                <a:close/>
                <a:moveTo>
                  <a:pt x="20539" y="24277"/>
                </a:moveTo>
                <a:cubicBezTo>
                  <a:pt x="20600" y="24368"/>
                  <a:pt x="20600" y="24459"/>
                  <a:pt x="20630" y="24550"/>
                </a:cubicBezTo>
                <a:cubicBezTo>
                  <a:pt x="20630" y="24581"/>
                  <a:pt x="20630" y="24611"/>
                  <a:pt x="20630" y="24641"/>
                </a:cubicBezTo>
                <a:cubicBezTo>
                  <a:pt x="20600" y="24550"/>
                  <a:pt x="20569" y="24429"/>
                  <a:pt x="20539" y="24338"/>
                </a:cubicBezTo>
                <a:lnTo>
                  <a:pt x="20539" y="24277"/>
                </a:lnTo>
                <a:close/>
                <a:moveTo>
                  <a:pt x="6806" y="24307"/>
                </a:moveTo>
                <a:cubicBezTo>
                  <a:pt x="6836" y="24338"/>
                  <a:pt x="6836" y="24368"/>
                  <a:pt x="6867" y="24398"/>
                </a:cubicBezTo>
                <a:cubicBezTo>
                  <a:pt x="6897" y="24429"/>
                  <a:pt x="6927" y="24489"/>
                  <a:pt x="6958" y="24520"/>
                </a:cubicBezTo>
                <a:lnTo>
                  <a:pt x="7018" y="24550"/>
                </a:lnTo>
                <a:cubicBezTo>
                  <a:pt x="6958" y="24550"/>
                  <a:pt x="6927" y="24581"/>
                  <a:pt x="6897" y="24581"/>
                </a:cubicBezTo>
                <a:cubicBezTo>
                  <a:pt x="6867" y="24611"/>
                  <a:pt x="6836" y="24611"/>
                  <a:pt x="6806" y="24641"/>
                </a:cubicBezTo>
                <a:cubicBezTo>
                  <a:pt x="6806" y="24641"/>
                  <a:pt x="6775" y="24672"/>
                  <a:pt x="6745" y="24702"/>
                </a:cubicBezTo>
                <a:cubicBezTo>
                  <a:pt x="6745" y="24702"/>
                  <a:pt x="6745" y="24733"/>
                  <a:pt x="6745" y="24733"/>
                </a:cubicBezTo>
                <a:cubicBezTo>
                  <a:pt x="6745" y="24733"/>
                  <a:pt x="6715" y="24702"/>
                  <a:pt x="6715" y="24702"/>
                </a:cubicBezTo>
                <a:lnTo>
                  <a:pt x="6745" y="24702"/>
                </a:lnTo>
                <a:cubicBezTo>
                  <a:pt x="6715" y="24672"/>
                  <a:pt x="6715" y="24641"/>
                  <a:pt x="6715" y="24611"/>
                </a:cubicBezTo>
                <a:cubicBezTo>
                  <a:pt x="6745" y="24520"/>
                  <a:pt x="6775" y="24398"/>
                  <a:pt x="6806" y="24307"/>
                </a:cubicBezTo>
                <a:close/>
                <a:moveTo>
                  <a:pt x="3919" y="22150"/>
                </a:moveTo>
                <a:cubicBezTo>
                  <a:pt x="3919" y="22272"/>
                  <a:pt x="3919" y="22423"/>
                  <a:pt x="3919" y="22545"/>
                </a:cubicBezTo>
                <a:lnTo>
                  <a:pt x="3919" y="22606"/>
                </a:lnTo>
                <a:lnTo>
                  <a:pt x="3919" y="22940"/>
                </a:lnTo>
                <a:lnTo>
                  <a:pt x="3919" y="23092"/>
                </a:lnTo>
                <a:lnTo>
                  <a:pt x="3919" y="23183"/>
                </a:lnTo>
                <a:cubicBezTo>
                  <a:pt x="3919" y="23305"/>
                  <a:pt x="3919" y="23396"/>
                  <a:pt x="3889" y="23517"/>
                </a:cubicBezTo>
                <a:cubicBezTo>
                  <a:pt x="3889" y="23608"/>
                  <a:pt x="3889" y="23821"/>
                  <a:pt x="3889" y="23973"/>
                </a:cubicBezTo>
                <a:lnTo>
                  <a:pt x="3889" y="24155"/>
                </a:lnTo>
                <a:lnTo>
                  <a:pt x="3889" y="24398"/>
                </a:lnTo>
                <a:lnTo>
                  <a:pt x="3798" y="24641"/>
                </a:lnTo>
                <a:cubicBezTo>
                  <a:pt x="3767" y="24702"/>
                  <a:pt x="3737" y="24763"/>
                  <a:pt x="3737" y="24793"/>
                </a:cubicBezTo>
                <a:lnTo>
                  <a:pt x="3707" y="24459"/>
                </a:lnTo>
                <a:lnTo>
                  <a:pt x="3707" y="23882"/>
                </a:lnTo>
                <a:lnTo>
                  <a:pt x="3707" y="23730"/>
                </a:lnTo>
                <a:lnTo>
                  <a:pt x="3707" y="23335"/>
                </a:lnTo>
                <a:lnTo>
                  <a:pt x="3707" y="22970"/>
                </a:lnTo>
                <a:lnTo>
                  <a:pt x="3707" y="22849"/>
                </a:lnTo>
                <a:cubicBezTo>
                  <a:pt x="3767" y="22606"/>
                  <a:pt x="3859" y="22363"/>
                  <a:pt x="3919" y="22150"/>
                </a:cubicBezTo>
                <a:close/>
                <a:moveTo>
                  <a:pt x="40865" y="24702"/>
                </a:moveTo>
                <a:cubicBezTo>
                  <a:pt x="40865" y="24733"/>
                  <a:pt x="40865" y="24793"/>
                  <a:pt x="40895" y="24824"/>
                </a:cubicBezTo>
                <a:lnTo>
                  <a:pt x="40865" y="24915"/>
                </a:lnTo>
                <a:lnTo>
                  <a:pt x="40865" y="24763"/>
                </a:lnTo>
                <a:cubicBezTo>
                  <a:pt x="40865" y="24763"/>
                  <a:pt x="40865" y="24733"/>
                  <a:pt x="40865" y="24702"/>
                </a:cubicBezTo>
                <a:close/>
                <a:moveTo>
                  <a:pt x="2704" y="23213"/>
                </a:moveTo>
                <a:lnTo>
                  <a:pt x="2704" y="23365"/>
                </a:lnTo>
                <a:cubicBezTo>
                  <a:pt x="2704" y="23456"/>
                  <a:pt x="2704" y="23548"/>
                  <a:pt x="2734" y="23639"/>
                </a:cubicBezTo>
                <a:cubicBezTo>
                  <a:pt x="2765" y="23730"/>
                  <a:pt x="2734" y="23821"/>
                  <a:pt x="2734" y="23912"/>
                </a:cubicBezTo>
                <a:lnTo>
                  <a:pt x="2734" y="24398"/>
                </a:lnTo>
                <a:cubicBezTo>
                  <a:pt x="2734" y="24550"/>
                  <a:pt x="2734" y="24702"/>
                  <a:pt x="2765" y="24824"/>
                </a:cubicBezTo>
                <a:lnTo>
                  <a:pt x="2765" y="24945"/>
                </a:lnTo>
                <a:cubicBezTo>
                  <a:pt x="2765" y="24945"/>
                  <a:pt x="2765" y="24915"/>
                  <a:pt x="2734" y="24884"/>
                </a:cubicBezTo>
                <a:cubicBezTo>
                  <a:pt x="2734" y="24824"/>
                  <a:pt x="2704" y="24763"/>
                  <a:pt x="2674" y="24733"/>
                </a:cubicBezTo>
                <a:cubicBezTo>
                  <a:pt x="2643" y="24702"/>
                  <a:pt x="2613" y="24672"/>
                  <a:pt x="2552" y="24672"/>
                </a:cubicBezTo>
                <a:lnTo>
                  <a:pt x="2522" y="24672"/>
                </a:lnTo>
                <a:cubicBezTo>
                  <a:pt x="2491" y="24520"/>
                  <a:pt x="2461" y="24368"/>
                  <a:pt x="2400" y="24246"/>
                </a:cubicBezTo>
                <a:lnTo>
                  <a:pt x="2400" y="24155"/>
                </a:lnTo>
                <a:lnTo>
                  <a:pt x="2522" y="23821"/>
                </a:lnTo>
                <a:cubicBezTo>
                  <a:pt x="2583" y="23639"/>
                  <a:pt x="2643" y="23426"/>
                  <a:pt x="2704" y="23213"/>
                </a:cubicBezTo>
                <a:close/>
                <a:moveTo>
                  <a:pt x="6441" y="23426"/>
                </a:moveTo>
                <a:cubicBezTo>
                  <a:pt x="6441" y="23456"/>
                  <a:pt x="6472" y="23487"/>
                  <a:pt x="6472" y="23517"/>
                </a:cubicBezTo>
                <a:cubicBezTo>
                  <a:pt x="6502" y="23639"/>
                  <a:pt x="6563" y="23760"/>
                  <a:pt x="6593" y="23882"/>
                </a:cubicBezTo>
                <a:cubicBezTo>
                  <a:pt x="6563" y="23912"/>
                  <a:pt x="6532" y="23973"/>
                  <a:pt x="6502" y="24003"/>
                </a:cubicBezTo>
                <a:cubicBezTo>
                  <a:pt x="6441" y="24125"/>
                  <a:pt x="6411" y="24246"/>
                  <a:pt x="6380" y="24368"/>
                </a:cubicBezTo>
                <a:cubicBezTo>
                  <a:pt x="6350" y="24429"/>
                  <a:pt x="6320" y="24520"/>
                  <a:pt x="6320" y="24581"/>
                </a:cubicBezTo>
                <a:cubicBezTo>
                  <a:pt x="6289" y="24611"/>
                  <a:pt x="6259" y="24641"/>
                  <a:pt x="6259" y="24672"/>
                </a:cubicBezTo>
                <a:cubicBezTo>
                  <a:pt x="6228" y="24733"/>
                  <a:pt x="6228" y="24793"/>
                  <a:pt x="6198" y="24854"/>
                </a:cubicBezTo>
                <a:cubicBezTo>
                  <a:pt x="6198" y="24884"/>
                  <a:pt x="6198" y="24915"/>
                  <a:pt x="6198" y="24976"/>
                </a:cubicBezTo>
                <a:cubicBezTo>
                  <a:pt x="6198" y="24884"/>
                  <a:pt x="6168" y="24824"/>
                  <a:pt x="6137" y="24733"/>
                </a:cubicBezTo>
                <a:cubicBezTo>
                  <a:pt x="6137" y="24641"/>
                  <a:pt x="6168" y="24550"/>
                  <a:pt x="6168" y="24429"/>
                </a:cubicBezTo>
                <a:lnTo>
                  <a:pt x="6168" y="24277"/>
                </a:lnTo>
                <a:cubicBezTo>
                  <a:pt x="6168" y="24216"/>
                  <a:pt x="6198" y="24186"/>
                  <a:pt x="6198" y="24155"/>
                </a:cubicBezTo>
                <a:cubicBezTo>
                  <a:pt x="6228" y="24034"/>
                  <a:pt x="6289" y="23912"/>
                  <a:pt x="6320" y="23760"/>
                </a:cubicBezTo>
                <a:cubicBezTo>
                  <a:pt x="6380" y="23639"/>
                  <a:pt x="6411" y="23548"/>
                  <a:pt x="6441" y="23456"/>
                </a:cubicBezTo>
                <a:lnTo>
                  <a:pt x="6441" y="23426"/>
                </a:lnTo>
                <a:close/>
                <a:moveTo>
                  <a:pt x="24823" y="24003"/>
                </a:moveTo>
                <a:lnTo>
                  <a:pt x="24883" y="24094"/>
                </a:lnTo>
                <a:cubicBezTo>
                  <a:pt x="24883" y="24155"/>
                  <a:pt x="24914" y="24216"/>
                  <a:pt x="24944" y="24277"/>
                </a:cubicBezTo>
                <a:cubicBezTo>
                  <a:pt x="24914" y="24550"/>
                  <a:pt x="24883" y="24824"/>
                  <a:pt x="24823" y="25097"/>
                </a:cubicBezTo>
                <a:cubicBezTo>
                  <a:pt x="24792" y="24945"/>
                  <a:pt x="24732" y="24824"/>
                  <a:pt x="24701" y="24672"/>
                </a:cubicBezTo>
                <a:lnTo>
                  <a:pt x="24671" y="24581"/>
                </a:lnTo>
                <a:cubicBezTo>
                  <a:pt x="24701" y="24520"/>
                  <a:pt x="24701" y="24459"/>
                  <a:pt x="24732" y="24398"/>
                </a:cubicBezTo>
                <a:lnTo>
                  <a:pt x="24732" y="24398"/>
                </a:lnTo>
                <a:lnTo>
                  <a:pt x="24701" y="24429"/>
                </a:lnTo>
                <a:cubicBezTo>
                  <a:pt x="24762" y="24307"/>
                  <a:pt x="24792" y="24155"/>
                  <a:pt x="24823" y="24003"/>
                </a:cubicBezTo>
                <a:close/>
                <a:moveTo>
                  <a:pt x="25856" y="24398"/>
                </a:moveTo>
                <a:cubicBezTo>
                  <a:pt x="25886" y="24520"/>
                  <a:pt x="25917" y="24641"/>
                  <a:pt x="25947" y="24733"/>
                </a:cubicBezTo>
                <a:cubicBezTo>
                  <a:pt x="25977" y="24854"/>
                  <a:pt x="25977" y="24854"/>
                  <a:pt x="25977" y="24915"/>
                </a:cubicBezTo>
                <a:cubicBezTo>
                  <a:pt x="26008" y="24976"/>
                  <a:pt x="25947" y="25067"/>
                  <a:pt x="25947" y="25158"/>
                </a:cubicBezTo>
                <a:cubicBezTo>
                  <a:pt x="25947" y="25097"/>
                  <a:pt x="25917" y="25036"/>
                  <a:pt x="25917" y="25006"/>
                </a:cubicBezTo>
                <a:cubicBezTo>
                  <a:pt x="25886" y="24824"/>
                  <a:pt x="25856" y="24672"/>
                  <a:pt x="25825" y="24520"/>
                </a:cubicBezTo>
                <a:lnTo>
                  <a:pt x="25856" y="24398"/>
                </a:lnTo>
                <a:close/>
                <a:moveTo>
                  <a:pt x="38738" y="23365"/>
                </a:moveTo>
                <a:lnTo>
                  <a:pt x="38768" y="23396"/>
                </a:lnTo>
                <a:cubicBezTo>
                  <a:pt x="38799" y="23426"/>
                  <a:pt x="38829" y="23456"/>
                  <a:pt x="38829" y="23456"/>
                </a:cubicBezTo>
                <a:cubicBezTo>
                  <a:pt x="38860" y="23487"/>
                  <a:pt x="38860" y="23487"/>
                  <a:pt x="38860" y="23487"/>
                </a:cubicBezTo>
                <a:cubicBezTo>
                  <a:pt x="38860" y="23639"/>
                  <a:pt x="38829" y="23821"/>
                  <a:pt x="38829" y="23973"/>
                </a:cubicBezTo>
                <a:cubicBezTo>
                  <a:pt x="38829" y="24064"/>
                  <a:pt x="38799" y="24186"/>
                  <a:pt x="38768" y="24277"/>
                </a:cubicBezTo>
                <a:lnTo>
                  <a:pt x="38738" y="24611"/>
                </a:lnTo>
                <a:cubicBezTo>
                  <a:pt x="38708" y="24702"/>
                  <a:pt x="38677" y="24793"/>
                  <a:pt x="38677" y="24915"/>
                </a:cubicBezTo>
                <a:cubicBezTo>
                  <a:pt x="38647" y="25006"/>
                  <a:pt x="38647" y="25097"/>
                  <a:pt x="38617" y="25158"/>
                </a:cubicBezTo>
                <a:lnTo>
                  <a:pt x="38617" y="25067"/>
                </a:lnTo>
                <a:cubicBezTo>
                  <a:pt x="38647" y="24854"/>
                  <a:pt x="38677" y="24611"/>
                  <a:pt x="38708" y="24368"/>
                </a:cubicBezTo>
                <a:cubicBezTo>
                  <a:pt x="38708" y="24307"/>
                  <a:pt x="38708" y="24216"/>
                  <a:pt x="38708" y="24125"/>
                </a:cubicBezTo>
                <a:cubicBezTo>
                  <a:pt x="38708" y="23973"/>
                  <a:pt x="38738" y="23821"/>
                  <a:pt x="38738" y="23669"/>
                </a:cubicBezTo>
                <a:cubicBezTo>
                  <a:pt x="38768" y="23517"/>
                  <a:pt x="38738" y="23456"/>
                  <a:pt x="38738" y="23365"/>
                </a:cubicBezTo>
                <a:close/>
                <a:moveTo>
                  <a:pt x="9084" y="20935"/>
                </a:moveTo>
                <a:lnTo>
                  <a:pt x="9084" y="21087"/>
                </a:lnTo>
                <a:cubicBezTo>
                  <a:pt x="9084" y="21360"/>
                  <a:pt x="9084" y="21633"/>
                  <a:pt x="9115" y="21877"/>
                </a:cubicBezTo>
                <a:lnTo>
                  <a:pt x="9145" y="22940"/>
                </a:lnTo>
                <a:cubicBezTo>
                  <a:pt x="9145" y="23061"/>
                  <a:pt x="9145" y="23153"/>
                  <a:pt x="9115" y="23244"/>
                </a:cubicBezTo>
                <a:cubicBezTo>
                  <a:pt x="9084" y="23365"/>
                  <a:pt x="9084" y="23548"/>
                  <a:pt x="9084" y="23699"/>
                </a:cubicBezTo>
                <a:lnTo>
                  <a:pt x="9084" y="24641"/>
                </a:lnTo>
                <a:cubicBezTo>
                  <a:pt x="9054" y="24733"/>
                  <a:pt x="9024" y="24824"/>
                  <a:pt x="8993" y="24915"/>
                </a:cubicBezTo>
                <a:cubicBezTo>
                  <a:pt x="8963" y="25036"/>
                  <a:pt x="8933" y="25188"/>
                  <a:pt x="8872" y="25310"/>
                </a:cubicBezTo>
                <a:cubicBezTo>
                  <a:pt x="8872" y="25006"/>
                  <a:pt x="8841" y="24702"/>
                  <a:pt x="8811" y="24398"/>
                </a:cubicBezTo>
                <a:lnTo>
                  <a:pt x="8811" y="24064"/>
                </a:lnTo>
                <a:lnTo>
                  <a:pt x="8811" y="23517"/>
                </a:lnTo>
                <a:lnTo>
                  <a:pt x="8811" y="22910"/>
                </a:lnTo>
                <a:cubicBezTo>
                  <a:pt x="8811" y="22788"/>
                  <a:pt x="8811" y="22666"/>
                  <a:pt x="8841" y="22545"/>
                </a:cubicBezTo>
                <a:cubicBezTo>
                  <a:pt x="8841" y="22363"/>
                  <a:pt x="8872" y="22180"/>
                  <a:pt x="8902" y="21968"/>
                </a:cubicBezTo>
                <a:lnTo>
                  <a:pt x="8902" y="21846"/>
                </a:lnTo>
                <a:cubicBezTo>
                  <a:pt x="8902" y="21725"/>
                  <a:pt x="8933" y="21603"/>
                  <a:pt x="8963" y="21451"/>
                </a:cubicBezTo>
                <a:lnTo>
                  <a:pt x="8963" y="21299"/>
                </a:lnTo>
                <a:cubicBezTo>
                  <a:pt x="8963" y="21269"/>
                  <a:pt x="8993" y="21117"/>
                  <a:pt x="8993" y="21026"/>
                </a:cubicBezTo>
                <a:cubicBezTo>
                  <a:pt x="9024" y="20935"/>
                  <a:pt x="9054" y="20995"/>
                  <a:pt x="9084" y="20935"/>
                </a:cubicBezTo>
                <a:close/>
                <a:moveTo>
                  <a:pt x="26524" y="24307"/>
                </a:moveTo>
                <a:cubicBezTo>
                  <a:pt x="26585" y="24368"/>
                  <a:pt x="26676" y="24429"/>
                  <a:pt x="26737" y="24459"/>
                </a:cubicBezTo>
                <a:lnTo>
                  <a:pt x="26767" y="24459"/>
                </a:lnTo>
                <a:lnTo>
                  <a:pt x="26737" y="24641"/>
                </a:lnTo>
                <a:cubicBezTo>
                  <a:pt x="26676" y="24884"/>
                  <a:pt x="26615" y="25097"/>
                  <a:pt x="26555" y="25310"/>
                </a:cubicBezTo>
                <a:cubicBezTo>
                  <a:pt x="26494" y="25249"/>
                  <a:pt x="26463" y="25158"/>
                  <a:pt x="26433" y="25097"/>
                </a:cubicBezTo>
                <a:cubicBezTo>
                  <a:pt x="26433" y="25047"/>
                  <a:pt x="26433" y="25018"/>
                  <a:pt x="26433" y="24976"/>
                </a:cubicBezTo>
                <a:cubicBezTo>
                  <a:pt x="26463" y="24763"/>
                  <a:pt x="26494" y="24520"/>
                  <a:pt x="26524" y="24307"/>
                </a:cubicBezTo>
                <a:close/>
                <a:moveTo>
                  <a:pt x="8325" y="24034"/>
                </a:moveTo>
                <a:cubicBezTo>
                  <a:pt x="8325" y="24216"/>
                  <a:pt x="8325" y="24398"/>
                  <a:pt x="8325" y="24581"/>
                </a:cubicBezTo>
                <a:lnTo>
                  <a:pt x="8325" y="24915"/>
                </a:lnTo>
                <a:cubicBezTo>
                  <a:pt x="8325" y="25006"/>
                  <a:pt x="8325" y="25188"/>
                  <a:pt x="8325" y="25340"/>
                </a:cubicBezTo>
                <a:cubicBezTo>
                  <a:pt x="8234" y="25279"/>
                  <a:pt x="8173" y="25188"/>
                  <a:pt x="8112" y="25127"/>
                </a:cubicBezTo>
                <a:cubicBezTo>
                  <a:pt x="8112" y="25097"/>
                  <a:pt x="8082" y="25067"/>
                  <a:pt x="8082" y="25036"/>
                </a:cubicBezTo>
                <a:cubicBezTo>
                  <a:pt x="8082" y="25006"/>
                  <a:pt x="8112" y="24945"/>
                  <a:pt x="8112" y="24915"/>
                </a:cubicBezTo>
                <a:cubicBezTo>
                  <a:pt x="8112" y="24884"/>
                  <a:pt x="8112" y="24854"/>
                  <a:pt x="8143" y="24824"/>
                </a:cubicBezTo>
                <a:cubicBezTo>
                  <a:pt x="8203" y="24550"/>
                  <a:pt x="8264" y="24277"/>
                  <a:pt x="8325" y="24034"/>
                </a:cubicBezTo>
                <a:close/>
                <a:moveTo>
                  <a:pt x="15283" y="24360"/>
                </a:moveTo>
                <a:lnTo>
                  <a:pt x="15283" y="24368"/>
                </a:lnTo>
                <a:cubicBezTo>
                  <a:pt x="15283" y="24459"/>
                  <a:pt x="15252" y="24550"/>
                  <a:pt x="15252" y="24641"/>
                </a:cubicBezTo>
                <a:cubicBezTo>
                  <a:pt x="15222" y="24733"/>
                  <a:pt x="15222" y="24854"/>
                  <a:pt x="15191" y="24976"/>
                </a:cubicBezTo>
                <a:cubicBezTo>
                  <a:pt x="15191" y="25097"/>
                  <a:pt x="15191" y="25188"/>
                  <a:pt x="15161" y="25279"/>
                </a:cubicBezTo>
                <a:cubicBezTo>
                  <a:pt x="15161" y="25307"/>
                  <a:pt x="15161" y="25338"/>
                  <a:pt x="15161" y="25371"/>
                </a:cubicBezTo>
                <a:cubicBezTo>
                  <a:pt x="15161" y="25158"/>
                  <a:pt x="15131" y="24976"/>
                  <a:pt x="15131" y="24763"/>
                </a:cubicBezTo>
                <a:lnTo>
                  <a:pt x="15131" y="24611"/>
                </a:lnTo>
                <a:cubicBezTo>
                  <a:pt x="15177" y="24519"/>
                  <a:pt x="15223" y="24444"/>
                  <a:pt x="15283" y="24360"/>
                </a:cubicBezTo>
                <a:close/>
                <a:moveTo>
                  <a:pt x="27800" y="24793"/>
                </a:moveTo>
                <a:lnTo>
                  <a:pt x="27800" y="24793"/>
                </a:lnTo>
                <a:cubicBezTo>
                  <a:pt x="27831" y="24854"/>
                  <a:pt x="27861" y="24915"/>
                  <a:pt x="27891" y="24976"/>
                </a:cubicBezTo>
                <a:cubicBezTo>
                  <a:pt x="27922" y="25036"/>
                  <a:pt x="27952" y="25188"/>
                  <a:pt x="27983" y="25279"/>
                </a:cubicBezTo>
                <a:lnTo>
                  <a:pt x="27952" y="25371"/>
                </a:lnTo>
                <a:cubicBezTo>
                  <a:pt x="27891" y="25158"/>
                  <a:pt x="27861" y="24945"/>
                  <a:pt x="27800" y="24793"/>
                </a:cubicBezTo>
                <a:close/>
                <a:moveTo>
                  <a:pt x="30170" y="23548"/>
                </a:moveTo>
                <a:cubicBezTo>
                  <a:pt x="30170" y="23669"/>
                  <a:pt x="30200" y="23791"/>
                  <a:pt x="30231" y="23943"/>
                </a:cubicBezTo>
                <a:cubicBezTo>
                  <a:pt x="30231" y="24155"/>
                  <a:pt x="30261" y="24368"/>
                  <a:pt x="30261" y="24550"/>
                </a:cubicBezTo>
                <a:cubicBezTo>
                  <a:pt x="30261" y="24763"/>
                  <a:pt x="30261" y="24884"/>
                  <a:pt x="30261" y="25067"/>
                </a:cubicBezTo>
                <a:cubicBezTo>
                  <a:pt x="30200" y="25127"/>
                  <a:pt x="30170" y="25219"/>
                  <a:pt x="30140" y="25279"/>
                </a:cubicBezTo>
                <a:cubicBezTo>
                  <a:pt x="30109" y="25340"/>
                  <a:pt x="30079" y="25401"/>
                  <a:pt x="30079" y="25462"/>
                </a:cubicBezTo>
                <a:lnTo>
                  <a:pt x="30079" y="25431"/>
                </a:lnTo>
                <a:lnTo>
                  <a:pt x="30079" y="25401"/>
                </a:lnTo>
                <a:cubicBezTo>
                  <a:pt x="30079" y="25127"/>
                  <a:pt x="30018" y="24854"/>
                  <a:pt x="30018" y="24581"/>
                </a:cubicBezTo>
                <a:lnTo>
                  <a:pt x="30018" y="24368"/>
                </a:lnTo>
                <a:lnTo>
                  <a:pt x="30018" y="23821"/>
                </a:lnTo>
                <a:lnTo>
                  <a:pt x="30018" y="23669"/>
                </a:lnTo>
                <a:cubicBezTo>
                  <a:pt x="30079" y="23669"/>
                  <a:pt x="30140" y="23639"/>
                  <a:pt x="30170" y="23578"/>
                </a:cubicBezTo>
                <a:lnTo>
                  <a:pt x="30170" y="23548"/>
                </a:lnTo>
                <a:close/>
                <a:moveTo>
                  <a:pt x="37249" y="23639"/>
                </a:moveTo>
                <a:cubicBezTo>
                  <a:pt x="37310" y="23730"/>
                  <a:pt x="37401" y="23791"/>
                  <a:pt x="37462" y="23851"/>
                </a:cubicBezTo>
                <a:lnTo>
                  <a:pt x="37462" y="23882"/>
                </a:lnTo>
                <a:lnTo>
                  <a:pt x="37462" y="24094"/>
                </a:lnTo>
                <a:lnTo>
                  <a:pt x="37462" y="24641"/>
                </a:lnTo>
                <a:lnTo>
                  <a:pt x="37462" y="24884"/>
                </a:lnTo>
                <a:cubicBezTo>
                  <a:pt x="37462" y="25067"/>
                  <a:pt x="37432" y="25219"/>
                  <a:pt x="37401" y="25401"/>
                </a:cubicBezTo>
                <a:lnTo>
                  <a:pt x="37401" y="25492"/>
                </a:lnTo>
                <a:cubicBezTo>
                  <a:pt x="37371" y="25431"/>
                  <a:pt x="37340" y="25371"/>
                  <a:pt x="37340" y="25340"/>
                </a:cubicBezTo>
                <a:cubicBezTo>
                  <a:pt x="37310" y="25279"/>
                  <a:pt x="37340" y="25219"/>
                  <a:pt x="37310" y="25158"/>
                </a:cubicBezTo>
                <a:cubicBezTo>
                  <a:pt x="37310" y="24884"/>
                  <a:pt x="37280" y="24611"/>
                  <a:pt x="37249" y="24307"/>
                </a:cubicBezTo>
                <a:lnTo>
                  <a:pt x="37249" y="24034"/>
                </a:lnTo>
                <a:lnTo>
                  <a:pt x="37249" y="23639"/>
                </a:lnTo>
                <a:close/>
                <a:moveTo>
                  <a:pt x="38252" y="23608"/>
                </a:moveTo>
                <a:cubicBezTo>
                  <a:pt x="38252" y="23821"/>
                  <a:pt x="38222" y="24034"/>
                  <a:pt x="38222" y="24246"/>
                </a:cubicBezTo>
                <a:cubicBezTo>
                  <a:pt x="38222" y="24307"/>
                  <a:pt x="38222" y="24398"/>
                  <a:pt x="38222" y="24489"/>
                </a:cubicBezTo>
                <a:lnTo>
                  <a:pt x="38222" y="24976"/>
                </a:lnTo>
                <a:lnTo>
                  <a:pt x="38222" y="25067"/>
                </a:lnTo>
                <a:cubicBezTo>
                  <a:pt x="38222" y="25097"/>
                  <a:pt x="38222" y="25188"/>
                  <a:pt x="38191" y="25249"/>
                </a:cubicBezTo>
                <a:cubicBezTo>
                  <a:pt x="38191" y="25279"/>
                  <a:pt x="38191" y="25401"/>
                  <a:pt x="38161" y="25492"/>
                </a:cubicBezTo>
                <a:lnTo>
                  <a:pt x="38130" y="25249"/>
                </a:lnTo>
                <a:lnTo>
                  <a:pt x="38130" y="25006"/>
                </a:lnTo>
                <a:lnTo>
                  <a:pt x="38130" y="24733"/>
                </a:lnTo>
                <a:cubicBezTo>
                  <a:pt x="38130" y="24489"/>
                  <a:pt x="38100" y="24246"/>
                  <a:pt x="38100" y="24003"/>
                </a:cubicBezTo>
                <a:lnTo>
                  <a:pt x="38100" y="23943"/>
                </a:lnTo>
                <a:lnTo>
                  <a:pt x="38130" y="23912"/>
                </a:lnTo>
                <a:cubicBezTo>
                  <a:pt x="38191" y="23821"/>
                  <a:pt x="38222" y="23699"/>
                  <a:pt x="38252" y="23608"/>
                </a:cubicBezTo>
                <a:close/>
                <a:moveTo>
                  <a:pt x="45422" y="24884"/>
                </a:moveTo>
                <a:lnTo>
                  <a:pt x="45422" y="25158"/>
                </a:lnTo>
                <a:lnTo>
                  <a:pt x="45422" y="25371"/>
                </a:lnTo>
                <a:cubicBezTo>
                  <a:pt x="45422" y="25431"/>
                  <a:pt x="45422" y="25492"/>
                  <a:pt x="45453" y="25553"/>
                </a:cubicBezTo>
                <a:lnTo>
                  <a:pt x="45422" y="25553"/>
                </a:lnTo>
                <a:lnTo>
                  <a:pt x="45392" y="25522"/>
                </a:lnTo>
                <a:lnTo>
                  <a:pt x="45392" y="25310"/>
                </a:lnTo>
                <a:cubicBezTo>
                  <a:pt x="45392" y="25158"/>
                  <a:pt x="45422" y="25006"/>
                  <a:pt x="45422" y="24884"/>
                </a:cubicBezTo>
                <a:close/>
                <a:moveTo>
                  <a:pt x="18746" y="24976"/>
                </a:moveTo>
                <a:lnTo>
                  <a:pt x="18746" y="25006"/>
                </a:lnTo>
                <a:lnTo>
                  <a:pt x="18746" y="25553"/>
                </a:lnTo>
                <a:lnTo>
                  <a:pt x="18746" y="25583"/>
                </a:lnTo>
                <a:cubicBezTo>
                  <a:pt x="18716" y="25431"/>
                  <a:pt x="18655" y="25310"/>
                  <a:pt x="18625" y="25158"/>
                </a:cubicBezTo>
                <a:cubicBezTo>
                  <a:pt x="18625" y="25127"/>
                  <a:pt x="18594" y="25097"/>
                  <a:pt x="18594" y="25067"/>
                </a:cubicBezTo>
                <a:cubicBezTo>
                  <a:pt x="18655" y="25067"/>
                  <a:pt x="18716" y="25036"/>
                  <a:pt x="18746" y="24976"/>
                </a:cubicBezTo>
                <a:close/>
                <a:moveTo>
                  <a:pt x="44328" y="22575"/>
                </a:moveTo>
                <a:lnTo>
                  <a:pt x="44328" y="22818"/>
                </a:lnTo>
                <a:lnTo>
                  <a:pt x="44328" y="23092"/>
                </a:lnTo>
                <a:lnTo>
                  <a:pt x="44268" y="23851"/>
                </a:lnTo>
                <a:lnTo>
                  <a:pt x="44268" y="24064"/>
                </a:lnTo>
                <a:lnTo>
                  <a:pt x="44268" y="24550"/>
                </a:lnTo>
                <a:lnTo>
                  <a:pt x="44268" y="25097"/>
                </a:lnTo>
                <a:lnTo>
                  <a:pt x="44268" y="25553"/>
                </a:lnTo>
                <a:lnTo>
                  <a:pt x="43994" y="25553"/>
                </a:lnTo>
                <a:cubicBezTo>
                  <a:pt x="43964" y="25583"/>
                  <a:pt x="43933" y="25583"/>
                  <a:pt x="43903" y="25614"/>
                </a:cubicBezTo>
                <a:lnTo>
                  <a:pt x="43873" y="25644"/>
                </a:lnTo>
                <a:lnTo>
                  <a:pt x="43842" y="25674"/>
                </a:lnTo>
                <a:lnTo>
                  <a:pt x="43842" y="25492"/>
                </a:lnTo>
                <a:lnTo>
                  <a:pt x="43842" y="25279"/>
                </a:lnTo>
                <a:lnTo>
                  <a:pt x="43842" y="24824"/>
                </a:lnTo>
                <a:lnTo>
                  <a:pt x="43842" y="24429"/>
                </a:lnTo>
                <a:cubicBezTo>
                  <a:pt x="43842" y="24277"/>
                  <a:pt x="43842" y="24246"/>
                  <a:pt x="43873" y="24155"/>
                </a:cubicBezTo>
                <a:cubicBezTo>
                  <a:pt x="43873" y="24064"/>
                  <a:pt x="43903" y="23882"/>
                  <a:pt x="43903" y="23760"/>
                </a:cubicBezTo>
                <a:cubicBezTo>
                  <a:pt x="43933" y="23669"/>
                  <a:pt x="43964" y="23396"/>
                  <a:pt x="43994" y="23213"/>
                </a:cubicBezTo>
                <a:cubicBezTo>
                  <a:pt x="44025" y="23061"/>
                  <a:pt x="44055" y="22940"/>
                  <a:pt x="44085" y="22818"/>
                </a:cubicBezTo>
                <a:lnTo>
                  <a:pt x="44146" y="22666"/>
                </a:lnTo>
                <a:lnTo>
                  <a:pt x="44177" y="22666"/>
                </a:lnTo>
                <a:cubicBezTo>
                  <a:pt x="44207" y="22666"/>
                  <a:pt x="44237" y="22636"/>
                  <a:pt x="44298" y="22606"/>
                </a:cubicBezTo>
                <a:cubicBezTo>
                  <a:pt x="44298" y="22606"/>
                  <a:pt x="44328" y="22606"/>
                  <a:pt x="44328" y="22575"/>
                </a:cubicBezTo>
                <a:close/>
                <a:moveTo>
                  <a:pt x="5439" y="24611"/>
                </a:moveTo>
                <a:cubicBezTo>
                  <a:pt x="5439" y="24824"/>
                  <a:pt x="5469" y="25036"/>
                  <a:pt x="5499" y="25249"/>
                </a:cubicBezTo>
                <a:lnTo>
                  <a:pt x="5522" y="25689"/>
                </a:lnTo>
                <a:lnTo>
                  <a:pt x="5522" y="25689"/>
                </a:lnTo>
                <a:cubicBezTo>
                  <a:pt x="5518" y="25653"/>
                  <a:pt x="5511" y="25618"/>
                  <a:pt x="5499" y="25583"/>
                </a:cubicBezTo>
                <a:cubicBezTo>
                  <a:pt x="5469" y="25462"/>
                  <a:pt x="5469" y="25279"/>
                  <a:pt x="5439" y="25127"/>
                </a:cubicBezTo>
                <a:lnTo>
                  <a:pt x="5439" y="25006"/>
                </a:lnTo>
                <a:lnTo>
                  <a:pt x="5439" y="24702"/>
                </a:lnTo>
                <a:cubicBezTo>
                  <a:pt x="5439" y="24672"/>
                  <a:pt x="5439" y="24641"/>
                  <a:pt x="5439" y="24611"/>
                </a:cubicBezTo>
                <a:close/>
                <a:moveTo>
                  <a:pt x="28833" y="24338"/>
                </a:moveTo>
                <a:lnTo>
                  <a:pt x="28894" y="24398"/>
                </a:lnTo>
                <a:lnTo>
                  <a:pt x="28955" y="24489"/>
                </a:lnTo>
                <a:cubicBezTo>
                  <a:pt x="28985" y="24520"/>
                  <a:pt x="28985" y="24581"/>
                  <a:pt x="29016" y="24641"/>
                </a:cubicBezTo>
                <a:lnTo>
                  <a:pt x="28955" y="24854"/>
                </a:lnTo>
                <a:cubicBezTo>
                  <a:pt x="28955" y="24976"/>
                  <a:pt x="28924" y="25097"/>
                  <a:pt x="28894" y="25219"/>
                </a:cubicBezTo>
                <a:lnTo>
                  <a:pt x="28803" y="25553"/>
                </a:lnTo>
                <a:cubicBezTo>
                  <a:pt x="28803" y="25614"/>
                  <a:pt x="28803" y="25674"/>
                  <a:pt x="28772" y="25705"/>
                </a:cubicBezTo>
                <a:cubicBezTo>
                  <a:pt x="28681" y="25492"/>
                  <a:pt x="28621" y="25219"/>
                  <a:pt x="28560" y="24976"/>
                </a:cubicBezTo>
                <a:cubicBezTo>
                  <a:pt x="28560" y="24945"/>
                  <a:pt x="28590" y="24915"/>
                  <a:pt x="28590" y="24884"/>
                </a:cubicBezTo>
                <a:cubicBezTo>
                  <a:pt x="28651" y="24702"/>
                  <a:pt x="28712" y="24550"/>
                  <a:pt x="28772" y="24398"/>
                </a:cubicBezTo>
                <a:lnTo>
                  <a:pt x="28803" y="24338"/>
                </a:lnTo>
                <a:close/>
                <a:moveTo>
                  <a:pt x="31477" y="23973"/>
                </a:moveTo>
                <a:cubicBezTo>
                  <a:pt x="31477" y="24064"/>
                  <a:pt x="31507" y="24155"/>
                  <a:pt x="31537" y="24216"/>
                </a:cubicBezTo>
                <a:lnTo>
                  <a:pt x="31537" y="24338"/>
                </a:lnTo>
                <a:lnTo>
                  <a:pt x="31537" y="24672"/>
                </a:lnTo>
                <a:lnTo>
                  <a:pt x="31537" y="25279"/>
                </a:lnTo>
                <a:cubicBezTo>
                  <a:pt x="31537" y="25492"/>
                  <a:pt x="31537" y="25614"/>
                  <a:pt x="31537" y="25766"/>
                </a:cubicBezTo>
                <a:cubicBezTo>
                  <a:pt x="31507" y="25644"/>
                  <a:pt x="31446" y="25522"/>
                  <a:pt x="31385" y="25431"/>
                </a:cubicBezTo>
                <a:lnTo>
                  <a:pt x="31385" y="25401"/>
                </a:lnTo>
                <a:lnTo>
                  <a:pt x="31385" y="25219"/>
                </a:lnTo>
                <a:lnTo>
                  <a:pt x="31385" y="24854"/>
                </a:lnTo>
                <a:cubicBezTo>
                  <a:pt x="31385" y="24702"/>
                  <a:pt x="31416" y="24520"/>
                  <a:pt x="31416" y="24368"/>
                </a:cubicBezTo>
                <a:cubicBezTo>
                  <a:pt x="31446" y="24186"/>
                  <a:pt x="31446" y="24125"/>
                  <a:pt x="31477" y="23973"/>
                </a:cubicBezTo>
                <a:close/>
                <a:moveTo>
                  <a:pt x="3889" y="25371"/>
                </a:moveTo>
                <a:cubicBezTo>
                  <a:pt x="3889" y="25492"/>
                  <a:pt x="3859" y="25644"/>
                  <a:pt x="3859" y="25796"/>
                </a:cubicBezTo>
                <a:lnTo>
                  <a:pt x="3859" y="25766"/>
                </a:lnTo>
                <a:cubicBezTo>
                  <a:pt x="3828" y="25705"/>
                  <a:pt x="3828" y="25614"/>
                  <a:pt x="3828" y="25553"/>
                </a:cubicBezTo>
                <a:lnTo>
                  <a:pt x="3828" y="25522"/>
                </a:lnTo>
                <a:cubicBezTo>
                  <a:pt x="3828" y="25462"/>
                  <a:pt x="3859" y="25431"/>
                  <a:pt x="3889" y="25371"/>
                </a:cubicBezTo>
                <a:close/>
                <a:moveTo>
                  <a:pt x="40196" y="24854"/>
                </a:moveTo>
                <a:lnTo>
                  <a:pt x="40288" y="24945"/>
                </a:lnTo>
                <a:cubicBezTo>
                  <a:pt x="40318" y="25006"/>
                  <a:pt x="40348" y="25067"/>
                  <a:pt x="40379" y="25127"/>
                </a:cubicBezTo>
                <a:cubicBezTo>
                  <a:pt x="40379" y="25158"/>
                  <a:pt x="40379" y="25188"/>
                  <a:pt x="40348" y="25249"/>
                </a:cubicBezTo>
                <a:cubicBezTo>
                  <a:pt x="40318" y="25431"/>
                  <a:pt x="40288" y="25644"/>
                  <a:pt x="40257" y="25857"/>
                </a:cubicBezTo>
                <a:lnTo>
                  <a:pt x="40227" y="25826"/>
                </a:lnTo>
                <a:lnTo>
                  <a:pt x="40227" y="25705"/>
                </a:lnTo>
                <a:lnTo>
                  <a:pt x="40227" y="25674"/>
                </a:lnTo>
                <a:cubicBezTo>
                  <a:pt x="40196" y="25462"/>
                  <a:pt x="40196" y="25219"/>
                  <a:pt x="40166" y="25006"/>
                </a:cubicBezTo>
                <a:lnTo>
                  <a:pt x="40166" y="24854"/>
                </a:lnTo>
                <a:close/>
                <a:moveTo>
                  <a:pt x="5529" y="25823"/>
                </a:moveTo>
                <a:lnTo>
                  <a:pt x="5530" y="25826"/>
                </a:lnTo>
                <a:cubicBezTo>
                  <a:pt x="5560" y="25826"/>
                  <a:pt x="5530" y="25857"/>
                  <a:pt x="5530" y="25887"/>
                </a:cubicBezTo>
                <a:cubicBezTo>
                  <a:pt x="5530" y="25865"/>
                  <a:pt x="5530" y="25843"/>
                  <a:pt x="5529" y="25823"/>
                </a:cubicBezTo>
                <a:close/>
                <a:moveTo>
                  <a:pt x="33786" y="25553"/>
                </a:moveTo>
                <a:cubicBezTo>
                  <a:pt x="33786" y="25674"/>
                  <a:pt x="33755" y="25796"/>
                  <a:pt x="33755" y="25887"/>
                </a:cubicBezTo>
                <a:lnTo>
                  <a:pt x="33725" y="25887"/>
                </a:lnTo>
                <a:cubicBezTo>
                  <a:pt x="33730" y="25776"/>
                  <a:pt x="33758" y="25664"/>
                  <a:pt x="33786" y="25553"/>
                </a:cubicBezTo>
                <a:close/>
                <a:moveTo>
                  <a:pt x="25187" y="25188"/>
                </a:moveTo>
                <a:lnTo>
                  <a:pt x="25187" y="25249"/>
                </a:lnTo>
                <a:lnTo>
                  <a:pt x="25187" y="25371"/>
                </a:lnTo>
                <a:cubicBezTo>
                  <a:pt x="25187" y="25462"/>
                  <a:pt x="25127" y="25553"/>
                  <a:pt x="25127" y="25644"/>
                </a:cubicBezTo>
                <a:cubicBezTo>
                  <a:pt x="25127" y="25735"/>
                  <a:pt x="25096" y="25826"/>
                  <a:pt x="25096" y="25917"/>
                </a:cubicBezTo>
                <a:cubicBezTo>
                  <a:pt x="25096" y="25887"/>
                  <a:pt x="25066" y="25887"/>
                  <a:pt x="25066" y="25857"/>
                </a:cubicBezTo>
                <a:cubicBezTo>
                  <a:pt x="25066" y="25826"/>
                  <a:pt x="25035" y="25796"/>
                  <a:pt x="25035" y="25766"/>
                </a:cubicBezTo>
                <a:cubicBezTo>
                  <a:pt x="25051" y="25750"/>
                  <a:pt x="25058" y="25743"/>
                  <a:pt x="25066" y="25735"/>
                </a:cubicBezTo>
                <a:lnTo>
                  <a:pt x="25066" y="25735"/>
                </a:lnTo>
                <a:lnTo>
                  <a:pt x="25096" y="25674"/>
                </a:lnTo>
                <a:cubicBezTo>
                  <a:pt x="25096" y="25644"/>
                  <a:pt x="25127" y="25644"/>
                  <a:pt x="25127" y="25614"/>
                </a:cubicBezTo>
                <a:lnTo>
                  <a:pt x="25127" y="25492"/>
                </a:lnTo>
                <a:lnTo>
                  <a:pt x="25157" y="25371"/>
                </a:lnTo>
                <a:cubicBezTo>
                  <a:pt x="25157" y="25310"/>
                  <a:pt x="25157" y="25249"/>
                  <a:pt x="25187" y="25188"/>
                </a:cubicBezTo>
                <a:close/>
                <a:moveTo>
                  <a:pt x="38860" y="25674"/>
                </a:moveTo>
                <a:lnTo>
                  <a:pt x="38860" y="25705"/>
                </a:lnTo>
                <a:cubicBezTo>
                  <a:pt x="38860" y="25807"/>
                  <a:pt x="38838" y="25887"/>
                  <a:pt x="38813" y="25964"/>
                </a:cubicBezTo>
                <a:lnTo>
                  <a:pt x="38813" y="25964"/>
                </a:lnTo>
                <a:cubicBezTo>
                  <a:pt x="38830" y="25891"/>
                  <a:pt x="38835" y="25773"/>
                  <a:pt x="38860" y="25674"/>
                </a:cubicBezTo>
                <a:close/>
                <a:moveTo>
                  <a:pt x="35609" y="24459"/>
                </a:moveTo>
                <a:cubicBezTo>
                  <a:pt x="35639" y="24489"/>
                  <a:pt x="35669" y="24520"/>
                  <a:pt x="35700" y="24520"/>
                </a:cubicBezTo>
                <a:cubicBezTo>
                  <a:pt x="35718" y="24529"/>
                  <a:pt x="35735" y="24532"/>
                  <a:pt x="35752" y="24532"/>
                </a:cubicBezTo>
                <a:cubicBezTo>
                  <a:pt x="35794" y="24532"/>
                  <a:pt x="35830" y="24511"/>
                  <a:pt x="35852" y="24489"/>
                </a:cubicBezTo>
                <a:cubicBezTo>
                  <a:pt x="35882" y="24581"/>
                  <a:pt x="35912" y="24702"/>
                  <a:pt x="35943" y="24793"/>
                </a:cubicBezTo>
                <a:lnTo>
                  <a:pt x="35943" y="24884"/>
                </a:lnTo>
                <a:lnTo>
                  <a:pt x="35852" y="25371"/>
                </a:lnTo>
                <a:lnTo>
                  <a:pt x="35852" y="25431"/>
                </a:lnTo>
                <a:cubicBezTo>
                  <a:pt x="35761" y="25614"/>
                  <a:pt x="35700" y="25826"/>
                  <a:pt x="35639" y="26009"/>
                </a:cubicBezTo>
                <a:lnTo>
                  <a:pt x="35609" y="25826"/>
                </a:lnTo>
                <a:lnTo>
                  <a:pt x="35609" y="25705"/>
                </a:lnTo>
                <a:lnTo>
                  <a:pt x="35609" y="25188"/>
                </a:lnTo>
                <a:lnTo>
                  <a:pt x="35609" y="24611"/>
                </a:lnTo>
                <a:lnTo>
                  <a:pt x="35609" y="24459"/>
                </a:lnTo>
                <a:close/>
                <a:moveTo>
                  <a:pt x="33239" y="23031"/>
                </a:moveTo>
                <a:lnTo>
                  <a:pt x="33239" y="23305"/>
                </a:lnTo>
                <a:lnTo>
                  <a:pt x="33239" y="24034"/>
                </a:lnTo>
                <a:lnTo>
                  <a:pt x="33239" y="24246"/>
                </a:lnTo>
                <a:cubicBezTo>
                  <a:pt x="33239" y="24398"/>
                  <a:pt x="33239" y="24581"/>
                  <a:pt x="33269" y="24702"/>
                </a:cubicBezTo>
                <a:cubicBezTo>
                  <a:pt x="33300" y="24854"/>
                  <a:pt x="33300" y="25006"/>
                  <a:pt x="33330" y="25127"/>
                </a:cubicBezTo>
                <a:cubicBezTo>
                  <a:pt x="33330" y="25188"/>
                  <a:pt x="33330" y="25219"/>
                  <a:pt x="33360" y="25249"/>
                </a:cubicBezTo>
                <a:cubicBezTo>
                  <a:pt x="33330" y="25279"/>
                  <a:pt x="33330" y="25310"/>
                  <a:pt x="33360" y="25340"/>
                </a:cubicBezTo>
                <a:cubicBezTo>
                  <a:pt x="33330" y="25553"/>
                  <a:pt x="33300" y="25766"/>
                  <a:pt x="33269" y="26009"/>
                </a:cubicBezTo>
                <a:lnTo>
                  <a:pt x="33269" y="26069"/>
                </a:lnTo>
                <a:cubicBezTo>
                  <a:pt x="33239" y="25887"/>
                  <a:pt x="33239" y="25735"/>
                  <a:pt x="33208" y="25553"/>
                </a:cubicBezTo>
                <a:cubicBezTo>
                  <a:pt x="33178" y="25310"/>
                  <a:pt x="33178" y="25036"/>
                  <a:pt x="33178" y="24793"/>
                </a:cubicBezTo>
                <a:lnTo>
                  <a:pt x="33178" y="24277"/>
                </a:lnTo>
                <a:lnTo>
                  <a:pt x="33178" y="23791"/>
                </a:lnTo>
                <a:cubicBezTo>
                  <a:pt x="33239" y="23699"/>
                  <a:pt x="33239" y="23608"/>
                  <a:pt x="33239" y="23517"/>
                </a:cubicBezTo>
                <a:lnTo>
                  <a:pt x="33208" y="23517"/>
                </a:lnTo>
                <a:lnTo>
                  <a:pt x="33208" y="23183"/>
                </a:lnTo>
                <a:cubicBezTo>
                  <a:pt x="33208" y="23092"/>
                  <a:pt x="33239" y="23092"/>
                  <a:pt x="33239" y="23031"/>
                </a:cubicBezTo>
                <a:close/>
                <a:moveTo>
                  <a:pt x="32874" y="23943"/>
                </a:moveTo>
                <a:lnTo>
                  <a:pt x="32874" y="24489"/>
                </a:lnTo>
                <a:lnTo>
                  <a:pt x="32874" y="24824"/>
                </a:lnTo>
                <a:lnTo>
                  <a:pt x="32874" y="25067"/>
                </a:lnTo>
                <a:cubicBezTo>
                  <a:pt x="32874" y="25249"/>
                  <a:pt x="32905" y="25431"/>
                  <a:pt x="32905" y="25614"/>
                </a:cubicBezTo>
                <a:cubicBezTo>
                  <a:pt x="32935" y="25796"/>
                  <a:pt x="32935" y="25917"/>
                  <a:pt x="32965" y="26100"/>
                </a:cubicBezTo>
                <a:lnTo>
                  <a:pt x="32935" y="26069"/>
                </a:lnTo>
                <a:lnTo>
                  <a:pt x="32905" y="26039"/>
                </a:lnTo>
                <a:cubicBezTo>
                  <a:pt x="32874" y="26009"/>
                  <a:pt x="32844" y="26009"/>
                  <a:pt x="32813" y="26009"/>
                </a:cubicBezTo>
                <a:lnTo>
                  <a:pt x="32753" y="26009"/>
                </a:lnTo>
                <a:lnTo>
                  <a:pt x="32753" y="25644"/>
                </a:lnTo>
                <a:lnTo>
                  <a:pt x="32753" y="24976"/>
                </a:lnTo>
                <a:lnTo>
                  <a:pt x="32753" y="24824"/>
                </a:lnTo>
                <a:cubicBezTo>
                  <a:pt x="32753" y="24672"/>
                  <a:pt x="32783" y="24489"/>
                  <a:pt x="32813" y="24338"/>
                </a:cubicBezTo>
                <a:lnTo>
                  <a:pt x="32874" y="23943"/>
                </a:lnTo>
                <a:close/>
                <a:moveTo>
                  <a:pt x="39619" y="21056"/>
                </a:moveTo>
                <a:lnTo>
                  <a:pt x="39619" y="21147"/>
                </a:lnTo>
                <a:cubicBezTo>
                  <a:pt x="39619" y="21451"/>
                  <a:pt x="39650" y="21755"/>
                  <a:pt x="39680" y="22059"/>
                </a:cubicBezTo>
                <a:lnTo>
                  <a:pt x="39680" y="22180"/>
                </a:lnTo>
                <a:lnTo>
                  <a:pt x="39680" y="22970"/>
                </a:lnTo>
                <a:lnTo>
                  <a:pt x="39680" y="23274"/>
                </a:lnTo>
                <a:cubicBezTo>
                  <a:pt x="39680" y="23730"/>
                  <a:pt x="39680" y="24186"/>
                  <a:pt x="39710" y="24611"/>
                </a:cubicBezTo>
                <a:lnTo>
                  <a:pt x="39710" y="24793"/>
                </a:lnTo>
                <a:lnTo>
                  <a:pt x="39589" y="25036"/>
                </a:lnTo>
                <a:cubicBezTo>
                  <a:pt x="39558" y="25127"/>
                  <a:pt x="39528" y="25219"/>
                  <a:pt x="39498" y="25310"/>
                </a:cubicBezTo>
                <a:lnTo>
                  <a:pt x="39406" y="25492"/>
                </a:lnTo>
                <a:cubicBezTo>
                  <a:pt x="39406" y="25522"/>
                  <a:pt x="39406" y="25522"/>
                  <a:pt x="39376" y="25553"/>
                </a:cubicBezTo>
                <a:cubicBezTo>
                  <a:pt x="39346" y="25705"/>
                  <a:pt x="39285" y="25826"/>
                  <a:pt x="39224" y="25978"/>
                </a:cubicBezTo>
                <a:lnTo>
                  <a:pt x="39163" y="26130"/>
                </a:lnTo>
                <a:cubicBezTo>
                  <a:pt x="39163" y="26039"/>
                  <a:pt x="39194" y="25917"/>
                  <a:pt x="39224" y="25826"/>
                </a:cubicBezTo>
                <a:cubicBezTo>
                  <a:pt x="39224" y="25705"/>
                  <a:pt x="39255" y="25583"/>
                  <a:pt x="39285" y="25431"/>
                </a:cubicBezTo>
                <a:cubicBezTo>
                  <a:pt x="39315" y="25219"/>
                  <a:pt x="39346" y="24976"/>
                  <a:pt x="39406" y="24763"/>
                </a:cubicBezTo>
                <a:cubicBezTo>
                  <a:pt x="39406" y="24672"/>
                  <a:pt x="39437" y="24611"/>
                  <a:pt x="39437" y="24520"/>
                </a:cubicBezTo>
                <a:cubicBezTo>
                  <a:pt x="39437" y="24429"/>
                  <a:pt x="39467" y="24246"/>
                  <a:pt x="39498" y="24125"/>
                </a:cubicBezTo>
                <a:cubicBezTo>
                  <a:pt x="39498" y="23973"/>
                  <a:pt x="39498" y="23912"/>
                  <a:pt x="39528" y="23791"/>
                </a:cubicBezTo>
                <a:cubicBezTo>
                  <a:pt x="39558" y="23669"/>
                  <a:pt x="39558" y="23517"/>
                  <a:pt x="39558" y="23426"/>
                </a:cubicBezTo>
                <a:cubicBezTo>
                  <a:pt x="39589" y="23305"/>
                  <a:pt x="39558" y="23031"/>
                  <a:pt x="39589" y="22849"/>
                </a:cubicBezTo>
                <a:cubicBezTo>
                  <a:pt x="39619" y="22666"/>
                  <a:pt x="39589" y="22545"/>
                  <a:pt x="39589" y="22363"/>
                </a:cubicBezTo>
                <a:cubicBezTo>
                  <a:pt x="39589" y="22211"/>
                  <a:pt x="39558" y="22089"/>
                  <a:pt x="39558" y="21937"/>
                </a:cubicBezTo>
                <a:cubicBezTo>
                  <a:pt x="39558" y="21877"/>
                  <a:pt x="39528" y="21785"/>
                  <a:pt x="39528" y="21694"/>
                </a:cubicBezTo>
                <a:cubicBezTo>
                  <a:pt x="39498" y="21633"/>
                  <a:pt x="39558" y="21421"/>
                  <a:pt x="39589" y="21330"/>
                </a:cubicBezTo>
                <a:cubicBezTo>
                  <a:pt x="39589" y="21208"/>
                  <a:pt x="39589" y="21147"/>
                  <a:pt x="39619" y="21056"/>
                </a:cubicBezTo>
                <a:close/>
                <a:moveTo>
                  <a:pt x="19445" y="25036"/>
                </a:moveTo>
                <a:cubicBezTo>
                  <a:pt x="19475" y="25127"/>
                  <a:pt x="19506" y="25249"/>
                  <a:pt x="19506" y="25371"/>
                </a:cubicBezTo>
                <a:cubicBezTo>
                  <a:pt x="19536" y="25553"/>
                  <a:pt x="19567" y="25705"/>
                  <a:pt x="19597" y="25887"/>
                </a:cubicBezTo>
                <a:lnTo>
                  <a:pt x="19627" y="26009"/>
                </a:lnTo>
                <a:lnTo>
                  <a:pt x="19567" y="26100"/>
                </a:lnTo>
                <a:cubicBezTo>
                  <a:pt x="19536" y="26161"/>
                  <a:pt x="19536" y="26191"/>
                  <a:pt x="19506" y="26221"/>
                </a:cubicBezTo>
                <a:lnTo>
                  <a:pt x="19475" y="26009"/>
                </a:lnTo>
                <a:cubicBezTo>
                  <a:pt x="19475" y="25887"/>
                  <a:pt x="19445" y="25766"/>
                  <a:pt x="19445" y="25644"/>
                </a:cubicBezTo>
                <a:lnTo>
                  <a:pt x="19445" y="25553"/>
                </a:lnTo>
                <a:lnTo>
                  <a:pt x="19445" y="25431"/>
                </a:lnTo>
                <a:lnTo>
                  <a:pt x="19445" y="25371"/>
                </a:lnTo>
                <a:lnTo>
                  <a:pt x="19445" y="25219"/>
                </a:lnTo>
                <a:lnTo>
                  <a:pt x="19445" y="25067"/>
                </a:lnTo>
                <a:cubicBezTo>
                  <a:pt x="19445" y="25052"/>
                  <a:pt x="19445" y="25042"/>
                  <a:pt x="19445" y="25036"/>
                </a:cubicBezTo>
                <a:close/>
                <a:moveTo>
                  <a:pt x="38799" y="26009"/>
                </a:moveTo>
                <a:lnTo>
                  <a:pt x="38799" y="26009"/>
                </a:lnTo>
                <a:cubicBezTo>
                  <a:pt x="38799" y="26100"/>
                  <a:pt x="38768" y="26161"/>
                  <a:pt x="38768" y="26252"/>
                </a:cubicBezTo>
                <a:lnTo>
                  <a:pt x="38768" y="26221"/>
                </a:lnTo>
                <a:cubicBezTo>
                  <a:pt x="38768" y="26191"/>
                  <a:pt x="38799" y="26069"/>
                  <a:pt x="38799" y="26009"/>
                </a:cubicBezTo>
                <a:close/>
                <a:moveTo>
                  <a:pt x="34515" y="22241"/>
                </a:moveTo>
                <a:cubicBezTo>
                  <a:pt x="34606" y="22515"/>
                  <a:pt x="34667" y="22818"/>
                  <a:pt x="34667" y="23092"/>
                </a:cubicBezTo>
                <a:cubicBezTo>
                  <a:pt x="34697" y="23396"/>
                  <a:pt x="34697" y="23730"/>
                  <a:pt x="34697" y="24034"/>
                </a:cubicBezTo>
                <a:cubicBezTo>
                  <a:pt x="34667" y="24368"/>
                  <a:pt x="34636" y="24702"/>
                  <a:pt x="34606" y="25006"/>
                </a:cubicBezTo>
                <a:cubicBezTo>
                  <a:pt x="34576" y="25127"/>
                  <a:pt x="34545" y="25249"/>
                  <a:pt x="34515" y="25371"/>
                </a:cubicBezTo>
                <a:cubicBezTo>
                  <a:pt x="34515" y="25492"/>
                  <a:pt x="34484" y="25553"/>
                  <a:pt x="34484" y="25674"/>
                </a:cubicBezTo>
                <a:cubicBezTo>
                  <a:pt x="34424" y="25887"/>
                  <a:pt x="34363" y="26100"/>
                  <a:pt x="34333" y="26312"/>
                </a:cubicBezTo>
                <a:cubicBezTo>
                  <a:pt x="34302" y="26191"/>
                  <a:pt x="34272" y="26069"/>
                  <a:pt x="34241" y="25917"/>
                </a:cubicBezTo>
                <a:cubicBezTo>
                  <a:pt x="34211" y="25796"/>
                  <a:pt x="34241" y="25735"/>
                  <a:pt x="34241" y="25644"/>
                </a:cubicBezTo>
                <a:lnTo>
                  <a:pt x="34181" y="25279"/>
                </a:lnTo>
                <a:cubicBezTo>
                  <a:pt x="34241" y="25006"/>
                  <a:pt x="34241" y="24733"/>
                  <a:pt x="34272" y="24429"/>
                </a:cubicBezTo>
                <a:cubicBezTo>
                  <a:pt x="34302" y="24277"/>
                  <a:pt x="34333" y="24125"/>
                  <a:pt x="34333" y="23973"/>
                </a:cubicBezTo>
                <a:cubicBezTo>
                  <a:pt x="34363" y="23760"/>
                  <a:pt x="34393" y="23548"/>
                  <a:pt x="34424" y="23335"/>
                </a:cubicBezTo>
                <a:cubicBezTo>
                  <a:pt x="34454" y="23122"/>
                  <a:pt x="34484" y="22849"/>
                  <a:pt x="34515" y="22606"/>
                </a:cubicBezTo>
                <a:lnTo>
                  <a:pt x="34515" y="22393"/>
                </a:lnTo>
                <a:lnTo>
                  <a:pt x="34515" y="22241"/>
                </a:lnTo>
                <a:close/>
                <a:moveTo>
                  <a:pt x="22058" y="24581"/>
                </a:moveTo>
                <a:lnTo>
                  <a:pt x="22058" y="24915"/>
                </a:lnTo>
                <a:lnTo>
                  <a:pt x="22058" y="25462"/>
                </a:lnTo>
                <a:lnTo>
                  <a:pt x="22058" y="26161"/>
                </a:lnTo>
                <a:lnTo>
                  <a:pt x="22058" y="26191"/>
                </a:lnTo>
                <a:lnTo>
                  <a:pt x="22058" y="26343"/>
                </a:lnTo>
                <a:cubicBezTo>
                  <a:pt x="22028" y="26252"/>
                  <a:pt x="21997" y="26161"/>
                  <a:pt x="21967" y="26069"/>
                </a:cubicBezTo>
                <a:lnTo>
                  <a:pt x="21967" y="25431"/>
                </a:lnTo>
                <a:cubicBezTo>
                  <a:pt x="21967" y="25158"/>
                  <a:pt x="21997" y="24884"/>
                  <a:pt x="22058" y="24581"/>
                </a:cubicBezTo>
                <a:close/>
                <a:moveTo>
                  <a:pt x="31385" y="26373"/>
                </a:moveTo>
                <a:cubicBezTo>
                  <a:pt x="31385" y="26373"/>
                  <a:pt x="31385" y="26404"/>
                  <a:pt x="31416" y="26404"/>
                </a:cubicBezTo>
                <a:lnTo>
                  <a:pt x="31385" y="26434"/>
                </a:lnTo>
                <a:lnTo>
                  <a:pt x="31385" y="26373"/>
                </a:lnTo>
                <a:close/>
                <a:moveTo>
                  <a:pt x="13733" y="21451"/>
                </a:moveTo>
                <a:cubicBezTo>
                  <a:pt x="13733" y="21482"/>
                  <a:pt x="13733" y="21512"/>
                  <a:pt x="13733" y="21542"/>
                </a:cubicBezTo>
                <a:lnTo>
                  <a:pt x="13733" y="22059"/>
                </a:lnTo>
                <a:lnTo>
                  <a:pt x="13733" y="22818"/>
                </a:lnTo>
                <a:cubicBezTo>
                  <a:pt x="13733" y="22879"/>
                  <a:pt x="13703" y="22940"/>
                  <a:pt x="13733" y="23001"/>
                </a:cubicBezTo>
                <a:lnTo>
                  <a:pt x="13703" y="23001"/>
                </a:lnTo>
                <a:lnTo>
                  <a:pt x="13703" y="23487"/>
                </a:lnTo>
                <a:lnTo>
                  <a:pt x="13733" y="23943"/>
                </a:lnTo>
                <a:lnTo>
                  <a:pt x="13733" y="24003"/>
                </a:lnTo>
                <a:cubicBezTo>
                  <a:pt x="13733" y="24125"/>
                  <a:pt x="13703" y="24277"/>
                  <a:pt x="13703" y="24429"/>
                </a:cubicBezTo>
                <a:cubicBezTo>
                  <a:pt x="13672" y="24763"/>
                  <a:pt x="13642" y="25067"/>
                  <a:pt x="13611" y="25401"/>
                </a:cubicBezTo>
                <a:cubicBezTo>
                  <a:pt x="13581" y="25735"/>
                  <a:pt x="13551" y="26069"/>
                  <a:pt x="13551" y="26404"/>
                </a:cubicBezTo>
                <a:lnTo>
                  <a:pt x="13551" y="26495"/>
                </a:lnTo>
                <a:lnTo>
                  <a:pt x="13551" y="26525"/>
                </a:lnTo>
                <a:lnTo>
                  <a:pt x="13520" y="26069"/>
                </a:lnTo>
                <a:cubicBezTo>
                  <a:pt x="13520" y="26009"/>
                  <a:pt x="13520" y="25917"/>
                  <a:pt x="13490" y="25857"/>
                </a:cubicBezTo>
                <a:lnTo>
                  <a:pt x="13490" y="25340"/>
                </a:lnTo>
                <a:lnTo>
                  <a:pt x="13490" y="24702"/>
                </a:lnTo>
                <a:lnTo>
                  <a:pt x="13490" y="24186"/>
                </a:lnTo>
                <a:lnTo>
                  <a:pt x="13490" y="23608"/>
                </a:lnTo>
                <a:lnTo>
                  <a:pt x="13551" y="22758"/>
                </a:lnTo>
                <a:cubicBezTo>
                  <a:pt x="13581" y="22393"/>
                  <a:pt x="13642" y="21998"/>
                  <a:pt x="13703" y="21603"/>
                </a:cubicBezTo>
                <a:cubicBezTo>
                  <a:pt x="13703" y="21542"/>
                  <a:pt x="13733" y="21512"/>
                  <a:pt x="13733" y="21451"/>
                </a:cubicBezTo>
                <a:close/>
                <a:moveTo>
                  <a:pt x="17531" y="24429"/>
                </a:moveTo>
                <a:lnTo>
                  <a:pt x="17531" y="24672"/>
                </a:lnTo>
                <a:lnTo>
                  <a:pt x="17531" y="25036"/>
                </a:lnTo>
                <a:lnTo>
                  <a:pt x="17531" y="25705"/>
                </a:lnTo>
                <a:lnTo>
                  <a:pt x="17531" y="26039"/>
                </a:lnTo>
                <a:lnTo>
                  <a:pt x="17561" y="26525"/>
                </a:lnTo>
                <a:cubicBezTo>
                  <a:pt x="17500" y="26282"/>
                  <a:pt x="17440" y="26009"/>
                  <a:pt x="17349" y="25766"/>
                </a:cubicBezTo>
                <a:cubicBezTo>
                  <a:pt x="17379" y="25583"/>
                  <a:pt x="17379" y="25401"/>
                  <a:pt x="17409" y="25188"/>
                </a:cubicBezTo>
                <a:lnTo>
                  <a:pt x="17470" y="24702"/>
                </a:lnTo>
                <a:cubicBezTo>
                  <a:pt x="17470" y="24641"/>
                  <a:pt x="17470" y="24550"/>
                  <a:pt x="17500" y="24459"/>
                </a:cubicBezTo>
                <a:lnTo>
                  <a:pt x="17500" y="24429"/>
                </a:lnTo>
                <a:close/>
                <a:moveTo>
                  <a:pt x="27891" y="26282"/>
                </a:moveTo>
                <a:lnTo>
                  <a:pt x="27922" y="26312"/>
                </a:lnTo>
                <a:cubicBezTo>
                  <a:pt x="27922" y="26373"/>
                  <a:pt x="27891" y="26434"/>
                  <a:pt x="27891" y="26525"/>
                </a:cubicBezTo>
                <a:lnTo>
                  <a:pt x="27891" y="26282"/>
                </a:lnTo>
                <a:close/>
                <a:moveTo>
                  <a:pt x="10609" y="24500"/>
                </a:moveTo>
                <a:lnTo>
                  <a:pt x="10609" y="24500"/>
                </a:lnTo>
                <a:cubicBezTo>
                  <a:pt x="10638" y="24726"/>
                  <a:pt x="10668" y="24927"/>
                  <a:pt x="10725" y="25127"/>
                </a:cubicBezTo>
                <a:cubicBezTo>
                  <a:pt x="10725" y="25158"/>
                  <a:pt x="10756" y="25219"/>
                  <a:pt x="10756" y="25249"/>
                </a:cubicBezTo>
                <a:cubicBezTo>
                  <a:pt x="10786" y="25310"/>
                  <a:pt x="10756" y="25401"/>
                  <a:pt x="10756" y="25462"/>
                </a:cubicBezTo>
                <a:cubicBezTo>
                  <a:pt x="10725" y="25735"/>
                  <a:pt x="10695" y="26069"/>
                  <a:pt x="10664" y="26373"/>
                </a:cubicBezTo>
                <a:cubicBezTo>
                  <a:pt x="10634" y="26434"/>
                  <a:pt x="10634" y="26495"/>
                  <a:pt x="10634" y="26555"/>
                </a:cubicBezTo>
                <a:lnTo>
                  <a:pt x="10634" y="25583"/>
                </a:lnTo>
                <a:cubicBezTo>
                  <a:pt x="10634" y="25241"/>
                  <a:pt x="10634" y="24871"/>
                  <a:pt x="10609" y="24500"/>
                </a:cubicBezTo>
                <a:close/>
                <a:moveTo>
                  <a:pt x="42840" y="24368"/>
                </a:moveTo>
                <a:lnTo>
                  <a:pt x="42840" y="24520"/>
                </a:lnTo>
                <a:cubicBezTo>
                  <a:pt x="42840" y="24824"/>
                  <a:pt x="42809" y="25127"/>
                  <a:pt x="42809" y="25401"/>
                </a:cubicBezTo>
                <a:lnTo>
                  <a:pt x="42809" y="25887"/>
                </a:lnTo>
                <a:cubicBezTo>
                  <a:pt x="42809" y="26039"/>
                  <a:pt x="42779" y="26100"/>
                  <a:pt x="42749" y="26221"/>
                </a:cubicBezTo>
                <a:cubicBezTo>
                  <a:pt x="42749" y="26312"/>
                  <a:pt x="42718" y="26434"/>
                  <a:pt x="42688" y="26555"/>
                </a:cubicBezTo>
                <a:lnTo>
                  <a:pt x="42657" y="26555"/>
                </a:lnTo>
                <a:lnTo>
                  <a:pt x="42657" y="25857"/>
                </a:lnTo>
                <a:lnTo>
                  <a:pt x="42657" y="25644"/>
                </a:lnTo>
                <a:cubicBezTo>
                  <a:pt x="42657" y="25553"/>
                  <a:pt x="42657" y="25431"/>
                  <a:pt x="42688" y="25310"/>
                </a:cubicBezTo>
                <a:cubicBezTo>
                  <a:pt x="42688" y="25219"/>
                  <a:pt x="42718" y="25006"/>
                  <a:pt x="42749" y="24854"/>
                </a:cubicBezTo>
                <a:lnTo>
                  <a:pt x="42749" y="24702"/>
                </a:lnTo>
                <a:cubicBezTo>
                  <a:pt x="42749" y="24672"/>
                  <a:pt x="42779" y="24641"/>
                  <a:pt x="42779" y="24611"/>
                </a:cubicBezTo>
                <a:cubicBezTo>
                  <a:pt x="42809" y="24581"/>
                  <a:pt x="42809" y="24550"/>
                  <a:pt x="42809" y="24550"/>
                </a:cubicBezTo>
                <a:lnTo>
                  <a:pt x="42809" y="24489"/>
                </a:lnTo>
                <a:cubicBezTo>
                  <a:pt x="42809" y="24429"/>
                  <a:pt x="42840" y="24398"/>
                  <a:pt x="42840" y="24368"/>
                </a:cubicBezTo>
                <a:close/>
                <a:moveTo>
                  <a:pt x="18503" y="25917"/>
                </a:moveTo>
                <a:cubicBezTo>
                  <a:pt x="18533" y="26039"/>
                  <a:pt x="18594" y="26130"/>
                  <a:pt x="18655" y="26252"/>
                </a:cubicBezTo>
                <a:lnTo>
                  <a:pt x="18594" y="26586"/>
                </a:lnTo>
                <a:cubicBezTo>
                  <a:pt x="18594" y="26495"/>
                  <a:pt x="18564" y="26404"/>
                  <a:pt x="18564" y="26312"/>
                </a:cubicBezTo>
                <a:lnTo>
                  <a:pt x="18533" y="26312"/>
                </a:lnTo>
                <a:cubicBezTo>
                  <a:pt x="18533" y="26191"/>
                  <a:pt x="18503" y="26069"/>
                  <a:pt x="18503" y="25978"/>
                </a:cubicBezTo>
                <a:lnTo>
                  <a:pt x="18503" y="25917"/>
                </a:lnTo>
                <a:close/>
                <a:moveTo>
                  <a:pt x="3616" y="26343"/>
                </a:moveTo>
                <a:cubicBezTo>
                  <a:pt x="3616" y="26404"/>
                  <a:pt x="3646" y="26464"/>
                  <a:pt x="3676" y="26525"/>
                </a:cubicBezTo>
                <a:cubicBezTo>
                  <a:pt x="3676" y="26555"/>
                  <a:pt x="3707" y="26586"/>
                  <a:pt x="3737" y="26616"/>
                </a:cubicBezTo>
                <a:lnTo>
                  <a:pt x="3707" y="26616"/>
                </a:lnTo>
                <a:cubicBezTo>
                  <a:pt x="3676" y="26586"/>
                  <a:pt x="3646" y="26586"/>
                  <a:pt x="3616" y="26586"/>
                </a:cubicBezTo>
                <a:lnTo>
                  <a:pt x="3616" y="26525"/>
                </a:lnTo>
                <a:lnTo>
                  <a:pt x="3616" y="26343"/>
                </a:lnTo>
                <a:close/>
                <a:moveTo>
                  <a:pt x="45842" y="26305"/>
                </a:moveTo>
                <a:cubicBezTo>
                  <a:pt x="45813" y="26415"/>
                  <a:pt x="45785" y="26503"/>
                  <a:pt x="45756" y="26616"/>
                </a:cubicBezTo>
                <a:lnTo>
                  <a:pt x="45756" y="26373"/>
                </a:lnTo>
                <a:cubicBezTo>
                  <a:pt x="45802" y="26351"/>
                  <a:pt x="45830" y="26328"/>
                  <a:pt x="45842" y="26305"/>
                </a:cubicBezTo>
                <a:close/>
                <a:moveTo>
                  <a:pt x="39801" y="25553"/>
                </a:moveTo>
                <a:cubicBezTo>
                  <a:pt x="39801" y="25614"/>
                  <a:pt x="39832" y="25705"/>
                  <a:pt x="39862" y="25766"/>
                </a:cubicBezTo>
                <a:lnTo>
                  <a:pt x="39862" y="25796"/>
                </a:lnTo>
                <a:cubicBezTo>
                  <a:pt x="39832" y="25826"/>
                  <a:pt x="39801" y="25857"/>
                  <a:pt x="39801" y="25857"/>
                </a:cubicBezTo>
                <a:cubicBezTo>
                  <a:pt x="39771" y="25887"/>
                  <a:pt x="39741" y="25917"/>
                  <a:pt x="39741" y="25948"/>
                </a:cubicBezTo>
                <a:cubicBezTo>
                  <a:pt x="39710" y="25978"/>
                  <a:pt x="39710" y="26039"/>
                  <a:pt x="39710" y="26069"/>
                </a:cubicBezTo>
                <a:cubicBezTo>
                  <a:pt x="39650" y="26191"/>
                  <a:pt x="39619" y="26343"/>
                  <a:pt x="39558" y="26495"/>
                </a:cubicBezTo>
                <a:cubicBezTo>
                  <a:pt x="39528" y="26555"/>
                  <a:pt x="39528" y="26647"/>
                  <a:pt x="39498" y="26707"/>
                </a:cubicBezTo>
                <a:cubicBezTo>
                  <a:pt x="39558" y="26464"/>
                  <a:pt x="39589" y="26252"/>
                  <a:pt x="39650" y="26039"/>
                </a:cubicBezTo>
                <a:cubicBezTo>
                  <a:pt x="39710" y="25887"/>
                  <a:pt x="39741" y="25705"/>
                  <a:pt x="39801" y="25553"/>
                </a:cubicBezTo>
                <a:close/>
                <a:moveTo>
                  <a:pt x="36034" y="26282"/>
                </a:moveTo>
                <a:cubicBezTo>
                  <a:pt x="36034" y="26373"/>
                  <a:pt x="36034" y="26464"/>
                  <a:pt x="36064" y="26555"/>
                </a:cubicBezTo>
                <a:cubicBezTo>
                  <a:pt x="36064" y="26647"/>
                  <a:pt x="36064" y="26677"/>
                  <a:pt x="36064" y="26738"/>
                </a:cubicBezTo>
                <a:lnTo>
                  <a:pt x="36034" y="26738"/>
                </a:lnTo>
                <a:lnTo>
                  <a:pt x="35912" y="26707"/>
                </a:lnTo>
                <a:cubicBezTo>
                  <a:pt x="35943" y="26616"/>
                  <a:pt x="35973" y="26495"/>
                  <a:pt x="36004" y="26404"/>
                </a:cubicBezTo>
                <a:cubicBezTo>
                  <a:pt x="36004" y="26343"/>
                  <a:pt x="36004" y="26312"/>
                  <a:pt x="36034" y="26282"/>
                </a:cubicBezTo>
                <a:close/>
                <a:moveTo>
                  <a:pt x="11971" y="23821"/>
                </a:moveTo>
                <a:cubicBezTo>
                  <a:pt x="12001" y="23882"/>
                  <a:pt x="12001" y="23973"/>
                  <a:pt x="12032" y="24034"/>
                </a:cubicBezTo>
                <a:lnTo>
                  <a:pt x="12062" y="24155"/>
                </a:lnTo>
                <a:lnTo>
                  <a:pt x="12062" y="24216"/>
                </a:lnTo>
                <a:cubicBezTo>
                  <a:pt x="12062" y="24307"/>
                  <a:pt x="12062" y="24398"/>
                  <a:pt x="12092" y="24520"/>
                </a:cubicBezTo>
                <a:cubicBezTo>
                  <a:pt x="12092" y="24763"/>
                  <a:pt x="12092" y="25006"/>
                  <a:pt x="12123" y="25219"/>
                </a:cubicBezTo>
                <a:lnTo>
                  <a:pt x="12123" y="25492"/>
                </a:lnTo>
                <a:lnTo>
                  <a:pt x="12123" y="25583"/>
                </a:lnTo>
                <a:cubicBezTo>
                  <a:pt x="12123" y="25857"/>
                  <a:pt x="12153" y="26130"/>
                  <a:pt x="12183" y="26434"/>
                </a:cubicBezTo>
                <a:cubicBezTo>
                  <a:pt x="12183" y="26434"/>
                  <a:pt x="12153" y="26434"/>
                  <a:pt x="12153" y="26464"/>
                </a:cubicBezTo>
                <a:lnTo>
                  <a:pt x="12123" y="26525"/>
                </a:lnTo>
                <a:lnTo>
                  <a:pt x="12123" y="26586"/>
                </a:lnTo>
                <a:lnTo>
                  <a:pt x="12123" y="26647"/>
                </a:lnTo>
                <a:lnTo>
                  <a:pt x="12092" y="26768"/>
                </a:lnTo>
                <a:cubicBezTo>
                  <a:pt x="12092" y="26647"/>
                  <a:pt x="12062" y="26495"/>
                  <a:pt x="12032" y="26373"/>
                </a:cubicBezTo>
                <a:cubicBezTo>
                  <a:pt x="12032" y="26252"/>
                  <a:pt x="12001" y="26161"/>
                  <a:pt x="11971" y="26039"/>
                </a:cubicBezTo>
                <a:cubicBezTo>
                  <a:pt x="11940" y="26009"/>
                  <a:pt x="11910" y="25948"/>
                  <a:pt x="11880" y="25917"/>
                </a:cubicBezTo>
                <a:cubicBezTo>
                  <a:pt x="11880" y="25917"/>
                  <a:pt x="11880" y="25887"/>
                  <a:pt x="11880" y="25887"/>
                </a:cubicBezTo>
                <a:cubicBezTo>
                  <a:pt x="11880" y="25766"/>
                  <a:pt x="11910" y="25644"/>
                  <a:pt x="11940" y="25522"/>
                </a:cubicBezTo>
                <a:lnTo>
                  <a:pt x="11940" y="25371"/>
                </a:lnTo>
                <a:lnTo>
                  <a:pt x="11940" y="24976"/>
                </a:lnTo>
                <a:lnTo>
                  <a:pt x="11940" y="24611"/>
                </a:lnTo>
                <a:cubicBezTo>
                  <a:pt x="11940" y="24368"/>
                  <a:pt x="11940" y="24125"/>
                  <a:pt x="11971" y="23912"/>
                </a:cubicBezTo>
                <a:lnTo>
                  <a:pt x="11971" y="23821"/>
                </a:lnTo>
                <a:close/>
                <a:moveTo>
                  <a:pt x="16285" y="25796"/>
                </a:moveTo>
                <a:lnTo>
                  <a:pt x="16285" y="25917"/>
                </a:lnTo>
                <a:lnTo>
                  <a:pt x="16285" y="26252"/>
                </a:lnTo>
                <a:lnTo>
                  <a:pt x="16285" y="26555"/>
                </a:lnTo>
                <a:lnTo>
                  <a:pt x="16285" y="26768"/>
                </a:lnTo>
                <a:cubicBezTo>
                  <a:pt x="16224" y="26738"/>
                  <a:pt x="16194" y="26707"/>
                  <a:pt x="16164" y="26707"/>
                </a:cubicBezTo>
                <a:cubicBezTo>
                  <a:pt x="16103" y="26707"/>
                  <a:pt x="16072" y="26738"/>
                  <a:pt x="16042" y="26768"/>
                </a:cubicBezTo>
                <a:cubicBezTo>
                  <a:pt x="16042" y="26738"/>
                  <a:pt x="16012" y="26707"/>
                  <a:pt x="16012" y="26677"/>
                </a:cubicBezTo>
                <a:cubicBezTo>
                  <a:pt x="16103" y="26525"/>
                  <a:pt x="16133" y="26404"/>
                  <a:pt x="16164" y="26252"/>
                </a:cubicBezTo>
                <a:lnTo>
                  <a:pt x="16164" y="26282"/>
                </a:lnTo>
                <a:cubicBezTo>
                  <a:pt x="16194" y="26130"/>
                  <a:pt x="16224" y="25978"/>
                  <a:pt x="16285" y="25796"/>
                </a:cubicBezTo>
                <a:close/>
                <a:moveTo>
                  <a:pt x="37006" y="25462"/>
                </a:moveTo>
                <a:cubicBezTo>
                  <a:pt x="37006" y="25614"/>
                  <a:pt x="37037" y="25766"/>
                  <a:pt x="37037" y="25887"/>
                </a:cubicBezTo>
                <a:lnTo>
                  <a:pt x="37097" y="26191"/>
                </a:lnTo>
                <a:lnTo>
                  <a:pt x="37097" y="26221"/>
                </a:lnTo>
                <a:cubicBezTo>
                  <a:pt x="37097" y="26312"/>
                  <a:pt x="37097" y="26373"/>
                  <a:pt x="37128" y="26434"/>
                </a:cubicBezTo>
                <a:cubicBezTo>
                  <a:pt x="37128" y="26495"/>
                  <a:pt x="37128" y="26525"/>
                  <a:pt x="37158" y="26586"/>
                </a:cubicBezTo>
                <a:lnTo>
                  <a:pt x="37128" y="26677"/>
                </a:lnTo>
                <a:lnTo>
                  <a:pt x="36976" y="26677"/>
                </a:lnTo>
                <a:cubicBezTo>
                  <a:pt x="36885" y="26707"/>
                  <a:pt x="36824" y="26738"/>
                  <a:pt x="36763" y="26768"/>
                </a:cubicBezTo>
                <a:lnTo>
                  <a:pt x="36763" y="26707"/>
                </a:lnTo>
                <a:lnTo>
                  <a:pt x="36763" y="26525"/>
                </a:lnTo>
                <a:lnTo>
                  <a:pt x="36794" y="26434"/>
                </a:lnTo>
                <a:cubicBezTo>
                  <a:pt x="36824" y="26312"/>
                  <a:pt x="36854" y="26191"/>
                  <a:pt x="36885" y="26069"/>
                </a:cubicBezTo>
                <a:cubicBezTo>
                  <a:pt x="36915" y="25948"/>
                  <a:pt x="36915" y="25857"/>
                  <a:pt x="36945" y="25766"/>
                </a:cubicBezTo>
                <a:lnTo>
                  <a:pt x="37006" y="25462"/>
                </a:lnTo>
                <a:close/>
                <a:moveTo>
                  <a:pt x="3950" y="26738"/>
                </a:moveTo>
                <a:lnTo>
                  <a:pt x="3950" y="26829"/>
                </a:lnTo>
                <a:cubicBezTo>
                  <a:pt x="3950" y="26799"/>
                  <a:pt x="3919" y="26768"/>
                  <a:pt x="3859" y="26738"/>
                </a:cubicBezTo>
                <a:close/>
                <a:moveTo>
                  <a:pt x="19688" y="26586"/>
                </a:moveTo>
                <a:lnTo>
                  <a:pt x="19688" y="26707"/>
                </a:lnTo>
                <a:cubicBezTo>
                  <a:pt x="19658" y="26738"/>
                  <a:pt x="19627" y="26768"/>
                  <a:pt x="19597" y="26799"/>
                </a:cubicBezTo>
                <a:cubicBezTo>
                  <a:pt x="19597" y="26829"/>
                  <a:pt x="19597" y="26859"/>
                  <a:pt x="19567" y="26859"/>
                </a:cubicBezTo>
                <a:cubicBezTo>
                  <a:pt x="19597" y="26799"/>
                  <a:pt x="19567" y="26738"/>
                  <a:pt x="19567" y="26677"/>
                </a:cubicBezTo>
                <a:cubicBezTo>
                  <a:pt x="19567" y="26677"/>
                  <a:pt x="19597" y="26647"/>
                  <a:pt x="19597" y="26647"/>
                </a:cubicBezTo>
                <a:cubicBezTo>
                  <a:pt x="19627" y="26616"/>
                  <a:pt x="19658" y="26616"/>
                  <a:pt x="19688" y="26586"/>
                </a:cubicBezTo>
                <a:close/>
                <a:moveTo>
                  <a:pt x="33998" y="26495"/>
                </a:moveTo>
                <a:cubicBezTo>
                  <a:pt x="34029" y="26586"/>
                  <a:pt x="34059" y="26677"/>
                  <a:pt x="34089" y="26799"/>
                </a:cubicBezTo>
                <a:lnTo>
                  <a:pt x="34059" y="26799"/>
                </a:lnTo>
                <a:lnTo>
                  <a:pt x="34029" y="26829"/>
                </a:lnTo>
                <a:cubicBezTo>
                  <a:pt x="33998" y="26829"/>
                  <a:pt x="33998" y="26859"/>
                  <a:pt x="33968" y="26859"/>
                </a:cubicBezTo>
                <a:cubicBezTo>
                  <a:pt x="33968" y="26829"/>
                  <a:pt x="33938" y="26829"/>
                  <a:pt x="33938" y="26799"/>
                </a:cubicBezTo>
                <a:cubicBezTo>
                  <a:pt x="33938" y="26768"/>
                  <a:pt x="33938" y="26707"/>
                  <a:pt x="33968" y="26677"/>
                </a:cubicBezTo>
                <a:lnTo>
                  <a:pt x="33998" y="26495"/>
                </a:lnTo>
                <a:close/>
                <a:moveTo>
                  <a:pt x="41746" y="25340"/>
                </a:moveTo>
                <a:lnTo>
                  <a:pt x="41746" y="25462"/>
                </a:lnTo>
                <a:cubicBezTo>
                  <a:pt x="41746" y="25553"/>
                  <a:pt x="41746" y="25674"/>
                  <a:pt x="41716" y="25766"/>
                </a:cubicBezTo>
                <a:cubicBezTo>
                  <a:pt x="41716" y="25887"/>
                  <a:pt x="41685" y="26069"/>
                  <a:pt x="41655" y="26221"/>
                </a:cubicBezTo>
                <a:lnTo>
                  <a:pt x="41655" y="26404"/>
                </a:lnTo>
                <a:cubicBezTo>
                  <a:pt x="41624" y="26555"/>
                  <a:pt x="41594" y="26707"/>
                  <a:pt x="41564" y="26859"/>
                </a:cubicBezTo>
                <a:cubicBezTo>
                  <a:pt x="41533" y="26647"/>
                  <a:pt x="41533" y="26434"/>
                  <a:pt x="41533" y="26252"/>
                </a:cubicBezTo>
                <a:lnTo>
                  <a:pt x="41533" y="26221"/>
                </a:lnTo>
                <a:lnTo>
                  <a:pt x="41533" y="25857"/>
                </a:lnTo>
                <a:lnTo>
                  <a:pt x="41533" y="25705"/>
                </a:lnTo>
                <a:lnTo>
                  <a:pt x="41594" y="25644"/>
                </a:lnTo>
                <a:cubicBezTo>
                  <a:pt x="41655" y="25614"/>
                  <a:pt x="41655" y="25583"/>
                  <a:pt x="41685" y="25522"/>
                </a:cubicBezTo>
                <a:cubicBezTo>
                  <a:pt x="41716" y="25462"/>
                  <a:pt x="41746" y="25401"/>
                  <a:pt x="41746" y="25340"/>
                </a:cubicBezTo>
                <a:close/>
                <a:moveTo>
                  <a:pt x="43326" y="23548"/>
                </a:moveTo>
                <a:lnTo>
                  <a:pt x="43356" y="23639"/>
                </a:lnTo>
                <a:cubicBezTo>
                  <a:pt x="43387" y="23821"/>
                  <a:pt x="43387" y="24034"/>
                  <a:pt x="43417" y="24186"/>
                </a:cubicBezTo>
                <a:cubicBezTo>
                  <a:pt x="43417" y="24277"/>
                  <a:pt x="43417" y="24368"/>
                  <a:pt x="43447" y="24429"/>
                </a:cubicBezTo>
                <a:lnTo>
                  <a:pt x="43387" y="24884"/>
                </a:lnTo>
                <a:cubicBezTo>
                  <a:pt x="43387" y="24945"/>
                  <a:pt x="43387" y="25006"/>
                  <a:pt x="43356" y="25097"/>
                </a:cubicBezTo>
                <a:cubicBezTo>
                  <a:pt x="43356" y="25158"/>
                  <a:pt x="43356" y="25279"/>
                  <a:pt x="43356" y="25401"/>
                </a:cubicBezTo>
                <a:cubicBezTo>
                  <a:pt x="43356" y="25492"/>
                  <a:pt x="43356" y="25705"/>
                  <a:pt x="43356" y="25857"/>
                </a:cubicBezTo>
                <a:lnTo>
                  <a:pt x="43356" y="26100"/>
                </a:lnTo>
                <a:lnTo>
                  <a:pt x="43356" y="26799"/>
                </a:lnTo>
                <a:lnTo>
                  <a:pt x="43356" y="26829"/>
                </a:lnTo>
                <a:lnTo>
                  <a:pt x="43356" y="26890"/>
                </a:lnTo>
                <a:cubicBezTo>
                  <a:pt x="43295" y="26829"/>
                  <a:pt x="43204" y="26768"/>
                  <a:pt x="43144" y="26707"/>
                </a:cubicBezTo>
                <a:lnTo>
                  <a:pt x="43113" y="26677"/>
                </a:lnTo>
                <a:lnTo>
                  <a:pt x="43113" y="26495"/>
                </a:lnTo>
                <a:lnTo>
                  <a:pt x="43113" y="25857"/>
                </a:lnTo>
                <a:lnTo>
                  <a:pt x="43113" y="25766"/>
                </a:lnTo>
                <a:cubicBezTo>
                  <a:pt x="43113" y="25674"/>
                  <a:pt x="43144" y="25583"/>
                  <a:pt x="43144" y="25492"/>
                </a:cubicBezTo>
                <a:lnTo>
                  <a:pt x="43174" y="25097"/>
                </a:lnTo>
                <a:lnTo>
                  <a:pt x="43174" y="24854"/>
                </a:lnTo>
                <a:lnTo>
                  <a:pt x="43174" y="24429"/>
                </a:lnTo>
                <a:lnTo>
                  <a:pt x="43174" y="24186"/>
                </a:lnTo>
                <a:cubicBezTo>
                  <a:pt x="43174" y="24094"/>
                  <a:pt x="43174" y="24064"/>
                  <a:pt x="43204" y="24034"/>
                </a:cubicBezTo>
                <a:lnTo>
                  <a:pt x="43204" y="23851"/>
                </a:lnTo>
                <a:lnTo>
                  <a:pt x="43265" y="23699"/>
                </a:lnTo>
                <a:lnTo>
                  <a:pt x="43326" y="23548"/>
                </a:lnTo>
                <a:close/>
                <a:moveTo>
                  <a:pt x="4740" y="26616"/>
                </a:moveTo>
                <a:lnTo>
                  <a:pt x="4770" y="26950"/>
                </a:lnTo>
                <a:lnTo>
                  <a:pt x="4770" y="26981"/>
                </a:lnTo>
                <a:cubicBezTo>
                  <a:pt x="4740" y="26890"/>
                  <a:pt x="4709" y="26799"/>
                  <a:pt x="4709" y="26707"/>
                </a:cubicBezTo>
                <a:lnTo>
                  <a:pt x="4709" y="26616"/>
                </a:lnTo>
                <a:close/>
                <a:moveTo>
                  <a:pt x="32783" y="26404"/>
                </a:moveTo>
                <a:cubicBezTo>
                  <a:pt x="32783" y="26404"/>
                  <a:pt x="32813" y="26434"/>
                  <a:pt x="32844" y="26464"/>
                </a:cubicBezTo>
                <a:lnTo>
                  <a:pt x="32874" y="26555"/>
                </a:lnTo>
                <a:lnTo>
                  <a:pt x="32874" y="26586"/>
                </a:lnTo>
                <a:cubicBezTo>
                  <a:pt x="32905" y="26707"/>
                  <a:pt x="32874" y="26859"/>
                  <a:pt x="32844" y="26981"/>
                </a:cubicBezTo>
                <a:lnTo>
                  <a:pt x="32844" y="26950"/>
                </a:lnTo>
                <a:cubicBezTo>
                  <a:pt x="32813" y="26768"/>
                  <a:pt x="32783" y="26586"/>
                  <a:pt x="32783" y="26404"/>
                </a:cubicBezTo>
                <a:close/>
                <a:moveTo>
                  <a:pt x="37675" y="26495"/>
                </a:moveTo>
                <a:cubicBezTo>
                  <a:pt x="37705" y="26647"/>
                  <a:pt x="37735" y="26768"/>
                  <a:pt x="37796" y="26920"/>
                </a:cubicBezTo>
                <a:lnTo>
                  <a:pt x="37735" y="26920"/>
                </a:lnTo>
                <a:cubicBezTo>
                  <a:pt x="37735" y="26920"/>
                  <a:pt x="37705" y="26950"/>
                  <a:pt x="37675" y="26981"/>
                </a:cubicBezTo>
                <a:cubicBezTo>
                  <a:pt x="37675" y="26981"/>
                  <a:pt x="37675" y="27011"/>
                  <a:pt x="37644" y="27011"/>
                </a:cubicBezTo>
                <a:cubicBezTo>
                  <a:pt x="37644" y="27042"/>
                  <a:pt x="37644" y="27072"/>
                  <a:pt x="37675" y="27102"/>
                </a:cubicBezTo>
                <a:lnTo>
                  <a:pt x="37614" y="27102"/>
                </a:lnTo>
                <a:lnTo>
                  <a:pt x="37614" y="26950"/>
                </a:lnTo>
                <a:cubicBezTo>
                  <a:pt x="37614" y="26950"/>
                  <a:pt x="37614" y="26920"/>
                  <a:pt x="37614" y="26890"/>
                </a:cubicBezTo>
                <a:lnTo>
                  <a:pt x="37675" y="26495"/>
                </a:lnTo>
                <a:close/>
                <a:moveTo>
                  <a:pt x="34910" y="25522"/>
                </a:moveTo>
                <a:cubicBezTo>
                  <a:pt x="34940" y="25766"/>
                  <a:pt x="34971" y="26039"/>
                  <a:pt x="35001" y="26282"/>
                </a:cubicBezTo>
                <a:cubicBezTo>
                  <a:pt x="35031" y="26525"/>
                  <a:pt x="35092" y="26859"/>
                  <a:pt x="35153" y="27133"/>
                </a:cubicBezTo>
                <a:cubicBezTo>
                  <a:pt x="35122" y="27102"/>
                  <a:pt x="35092" y="27042"/>
                  <a:pt x="35031" y="27011"/>
                </a:cubicBezTo>
                <a:cubicBezTo>
                  <a:pt x="34971" y="26950"/>
                  <a:pt x="34910" y="26890"/>
                  <a:pt x="34849" y="26859"/>
                </a:cubicBezTo>
                <a:cubicBezTo>
                  <a:pt x="34788" y="26799"/>
                  <a:pt x="34728" y="26738"/>
                  <a:pt x="34636" y="26707"/>
                </a:cubicBezTo>
                <a:cubicBezTo>
                  <a:pt x="34667" y="26586"/>
                  <a:pt x="34728" y="26434"/>
                  <a:pt x="34758" y="26282"/>
                </a:cubicBezTo>
                <a:cubicBezTo>
                  <a:pt x="34788" y="26069"/>
                  <a:pt x="34849" y="25857"/>
                  <a:pt x="34879" y="25644"/>
                </a:cubicBezTo>
                <a:lnTo>
                  <a:pt x="34910" y="25522"/>
                </a:lnTo>
                <a:close/>
                <a:moveTo>
                  <a:pt x="22392" y="24277"/>
                </a:moveTo>
                <a:cubicBezTo>
                  <a:pt x="22453" y="24489"/>
                  <a:pt x="22483" y="24702"/>
                  <a:pt x="22544" y="24915"/>
                </a:cubicBezTo>
                <a:cubicBezTo>
                  <a:pt x="22605" y="25127"/>
                  <a:pt x="22666" y="25310"/>
                  <a:pt x="22726" y="25522"/>
                </a:cubicBezTo>
                <a:lnTo>
                  <a:pt x="22635" y="26252"/>
                </a:lnTo>
                <a:cubicBezTo>
                  <a:pt x="22574" y="26404"/>
                  <a:pt x="22544" y="26586"/>
                  <a:pt x="22514" y="26768"/>
                </a:cubicBezTo>
                <a:cubicBezTo>
                  <a:pt x="22514" y="26859"/>
                  <a:pt x="22483" y="26920"/>
                  <a:pt x="22453" y="27011"/>
                </a:cubicBezTo>
                <a:cubicBezTo>
                  <a:pt x="22453" y="27102"/>
                  <a:pt x="22453" y="27133"/>
                  <a:pt x="22422" y="27194"/>
                </a:cubicBezTo>
                <a:lnTo>
                  <a:pt x="22392" y="27163"/>
                </a:lnTo>
                <a:lnTo>
                  <a:pt x="22362" y="27102"/>
                </a:lnTo>
                <a:cubicBezTo>
                  <a:pt x="22362" y="26920"/>
                  <a:pt x="22392" y="26738"/>
                  <a:pt x="22392" y="26555"/>
                </a:cubicBezTo>
                <a:lnTo>
                  <a:pt x="22392" y="26161"/>
                </a:lnTo>
                <a:lnTo>
                  <a:pt x="22392" y="25917"/>
                </a:lnTo>
                <a:lnTo>
                  <a:pt x="22392" y="25279"/>
                </a:lnTo>
                <a:cubicBezTo>
                  <a:pt x="22392" y="25067"/>
                  <a:pt x="22422" y="24793"/>
                  <a:pt x="22422" y="24550"/>
                </a:cubicBezTo>
                <a:lnTo>
                  <a:pt x="22392" y="24550"/>
                </a:lnTo>
                <a:lnTo>
                  <a:pt x="22392" y="24277"/>
                </a:lnTo>
                <a:close/>
                <a:moveTo>
                  <a:pt x="20508" y="25431"/>
                </a:moveTo>
                <a:cubicBezTo>
                  <a:pt x="20539" y="25553"/>
                  <a:pt x="20600" y="25705"/>
                  <a:pt x="20660" y="25826"/>
                </a:cubicBezTo>
                <a:cubicBezTo>
                  <a:pt x="20691" y="25917"/>
                  <a:pt x="20721" y="26009"/>
                  <a:pt x="20782" y="26100"/>
                </a:cubicBezTo>
                <a:lnTo>
                  <a:pt x="20843" y="26191"/>
                </a:lnTo>
                <a:lnTo>
                  <a:pt x="20873" y="26221"/>
                </a:lnTo>
                <a:lnTo>
                  <a:pt x="20903" y="26221"/>
                </a:lnTo>
                <a:lnTo>
                  <a:pt x="20934" y="26981"/>
                </a:lnTo>
                <a:cubicBezTo>
                  <a:pt x="20903" y="27042"/>
                  <a:pt x="20873" y="27102"/>
                  <a:pt x="20873" y="27163"/>
                </a:cubicBezTo>
                <a:lnTo>
                  <a:pt x="20843" y="27133"/>
                </a:lnTo>
                <a:cubicBezTo>
                  <a:pt x="20782" y="27102"/>
                  <a:pt x="20691" y="27072"/>
                  <a:pt x="20630" y="27072"/>
                </a:cubicBezTo>
                <a:lnTo>
                  <a:pt x="20630" y="27102"/>
                </a:lnTo>
                <a:cubicBezTo>
                  <a:pt x="20569" y="27102"/>
                  <a:pt x="20539" y="27102"/>
                  <a:pt x="20508" y="27133"/>
                </a:cubicBezTo>
                <a:cubicBezTo>
                  <a:pt x="20478" y="27163"/>
                  <a:pt x="20448" y="27194"/>
                  <a:pt x="20417" y="27224"/>
                </a:cubicBezTo>
                <a:cubicBezTo>
                  <a:pt x="20417" y="27042"/>
                  <a:pt x="20448" y="26829"/>
                  <a:pt x="20478" y="26647"/>
                </a:cubicBezTo>
                <a:lnTo>
                  <a:pt x="20478" y="26373"/>
                </a:lnTo>
                <a:cubicBezTo>
                  <a:pt x="20478" y="26100"/>
                  <a:pt x="20508" y="25796"/>
                  <a:pt x="20508" y="25522"/>
                </a:cubicBezTo>
                <a:cubicBezTo>
                  <a:pt x="20508" y="25492"/>
                  <a:pt x="20508" y="25462"/>
                  <a:pt x="20508" y="25431"/>
                </a:cubicBezTo>
                <a:close/>
                <a:moveTo>
                  <a:pt x="38525" y="26982"/>
                </a:moveTo>
                <a:cubicBezTo>
                  <a:pt x="38520" y="27088"/>
                  <a:pt x="38492" y="27171"/>
                  <a:pt x="38465" y="27254"/>
                </a:cubicBezTo>
                <a:lnTo>
                  <a:pt x="38434" y="27224"/>
                </a:lnTo>
                <a:lnTo>
                  <a:pt x="38434" y="27194"/>
                </a:lnTo>
                <a:lnTo>
                  <a:pt x="38465" y="27133"/>
                </a:lnTo>
                <a:cubicBezTo>
                  <a:pt x="38465" y="27072"/>
                  <a:pt x="38495" y="27012"/>
                  <a:pt x="38525" y="26982"/>
                </a:cubicBezTo>
                <a:close/>
                <a:moveTo>
                  <a:pt x="36945" y="27194"/>
                </a:moveTo>
                <a:cubicBezTo>
                  <a:pt x="36945" y="27224"/>
                  <a:pt x="36945" y="27254"/>
                  <a:pt x="36915" y="27285"/>
                </a:cubicBezTo>
                <a:cubicBezTo>
                  <a:pt x="36915" y="27254"/>
                  <a:pt x="36945" y="27224"/>
                  <a:pt x="36945" y="27194"/>
                </a:cubicBezTo>
                <a:close/>
                <a:moveTo>
                  <a:pt x="44237" y="25978"/>
                </a:moveTo>
                <a:cubicBezTo>
                  <a:pt x="44207" y="26130"/>
                  <a:pt x="44177" y="26282"/>
                  <a:pt x="44146" y="26464"/>
                </a:cubicBezTo>
                <a:cubicBezTo>
                  <a:pt x="44116" y="26616"/>
                  <a:pt x="44085" y="26647"/>
                  <a:pt x="44085" y="26738"/>
                </a:cubicBezTo>
                <a:cubicBezTo>
                  <a:pt x="44055" y="26859"/>
                  <a:pt x="44025" y="26950"/>
                  <a:pt x="43994" y="27042"/>
                </a:cubicBezTo>
                <a:lnTo>
                  <a:pt x="43933" y="27315"/>
                </a:lnTo>
                <a:cubicBezTo>
                  <a:pt x="43903" y="27285"/>
                  <a:pt x="43873" y="27254"/>
                  <a:pt x="43842" y="27224"/>
                </a:cubicBezTo>
                <a:lnTo>
                  <a:pt x="43782" y="27163"/>
                </a:lnTo>
                <a:cubicBezTo>
                  <a:pt x="43782" y="27102"/>
                  <a:pt x="43782" y="27072"/>
                  <a:pt x="43782" y="27011"/>
                </a:cubicBezTo>
                <a:cubicBezTo>
                  <a:pt x="43873" y="26707"/>
                  <a:pt x="43933" y="26404"/>
                  <a:pt x="44055" y="26100"/>
                </a:cubicBezTo>
                <a:lnTo>
                  <a:pt x="44055" y="26069"/>
                </a:lnTo>
                <a:cubicBezTo>
                  <a:pt x="44085" y="26039"/>
                  <a:pt x="44085" y="26039"/>
                  <a:pt x="44116" y="26009"/>
                </a:cubicBezTo>
                <a:lnTo>
                  <a:pt x="44116" y="25978"/>
                </a:lnTo>
                <a:close/>
                <a:moveTo>
                  <a:pt x="9115" y="25644"/>
                </a:moveTo>
                <a:lnTo>
                  <a:pt x="9115" y="25674"/>
                </a:lnTo>
                <a:lnTo>
                  <a:pt x="9145" y="26707"/>
                </a:lnTo>
                <a:cubicBezTo>
                  <a:pt x="9145" y="26829"/>
                  <a:pt x="9115" y="26950"/>
                  <a:pt x="9115" y="27042"/>
                </a:cubicBezTo>
                <a:lnTo>
                  <a:pt x="9084" y="27406"/>
                </a:lnTo>
                <a:cubicBezTo>
                  <a:pt x="9084" y="27285"/>
                  <a:pt x="9054" y="27194"/>
                  <a:pt x="9024" y="27072"/>
                </a:cubicBezTo>
                <a:cubicBezTo>
                  <a:pt x="9024" y="26950"/>
                  <a:pt x="9024" y="26890"/>
                  <a:pt x="8993" y="26799"/>
                </a:cubicBezTo>
                <a:cubicBezTo>
                  <a:pt x="8963" y="26464"/>
                  <a:pt x="8933" y="26161"/>
                  <a:pt x="8902" y="25826"/>
                </a:cubicBezTo>
                <a:cubicBezTo>
                  <a:pt x="8963" y="25796"/>
                  <a:pt x="8993" y="25766"/>
                  <a:pt x="9024" y="25735"/>
                </a:cubicBezTo>
                <a:lnTo>
                  <a:pt x="9054" y="25705"/>
                </a:lnTo>
                <a:lnTo>
                  <a:pt x="9115" y="25644"/>
                </a:lnTo>
                <a:close/>
                <a:moveTo>
                  <a:pt x="14857" y="26647"/>
                </a:moveTo>
                <a:lnTo>
                  <a:pt x="14857" y="26890"/>
                </a:lnTo>
                <a:cubicBezTo>
                  <a:pt x="14857" y="27042"/>
                  <a:pt x="14888" y="27224"/>
                  <a:pt x="14888" y="27406"/>
                </a:cubicBezTo>
                <a:lnTo>
                  <a:pt x="14827" y="27285"/>
                </a:lnTo>
                <a:cubicBezTo>
                  <a:pt x="14827" y="27072"/>
                  <a:pt x="14857" y="26859"/>
                  <a:pt x="14857" y="26647"/>
                </a:cubicBezTo>
                <a:close/>
                <a:moveTo>
                  <a:pt x="35912" y="27102"/>
                </a:moveTo>
                <a:cubicBezTo>
                  <a:pt x="35912" y="27163"/>
                  <a:pt x="35882" y="27224"/>
                  <a:pt x="35882" y="27285"/>
                </a:cubicBezTo>
                <a:cubicBezTo>
                  <a:pt x="35852" y="27345"/>
                  <a:pt x="35882" y="27376"/>
                  <a:pt x="35852" y="27406"/>
                </a:cubicBezTo>
                <a:lnTo>
                  <a:pt x="35821" y="27224"/>
                </a:lnTo>
                <a:cubicBezTo>
                  <a:pt x="35882" y="27194"/>
                  <a:pt x="35882" y="27163"/>
                  <a:pt x="35912" y="27102"/>
                </a:cubicBezTo>
                <a:lnTo>
                  <a:pt x="35912" y="27102"/>
                </a:lnTo>
                <a:lnTo>
                  <a:pt x="35882" y="27133"/>
                </a:lnTo>
                <a:lnTo>
                  <a:pt x="35882" y="27102"/>
                </a:lnTo>
                <a:close/>
                <a:moveTo>
                  <a:pt x="40683" y="26981"/>
                </a:moveTo>
                <a:lnTo>
                  <a:pt x="40683" y="27042"/>
                </a:lnTo>
                <a:lnTo>
                  <a:pt x="40683" y="27558"/>
                </a:lnTo>
                <a:lnTo>
                  <a:pt x="40683" y="27619"/>
                </a:lnTo>
                <a:cubicBezTo>
                  <a:pt x="40683" y="27497"/>
                  <a:pt x="40683" y="27376"/>
                  <a:pt x="40652" y="27254"/>
                </a:cubicBezTo>
                <a:lnTo>
                  <a:pt x="40652" y="27072"/>
                </a:lnTo>
                <a:lnTo>
                  <a:pt x="40683" y="26981"/>
                </a:lnTo>
                <a:close/>
                <a:moveTo>
                  <a:pt x="45301" y="27406"/>
                </a:moveTo>
                <a:lnTo>
                  <a:pt x="45301" y="27437"/>
                </a:lnTo>
                <a:cubicBezTo>
                  <a:pt x="45301" y="27497"/>
                  <a:pt x="45270" y="27558"/>
                  <a:pt x="45270" y="27649"/>
                </a:cubicBezTo>
                <a:cubicBezTo>
                  <a:pt x="45270" y="27528"/>
                  <a:pt x="45301" y="27467"/>
                  <a:pt x="45301" y="27406"/>
                </a:cubicBezTo>
                <a:close/>
                <a:moveTo>
                  <a:pt x="17197" y="26677"/>
                </a:moveTo>
                <a:cubicBezTo>
                  <a:pt x="17288" y="27011"/>
                  <a:pt x="17349" y="27376"/>
                  <a:pt x="17379" y="27710"/>
                </a:cubicBezTo>
                <a:lnTo>
                  <a:pt x="17379" y="27771"/>
                </a:lnTo>
                <a:cubicBezTo>
                  <a:pt x="17349" y="27649"/>
                  <a:pt x="17318" y="27528"/>
                  <a:pt x="17288" y="27406"/>
                </a:cubicBezTo>
                <a:lnTo>
                  <a:pt x="17227" y="27163"/>
                </a:lnTo>
                <a:cubicBezTo>
                  <a:pt x="17227" y="27102"/>
                  <a:pt x="17227" y="27072"/>
                  <a:pt x="17227" y="27042"/>
                </a:cubicBezTo>
                <a:lnTo>
                  <a:pt x="17166" y="26829"/>
                </a:lnTo>
                <a:cubicBezTo>
                  <a:pt x="17166" y="26768"/>
                  <a:pt x="17166" y="26738"/>
                  <a:pt x="17197" y="26677"/>
                </a:cubicBezTo>
                <a:close/>
                <a:moveTo>
                  <a:pt x="42809" y="27680"/>
                </a:moveTo>
                <a:lnTo>
                  <a:pt x="42809" y="27740"/>
                </a:lnTo>
                <a:cubicBezTo>
                  <a:pt x="42809" y="27771"/>
                  <a:pt x="42809" y="27771"/>
                  <a:pt x="42779" y="27771"/>
                </a:cubicBezTo>
                <a:cubicBezTo>
                  <a:pt x="42779" y="27740"/>
                  <a:pt x="42779" y="27710"/>
                  <a:pt x="42809" y="27680"/>
                </a:cubicBezTo>
                <a:close/>
                <a:moveTo>
                  <a:pt x="23486" y="24976"/>
                </a:moveTo>
                <a:cubicBezTo>
                  <a:pt x="23486" y="25127"/>
                  <a:pt x="23516" y="25279"/>
                  <a:pt x="23516" y="25431"/>
                </a:cubicBezTo>
                <a:lnTo>
                  <a:pt x="23516" y="25705"/>
                </a:lnTo>
                <a:lnTo>
                  <a:pt x="23516" y="26069"/>
                </a:lnTo>
                <a:lnTo>
                  <a:pt x="23516" y="26191"/>
                </a:lnTo>
                <a:cubicBezTo>
                  <a:pt x="23516" y="26404"/>
                  <a:pt x="23516" y="26616"/>
                  <a:pt x="23516" y="26829"/>
                </a:cubicBezTo>
                <a:lnTo>
                  <a:pt x="23516" y="26859"/>
                </a:lnTo>
                <a:cubicBezTo>
                  <a:pt x="23516" y="27011"/>
                  <a:pt x="23486" y="27163"/>
                  <a:pt x="23486" y="27315"/>
                </a:cubicBezTo>
                <a:cubicBezTo>
                  <a:pt x="23486" y="27467"/>
                  <a:pt x="23456" y="27680"/>
                  <a:pt x="23425" y="27862"/>
                </a:cubicBezTo>
                <a:cubicBezTo>
                  <a:pt x="23395" y="27832"/>
                  <a:pt x="23334" y="27801"/>
                  <a:pt x="23273" y="27771"/>
                </a:cubicBezTo>
                <a:lnTo>
                  <a:pt x="23243" y="27771"/>
                </a:lnTo>
                <a:lnTo>
                  <a:pt x="23243" y="27710"/>
                </a:lnTo>
                <a:lnTo>
                  <a:pt x="23182" y="26859"/>
                </a:lnTo>
                <a:cubicBezTo>
                  <a:pt x="23182" y="26616"/>
                  <a:pt x="23182" y="26343"/>
                  <a:pt x="23152" y="26100"/>
                </a:cubicBezTo>
                <a:lnTo>
                  <a:pt x="23152" y="26069"/>
                </a:lnTo>
                <a:lnTo>
                  <a:pt x="23212" y="26069"/>
                </a:lnTo>
                <a:lnTo>
                  <a:pt x="23273" y="26039"/>
                </a:lnTo>
                <a:cubicBezTo>
                  <a:pt x="23364" y="25978"/>
                  <a:pt x="23395" y="25887"/>
                  <a:pt x="23395" y="25766"/>
                </a:cubicBezTo>
                <a:lnTo>
                  <a:pt x="23425" y="25522"/>
                </a:lnTo>
                <a:cubicBezTo>
                  <a:pt x="23425" y="25401"/>
                  <a:pt x="23456" y="25310"/>
                  <a:pt x="23456" y="25188"/>
                </a:cubicBezTo>
                <a:lnTo>
                  <a:pt x="23486" y="24976"/>
                </a:lnTo>
                <a:close/>
                <a:moveTo>
                  <a:pt x="19779" y="27467"/>
                </a:moveTo>
                <a:lnTo>
                  <a:pt x="19779" y="27680"/>
                </a:lnTo>
                <a:lnTo>
                  <a:pt x="19779" y="27923"/>
                </a:lnTo>
                <a:cubicBezTo>
                  <a:pt x="19779" y="27892"/>
                  <a:pt x="19749" y="27832"/>
                  <a:pt x="19749" y="27771"/>
                </a:cubicBezTo>
                <a:lnTo>
                  <a:pt x="19688" y="27619"/>
                </a:lnTo>
                <a:lnTo>
                  <a:pt x="19749" y="27619"/>
                </a:lnTo>
                <a:cubicBezTo>
                  <a:pt x="19749" y="27558"/>
                  <a:pt x="19749" y="27528"/>
                  <a:pt x="19779" y="27467"/>
                </a:cubicBezTo>
                <a:close/>
                <a:moveTo>
                  <a:pt x="13247" y="27315"/>
                </a:moveTo>
                <a:cubicBezTo>
                  <a:pt x="13247" y="27406"/>
                  <a:pt x="13247" y="27497"/>
                  <a:pt x="13277" y="27619"/>
                </a:cubicBezTo>
                <a:lnTo>
                  <a:pt x="13277" y="27740"/>
                </a:lnTo>
                <a:cubicBezTo>
                  <a:pt x="13277" y="27820"/>
                  <a:pt x="13264" y="27899"/>
                  <a:pt x="13247" y="27978"/>
                </a:cubicBezTo>
                <a:lnTo>
                  <a:pt x="13247" y="27978"/>
                </a:lnTo>
                <a:lnTo>
                  <a:pt x="13247" y="27953"/>
                </a:lnTo>
                <a:lnTo>
                  <a:pt x="13247" y="27801"/>
                </a:lnTo>
                <a:lnTo>
                  <a:pt x="13247" y="27588"/>
                </a:lnTo>
                <a:lnTo>
                  <a:pt x="13247" y="27315"/>
                </a:lnTo>
                <a:close/>
                <a:moveTo>
                  <a:pt x="20691" y="27558"/>
                </a:moveTo>
                <a:lnTo>
                  <a:pt x="20691" y="27619"/>
                </a:lnTo>
                <a:cubicBezTo>
                  <a:pt x="20721" y="27649"/>
                  <a:pt x="20751" y="27680"/>
                  <a:pt x="20751" y="27740"/>
                </a:cubicBezTo>
                <a:lnTo>
                  <a:pt x="20751" y="27832"/>
                </a:lnTo>
                <a:cubicBezTo>
                  <a:pt x="20751" y="27862"/>
                  <a:pt x="20721" y="27923"/>
                  <a:pt x="20721" y="27983"/>
                </a:cubicBezTo>
                <a:cubicBezTo>
                  <a:pt x="20691" y="27923"/>
                  <a:pt x="20660" y="27862"/>
                  <a:pt x="20630" y="27801"/>
                </a:cubicBezTo>
                <a:cubicBezTo>
                  <a:pt x="20660" y="27740"/>
                  <a:pt x="20691" y="27649"/>
                  <a:pt x="20691" y="27558"/>
                </a:cubicBezTo>
                <a:close/>
                <a:moveTo>
                  <a:pt x="8477" y="27285"/>
                </a:moveTo>
                <a:cubicBezTo>
                  <a:pt x="8568" y="27528"/>
                  <a:pt x="8598" y="27832"/>
                  <a:pt x="8629" y="28075"/>
                </a:cubicBezTo>
                <a:cubicBezTo>
                  <a:pt x="8629" y="28105"/>
                  <a:pt x="8629" y="28135"/>
                  <a:pt x="8629" y="28135"/>
                </a:cubicBezTo>
                <a:lnTo>
                  <a:pt x="8568" y="28105"/>
                </a:lnTo>
                <a:cubicBezTo>
                  <a:pt x="8538" y="28044"/>
                  <a:pt x="8477" y="28014"/>
                  <a:pt x="8416" y="28014"/>
                </a:cubicBezTo>
                <a:lnTo>
                  <a:pt x="8416" y="27953"/>
                </a:lnTo>
                <a:cubicBezTo>
                  <a:pt x="8416" y="27923"/>
                  <a:pt x="8446" y="27892"/>
                  <a:pt x="8416" y="27862"/>
                </a:cubicBezTo>
                <a:cubicBezTo>
                  <a:pt x="8446" y="27832"/>
                  <a:pt x="8446" y="27771"/>
                  <a:pt x="8446" y="27740"/>
                </a:cubicBezTo>
                <a:lnTo>
                  <a:pt x="8446" y="27588"/>
                </a:lnTo>
                <a:cubicBezTo>
                  <a:pt x="8446" y="27528"/>
                  <a:pt x="8446" y="27437"/>
                  <a:pt x="8477" y="27345"/>
                </a:cubicBezTo>
                <a:cubicBezTo>
                  <a:pt x="8477" y="27315"/>
                  <a:pt x="8477" y="27285"/>
                  <a:pt x="8477" y="27285"/>
                </a:cubicBezTo>
                <a:close/>
                <a:moveTo>
                  <a:pt x="34667" y="27194"/>
                </a:moveTo>
                <a:cubicBezTo>
                  <a:pt x="34697" y="27224"/>
                  <a:pt x="34697" y="27224"/>
                  <a:pt x="34697" y="27254"/>
                </a:cubicBezTo>
                <a:cubicBezTo>
                  <a:pt x="34758" y="27345"/>
                  <a:pt x="34819" y="27437"/>
                  <a:pt x="34879" y="27558"/>
                </a:cubicBezTo>
                <a:cubicBezTo>
                  <a:pt x="34940" y="27740"/>
                  <a:pt x="35001" y="27923"/>
                  <a:pt x="35031" y="28135"/>
                </a:cubicBezTo>
                <a:cubicBezTo>
                  <a:pt x="35001" y="28105"/>
                  <a:pt x="34971" y="28075"/>
                  <a:pt x="34940" y="28044"/>
                </a:cubicBezTo>
                <a:cubicBezTo>
                  <a:pt x="34879" y="27983"/>
                  <a:pt x="34849" y="27923"/>
                  <a:pt x="34819" y="27862"/>
                </a:cubicBezTo>
                <a:lnTo>
                  <a:pt x="34758" y="27740"/>
                </a:lnTo>
                <a:cubicBezTo>
                  <a:pt x="34758" y="27649"/>
                  <a:pt x="34728" y="27558"/>
                  <a:pt x="34697" y="27437"/>
                </a:cubicBezTo>
                <a:lnTo>
                  <a:pt x="34636" y="27315"/>
                </a:lnTo>
                <a:lnTo>
                  <a:pt x="34667" y="27194"/>
                </a:lnTo>
                <a:close/>
                <a:moveTo>
                  <a:pt x="30656" y="25279"/>
                </a:moveTo>
                <a:lnTo>
                  <a:pt x="30656" y="25553"/>
                </a:lnTo>
                <a:cubicBezTo>
                  <a:pt x="30656" y="25826"/>
                  <a:pt x="30656" y="26130"/>
                  <a:pt x="30687" y="26404"/>
                </a:cubicBezTo>
                <a:cubicBezTo>
                  <a:pt x="30687" y="26464"/>
                  <a:pt x="30687" y="26525"/>
                  <a:pt x="30687" y="26586"/>
                </a:cubicBezTo>
                <a:cubicBezTo>
                  <a:pt x="30626" y="26829"/>
                  <a:pt x="30595" y="27072"/>
                  <a:pt x="30565" y="27315"/>
                </a:cubicBezTo>
                <a:cubicBezTo>
                  <a:pt x="30504" y="27528"/>
                  <a:pt x="30474" y="27680"/>
                  <a:pt x="30413" y="27862"/>
                </a:cubicBezTo>
                <a:lnTo>
                  <a:pt x="30413" y="27892"/>
                </a:lnTo>
                <a:cubicBezTo>
                  <a:pt x="30413" y="27983"/>
                  <a:pt x="30383" y="28075"/>
                  <a:pt x="30352" y="28166"/>
                </a:cubicBezTo>
                <a:lnTo>
                  <a:pt x="30322" y="28044"/>
                </a:lnTo>
                <a:lnTo>
                  <a:pt x="30322" y="27558"/>
                </a:lnTo>
                <a:lnTo>
                  <a:pt x="30322" y="27437"/>
                </a:lnTo>
                <a:cubicBezTo>
                  <a:pt x="30352" y="27285"/>
                  <a:pt x="30383" y="27133"/>
                  <a:pt x="30413" y="26981"/>
                </a:cubicBezTo>
                <a:cubicBezTo>
                  <a:pt x="30444" y="26829"/>
                  <a:pt x="30444" y="26768"/>
                  <a:pt x="30474" y="26677"/>
                </a:cubicBezTo>
                <a:cubicBezTo>
                  <a:pt x="30474" y="26586"/>
                  <a:pt x="30504" y="26495"/>
                  <a:pt x="30504" y="26404"/>
                </a:cubicBezTo>
                <a:cubicBezTo>
                  <a:pt x="30535" y="26312"/>
                  <a:pt x="30535" y="26191"/>
                  <a:pt x="30565" y="26069"/>
                </a:cubicBezTo>
                <a:cubicBezTo>
                  <a:pt x="30565" y="26009"/>
                  <a:pt x="30565" y="25917"/>
                  <a:pt x="30595" y="25857"/>
                </a:cubicBezTo>
                <a:cubicBezTo>
                  <a:pt x="30595" y="25735"/>
                  <a:pt x="30595" y="25583"/>
                  <a:pt x="30626" y="25431"/>
                </a:cubicBezTo>
                <a:lnTo>
                  <a:pt x="30626" y="25401"/>
                </a:lnTo>
                <a:lnTo>
                  <a:pt x="30656" y="25279"/>
                </a:lnTo>
                <a:close/>
                <a:moveTo>
                  <a:pt x="14796" y="28014"/>
                </a:moveTo>
                <a:cubicBezTo>
                  <a:pt x="14796" y="28075"/>
                  <a:pt x="14827" y="28135"/>
                  <a:pt x="14857" y="28196"/>
                </a:cubicBezTo>
                <a:lnTo>
                  <a:pt x="14796" y="28166"/>
                </a:lnTo>
                <a:lnTo>
                  <a:pt x="14796" y="28014"/>
                </a:lnTo>
                <a:close/>
                <a:moveTo>
                  <a:pt x="37067" y="27953"/>
                </a:moveTo>
                <a:cubicBezTo>
                  <a:pt x="37067" y="28044"/>
                  <a:pt x="37037" y="28105"/>
                  <a:pt x="37037" y="28196"/>
                </a:cubicBezTo>
                <a:lnTo>
                  <a:pt x="37037" y="28257"/>
                </a:lnTo>
                <a:cubicBezTo>
                  <a:pt x="37006" y="28227"/>
                  <a:pt x="37006" y="28196"/>
                  <a:pt x="37006" y="28196"/>
                </a:cubicBezTo>
                <a:cubicBezTo>
                  <a:pt x="37006" y="28166"/>
                  <a:pt x="37037" y="28135"/>
                  <a:pt x="37037" y="28105"/>
                </a:cubicBezTo>
                <a:lnTo>
                  <a:pt x="37067" y="27953"/>
                </a:lnTo>
                <a:close/>
                <a:moveTo>
                  <a:pt x="22848" y="26981"/>
                </a:moveTo>
                <a:lnTo>
                  <a:pt x="22848" y="27011"/>
                </a:lnTo>
                <a:cubicBezTo>
                  <a:pt x="22848" y="27163"/>
                  <a:pt x="22878" y="27315"/>
                  <a:pt x="22878" y="27437"/>
                </a:cubicBezTo>
                <a:lnTo>
                  <a:pt x="22878" y="27528"/>
                </a:lnTo>
                <a:lnTo>
                  <a:pt x="22787" y="27528"/>
                </a:lnTo>
                <a:cubicBezTo>
                  <a:pt x="22757" y="27558"/>
                  <a:pt x="22696" y="27558"/>
                  <a:pt x="22666" y="27588"/>
                </a:cubicBezTo>
                <a:cubicBezTo>
                  <a:pt x="22605" y="27649"/>
                  <a:pt x="22574" y="27740"/>
                  <a:pt x="22574" y="27832"/>
                </a:cubicBezTo>
                <a:cubicBezTo>
                  <a:pt x="22544" y="27892"/>
                  <a:pt x="22544" y="27953"/>
                  <a:pt x="22514" y="28044"/>
                </a:cubicBezTo>
                <a:cubicBezTo>
                  <a:pt x="22514" y="28105"/>
                  <a:pt x="22514" y="28196"/>
                  <a:pt x="22483" y="28287"/>
                </a:cubicBezTo>
                <a:cubicBezTo>
                  <a:pt x="22483" y="28257"/>
                  <a:pt x="22453" y="28227"/>
                  <a:pt x="22453" y="28166"/>
                </a:cubicBezTo>
                <a:cubicBezTo>
                  <a:pt x="22422" y="28075"/>
                  <a:pt x="22362" y="27983"/>
                  <a:pt x="22331" y="27892"/>
                </a:cubicBezTo>
                <a:lnTo>
                  <a:pt x="22331" y="27558"/>
                </a:lnTo>
                <a:lnTo>
                  <a:pt x="22362" y="27558"/>
                </a:lnTo>
                <a:cubicBezTo>
                  <a:pt x="22392" y="27588"/>
                  <a:pt x="22422" y="27588"/>
                  <a:pt x="22453" y="27619"/>
                </a:cubicBezTo>
                <a:cubicBezTo>
                  <a:pt x="22514" y="27619"/>
                  <a:pt x="22544" y="27588"/>
                  <a:pt x="22605" y="27588"/>
                </a:cubicBezTo>
                <a:cubicBezTo>
                  <a:pt x="22696" y="27528"/>
                  <a:pt x="22757" y="27437"/>
                  <a:pt x="22757" y="27345"/>
                </a:cubicBezTo>
                <a:cubicBezTo>
                  <a:pt x="22787" y="27315"/>
                  <a:pt x="22787" y="27285"/>
                  <a:pt x="22787" y="27254"/>
                </a:cubicBezTo>
                <a:lnTo>
                  <a:pt x="22817" y="27163"/>
                </a:lnTo>
                <a:cubicBezTo>
                  <a:pt x="22817" y="27102"/>
                  <a:pt x="22848" y="27042"/>
                  <a:pt x="22848" y="26981"/>
                </a:cubicBezTo>
                <a:close/>
                <a:moveTo>
                  <a:pt x="16437" y="27832"/>
                </a:moveTo>
                <a:cubicBezTo>
                  <a:pt x="16467" y="27892"/>
                  <a:pt x="16528" y="27923"/>
                  <a:pt x="16589" y="27953"/>
                </a:cubicBezTo>
                <a:lnTo>
                  <a:pt x="16619" y="27953"/>
                </a:lnTo>
                <a:lnTo>
                  <a:pt x="16619" y="28135"/>
                </a:lnTo>
                <a:cubicBezTo>
                  <a:pt x="16619" y="28196"/>
                  <a:pt x="16589" y="28227"/>
                  <a:pt x="16589" y="28287"/>
                </a:cubicBezTo>
                <a:lnTo>
                  <a:pt x="16589" y="28318"/>
                </a:lnTo>
                <a:cubicBezTo>
                  <a:pt x="16528" y="28196"/>
                  <a:pt x="16467" y="28105"/>
                  <a:pt x="16437" y="27983"/>
                </a:cubicBezTo>
                <a:lnTo>
                  <a:pt x="16437" y="27832"/>
                </a:lnTo>
                <a:close/>
                <a:moveTo>
                  <a:pt x="21481" y="27832"/>
                </a:moveTo>
                <a:cubicBezTo>
                  <a:pt x="21511" y="27862"/>
                  <a:pt x="21511" y="27892"/>
                  <a:pt x="21511" y="27923"/>
                </a:cubicBezTo>
                <a:lnTo>
                  <a:pt x="21481" y="27953"/>
                </a:lnTo>
                <a:lnTo>
                  <a:pt x="21481" y="28105"/>
                </a:lnTo>
                <a:cubicBezTo>
                  <a:pt x="21481" y="28166"/>
                  <a:pt x="21450" y="28318"/>
                  <a:pt x="21420" y="28409"/>
                </a:cubicBezTo>
                <a:lnTo>
                  <a:pt x="21481" y="27832"/>
                </a:lnTo>
                <a:close/>
                <a:moveTo>
                  <a:pt x="31689" y="28257"/>
                </a:moveTo>
                <a:cubicBezTo>
                  <a:pt x="31689" y="28348"/>
                  <a:pt x="31689" y="28439"/>
                  <a:pt x="31659" y="28530"/>
                </a:cubicBezTo>
                <a:lnTo>
                  <a:pt x="31659" y="28378"/>
                </a:lnTo>
                <a:lnTo>
                  <a:pt x="31689" y="28257"/>
                </a:lnTo>
                <a:close/>
                <a:moveTo>
                  <a:pt x="13212" y="28201"/>
                </a:moveTo>
                <a:cubicBezTo>
                  <a:pt x="13202" y="28311"/>
                  <a:pt x="13179" y="28445"/>
                  <a:pt x="13156" y="28561"/>
                </a:cubicBezTo>
                <a:cubicBezTo>
                  <a:pt x="13156" y="28439"/>
                  <a:pt x="13156" y="28348"/>
                  <a:pt x="13156" y="28227"/>
                </a:cubicBezTo>
                <a:cubicBezTo>
                  <a:pt x="13156" y="28227"/>
                  <a:pt x="13183" y="28227"/>
                  <a:pt x="13212" y="28201"/>
                </a:cubicBezTo>
                <a:close/>
                <a:moveTo>
                  <a:pt x="36247" y="28014"/>
                </a:moveTo>
                <a:cubicBezTo>
                  <a:pt x="36247" y="28135"/>
                  <a:pt x="36277" y="28287"/>
                  <a:pt x="36277" y="28409"/>
                </a:cubicBezTo>
                <a:lnTo>
                  <a:pt x="36277" y="28470"/>
                </a:lnTo>
                <a:lnTo>
                  <a:pt x="36277" y="28561"/>
                </a:lnTo>
                <a:lnTo>
                  <a:pt x="36277" y="28652"/>
                </a:lnTo>
                <a:cubicBezTo>
                  <a:pt x="36247" y="28530"/>
                  <a:pt x="36216" y="28439"/>
                  <a:pt x="36186" y="28318"/>
                </a:cubicBezTo>
                <a:lnTo>
                  <a:pt x="36125" y="28318"/>
                </a:lnTo>
                <a:lnTo>
                  <a:pt x="36125" y="28287"/>
                </a:lnTo>
                <a:cubicBezTo>
                  <a:pt x="36186" y="28196"/>
                  <a:pt x="36216" y="28105"/>
                  <a:pt x="36247" y="28014"/>
                </a:cubicBezTo>
                <a:close/>
                <a:moveTo>
                  <a:pt x="4557" y="27983"/>
                </a:moveTo>
                <a:lnTo>
                  <a:pt x="4679" y="28561"/>
                </a:lnTo>
                <a:lnTo>
                  <a:pt x="4649" y="28622"/>
                </a:lnTo>
                <a:lnTo>
                  <a:pt x="4649" y="28713"/>
                </a:lnTo>
                <a:cubicBezTo>
                  <a:pt x="4618" y="28500"/>
                  <a:pt x="4588" y="28318"/>
                  <a:pt x="4557" y="28135"/>
                </a:cubicBezTo>
                <a:lnTo>
                  <a:pt x="4557" y="27983"/>
                </a:lnTo>
                <a:close/>
                <a:moveTo>
                  <a:pt x="41108" y="28348"/>
                </a:moveTo>
                <a:lnTo>
                  <a:pt x="41108" y="28561"/>
                </a:lnTo>
                <a:lnTo>
                  <a:pt x="41108" y="28804"/>
                </a:lnTo>
                <a:lnTo>
                  <a:pt x="41078" y="28865"/>
                </a:lnTo>
                <a:lnTo>
                  <a:pt x="41078" y="28530"/>
                </a:lnTo>
                <a:lnTo>
                  <a:pt x="41078" y="28439"/>
                </a:lnTo>
                <a:cubicBezTo>
                  <a:pt x="41078" y="28409"/>
                  <a:pt x="41108" y="28378"/>
                  <a:pt x="41108" y="28348"/>
                </a:cubicBezTo>
                <a:close/>
                <a:moveTo>
                  <a:pt x="8477" y="28652"/>
                </a:moveTo>
                <a:lnTo>
                  <a:pt x="8477" y="28652"/>
                </a:lnTo>
                <a:cubicBezTo>
                  <a:pt x="8514" y="28746"/>
                  <a:pt x="8540" y="28840"/>
                  <a:pt x="8562" y="28934"/>
                </a:cubicBezTo>
                <a:lnTo>
                  <a:pt x="8562" y="28934"/>
                </a:lnTo>
                <a:cubicBezTo>
                  <a:pt x="8536" y="28834"/>
                  <a:pt x="8511" y="28738"/>
                  <a:pt x="8477" y="28652"/>
                </a:cubicBezTo>
                <a:close/>
                <a:moveTo>
                  <a:pt x="33603" y="28166"/>
                </a:moveTo>
                <a:cubicBezTo>
                  <a:pt x="33603" y="28227"/>
                  <a:pt x="33573" y="28318"/>
                  <a:pt x="33573" y="28378"/>
                </a:cubicBezTo>
                <a:cubicBezTo>
                  <a:pt x="33573" y="28439"/>
                  <a:pt x="33573" y="28500"/>
                  <a:pt x="33573" y="28561"/>
                </a:cubicBezTo>
                <a:cubicBezTo>
                  <a:pt x="33573" y="28682"/>
                  <a:pt x="33573" y="28834"/>
                  <a:pt x="33543" y="28956"/>
                </a:cubicBezTo>
                <a:lnTo>
                  <a:pt x="33543" y="28652"/>
                </a:lnTo>
                <a:cubicBezTo>
                  <a:pt x="33543" y="28591"/>
                  <a:pt x="33543" y="28500"/>
                  <a:pt x="33543" y="28439"/>
                </a:cubicBezTo>
                <a:lnTo>
                  <a:pt x="33512" y="28439"/>
                </a:lnTo>
                <a:cubicBezTo>
                  <a:pt x="33543" y="28409"/>
                  <a:pt x="33543" y="28378"/>
                  <a:pt x="33543" y="28348"/>
                </a:cubicBezTo>
                <a:lnTo>
                  <a:pt x="33603" y="28166"/>
                </a:lnTo>
                <a:close/>
                <a:moveTo>
                  <a:pt x="14979" y="28561"/>
                </a:moveTo>
                <a:lnTo>
                  <a:pt x="14979" y="28956"/>
                </a:lnTo>
                <a:lnTo>
                  <a:pt x="14979" y="29047"/>
                </a:lnTo>
                <a:cubicBezTo>
                  <a:pt x="14888" y="28925"/>
                  <a:pt x="14827" y="28834"/>
                  <a:pt x="14796" y="28743"/>
                </a:cubicBezTo>
                <a:cubicBezTo>
                  <a:pt x="14766" y="28713"/>
                  <a:pt x="14766" y="28713"/>
                  <a:pt x="14796" y="28682"/>
                </a:cubicBezTo>
                <a:cubicBezTo>
                  <a:pt x="14766" y="28652"/>
                  <a:pt x="14766" y="28652"/>
                  <a:pt x="14796" y="28622"/>
                </a:cubicBezTo>
                <a:lnTo>
                  <a:pt x="14796" y="28561"/>
                </a:lnTo>
                <a:close/>
                <a:moveTo>
                  <a:pt x="18260" y="26768"/>
                </a:moveTo>
                <a:cubicBezTo>
                  <a:pt x="18290" y="26890"/>
                  <a:pt x="18321" y="27011"/>
                  <a:pt x="18382" y="27102"/>
                </a:cubicBezTo>
                <a:cubicBezTo>
                  <a:pt x="18382" y="27163"/>
                  <a:pt x="18442" y="27194"/>
                  <a:pt x="18473" y="27254"/>
                </a:cubicBezTo>
                <a:cubicBezTo>
                  <a:pt x="18442" y="27649"/>
                  <a:pt x="18382" y="28014"/>
                  <a:pt x="18351" y="28409"/>
                </a:cubicBezTo>
                <a:cubicBezTo>
                  <a:pt x="18351" y="28439"/>
                  <a:pt x="18351" y="28439"/>
                  <a:pt x="18351" y="28470"/>
                </a:cubicBezTo>
                <a:lnTo>
                  <a:pt x="18351" y="28652"/>
                </a:lnTo>
                <a:cubicBezTo>
                  <a:pt x="18351" y="28713"/>
                  <a:pt x="18321" y="28773"/>
                  <a:pt x="18321" y="28804"/>
                </a:cubicBezTo>
                <a:cubicBezTo>
                  <a:pt x="18290" y="28865"/>
                  <a:pt x="18290" y="29016"/>
                  <a:pt x="18260" y="29108"/>
                </a:cubicBezTo>
                <a:cubicBezTo>
                  <a:pt x="18230" y="28956"/>
                  <a:pt x="18199" y="28773"/>
                  <a:pt x="18169" y="28622"/>
                </a:cubicBezTo>
                <a:lnTo>
                  <a:pt x="18169" y="28561"/>
                </a:lnTo>
                <a:cubicBezTo>
                  <a:pt x="18199" y="28257"/>
                  <a:pt x="18199" y="27953"/>
                  <a:pt x="18199" y="27649"/>
                </a:cubicBezTo>
                <a:cubicBezTo>
                  <a:pt x="18230" y="27345"/>
                  <a:pt x="18260" y="27072"/>
                  <a:pt x="18260" y="26768"/>
                </a:cubicBezTo>
                <a:close/>
                <a:moveTo>
                  <a:pt x="42597" y="28561"/>
                </a:moveTo>
                <a:lnTo>
                  <a:pt x="42536" y="28986"/>
                </a:lnTo>
                <a:cubicBezTo>
                  <a:pt x="42536" y="29016"/>
                  <a:pt x="42536" y="29077"/>
                  <a:pt x="42536" y="29108"/>
                </a:cubicBezTo>
                <a:lnTo>
                  <a:pt x="42445" y="29108"/>
                </a:lnTo>
                <a:lnTo>
                  <a:pt x="42445" y="29077"/>
                </a:lnTo>
                <a:cubicBezTo>
                  <a:pt x="42475" y="28986"/>
                  <a:pt x="42505" y="28895"/>
                  <a:pt x="42536" y="28773"/>
                </a:cubicBezTo>
                <a:lnTo>
                  <a:pt x="42566" y="28591"/>
                </a:lnTo>
                <a:lnTo>
                  <a:pt x="42597" y="28561"/>
                </a:lnTo>
                <a:close/>
                <a:moveTo>
                  <a:pt x="8610" y="29110"/>
                </a:moveTo>
                <a:cubicBezTo>
                  <a:pt x="8629" y="29117"/>
                  <a:pt x="8629" y="29143"/>
                  <a:pt x="8629" y="29168"/>
                </a:cubicBezTo>
                <a:cubicBezTo>
                  <a:pt x="8622" y="29149"/>
                  <a:pt x="8616" y="29129"/>
                  <a:pt x="8610" y="29110"/>
                </a:cubicBezTo>
                <a:close/>
                <a:moveTo>
                  <a:pt x="27375" y="25097"/>
                </a:moveTo>
                <a:cubicBezTo>
                  <a:pt x="27436" y="25249"/>
                  <a:pt x="27466" y="25401"/>
                  <a:pt x="27466" y="25553"/>
                </a:cubicBezTo>
                <a:cubicBezTo>
                  <a:pt x="27466" y="25674"/>
                  <a:pt x="27496" y="25796"/>
                  <a:pt x="27496" y="25917"/>
                </a:cubicBezTo>
                <a:lnTo>
                  <a:pt x="27496" y="26252"/>
                </a:lnTo>
                <a:lnTo>
                  <a:pt x="27496" y="26707"/>
                </a:lnTo>
                <a:lnTo>
                  <a:pt x="27496" y="27345"/>
                </a:lnTo>
                <a:lnTo>
                  <a:pt x="27496" y="27892"/>
                </a:lnTo>
                <a:cubicBezTo>
                  <a:pt x="27496" y="28227"/>
                  <a:pt x="27496" y="28561"/>
                  <a:pt x="27466" y="28895"/>
                </a:cubicBezTo>
                <a:lnTo>
                  <a:pt x="27466" y="29229"/>
                </a:lnTo>
                <a:cubicBezTo>
                  <a:pt x="27436" y="29138"/>
                  <a:pt x="27436" y="29047"/>
                  <a:pt x="27405" y="28956"/>
                </a:cubicBezTo>
                <a:cubicBezTo>
                  <a:pt x="27405" y="28865"/>
                  <a:pt x="27375" y="28652"/>
                  <a:pt x="27375" y="28530"/>
                </a:cubicBezTo>
                <a:cubicBezTo>
                  <a:pt x="27344" y="28287"/>
                  <a:pt x="27314" y="28044"/>
                  <a:pt x="27284" y="27801"/>
                </a:cubicBezTo>
                <a:cubicBezTo>
                  <a:pt x="27253" y="27558"/>
                  <a:pt x="27284" y="27224"/>
                  <a:pt x="27253" y="26950"/>
                </a:cubicBezTo>
                <a:lnTo>
                  <a:pt x="27253" y="26677"/>
                </a:lnTo>
                <a:lnTo>
                  <a:pt x="27253" y="26161"/>
                </a:lnTo>
                <a:lnTo>
                  <a:pt x="27253" y="25857"/>
                </a:lnTo>
                <a:cubicBezTo>
                  <a:pt x="27253" y="25766"/>
                  <a:pt x="27284" y="25583"/>
                  <a:pt x="27314" y="25431"/>
                </a:cubicBezTo>
                <a:cubicBezTo>
                  <a:pt x="27314" y="25371"/>
                  <a:pt x="27314" y="25340"/>
                  <a:pt x="27314" y="25279"/>
                </a:cubicBezTo>
                <a:lnTo>
                  <a:pt x="27344" y="25097"/>
                </a:lnTo>
                <a:close/>
                <a:moveTo>
                  <a:pt x="23881" y="24246"/>
                </a:moveTo>
                <a:lnTo>
                  <a:pt x="23911" y="24307"/>
                </a:lnTo>
                <a:cubicBezTo>
                  <a:pt x="23942" y="24459"/>
                  <a:pt x="24002" y="24641"/>
                  <a:pt x="24033" y="24793"/>
                </a:cubicBezTo>
                <a:cubicBezTo>
                  <a:pt x="24033" y="24824"/>
                  <a:pt x="24033" y="24824"/>
                  <a:pt x="24033" y="24854"/>
                </a:cubicBezTo>
                <a:lnTo>
                  <a:pt x="24033" y="24915"/>
                </a:lnTo>
                <a:lnTo>
                  <a:pt x="24002" y="25340"/>
                </a:lnTo>
                <a:cubicBezTo>
                  <a:pt x="24002" y="25431"/>
                  <a:pt x="24002" y="25492"/>
                  <a:pt x="23972" y="25583"/>
                </a:cubicBezTo>
                <a:cubicBezTo>
                  <a:pt x="23972" y="25674"/>
                  <a:pt x="23972" y="25826"/>
                  <a:pt x="23972" y="25917"/>
                </a:cubicBezTo>
                <a:cubicBezTo>
                  <a:pt x="23972" y="26130"/>
                  <a:pt x="23972" y="26343"/>
                  <a:pt x="23972" y="26555"/>
                </a:cubicBezTo>
                <a:lnTo>
                  <a:pt x="23972" y="27406"/>
                </a:lnTo>
                <a:lnTo>
                  <a:pt x="23972" y="27953"/>
                </a:lnTo>
                <a:cubicBezTo>
                  <a:pt x="23972" y="27983"/>
                  <a:pt x="23972" y="27983"/>
                  <a:pt x="23972" y="28014"/>
                </a:cubicBezTo>
                <a:cubicBezTo>
                  <a:pt x="23942" y="28044"/>
                  <a:pt x="23942" y="28075"/>
                  <a:pt x="23942" y="28135"/>
                </a:cubicBezTo>
                <a:cubicBezTo>
                  <a:pt x="23942" y="28196"/>
                  <a:pt x="23911" y="28227"/>
                  <a:pt x="23881" y="28287"/>
                </a:cubicBezTo>
                <a:cubicBezTo>
                  <a:pt x="23881" y="28439"/>
                  <a:pt x="23850" y="28561"/>
                  <a:pt x="23850" y="28713"/>
                </a:cubicBezTo>
                <a:cubicBezTo>
                  <a:pt x="23850" y="28865"/>
                  <a:pt x="23820" y="29047"/>
                  <a:pt x="23790" y="29199"/>
                </a:cubicBezTo>
                <a:lnTo>
                  <a:pt x="23790" y="29260"/>
                </a:lnTo>
                <a:cubicBezTo>
                  <a:pt x="23790" y="29168"/>
                  <a:pt x="23790" y="29077"/>
                  <a:pt x="23759" y="28986"/>
                </a:cubicBezTo>
                <a:cubicBezTo>
                  <a:pt x="23759" y="28895"/>
                  <a:pt x="23699" y="28773"/>
                  <a:pt x="23699" y="28652"/>
                </a:cubicBezTo>
                <a:lnTo>
                  <a:pt x="23699" y="28500"/>
                </a:lnTo>
                <a:cubicBezTo>
                  <a:pt x="23699" y="28378"/>
                  <a:pt x="23759" y="28257"/>
                  <a:pt x="23759" y="28135"/>
                </a:cubicBezTo>
                <a:cubicBezTo>
                  <a:pt x="23790" y="27923"/>
                  <a:pt x="23820" y="27710"/>
                  <a:pt x="23820" y="27528"/>
                </a:cubicBezTo>
                <a:cubicBezTo>
                  <a:pt x="23850" y="27315"/>
                  <a:pt x="23850" y="27224"/>
                  <a:pt x="23881" y="27072"/>
                </a:cubicBezTo>
                <a:lnTo>
                  <a:pt x="23881" y="26859"/>
                </a:lnTo>
                <a:lnTo>
                  <a:pt x="23881" y="26404"/>
                </a:lnTo>
                <a:lnTo>
                  <a:pt x="23881" y="26161"/>
                </a:lnTo>
                <a:lnTo>
                  <a:pt x="23881" y="25431"/>
                </a:lnTo>
                <a:cubicBezTo>
                  <a:pt x="23881" y="25279"/>
                  <a:pt x="23881" y="25127"/>
                  <a:pt x="23850" y="24976"/>
                </a:cubicBezTo>
                <a:cubicBezTo>
                  <a:pt x="23820" y="24854"/>
                  <a:pt x="23820" y="24702"/>
                  <a:pt x="23790" y="24581"/>
                </a:cubicBezTo>
                <a:cubicBezTo>
                  <a:pt x="23790" y="24520"/>
                  <a:pt x="23790" y="24459"/>
                  <a:pt x="23759" y="24398"/>
                </a:cubicBezTo>
                <a:cubicBezTo>
                  <a:pt x="23820" y="24368"/>
                  <a:pt x="23850" y="24307"/>
                  <a:pt x="23881" y="24246"/>
                </a:cubicBezTo>
                <a:close/>
                <a:moveTo>
                  <a:pt x="5165" y="28834"/>
                </a:moveTo>
                <a:cubicBezTo>
                  <a:pt x="5165" y="28865"/>
                  <a:pt x="5195" y="28895"/>
                  <a:pt x="5226" y="28925"/>
                </a:cubicBezTo>
                <a:lnTo>
                  <a:pt x="5256" y="28925"/>
                </a:lnTo>
                <a:cubicBezTo>
                  <a:pt x="5226" y="29047"/>
                  <a:pt x="5226" y="29168"/>
                  <a:pt x="5226" y="29260"/>
                </a:cubicBezTo>
                <a:lnTo>
                  <a:pt x="5226" y="29320"/>
                </a:lnTo>
                <a:cubicBezTo>
                  <a:pt x="5226" y="29260"/>
                  <a:pt x="5195" y="29168"/>
                  <a:pt x="5165" y="29108"/>
                </a:cubicBezTo>
                <a:lnTo>
                  <a:pt x="5165" y="29047"/>
                </a:lnTo>
                <a:lnTo>
                  <a:pt x="5165" y="28834"/>
                </a:lnTo>
                <a:close/>
                <a:moveTo>
                  <a:pt x="41716" y="27588"/>
                </a:moveTo>
                <a:lnTo>
                  <a:pt x="41716" y="27680"/>
                </a:lnTo>
                <a:lnTo>
                  <a:pt x="41716" y="28227"/>
                </a:lnTo>
                <a:lnTo>
                  <a:pt x="41716" y="28956"/>
                </a:lnTo>
                <a:lnTo>
                  <a:pt x="41716" y="29108"/>
                </a:lnTo>
                <a:lnTo>
                  <a:pt x="41624" y="29320"/>
                </a:lnTo>
                <a:cubicBezTo>
                  <a:pt x="41594" y="29290"/>
                  <a:pt x="41564" y="29229"/>
                  <a:pt x="41533" y="29199"/>
                </a:cubicBezTo>
                <a:cubicBezTo>
                  <a:pt x="41503" y="29168"/>
                  <a:pt x="41442" y="29138"/>
                  <a:pt x="41412" y="29108"/>
                </a:cubicBezTo>
                <a:lnTo>
                  <a:pt x="41412" y="28986"/>
                </a:lnTo>
                <a:lnTo>
                  <a:pt x="41412" y="28834"/>
                </a:lnTo>
                <a:cubicBezTo>
                  <a:pt x="41564" y="28530"/>
                  <a:pt x="41655" y="28196"/>
                  <a:pt x="41716" y="27832"/>
                </a:cubicBezTo>
                <a:lnTo>
                  <a:pt x="41685" y="27832"/>
                </a:lnTo>
                <a:cubicBezTo>
                  <a:pt x="41685" y="27740"/>
                  <a:pt x="41716" y="27649"/>
                  <a:pt x="41716" y="27588"/>
                </a:cubicBezTo>
                <a:close/>
                <a:moveTo>
                  <a:pt x="3646" y="27011"/>
                </a:moveTo>
                <a:cubicBezTo>
                  <a:pt x="3676" y="27042"/>
                  <a:pt x="3737" y="27072"/>
                  <a:pt x="3767" y="27133"/>
                </a:cubicBezTo>
                <a:cubicBezTo>
                  <a:pt x="3859" y="27285"/>
                  <a:pt x="3919" y="27437"/>
                  <a:pt x="3980" y="27588"/>
                </a:cubicBezTo>
                <a:cubicBezTo>
                  <a:pt x="3980" y="27649"/>
                  <a:pt x="4011" y="27710"/>
                  <a:pt x="4041" y="27740"/>
                </a:cubicBezTo>
                <a:lnTo>
                  <a:pt x="4071" y="28105"/>
                </a:lnTo>
                <a:cubicBezTo>
                  <a:pt x="4071" y="28227"/>
                  <a:pt x="4071" y="28348"/>
                  <a:pt x="4102" y="28500"/>
                </a:cubicBezTo>
                <a:lnTo>
                  <a:pt x="4102" y="28682"/>
                </a:lnTo>
                <a:lnTo>
                  <a:pt x="4071" y="28956"/>
                </a:lnTo>
                <a:cubicBezTo>
                  <a:pt x="4071" y="29047"/>
                  <a:pt x="4041" y="29138"/>
                  <a:pt x="4011" y="29229"/>
                </a:cubicBezTo>
                <a:cubicBezTo>
                  <a:pt x="4011" y="29320"/>
                  <a:pt x="4011" y="29351"/>
                  <a:pt x="3980" y="29442"/>
                </a:cubicBezTo>
                <a:cubicBezTo>
                  <a:pt x="3919" y="29351"/>
                  <a:pt x="3859" y="29290"/>
                  <a:pt x="3767" y="29260"/>
                </a:cubicBezTo>
                <a:lnTo>
                  <a:pt x="3737" y="29260"/>
                </a:lnTo>
                <a:lnTo>
                  <a:pt x="3737" y="28895"/>
                </a:lnTo>
                <a:cubicBezTo>
                  <a:pt x="3707" y="28378"/>
                  <a:pt x="3676" y="27892"/>
                  <a:pt x="3676" y="27376"/>
                </a:cubicBezTo>
                <a:cubicBezTo>
                  <a:pt x="3676" y="27285"/>
                  <a:pt x="3676" y="27194"/>
                  <a:pt x="3646" y="27102"/>
                </a:cubicBezTo>
                <a:cubicBezTo>
                  <a:pt x="3646" y="27072"/>
                  <a:pt x="3646" y="27042"/>
                  <a:pt x="3646" y="27011"/>
                </a:cubicBezTo>
                <a:close/>
                <a:moveTo>
                  <a:pt x="27104" y="24816"/>
                </a:moveTo>
                <a:cubicBezTo>
                  <a:pt x="27085" y="24900"/>
                  <a:pt x="27071" y="24983"/>
                  <a:pt x="27071" y="25067"/>
                </a:cubicBezTo>
                <a:lnTo>
                  <a:pt x="27010" y="25431"/>
                </a:lnTo>
                <a:cubicBezTo>
                  <a:pt x="27010" y="25553"/>
                  <a:pt x="27010" y="25644"/>
                  <a:pt x="26980" y="25735"/>
                </a:cubicBezTo>
                <a:cubicBezTo>
                  <a:pt x="26980" y="25857"/>
                  <a:pt x="26980" y="25978"/>
                  <a:pt x="26950" y="26100"/>
                </a:cubicBezTo>
                <a:lnTo>
                  <a:pt x="26950" y="26161"/>
                </a:lnTo>
                <a:lnTo>
                  <a:pt x="26950" y="26373"/>
                </a:lnTo>
                <a:lnTo>
                  <a:pt x="26950" y="26981"/>
                </a:lnTo>
                <a:cubicBezTo>
                  <a:pt x="26950" y="27254"/>
                  <a:pt x="26950" y="27528"/>
                  <a:pt x="26980" y="27801"/>
                </a:cubicBezTo>
                <a:cubicBezTo>
                  <a:pt x="26980" y="27892"/>
                  <a:pt x="26980" y="27953"/>
                  <a:pt x="26980" y="28014"/>
                </a:cubicBezTo>
                <a:cubicBezTo>
                  <a:pt x="26980" y="28196"/>
                  <a:pt x="27010" y="28348"/>
                  <a:pt x="27041" y="28500"/>
                </a:cubicBezTo>
                <a:cubicBezTo>
                  <a:pt x="27010" y="28500"/>
                  <a:pt x="26950" y="28530"/>
                  <a:pt x="26950" y="28561"/>
                </a:cubicBezTo>
                <a:lnTo>
                  <a:pt x="26919" y="28622"/>
                </a:lnTo>
                <a:cubicBezTo>
                  <a:pt x="26889" y="28652"/>
                  <a:pt x="26889" y="28682"/>
                  <a:pt x="26858" y="28713"/>
                </a:cubicBezTo>
                <a:cubicBezTo>
                  <a:pt x="26858" y="28743"/>
                  <a:pt x="26858" y="28804"/>
                  <a:pt x="26828" y="28865"/>
                </a:cubicBezTo>
                <a:lnTo>
                  <a:pt x="26828" y="28986"/>
                </a:lnTo>
                <a:cubicBezTo>
                  <a:pt x="26798" y="29016"/>
                  <a:pt x="26767" y="29047"/>
                  <a:pt x="26737" y="29077"/>
                </a:cubicBezTo>
                <a:cubicBezTo>
                  <a:pt x="26737" y="29108"/>
                  <a:pt x="26706" y="29138"/>
                  <a:pt x="26706" y="29138"/>
                </a:cubicBezTo>
                <a:cubicBezTo>
                  <a:pt x="26706" y="29168"/>
                  <a:pt x="26676" y="29199"/>
                  <a:pt x="26646" y="29229"/>
                </a:cubicBezTo>
                <a:cubicBezTo>
                  <a:pt x="26646" y="29290"/>
                  <a:pt x="26615" y="29320"/>
                  <a:pt x="26615" y="29351"/>
                </a:cubicBezTo>
                <a:cubicBezTo>
                  <a:pt x="26585" y="29411"/>
                  <a:pt x="26585" y="29471"/>
                  <a:pt x="26585" y="29502"/>
                </a:cubicBezTo>
                <a:lnTo>
                  <a:pt x="26585" y="29502"/>
                </a:lnTo>
                <a:cubicBezTo>
                  <a:pt x="26585" y="28925"/>
                  <a:pt x="26615" y="28317"/>
                  <a:pt x="26615" y="27740"/>
                </a:cubicBezTo>
                <a:cubicBezTo>
                  <a:pt x="26555" y="27285"/>
                  <a:pt x="26555" y="26859"/>
                  <a:pt x="26524" y="26434"/>
                </a:cubicBezTo>
                <a:lnTo>
                  <a:pt x="26555" y="26434"/>
                </a:lnTo>
                <a:lnTo>
                  <a:pt x="26555" y="26039"/>
                </a:lnTo>
                <a:lnTo>
                  <a:pt x="26555" y="25826"/>
                </a:lnTo>
                <a:lnTo>
                  <a:pt x="26555" y="25796"/>
                </a:lnTo>
                <a:lnTo>
                  <a:pt x="26585" y="25796"/>
                </a:lnTo>
                <a:cubicBezTo>
                  <a:pt x="26646" y="25796"/>
                  <a:pt x="26676" y="25766"/>
                  <a:pt x="26737" y="25766"/>
                </a:cubicBezTo>
                <a:cubicBezTo>
                  <a:pt x="26828" y="25705"/>
                  <a:pt x="26858" y="25614"/>
                  <a:pt x="26889" y="25522"/>
                </a:cubicBezTo>
                <a:cubicBezTo>
                  <a:pt x="26919" y="25462"/>
                  <a:pt x="26919" y="25401"/>
                  <a:pt x="26950" y="25340"/>
                </a:cubicBezTo>
                <a:cubicBezTo>
                  <a:pt x="26980" y="25279"/>
                  <a:pt x="27010" y="25127"/>
                  <a:pt x="27041" y="25036"/>
                </a:cubicBezTo>
                <a:cubicBezTo>
                  <a:pt x="27062" y="24952"/>
                  <a:pt x="27083" y="24881"/>
                  <a:pt x="27104" y="24816"/>
                </a:cubicBezTo>
                <a:close/>
                <a:moveTo>
                  <a:pt x="7717" y="26920"/>
                </a:moveTo>
                <a:cubicBezTo>
                  <a:pt x="7717" y="26950"/>
                  <a:pt x="7717" y="27011"/>
                  <a:pt x="7748" y="27042"/>
                </a:cubicBezTo>
                <a:cubicBezTo>
                  <a:pt x="7778" y="27194"/>
                  <a:pt x="7808" y="27315"/>
                  <a:pt x="7839" y="27437"/>
                </a:cubicBezTo>
                <a:lnTo>
                  <a:pt x="7930" y="28227"/>
                </a:lnTo>
                <a:cubicBezTo>
                  <a:pt x="7930" y="28378"/>
                  <a:pt x="7930" y="28530"/>
                  <a:pt x="7930" y="28682"/>
                </a:cubicBezTo>
                <a:cubicBezTo>
                  <a:pt x="7930" y="28682"/>
                  <a:pt x="7930" y="28713"/>
                  <a:pt x="7930" y="28713"/>
                </a:cubicBezTo>
                <a:cubicBezTo>
                  <a:pt x="7900" y="28865"/>
                  <a:pt x="7869" y="29016"/>
                  <a:pt x="7839" y="29168"/>
                </a:cubicBezTo>
                <a:cubicBezTo>
                  <a:pt x="7808" y="29320"/>
                  <a:pt x="7778" y="29411"/>
                  <a:pt x="7778" y="29503"/>
                </a:cubicBezTo>
                <a:cubicBezTo>
                  <a:pt x="7778" y="29472"/>
                  <a:pt x="7748" y="29442"/>
                  <a:pt x="7717" y="29411"/>
                </a:cubicBezTo>
                <a:lnTo>
                  <a:pt x="7717" y="28561"/>
                </a:lnTo>
                <a:lnTo>
                  <a:pt x="7717" y="27588"/>
                </a:lnTo>
                <a:lnTo>
                  <a:pt x="7717" y="27497"/>
                </a:lnTo>
                <a:lnTo>
                  <a:pt x="7717" y="27133"/>
                </a:lnTo>
                <a:lnTo>
                  <a:pt x="7717" y="26920"/>
                </a:lnTo>
                <a:close/>
                <a:moveTo>
                  <a:pt x="19567" y="28409"/>
                </a:moveTo>
                <a:lnTo>
                  <a:pt x="19597" y="28439"/>
                </a:lnTo>
                <a:cubicBezTo>
                  <a:pt x="19597" y="28470"/>
                  <a:pt x="19627" y="28500"/>
                  <a:pt x="19627" y="28500"/>
                </a:cubicBezTo>
                <a:cubicBezTo>
                  <a:pt x="19658" y="28530"/>
                  <a:pt x="19688" y="28561"/>
                  <a:pt x="19718" y="28561"/>
                </a:cubicBezTo>
                <a:cubicBezTo>
                  <a:pt x="19688" y="28591"/>
                  <a:pt x="19688" y="28622"/>
                  <a:pt x="19688" y="28682"/>
                </a:cubicBezTo>
                <a:cubicBezTo>
                  <a:pt x="19597" y="28956"/>
                  <a:pt x="19567" y="29229"/>
                  <a:pt x="19536" y="29503"/>
                </a:cubicBezTo>
                <a:cubicBezTo>
                  <a:pt x="19506" y="29472"/>
                  <a:pt x="19506" y="29442"/>
                  <a:pt x="19475" y="29411"/>
                </a:cubicBezTo>
                <a:cubicBezTo>
                  <a:pt x="19475" y="29047"/>
                  <a:pt x="19506" y="28743"/>
                  <a:pt x="19567" y="28409"/>
                </a:cubicBezTo>
                <a:close/>
                <a:moveTo>
                  <a:pt x="28564" y="26066"/>
                </a:moveTo>
                <a:cubicBezTo>
                  <a:pt x="28567" y="26069"/>
                  <a:pt x="28575" y="26069"/>
                  <a:pt x="28590" y="26069"/>
                </a:cubicBezTo>
                <a:lnTo>
                  <a:pt x="28621" y="26130"/>
                </a:lnTo>
                <a:lnTo>
                  <a:pt x="28712" y="26221"/>
                </a:lnTo>
                <a:cubicBezTo>
                  <a:pt x="28712" y="26221"/>
                  <a:pt x="28742" y="26252"/>
                  <a:pt x="28772" y="26252"/>
                </a:cubicBezTo>
                <a:lnTo>
                  <a:pt x="28803" y="26252"/>
                </a:lnTo>
                <a:cubicBezTo>
                  <a:pt x="28803" y="26404"/>
                  <a:pt x="28803" y="26525"/>
                  <a:pt x="28772" y="26647"/>
                </a:cubicBezTo>
                <a:lnTo>
                  <a:pt x="28772" y="26859"/>
                </a:lnTo>
                <a:cubicBezTo>
                  <a:pt x="28772" y="26890"/>
                  <a:pt x="28772" y="26920"/>
                  <a:pt x="28772" y="26950"/>
                </a:cubicBezTo>
                <a:cubicBezTo>
                  <a:pt x="28772" y="27224"/>
                  <a:pt x="28772" y="27497"/>
                  <a:pt x="28742" y="27740"/>
                </a:cubicBezTo>
                <a:lnTo>
                  <a:pt x="28742" y="28318"/>
                </a:lnTo>
                <a:lnTo>
                  <a:pt x="28742" y="28895"/>
                </a:lnTo>
                <a:lnTo>
                  <a:pt x="28772" y="29533"/>
                </a:lnTo>
                <a:lnTo>
                  <a:pt x="28681" y="29533"/>
                </a:lnTo>
                <a:lnTo>
                  <a:pt x="28681" y="29381"/>
                </a:lnTo>
                <a:lnTo>
                  <a:pt x="28681" y="29016"/>
                </a:lnTo>
                <a:lnTo>
                  <a:pt x="28681" y="28773"/>
                </a:lnTo>
                <a:lnTo>
                  <a:pt x="28681" y="28348"/>
                </a:lnTo>
                <a:lnTo>
                  <a:pt x="28681" y="28075"/>
                </a:lnTo>
                <a:cubicBezTo>
                  <a:pt x="28651" y="27953"/>
                  <a:pt x="28651" y="27832"/>
                  <a:pt x="28651" y="27680"/>
                </a:cubicBezTo>
                <a:lnTo>
                  <a:pt x="28651" y="27376"/>
                </a:lnTo>
                <a:cubicBezTo>
                  <a:pt x="28651" y="27345"/>
                  <a:pt x="28651" y="27315"/>
                  <a:pt x="28651" y="27285"/>
                </a:cubicBezTo>
                <a:lnTo>
                  <a:pt x="28651" y="27042"/>
                </a:lnTo>
                <a:lnTo>
                  <a:pt x="28621" y="26647"/>
                </a:lnTo>
                <a:cubicBezTo>
                  <a:pt x="28621" y="26443"/>
                  <a:pt x="28593" y="26267"/>
                  <a:pt x="28564" y="26066"/>
                </a:cubicBezTo>
                <a:close/>
                <a:moveTo>
                  <a:pt x="17379" y="29168"/>
                </a:moveTo>
                <a:lnTo>
                  <a:pt x="17379" y="29168"/>
                </a:lnTo>
                <a:cubicBezTo>
                  <a:pt x="17409" y="29229"/>
                  <a:pt x="17440" y="29290"/>
                  <a:pt x="17440" y="29320"/>
                </a:cubicBezTo>
                <a:lnTo>
                  <a:pt x="17470" y="29442"/>
                </a:lnTo>
                <a:lnTo>
                  <a:pt x="17500" y="29503"/>
                </a:lnTo>
                <a:cubicBezTo>
                  <a:pt x="17489" y="29514"/>
                  <a:pt x="17482" y="29526"/>
                  <a:pt x="17479" y="29538"/>
                </a:cubicBezTo>
                <a:lnTo>
                  <a:pt x="17479" y="29538"/>
                </a:lnTo>
                <a:cubicBezTo>
                  <a:pt x="17432" y="29411"/>
                  <a:pt x="17406" y="29301"/>
                  <a:pt x="17379" y="29168"/>
                </a:cubicBezTo>
                <a:close/>
                <a:moveTo>
                  <a:pt x="29593" y="28713"/>
                </a:moveTo>
                <a:cubicBezTo>
                  <a:pt x="29623" y="28773"/>
                  <a:pt x="29684" y="28804"/>
                  <a:pt x="29714" y="28834"/>
                </a:cubicBezTo>
                <a:lnTo>
                  <a:pt x="29745" y="28865"/>
                </a:lnTo>
                <a:lnTo>
                  <a:pt x="29745" y="28925"/>
                </a:lnTo>
                <a:cubicBezTo>
                  <a:pt x="29745" y="28986"/>
                  <a:pt x="29775" y="29077"/>
                  <a:pt x="29806" y="29138"/>
                </a:cubicBezTo>
                <a:cubicBezTo>
                  <a:pt x="29745" y="29168"/>
                  <a:pt x="29714" y="29199"/>
                  <a:pt x="29684" y="29260"/>
                </a:cubicBezTo>
                <a:cubicBezTo>
                  <a:pt x="29623" y="29320"/>
                  <a:pt x="29562" y="29411"/>
                  <a:pt x="29532" y="29503"/>
                </a:cubicBezTo>
                <a:cubicBezTo>
                  <a:pt x="29532" y="29529"/>
                  <a:pt x="29509" y="29555"/>
                  <a:pt x="29503" y="29581"/>
                </a:cubicBezTo>
                <a:lnTo>
                  <a:pt x="29503" y="29581"/>
                </a:lnTo>
                <a:cubicBezTo>
                  <a:pt x="29533" y="29340"/>
                  <a:pt x="29563" y="29043"/>
                  <a:pt x="29593" y="28804"/>
                </a:cubicBezTo>
                <a:lnTo>
                  <a:pt x="29593" y="28773"/>
                </a:lnTo>
                <a:cubicBezTo>
                  <a:pt x="29593" y="28773"/>
                  <a:pt x="29593" y="28743"/>
                  <a:pt x="29593" y="28713"/>
                </a:cubicBezTo>
                <a:close/>
                <a:moveTo>
                  <a:pt x="41351" y="29594"/>
                </a:moveTo>
                <a:lnTo>
                  <a:pt x="41381" y="29655"/>
                </a:lnTo>
                <a:lnTo>
                  <a:pt x="41351" y="29624"/>
                </a:lnTo>
                <a:lnTo>
                  <a:pt x="41351" y="29594"/>
                </a:lnTo>
                <a:close/>
                <a:moveTo>
                  <a:pt x="9257" y="29600"/>
                </a:moveTo>
                <a:cubicBezTo>
                  <a:pt x="9262" y="29606"/>
                  <a:pt x="9267" y="29613"/>
                  <a:pt x="9267" y="29624"/>
                </a:cubicBezTo>
                <a:lnTo>
                  <a:pt x="9267" y="29685"/>
                </a:lnTo>
                <a:cubicBezTo>
                  <a:pt x="9267" y="29664"/>
                  <a:pt x="9267" y="29629"/>
                  <a:pt x="9257" y="29600"/>
                </a:cubicBezTo>
                <a:close/>
                <a:moveTo>
                  <a:pt x="16407" y="28895"/>
                </a:moveTo>
                <a:cubicBezTo>
                  <a:pt x="16407" y="28925"/>
                  <a:pt x="16437" y="28925"/>
                  <a:pt x="16437" y="28956"/>
                </a:cubicBezTo>
                <a:lnTo>
                  <a:pt x="16467" y="28986"/>
                </a:lnTo>
                <a:cubicBezTo>
                  <a:pt x="16467" y="29047"/>
                  <a:pt x="16467" y="29077"/>
                  <a:pt x="16437" y="29138"/>
                </a:cubicBezTo>
                <a:cubicBezTo>
                  <a:pt x="16407" y="29290"/>
                  <a:pt x="16376" y="29411"/>
                  <a:pt x="16346" y="29563"/>
                </a:cubicBezTo>
                <a:cubicBezTo>
                  <a:pt x="16346" y="29616"/>
                  <a:pt x="16324" y="29668"/>
                  <a:pt x="16317" y="29720"/>
                </a:cubicBezTo>
                <a:lnTo>
                  <a:pt x="16317" y="29720"/>
                </a:lnTo>
                <a:cubicBezTo>
                  <a:pt x="16324" y="29543"/>
                  <a:pt x="16350" y="29382"/>
                  <a:pt x="16376" y="29199"/>
                </a:cubicBezTo>
                <a:cubicBezTo>
                  <a:pt x="16376" y="29108"/>
                  <a:pt x="16407" y="28986"/>
                  <a:pt x="16407" y="28895"/>
                </a:cubicBezTo>
                <a:close/>
                <a:moveTo>
                  <a:pt x="30808" y="27740"/>
                </a:moveTo>
                <a:cubicBezTo>
                  <a:pt x="30869" y="28075"/>
                  <a:pt x="30930" y="28378"/>
                  <a:pt x="31021" y="28713"/>
                </a:cubicBezTo>
                <a:cubicBezTo>
                  <a:pt x="31051" y="28834"/>
                  <a:pt x="31082" y="28956"/>
                  <a:pt x="31112" y="29047"/>
                </a:cubicBezTo>
                <a:cubicBezTo>
                  <a:pt x="31112" y="29108"/>
                  <a:pt x="31082" y="29168"/>
                  <a:pt x="31051" y="29199"/>
                </a:cubicBezTo>
                <a:cubicBezTo>
                  <a:pt x="30990" y="29381"/>
                  <a:pt x="30930" y="29563"/>
                  <a:pt x="30869" y="29746"/>
                </a:cubicBezTo>
                <a:lnTo>
                  <a:pt x="30839" y="29746"/>
                </a:lnTo>
                <a:cubicBezTo>
                  <a:pt x="30778" y="29624"/>
                  <a:pt x="30717" y="29503"/>
                  <a:pt x="30656" y="29351"/>
                </a:cubicBezTo>
                <a:cubicBezTo>
                  <a:pt x="30626" y="29229"/>
                  <a:pt x="30595" y="29108"/>
                  <a:pt x="30535" y="28956"/>
                </a:cubicBezTo>
                <a:cubicBezTo>
                  <a:pt x="30595" y="28773"/>
                  <a:pt x="30656" y="28561"/>
                  <a:pt x="30687" y="28348"/>
                </a:cubicBezTo>
                <a:cubicBezTo>
                  <a:pt x="30747" y="28166"/>
                  <a:pt x="30778" y="27953"/>
                  <a:pt x="30808" y="27740"/>
                </a:cubicBezTo>
                <a:close/>
                <a:moveTo>
                  <a:pt x="28226" y="26677"/>
                </a:moveTo>
                <a:cubicBezTo>
                  <a:pt x="28226" y="26859"/>
                  <a:pt x="28256" y="27011"/>
                  <a:pt x="28256" y="27163"/>
                </a:cubicBezTo>
                <a:lnTo>
                  <a:pt x="28256" y="27345"/>
                </a:lnTo>
                <a:lnTo>
                  <a:pt x="28256" y="27619"/>
                </a:lnTo>
                <a:lnTo>
                  <a:pt x="28256" y="28135"/>
                </a:lnTo>
                <a:lnTo>
                  <a:pt x="28286" y="28743"/>
                </a:lnTo>
                <a:lnTo>
                  <a:pt x="28286" y="28986"/>
                </a:lnTo>
                <a:lnTo>
                  <a:pt x="28286" y="29320"/>
                </a:lnTo>
                <a:cubicBezTo>
                  <a:pt x="28286" y="29442"/>
                  <a:pt x="28256" y="29624"/>
                  <a:pt x="28256" y="29776"/>
                </a:cubicBezTo>
                <a:cubicBezTo>
                  <a:pt x="28226" y="29472"/>
                  <a:pt x="28226" y="29138"/>
                  <a:pt x="28195" y="28804"/>
                </a:cubicBezTo>
                <a:cubicBezTo>
                  <a:pt x="28195" y="28773"/>
                  <a:pt x="28195" y="28743"/>
                  <a:pt x="28195" y="28713"/>
                </a:cubicBezTo>
                <a:lnTo>
                  <a:pt x="28195" y="28378"/>
                </a:lnTo>
                <a:lnTo>
                  <a:pt x="28195" y="27862"/>
                </a:lnTo>
                <a:lnTo>
                  <a:pt x="28195" y="27771"/>
                </a:lnTo>
                <a:lnTo>
                  <a:pt x="28195" y="27467"/>
                </a:lnTo>
                <a:lnTo>
                  <a:pt x="28226" y="26920"/>
                </a:lnTo>
                <a:lnTo>
                  <a:pt x="28226" y="26799"/>
                </a:lnTo>
                <a:lnTo>
                  <a:pt x="28226" y="26677"/>
                </a:lnTo>
                <a:close/>
                <a:moveTo>
                  <a:pt x="29198" y="26191"/>
                </a:moveTo>
                <a:cubicBezTo>
                  <a:pt x="29198" y="26300"/>
                  <a:pt x="29198" y="26428"/>
                  <a:pt x="29198" y="26555"/>
                </a:cubicBezTo>
                <a:cubicBezTo>
                  <a:pt x="29198" y="26586"/>
                  <a:pt x="29198" y="26647"/>
                  <a:pt x="29228" y="26707"/>
                </a:cubicBezTo>
                <a:cubicBezTo>
                  <a:pt x="29228" y="26829"/>
                  <a:pt x="29259" y="26950"/>
                  <a:pt x="29259" y="27072"/>
                </a:cubicBezTo>
                <a:lnTo>
                  <a:pt x="29289" y="27315"/>
                </a:lnTo>
                <a:lnTo>
                  <a:pt x="29289" y="27406"/>
                </a:lnTo>
                <a:cubicBezTo>
                  <a:pt x="29289" y="27619"/>
                  <a:pt x="29289" y="27832"/>
                  <a:pt x="29259" y="28044"/>
                </a:cubicBezTo>
                <a:cubicBezTo>
                  <a:pt x="29259" y="28166"/>
                  <a:pt x="29259" y="28318"/>
                  <a:pt x="29228" y="28470"/>
                </a:cubicBezTo>
                <a:cubicBezTo>
                  <a:pt x="29228" y="28622"/>
                  <a:pt x="29228" y="28652"/>
                  <a:pt x="29228" y="28743"/>
                </a:cubicBezTo>
                <a:cubicBezTo>
                  <a:pt x="29198" y="29108"/>
                  <a:pt x="29167" y="29442"/>
                  <a:pt x="29137" y="29776"/>
                </a:cubicBezTo>
                <a:lnTo>
                  <a:pt x="29107" y="29746"/>
                </a:lnTo>
                <a:lnTo>
                  <a:pt x="29076" y="29746"/>
                </a:lnTo>
                <a:lnTo>
                  <a:pt x="29076" y="29563"/>
                </a:lnTo>
                <a:lnTo>
                  <a:pt x="29076" y="29077"/>
                </a:lnTo>
                <a:lnTo>
                  <a:pt x="29076" y="28834"/>
                </a:lnTo>
                <a:lnTo>
                  <a:pt x="29076" y="28075"/>
                </a:lnTo>
                <a:lnTo>
                  <a:pt x="29076" y="27892"/>
                </a:lnTo>
                <a:cubicBezTo>
                  <a:pt x="29076" y="27619"/>
                  <a:pt x="29107" y="27345"/>
                  <a:pt x="29107" y="27072"/>
                </a:cubicBezTo>
                <a:lnTo>
                  <a:pt x="29107" y="26890"/>
                </a:lnTo>
                <a:lnTo>
                  <a:pt x="29167" y="26404"/>
                </a:lnTo>
                <a:cubicBezTo>
                  <a:pt x="29167" y="26343"/>
                  <a:pt x="29167" y="26282"/>
                  <a:pt x="29198" y="26191"/>
                </a:cubicBezTo>
                <a:close/>
                <a:moveTo>
                  <a:pt x="32540" y="27376"/>
                </a:moveTo>
                <a:cubicBezTo>
                  <a:pt x="32570" y="27528"/>
                  <a:pt x="32601" y="27680"/>
                  <a:pt x="32631" y="27832"/>
                </a:cubicBezTo>
                <a:cubicBezTo>
                  <a:pt x="32631" y="27892"/>
                  <a:pt x="32661" y="27953"/>
                  <a:pt x="32692" y="28044"/>
                </a:cubicBezTo>
                <a:lnTo>
                  <a:pt x="32661" y="28348"/>
                </a:lnTo>
                <a:lnTo>
                  <a:pt x="32661" y="29016"/>
                </a:lnTo>
                <a:lnTo>
                  <a:pt x="32661" y="29320"/>
                </a:lnTo>
                <a:lnTo>
                  <a:pt x="32661" y="29503"/>
                </a:lnTo>
                <a:cubicBezTo>
                  <a:pt x="32661" y="29563"/>
                  <a:pt x="32631" y="29563"/>
                  <a:pt x="32631" y="29624"/>
                </a:cubicBezTo>
                <a:cubicBezTo>
                  <a:pt x="32601" y="29655"/>
                  <a:pt x="32601" y="29746"/>
                  <a:pt x="32570" y="29776"/>
                </a:cubicBezTo>
                <a:lnTo>
                  <a:pt x="32510" y="29624"/>
                </a:lnTo>
                <a:cubicBezTo>
                  <a:pt x="32449" y="29503"/>
                  <a:pt x="32418" y="29381"/>
                  <a:pt x="32388" y="29260"/>
                </a:cubicBezTo>
                <a:cubicBezTo>
                  <a:pt x="32388" y="29199"/>
                  <a:pt x="32358" y="29138"/>
                  <a:pt x="32358" y="29077"/>
                </a:cubicBezTo>
                <a:lnTo>
                  <a:pt x="32358" y="28713"/>
                </a:lnTo>
                <a:lnTo>
                  <a:pt x="32358" y="28561"/>
                </a:lnTo>
                <a:cubicBezTo>
                  <a:pt x="32388" y="28530"/>
                  <a:pt x="32418" y="28470"/>
                  <a:pt x="32449" y="28409"/>
                </a:cubicBezTo>
                <a:lnTo>
                  <a:pt x="32449" y="28014"/>
                </a:lnTo>
                <a:cubicBezTo>
                  <a:pt x="32479" y="27801"/>
                  <a:pt x="32510" y="27588"/>
                  <a:pt x="32540" y="27376"/>
                </a:cubicBezTo>
                <a:close/>
                <a:moveTo>
                  <a:pt x="10573" y="28470"/>
                </a:moveTo>
                <a:cubicBezTo>
                  <a:pt x="10573" y="28713"/>
                  <a:pt x="10573" y="28956"/>
                  <a:pt x="10604" y="29199"/>
                </a:cubicBezTo>
                <a:cubicBezTo>
                  <a:pt x="10604" y="29290"/>
                  <a:pt x="10604" y="29411"/>
                  <a:pt x="10604" y="29503"/>
                </a:cubicBezTo>
                <a:lnTo>
                  <a:pt x="10543" y="29685"/>
                </a:lnTo>
                <a:lnTo>
                  <a:pt x="10452" y="29867"/>
                </a:lnTo>
                <a:lnTo>
                  <a:pt x="10452" y="29837"/>
                </a:lnTo>
                <a:cubicBezTo>
                  <a:pt x="10482" y="29685"/>
                  <a:pt x="10482" y="29503"/>
                  <a:pt x="10512" y="29351"/>
                </a:cubicBezTo>
                <a:cubicBezTo>
                  <a:pt x="10512" y="29199"/>
                  <a:pt x="10543" y="29016"/>
                  <a:pt x="10543" y="28834"/>
                </a:cubicBezTo>
                <a:cubicBezTo>
                  <a:pt x="10543" y="28713"/>
                  <a:pt x="10543" y="28591"/>
                  <a:pt x="10573" y="28470"/>
                </a:cubicBezTo>
                <a:close/>
                <a:moveTo>
                  <a:pt x="16711" y="29624"/>
                </a:moveTo>
                <a:cubicBezTo>
                  <a:pt x="16711" y="29682"/>
                  <a:pt x="16711" y="29712"/>
                  <a:pt x="16711" y="29768"/>
                </a:cubicBezTo>
                <a:lnTo>
                  <a:pt x="16711" y="29768"/>
                </a:lnTo>
                <a:cubicBezTo>
                  <a:pt x="16679" y="29800"/>
                  <a:pt x="16674" y="29843"/>
                  <a:pt x="16650" y="29867"/>
                </a:cubicBezTo>
                <a:cubicBezTo>
                  <a:pt x="16650" y="29806"/>
                  <a:pt x="16680" y="29715"/>
                  <a:pt x="16711" y="29624"/>
                </a:cubicBezTo>
                <a:close/>
                <a:moveTo>
                  <a:pt x="31294" y="29594"/>
                </a:moveTo>
                <a:cubicBezTo>
                  <a:pt x="31325" y="29655"/>
                  <a:pt x="31355" y="29715"/>
                  <a:pt x="31385" y="29746"/>
                </a:cubicBezTo>
                <a:lnTo>
                  <a:pt x="31385" y="29776"/>
                </a:lnTo>
                <a:lnTo>
                  <a:pt x="31385" y="29806"/>
                </a:lnTo>
                <a:lnTo>
                  <a:pt x="31325" y="29806"/>
                </a:lnTo>
                <a:cubicBezTo>
                  <a:pt x="31294" y="29806"/>
                  <a:pt x="31264" y="29806"/>
                  <a:pt x="31233" y="29837"/>
                </a:cubicBezTo>
                <a:cubicBezTo>
                  <a:pt x="31203" y="29837"/>
                  <a:pt x="31173" y="29867"/>
                  <a:pt x="31173" y="29867"/>
                </a:cubicBezTo>
                <a:cubicBezTo>
                  <a:pt x="31173" y="29867"/>
                  <a:pt x="31186" y="29854"/>
                  <a:pt x="31203" y="29837"/>
                </a:cubicBezTo>
                <a:lnTo>
                  <a:pt x="31203" y="29837"/>
                </a:lnTo>
                <a:cubicBezTo>
                  <a:pt x="31233" y="29776"/>
                  <a:pt x="31233" y="29715"/>
                  <a:pt x="31264" y="29685"/>
                </a:cubicBezTo>
                <a:cubicBezTo>
                  <a:pt x="31294" y="29624"/>
                  <a:pt x="31294" y="29624"/>
                  <a:pt x="31294" y="29594"/>
                </a:cubicBezTo>
                <a:close/>
                <a:moveTo>
                  <a:pt x="11637" y="27862"/>
                </a:moveTo>
                <a:cubicBezTo>
                  <a:pt x="11637" y="27923"/>
                  <a:pt x="11667" y="28014"/>
                  <a:pt x="11697" y="28075"/>
                </a:cubicBezTo>
                <a:cubicBezTo>
                  <a:pt x="11728" y="28257"/>
                  <a:pt x="11758" y="28439"/>
                  <a:pt x="11789" y="28591"/>
                </a:cubicBezTo>
                <a:cubicBezTo>
                  <a:pt x="11728" y="28652"/>
                  <a:pt x="11728" y="28682"/>
                  <a:pt x="11728" y="28743"/>
                </a:cubicBezTo>
                <a:lnTo>
                  <a:pt x="11728" y="29077"/>
                </a:lnTo>
                <a:lnTo>
                  <a:pt x="11728" y="29199"/>
                </a:lnTo>
                <a:cubicBezTo>
                  <a:pt x="11728" y="29442"/>
                  <a:pt x="11697" y="29685"/>
                  <a:pt x="11697" y="29928"/>
                </a:cubicBezTo>
                <a:lnTo>
                  <a:pt x="11697" y="29898"/>
                </a:lnTo>
                <a:lnTo>
                  <a:pt x="11697" y="29594"/>
                </a:lnTo>
                <a:lnTo>
                  <a:pt x="11697" y="29199"/>
                </a:lnTo>
                <a:cubicBezTo>
                  <a:pt x="11697" y="29047"/>
                  <a:pt x="11697" y="29016"/>
                  <a:pt x="11667" y="28925"/>
                </a:cubicBezTo>
                <a:cubicBezTo>
                  <a:pt x="11637" y="28834"/>
                  <a:pt x="11637" y="28652"/>
                  <a:pt x="11637" y="28500"/>
                </a:cubicBezTo>
                <a:cubicBezTo>
                  <a:pt x="11637" y="28470"/>
                  <a:pt x="11637" y="28439"/>
                  <a:pt x="11637" y="28378"/>
                </a:cubicBezTo>
                <a:cubicBezTo>
                  <a:pt x="11637" y="28196"/>
                  <a:pt x="11637" y="28044"/>
                  <a:pt x="11637" y="27862"/>
                </a:cubicBezTo>
                <a:close/>
                <a:moveTo>
                  <a:pt x="39953" y="26434"/>
                </a:moveTo>
                <a:lnTo>
                  <a:pt x="39953" y="26464"/>
                </a:lnTo>
                <a:cubicBezTo>
                  <a:pt x="39984" y="26525"/>
                  <a:pt x="40014" y="26616"/>
                  <a:pt x="40044" y="26707"/>
                </a:cubicBezTo>
                <a:cubicBezTo>
                  <a:pt x="40044" y="26738"/>
                  <a:pt x="40075" y="26768"/>
                  <a:pt x="40105" y="26799"/>
                </a:cubicBezTo>
                <a:lnTo>
                  <a:pt x="40136" y="26890"/>
                </a:lnTo>
                <a:lnTo>
                  <a:pt x="40136" y="26950"/>
                </a:lnTo>
                <a:cubicBezTo>
                  <a:pt x="40136" y="27011"/>
                  <a:pt x="40136" y="27102"/>
                  <a:pt x="40105" y="27194"/>
                </a:cubicBezTo>
                <a:cubicBezTo>
                  <a:pt x="40105" y="27467"/>
                  <a:pt x="40075" y="27740"/>
                  <a:pt x="40044" y="28014"/>
                </a:cubicBezTo>
                <a:cubicBezTo>
                  <a:pt x="40044" y="28044"/>
                  <a:pt x="40044" y="28075"/>
                  <a:pt x="40044" y="28105"/>
                </a:cubicBezTo>
                <a:lnTo>
                  <a:pt x="40044" y="28439"/>
                </a:lnTo>
                <a:cubicBezTo>
                  <a:pt x="40044" y="28682"/>
                  <a:pt x="40014" y="28925"/>
                  <a:pt x="40014" y="29168"/>
                </a:cubicBezTo>
                <a:lnTo>
                  <a:pt x="40014" y="29503"/>
                </a:lnTo>
                <a:lnTo>
                  <a:pt x="40014" y="30019"/>
                </a:lnTo>
                <a:lnTo>
                  <a:pt x="39984" y="30019"/>
                </a:lnTo>
                <a:lnTo>
                  <a:pt x="39984" y="29776"/>
                </a:lnTo>
                <a:lnTo>
                  <a:pt x="39984" y="29381"/>
                </a:lnTo>
                <a:cubicBezTo>
                  <a:pt x="39984" y="29320"/>
                  <a:pt x="39984" y="29229"/>
                  <a:pt x="39984" y="29168"/>
                </a:cubicBezTo>
                <a:lnTo>
                  <a:pt x="39923" y="28713"/>
                </a:lnTo>
                <a:cubicBezTo>
                  <a:pt x="39923" y="28500"/>
                  <a:pt x="39893" y="28318"/>
                  <a:pt x="39862" y="28135"/>
                </a:cubicBezTo>
                <a:cubicBezTo>
                  <a:pt x="39862" y="27953"/>
                  <a:pt x="39832" y="27832"/>
                  <a:pt x="39801" y="27680"/>
                </a:cubicBezTo>
                <a:cubicBezTo>
                  <a:pt x="39801" y="27619"/>
                  <a:pt x="39771" y="27558"/>
                  <a:pt x="39741" y="27528"/>
                </a:cubicBezTo>
                <a:lnTo>
                  <a:pt x="39710" y="27406"/>
                </a:lnTo>
                <a:cubicBezTo>
                  <a:pt x="39710" y="27315"/>
                  <a:pt x="39741" y="27254"/>
                  <a:pt x="39771" y="27194"/>
                </a:cubicBezTo>
                <a:lnTo>
                  <a:pt x="39801" y="27042"/>
                </a:lnTo>
                <a:cubicBezTo>
                  <a:pt x="39832" y="26920"/>
                  <a:pt x="39862" y="26799"/>
                  <a:pt x="39893" y="26677"/>
                </a:cubicBezTo>
                <a:cubicBezTo>
                  <a:pt x="39923" y="26555"/>
                  <a:pt x="39953" y="26495"/>
                  <a:pt x="39953" y="26434"/>
                </a:cubicBezTo>
                <a:close/>
                <a:moveTo>
                  <a:pt x="4254" y="29928"/>
                </a:moveTo>
                <a:lnTo>
                  <a:pt x="4254" y="30110"/>
                </a:lnTo>
                <a:lnTo>
                  <a:pt x="4223" y="30019"/>
                </a:lnTo>
                <a:cubicBezTo>
                  <a:pt x="4223" y="29989"/>
                  <a:pt x="4223" y="29989"/>
                  <a:pt x="4223" y="29989"/>
                </a:cubicBezTo>
                <a:lnTo>
                  <a:pt x="4254" y="29928"/>
                </a:lnTo>
                <a:close/>
                <a:moveTo>
                  <a:pt x="6806" y="28743"/>
                </a:moveTo>
                <a:cubicBezTo>
                  <a:pt x="6806" y="28773"/>
                  <a:pt x="6806" y="28865"/>
                  <a:pt x="6836" y="28925"/>
                </a:cubicBezTo>
                <a:cubicBezTo>
                  <a:pt x="6897" y="29229"/>
                  <a:pt x="6927" y="29503"/>
                  <a:pt x="6988" y="29806"/>
                </a:cubicBezTo>
                <a:lnTo>
                  <a:pt x="6988" y="29989"/>
                </a:lnTo>
                <a:lnTo>
                  <a:pt x="6988" y="30141"/>
                </a:lnTo>
                <a:cubicBezTo>
                  <a:pt x="6927" y="29958"/>
                  <a:pt x="6897" y="29776"/>
                  <a:pt x="6836" y="29594"/>
                </a:cubicBezTo>
                <a:cubicBezTo>
                  <a:pt x="6806" y="29411"/>
                  <a:pt x="6806" y="29320"/>
                  <a:pt x="6775" y="29168"/>
                </a:cubicBezTo>
                <a:cubicBezTo>
                  <a:pt x="6745" y="29016"/>
                  <a:pt x="6806" y="28925"/>
                  <a:pt x="6806" y="28804"/>
                </a:cubicBezTo>
                <a:lnTo>
                  <a:pt x="6806" y="28743"/>
                </a:lnTo>
                <a:close/>
                <a:moveTo>
                  <a:pt x="19867" y="30056"/>
                </a:moveTo>
                <a:cubicBezTo>
                  <a:pt x="19864" y="30096"/>
                  <a:pt x="19856" y="30138"/>
                  <a:pt x="19840" y="30171"/>
                </a:cubicBezTo>
                <a:cubicBezTo>
                  <a:pt x="19840" y="30142"/>
                  <a:pt x="19840" y="30112"/>
                  <a:pt x="19867" y="30056"/>
                </a:cubicBezTo>
                <a:close/>
                <a:moveTo>
                  <a:pt x="3767" y="29746"/>
                </a:moveTo>
                <a:cubicBezTo>
                  <a:pt x="3798" y="29806"/>
                  <a:pt x="3828" y="29837"/>
                  <a:pt x="3828" y="29898"/>
                </a:cubicBezTo>
                <a:cubicBezTo>
                  <a:pt x="3859" y="29928"/>
                  <a:pt x="3859" y="29958"/>
                  <a:pt x="3859" y="29989"/>
                </a:cubicBezTo>
                <a:cubicBezTo>
                  <a:pt x="3828" y="30080"/>
                  <a:pt x="3798" y="30171"/>
                  <a:pt x="3767" y="30262"/>
                </a:cubicBezTo>
                <a:lnTo>
                  <a:pt x="3767" y="29746"/>
                </a:lnTo>
                <a:close/>
                <a:moveTo>
                  <a:pt x="1398" y="26373"/>
                </a:moveTo>
                <a:cubicBezTo>
                  <a:pt x="1428" y="26647"/>
                  <a:pt x="1458" y="26890"/>
                  <a:pt x="1489" y="27133"/>
                </a:cubicBezTo>
                <a:lnTo>
                  <a:pt x="1489" y="27194"/>
                </a:lnTo>
                <a:lnTo>
                  <a:pt x="1489" y="27619"/>
                </a:lnTo>
                <a:lnTo>
                  <a:pt x="1489" y="27801"/>
                </a:lnTo>
                <a:cubicBezTo>
                  <a:pt x="1489" y="27923"/>
                  <a:pt x="1519" y="28044"/>
                  <a:pt x="1519" y="28166"/>
                </a:cubicBezTo>
                <a:cubicBezTo>
                  <a:pt x="1519" y="28287"/>
                  <a:pt x="1519" y="28439"/>
                  <a:pt x="1550" y="28591"/>
                </a:cubicBezTo>
                <a:cubicBezTo>
                  <a:pt x="1580" y="28804"/>
                  <a:pt x="1610" y="29016"/>
                  <a:pt x="1641" y="29229"/>
                </a:cubicBezTo>
                <a:cubicBezTo>
                  <a:pt x="1701" y="29533"/>
                  <a:pt x="1762" y="29806"/>
                  <a:pt x="1823" y="30110"/>
                </a:cubicBezTo>
                <a:cubicBezTo>
                  <a:pt x="1853" y="30201"/>
                  <a:pt x="1884" y="30323"/>
                  <a:pt x="1914" y="30414"/>
                </a:cubicBezTo>
                <a:cubicBezTo>
                  <a:pt x="1823" y="30171"/>
                  <a:pt x="1732" y="29928"/>
                  <a:pt x="1671" y="29655"/>
                </a:cubicBezTo>
                <a:cubicBezTo>
                  <a:pt x="1580" y="29077"/>
                  <a:pt x="1489" y="28530"/>
                  <a:pt x="1398" y="27953"/>
                </a:cubicBezTo>
                <a:cubicBezTo>
                  <a:pt x="1398" y="27771"/>
                  <a:pt x="1367" y="27619"/>
                  <a:pt x="1367" y="27467"/>
                </a:cubicBezTo>
                <a:cubicBezTo>
                  <a:pt x="1367" y="27194"/>
                  <a:pt x="1367" y="26950"/>
                  <a:pt x="1398" y="26707"/>
                </a:cubicBezTo>
                <a:lnTo>
                  <a:pt x="1398" y="26373"/>
                </a:lnTo>
                <a:close/>
                <a:moveTo>
                  <a:pt x="33208" y="28925"/>
                </a:moveTo>
                <a:cubicBezTo>
                  <a:pt x="33208" y="28956"/>
                  <a:pt x="33208" y="28986"/>
                  <a:pt x="33208" y="29016"/>
                </a:cubicBezTo>
                <a:cubicBezTo>
                  <a:pt x="33208" y="29411"/>
                  <a:pt x="33208" y="29776"/>
                  <a:pt x="33178" y="30171"/>
                </a:cubicBezTo>
                <a:lnTo>
                  <a:pt x="33178" y="30384"/>
                </a:lnTo>
                <a:lnTo>
                  <a:pt x="33056" y="30414"/>
                </a:lnTo>
                <a:lnTo>
                  <a:pt x="33056" y="30353"/>
                </a:lnTo>
                <a:lnTo>
                  <a:pt x="33056" y="30232"/>
                </a:lnTo>
                <a:lnTo>
                  <a:pt x="33056" y="29624"/>
                </a:lnTo>
                <a:lnTo>
                  <a:pt x="33056" y="29563"/>
                </a:lnTo>
                <a:lnTo>
                  <a:pt x="33117" y="29351"/>
                </a:lnTo>
                <a:lnTo>
                  <a:pt x="33208" y="28925"/>
                </a:lnTo>
                <a:close/>
                <a:moveTo>
                  <a:pt x="44055" y="30353"/>
                </a:moveTo>
                <a:cubicBezTo>
                  <a:pt x="44055" y="30353"/>
                  <a:pt x="44055" y="30353"/>
                  <a:pt x="44085" y="30384"/>
                </a:cubicBezTo>
                <a:lnTo>
                  <a:pt x="44025" y="30444"/>
                </a:lnTo>
                <a:lnTo>
                  <a:pt x="44055" y="30353"/>
                </a:lnTo>
                <a:close/>
                <a:moveTo>
                  <a:pt x="31051" y="30080"/>
                </a:moveTo>
                <a:lnTo>
                  <a:pt x="31051" y="30080"/>
                </a:lnTo>
                <a:cubicBezTo>
                  <a:pt x="31021" y="30110"/>
                  <a:pt x="30990" y="30171"/>
                  <a:pt x="30990" y="30232"/>
                </a:cubicBezTo>
                <a:cubicBezTo>
                  <a:pt x="30960" y="30293"/>
                  <a:pt x="30930" y="30384"/>
                  <a:pt x="30930" y="30444"/>
                </a:cubicBezTo>
                <a:lnTo>
                  <a:pt x="30930" y="30475"/>
                </a:lnTo>
                <a:cubicBezTo>
                  <a:pt x="30899" y="30444"/>
                  <a:pt x="30869" y="30384"/>
                  <a:pt x="30839" y="30353"/>
                </a:cubicBezTo>
                <a:lnTo>
                  <a:pt x="30808" y="30353"/>
                </a:lnTo>
                <a:lnTo>
                  <a:pt x="30778" y="30293"/>
                </a:lnTo>
                <a:cubicBezTo>
                  <a:pt x="30778" y="30232"/>
                  <a:pt x="30747" y="30201"/>
                  <a:pt x="30747" y="30141"/>
                </a:cubicBezTo>
                <a:lnTo>
                  <a:pt x="30930" y="30141"/>
                </a:lnTo>
                <a:cubicBezTo>
                  <a:pt x="30960" y="30110"/>
                  <a:pt x="31021" y="30110"/>
                  <a:pt x="31051" y="30080"/>
                </a:cubicBezTo>
                <a:close/>
                <a:moveTo>
                  <a:pt x="31841" y="30049"/>
                </a:moveTo>
                <a:lnTo>
                  <a:pt x="31841" y="30110"/>
                </a:lnTo>
                <a:cubicBezTo>
                  <a:pt x="31841" y="30201"/>
                  <a:pt x="31872" y="30323"/>
                  <a:pt x="31872" y="30444"/>
                </a:cubicBezTo>
                <a:lnTo>
                  <a:pt x="31841" y="30475"/>
                </a:lnTo>
                <a:cubicBezTo>
                  <a:pt x="31841" y="30384"/>
                  <a:pt x="31841" y="30293"/>
                  <a:pt x="31811" y="30232"/>
                </a:cubicBezTo>
                <a:lnTo>
                  <a:pt x="31780" y="30049"/>
                </a:lnTo>
                <a:close/>
                <a:moveTo>
                  <a:pt x="41321" y="30201"/>
                </a:moveTo>
                <a:cubicBezTo>
                  <a:pt x="41321" y="30232"/>
                  <a:pt x="41321" y="30262"/>
                  <a:pt x="41351" y="30293"/>
                </a:cubicBezTo>
                <a:cubicBezTo>
                  <a:pt x="41351" y="30353"/>
                  <a:pt x="41321" y="30414"/>
                  <a:pt x="41321" y="30475"/>
                </a:cubicBezTo>
                <a:lnTo>
                  <a:pt x="41321" y="30444"/>
                </a:lnTo>
                <a:lnTo>
                  <a:pt x="41321" y="30323"/>
                </a:lnTo>
                <a:cubicBezTo>
                  <a:pt x="41321" y="30293"/>
                  <a:pt x="41321" y="30232"/>
                  <a:pt x="41321" y="30201"/>
                </a:cubicBezTo>
                <a:close/>
                <a:moveTo>
                  <a:pt x="33482" y="30019"/>
                </a:moveTo>
                <a:lnTo>
                  <a:pt x="33512" y="30536"/>
                </a:lnTo>
                <a:lnTo>
                  <a:pt x="33482" y="30505"/>
                </a:lnTo>
                <a:lnTo>
                  <a:pt x="33482" y="30019"/>
                </a:lnTo>
                <a:close/>
                <a:moveTo>
                  <a:pt x="2096" y="29260"/>
                </a:moveTo>
                <a:cubicBezTo>
                  <a:pt x="2096" y="29320"/>
                  <a:pt x="2127" y="29411"/>
                  <a:pt x="2157" y="29472"/>
                </a:cubicBezTo>
                <a:cubicBezTo>
                  <a:pt x="2157" y="29533"/>
                  <a:pt x="2188" y="29594"/>
                  <a:pt x="2188" y="29655"/>
                </a:cubicBezTo>
                <a:cubicBezTo>
                  <a:pt x="2218" y="29715"/>
                  <a:pt x="2218" y="29776"/>
                  <a:pt x="2248" y="29837"/>
                </a:cubicBezTo>
                <a:lnTo>
                  <a:pt x="2279" y="29928"/>
                </a:lnTo>
                <a:cubicBezTo>
                  <a:pt x="2309" y="29958"/>
                  <a:pt x="2309" y="29989"/>
                  <a:pt x="2339" y="30019"/>
                </a:cubicBezTo>
                <a:cubicBezTo>
                  <a:pt x="2339" y="30201"/>
                  <a:pt x="2339" y="30414"/>
                  <a:pt x="2370" y="30566"/>
                </a:cubicBezTo>
                <a:cubicBezTo>
                  <a:pt x="2339" y="30444"/>
                  <a:pt x="2279" y="30293"/>
                  <a:pt x="2248" y="30141"/>
                </a:cubicBezTo>
                <a:cubicBezTo>
                  <a:pt x="2218" y="29989"/>
                  <a:pt x="2157" y="29776"/>
                  <a:pt x="2127" y="29563"/>
                </a:cubicBezTo>
                <a:cubicBezTo>
                  <a:pt x="2127" y="29472"/>
                  <a:pt x="2096" y="29381"/>
                  <a:pt x="2096" y="29290"/>
                </a:cubicBezTo>
                <a:lnTo>
                  <a:pt x="2096" y="29260"/>
                </a:lnTo>
                <a:close/>
                <a:moveTo>
                  <a:pt x="10573" y="30384"/>
                </a:moveTo>
                <a:lnTo>
                  <a:pt x="10512" y="30566"/>
                </a:lnTo>
                <a:lnTo>
                  <a:pt x="10512" y="30536"/>
                </a:lnTo>
                <a:lnTo>
                  <a:pt x="10512" y="30475"/>
                </a:lnTo>
                <a:lnTo>
                  <a:pt x="10573" y="30384"/>
                </a:lnTo>
                <a:close/>
                <a:moveTo>
                  <a:pt x="17106" y="29290"/>
                </a:moveTo>
                <a:lnTo>
                  <a:pt x="17106" y="29290"/>
                </a:lnTo>
                <a:cubicBezTo>
                  <a:pt x="17136" y="29472"/>
                  <a:pt x="17166" y="29624"/>
                  <a:pt x="17227" y="29776"/>
                </a:cubicBezTo>
                <a:cubicBezTo>
                  <a:pt x="17257" y="29928"/>
                  <a:pt x="17318" y="30080"/>
                  <a:pt x="17379" y="30232"/>
                </a:cubicBezTo>
                <a:lnTo>
                  <a:pt x="17318" y="30232"/>
                </a:lnTo>
                <a:cubicBezTo>
                  <a:pt x="17318" y="30323"/>
                  <a:pt x="17318" y="30384"/>
                  <a:pt x="17288" y="30475"/>
                </a:cubicBezTo>
                <a:lnTo>
                  <a:pt x="17288" y="30627"/>
                </a:lnTo>
                <a:cubicBezTo>
                  <a:pt x="17288" y="30596"/>
                  <a:pt x="17288" y="30536"/>
                  <a:pt x="17257" y="30505"/>
                </a:cubicBezTo>
                <a:cubicBezTo>
                  <a:pt x="17227" y="30384"/>
                  <a:pt x="17197" y="30262"/>
                  <a:pt x="17166" y="30110"/>
                </a:cubicBezTo>
                <a:lnTo>
                  <a:pt x="17166" y="30080"/>
                </a:lnTo>
                <a:lnTo>
                  <a:pt x="17166" y="29989"/>
                </a:lnTo>
                <a:cubicBezTo>
                  <a:pt x="17166" y="29958"/>
                  <a:pt x="17166" y="29928"/>
                  <a:pt x="17166" y="29898"/>
                </a:cubicBezTo>
                <a:lnTo>
                  <a:pt x="17166" y="29837"/>
                </a:lnTo>
                <a:cubicBezTo>
                  <a:pt x="17136" y="29655"/>
                  <a:pt x="17136" y="29472"/>
                  <a:pt x="17106" y="29290"/>
                </a:cubicBezTo>
                <a:close/>
                <a:moveTo>
                  <a:pt x="9297" y="30475"/>
                </a:moveTo>
                <a:cubicBezTo>
                  <a:pt x="9297" y="30536"/>
                  <a:pt x="9267" y="30596"/>
                  <a:pt x="9236" y="30657"/>
                </a:cubicBezTo>
                <a:lnTo>
                  <a:pt x="9236" y="30596"/>
                </a:lnTo>
                <a:lnTo>
                  <a:pt x="9236" y="30475"/>
                </a:lnTo>
                <a:close/>
                <a:moveTo>
                  <a:pt x="23486" y="30141"/>
                </a:moveTo>
                <a:cubicBezTo>
                  <a:pt x="23486" y="30161"/>
                  <a:pt x="23486" y="30181"/>
                  <a:pt x="23486" y="30201"/>
                </a:cubicBezTo>
                <a:cubicBezTo>
                  <a:pt x="23486" y="30353"/>
                  <a:pt x="23486" y="30536"/>
                  <a:pt x="23425" y="30688"/>
                </a:cubicBezTo>
                <a:lnTo>
                  <a:pt x="23425" y="30475"/>
                </a:lnTo>
                <a:cubicBezTo>
                  <a:pt x="23425" y="30414"/>
                  <a:pt x="23425" y="30353"/>
                  <a:pt x="23456" y="30293"/>
                </a:cubicBezTo>
                <a:cubicBezTo>
                  <a:pt x="23486" y="30232"/>
                  <a:pt x="23456" y="30171"/>
                  <a:pt x="23486" y="30141"/>
                </a:cubicBezTo>
                <a:close/>
                <a:moveTo>
                  <a:pt x="43873" y="28561"/>
                </a:moveTo>
                <a:lnTo>
                  <a:pt x="43873" y="28591"/>
                </a:lnTo>
                <a:cubicBezTo>
                  <a:pt x="43873" y="28713"/>
                  <a:pt x="43873" y="28865"/>
                  <a:pt x="43873" y="28986"/>
                </a:cubicBezTo>
                <a:cubicBezTo>
                  <a:pt x="43873" y="29199"/>
                  <a:pt x="43842" y="29411"/>
                  <a:pt x="43812" y="29594"/>
                </a:cubicBezTo>
                <a:cubicBezTo>
                  <a:pt x="43782" y="29806"/>
                  <a:pt x="43721" y="29958"/>
                  <a:pt x="43690" y="30110"/>
                </a:cubicBezTo>
                <a:cubicBezTo>
                  <a:pt x="43690" y="30201"/>
                  <a:pt x="43660" y="30293"/>
                  <a:pt x="43630" y="30384"/>
                </a:cubicBezTo>
                <a:cubicBezTo>
                  <a:pt x="43599" y="30475"/>
                  <a:pt x="43599" y="30566"/>
                  <a:pt x="43569" y="30627"/>
                </a:cubicBezTo>
                <a:lnTo>
                  <a:pt x="43569" y="30688"/>
                </a:lnTo>
                <a:lnTo>
                  <a:pt x="43539" y="30657"/>
                </a:lnTo>
                <a:cubicBezTo>
                  <a:pt x="43508" y="30627"/>
                  <a:pt x="43508" y="30566"/>
                  <a:pt x="43478" y="30536"/>
                </a:cubicBezTo>
                <a:lnTo>
                  <a:pt x="43478" y="30323"/>
                </a:lnTo>
                <a:lnTo>
                  <a:pt x="43478" y="29958"/>
                </a:lnTo>
                <a:cubicBezTo>
                  <a:pt x="43478" y="29898"/>
                  <a:pt x="43508" y="29837"/>
                  <a:pt x="43508" y="29746"/>
                </a:cubicBezTo>
                <a:cubicBezTo>
                  <a:pt x="43539" y="29685"/>
                  <a:pt x="43539" y="29655"/>
                  <a:pt x="43569" y="29594"/>
                </a:cubicBezTo>
                <a:lnTo>
                  <a:pt x="43569" y="29472"/>
                </a:lnTo>
                <a:cubicBezTo>
                  <a:pt x="43599" y="29351"/>
                  <a:pt x="43630" y="29229"/>
                  <a:pt x="43660" y="29077"/>
                </a:cubicBezTo>
                <a:cubicBezTo>
                  <a:pt x="43660" y="28956"/>
                  <a:pt x="43690" y="28804"/>
                  <a:pt x="43690" y="28682"/>
                </a:cubicBezTo>
                <a:cubicBezTo>
                  <a:pt x="43751" y="28652"/>
                  <a:pt x="43782" y="28652"/>
                  <a:pt x="43812" y="28622"/>
                </a:cubicBezTo>
                <a:cubicBezTo>
                  <a:pt x="43842" y="28622"/>
                  <a:pt x="43842" y="28591"/>
                  <a:pt x="43873" y="28561"/>
                </a:cubicBezTo>
                <a:close/>
                <a:moveTo>
                  <a:pt x="22331" y="29715"/>
                </a:moveTo>
                <a:lnTo>
                  <a:pt x="22331" y="29746"/>
                </a:lnTo>
                <a:cubicBezTo>
                  <a:pt x="22331" y="29837"/>
                  <a:pt x="22331" y="29928"/>
                  <a:pt x="22362" y="30019"/>
                </a:cubicBezTo>
                <a:cubicBezTo>
                  <a:pt x="22392" y="30110"/>
                  <a:pt x="22362" y="30141"/>
                  <a:pt x="22392" y="30201"/>
                </a:cubicBezTo>
                <a:lnTo>
                  <a:pt x="22392" y="30536"/>
                </a:lnTo>
                <a:cubicBezTo>
                  <a:pt x="22392" y="30627"/>
                  <a:pt x="22392" y="30718"/>
                  <a:pt x="22422" y="30809"/>
                </a:cubicBezTo>
                <a:cubicBezTo>
                  <a:pt x="22362" y="30627"/>
                  <a:pt x="22331" y="30414"/>
                  <a:pt x="22271" y="30201"/>
                </a:cubicBezTo>
                <a:lnTo>
                  <a:pt x="22271" y="30141"/>
                </a:lnTo>
                <a:cubicBezTo>
                  <a:pt x="22271" y="30141"/>
                  <a:pt x="22271" y="30019"/>
                  <a:pt x="22301" y="29958"/>
                </a:cubicBezTo>
                <a:cubicBezTo>
                  <a:pt x="22331" y="29867"/>
                  <a:pt x="22331" y="29776"/>
                  <a:pt x="22331" y="29715"/>
                </a:cubicBezTo>
                <a:close/>
                <a:moveTo>
                  <a:pt x="37280" y="28682"/>
                </a:moveTo>
                <a:cubicBezTo>
                  <a:pt x="37280" y="28743"/>
                  <a:pt x="37280" y="28834"/>
                  <a:pt x="37249" y="28895"/>
                </a:cubicBezTo>
                <a:cubicBezTo>
                  <a:pt x="37219" y="29016"/>
                  <a:pt x="37219" y="29168"/>
                  <a:pt x="37189" y="29320"/>
                </a:cubicBezTo>
                <a:cubicBezTo>
                  <a:pt x="37189" y="29381"/>
                  <a:pt x="37189" y="29442"/>
                  <a:pt x="37158" y="29503"/>
                </a:cubicBezTo>
                <a:cubicBezTo>
                  <a:pt x="37158" y="29685"/>
                  <a:pt x="37128" y="29837"/>
                  <a:pt x="37097" y="30019"/>
                </a:cubicBezTo>
                <a:cubicBezTo>
                  <a:pt x="37097" y="30019"/>
                  <a:pt x="37097" y="30019"/>
                  <a:pt x="37097" y="30049"/>
                </a:cubicBezTo>
                <a:lnTo>
                  <a:pt x="37037" y="30414"/>
                </a:lnTo>
                <a:lnTo>
                  <a:pt x="36945" y="30809"/>
                </a:lnTo>
                <a:lnTo>
                  <a:pt x="36945" y="30141"/>
                </a:lnTo>
                <a:cubicBezTo>
                  <a:pt x="36945" y="29928"/>
                  <a:pt x="36945" y="29715"/>
                  <a:pt x="36945" y="29533"/>
                </a:cubicBezTo>
                <a:lnTo>
                  <a:pt x="36945" y="29138"/>
                </a:lnTo>
                <a:cubicBezTo>
                  <a:pt x="36945" y="29016"/>
                  <a:pt x="36945" y="28925"/>
                  <a:pt x="36915" y="28804"/>
                </a:cubicBezTo>
                <a:lnTo>
                  <a:pt x="36915" y="28804"/>
                </a:lnTo>
                <a:lnTo>
                  <a:pt x="36945" y="28834"/>
                </a:lnTo>
                <a:cubicBezTo>
                  <a:pt x="36976" y="28865"/>
                  <a:pt x="37006" y="28895"/>
                  <a:pt x="37067" y="28895"/>
                </a:cubicBezTo>
                <a:cubicBezTo>
                  <a:pt x="37128" y="28895"/>
                  <a:pt x="37189" y="28865"/>
                  <a:pt x="37219" y="28804"/>
                </a:cubicBezTo>
                <a:lnTo>
                  <a:pt x="37249" y="28773"/>
                </a:lnTo>
                <a:cubicBezTo>
                  <a:pt x="37249" y="28743"/>
                  <a:pt x="37280" y="28713"/>
                  <a:pt x="37280" y="28682"/>
                </a:cubicBezTo>
                <a:close/>
                <a:moveTo>
                  <a:pt x="8355" y="29442"/>
                </a:moveTo>
                <a:cubicBezTo>
                  <a:pt x="8416" y="29594"/>
                  <a:pt x="8477" y="29746"/>
                  <a:pt x="8538" y="29898"/>
                </a:cubicBezTo>
                <a:lnTo>
                  <a:pt x="8507" y="29898"/>
                </a:lnTo>
                <a:cubicBezTo>
                  <a:pt x="8568" y="29989"/>
                  <a:pt x="8598" y="30049"/>
                  <a:pt x="8659" y="30141"/>
                </a:cubicBezTo>
                <a:cubicBezTo>
                  <a:pt x="8689" y="30201"/>
                  <a:pt x="8720" y="30232"/>
                  <a:pt x="8781" y="30293"/>
                </a:cubicBezTo>
                <a:lnTo>
                  <a:pt x="8841" y="30323"/>
                </a:lnTo>
                <a:cubicBezTo>
                  <a:pt x="8841" y="30414"/>
                  <a:pt x="8841" y="30475"/>
                  <a:pt x="8872" y="30536"/>
                </a:cubicBezTo>
                <a:lnTo>
                  <a:pt x="8902" y="30900"/>
                </a:lnTo>
                <a:cubicBezTo>
                  <a:pt x="8841" y="30870"/>
                  <a:pt x="8781" y="30809"/>
                  <a:pt x="8720" y="30779"/>
                </a:cubicBezTo>
                <a:cubicBezTo>
                  <a:pt x="8598" y="30657"/>
                  <a:pt x="8477" y="30536"/>
                  <a:pt x="8355" y="30384"/>
                </a:cubicBezTo>
                <a:lnTo>
                  <a:pt x="8355" y="29806"/>
                </a:lnTo>
                <a:lnTo>
                  <a:pt x="8355" y="29442"/>
                </a:lnTo>
                <a:close/>
                <a:moveTo>
                  <a:pt x="2674" y="29746"/>
                </a:moveTo>
                <a:cubicBezTo>
                  <a:pt x="2674" y="29806"/>
                  <a:pt x="2674" y="29867"/>
                  <a:pt x="2704" y="29928"/>
                </a:cubicBezTo>
                <a:cubicBezTo>
                  <a:pt x="2704" y="29989"/>
                  <a:pt x="2734" y="30080"/>
                  <a:pt x="2734" y="30171"/>
                </a:cubicBezTo>
                <a:cubicBezTo>
                  <a:pt x="2795" y="30384"/>
                  <a:pt x="2826" y="30596"/>
                  <a:pt x="2886" y="30809"/>
                </a:cubicBezTo>
                <a:cubicBezTo>
                  <a:pt x="2886" y="30870"/>
                  <a:pt x="2917" y="30961"/>
                  <a:pt x="2947" y="31052"/>
                </a:cubicBezTo>
                <a:lnTo>
                  <a:pt x="2947" y="31083"/>
                </a:lnTo>
                <a:cubicBezTo>
                  <a:pt x="2886" y="30931"/>
                  <a:pt x="2856" y="30779"/>
                  <a:pt x="2826" y="30627"/>
                </a:cubicBezTo>
                <a:lnTo>
                  <a:pt x="2795" y="30627"/>
                </a:lnTo>
                <a:cubicBezTo>
                  <a:pt x="2795" y="30536"/>
                  <a:pt x="2765" y="30444"/>
                  <a:pt x="2734" y="30353"/>
                </a:cubicBezTo>
                <a:cubicBezTo>
                  <a:pt x="2734" y="30293"/>
                  <a:pt x="2734" y="30232"/>
                  <a:pt x="2704" y="30171"/>
                </a:cubicBezTo>
                <a:cubicBezTo>
                  <a:pt x="2704" y="30080"/>
                  <a:pt x="2674" y="29958"/>
                  <a:pt x="2674" y="29867"/>
                </a:cubicBezTo>
                <a:lnTo>
                  <a:pt x="2674" y="29746"/>
                </a:lnTo>
                <a:close/>
                <a:moveTo>
                  <a:pt x="23759" y="30900"/>
                </a:moveTo>
                <a:lnTo>
                  <a:pt x="23790" y="31083"/>
                </a:lnTo>
                <a:lnTo>
                  <a:pt x="23729" y="31052"/>
                </a:lnTo>
                <a:cubicBezTo>
                  <a:pt x="23729" y="30991"/>
                  <a:pt x="23759" y="30961"/>
                  <a:pt x="23759" y="30900"/>
                </a:cubicBezTo>
                <a:close/>
                <a:moveTo>
                  <a:pt x="33148" y="30779"/>
                </a:moveTo>
                <a:lnTo>
                  <a:pt x="33148" y="31113"/>
                </a:lnTo>
                <a:cubicBezTo>
                  <a:pt x="33148" y="31052"/>
                  <a:pt x="33148" y="31022"/>
                  <a:pt x="33117" y="30991"/>
                </a:cubicBezTo>
                <a:cubicBezTo>
                  <a:pt x="33087" y="30961"/>
                  <a:pt x="33117" y="30870"/>
                  <a:pt x="33117" y="30809"/>
                </a:cubicBezTo>
                <a:lnTo>
                  <a:pt x="33148" y="30779"/>
                </a:lnTo>
                <a:close/>
                <a:moveTo>
                  <a:pt x="4831" y="30931"/>
                </a:moveTo>
                <a:lnTo>
                  <a:pt x="4831" y="31022"/>
                </a:lnTo>
                <a:lnTo>
                  <a:pt x="4831" y="31204"/>
                </a:lnTo>
                <a:cubicBezTo>
                  <a:pt x="4800" y="31174"/>
                  <a:pt x="4800" y="31143"/>
                  <a:pt x="4800" y="31113"/>
                </a:cubicBezTo>
                <a:lnTo>
                  <a:pt x="4770" y="31143"/>
                </a:lnTo>
                <a:lnTo>
                  <a:pt x="4740" y="30931"/>
                </a:lnTo>
                <a:close/>
                <a:moveTo>
                  <a:pt x="33451" y="31113"/>
                </a:moveTo>
                <a:lnTo>
                  <a:pt x="33512" y="31174"/>
                </a:lnTo>
                <a:lnTo>
                  <a:pt x="33512" y="31234"/>
                </a:lnTo>
                <a:cubicBezTo>
                  <a:pt x="33482" y="31234"/>
                  <a:pt x="33482" y="31265"/>
                  <a:pt x="33451" y="31265"/>
                </a:cubicBezTo>
                <a:lnTo>
                  <a:pt x="33451" y="31113"/>
                </a:lnTo>
                <a:close/>
                <a:moveTo>
                  <a:pt x="42445" y="29472"/>
                </a:moveTo>
                <a:cubicBezTo>
                  <a:pt x="42445" y="29503"/>
                  <a:pt x="42445" y="29503"/>
                  <a:pt x="42475" y="29533"/>
                </a:cubicBezTo>
                <a:lnTo>
                  <a:pt x="42445" y="29746"/>
                </a:lnTo>
                <a:cubicBezTo>
                  <a:pt x="42445" y="29867"/>
                  <a:pt x="42414" y="30019"/>
                  <a:pt x="42414" y="30171"/>
                </a:cubicBezTo>
                <a:lnTo>
                  <a:pt x="42414" y="30384"/>
                </a:lnTo>
                <a:lnTo>
                  <a:pt x="42354" y="30444"/>
                </a:lnTo>
                <a:cubicBezTo>
                  <a:pt x="42354" y="30505"/>
                  <a:pt x="42323" y="30536"/>
                  <a:pt x="42293" y="30596"/>
                </a:cubicBezTo>
                <a:cubicBezTo>
                  <a:pt x="42262" y="30657"/>
                  <a:pt x="42232" y="30688"/>
                  <a:pt x="42202" y="30748"/>
                </a:cubicBezTo>
                <a:cubicBezTo>
                  <a:pt x="42141" y="30870"/>
                  <a:pt x="42111" y="30961"/>
                  <a:pt x="42050" y="31083"/>
                </a:cubicBezTo>
                <a:cubicBezTo>
                  <a:pt x="41989" y="31204"/>
                  <a:pt x="41989" y="31204"/>
                  <a:pt x="41959" y="31265"/>
                </a:cubicBezTo>
                <a:cubicBezTo>
                  <a:pt x="41989" y="30900"/>
                  <a:pt x="41959" y="30536"/>
                  <a:pt x="41928" y="30171"/>
                </a:cubicBezTo>
                <a:lnTo>
                  <a:pt x="41928" y="30141"/>
                </a:lnTo>
                <a:cubicBezTo>
                  <a:pt x="41989" y="29989"/>
                  <a:pt x="42111" y="29806"/>
                  <a:pt x="42202" y="29655"/>
                </a:cubicBezTo>
                <a:cubicBezTo>
                  <a:pt x="42262" y="29624"/>
                  <a:pt x="42323" y="29563"/>
                  <a:pt x="42384" y="29503"/>
                </a:cubicBezTo>
                <a:lnTo>
                  <a:pt x="42445" y="29472"/>
                </a:lnTo>
                <a:close/>
                <a:moveTo>
                  <a:pt x="43903" y="31143"/>
                </a:moveTo>
                <a:lnTo>
                  <a:pt x="43791" y="31300"/>
                </a:lnTo>
                <a:lnTo>
                  <a:pt x="43812" y="31174"/>
                </a:lnTo>
                <a:cubicBezTo>
                  <a:pt x="43842" y="31143"/>
                  <a:pt x="43873" y="31143"/>
                  <a:pt x="43903" y="31143"/>
                </a:cubicBezTo>
                <a:close/>
                <a:moveTo>
                  <a:pt x="39498" y="28713"/>
                </a:moveTo>
                <a:lnTo>
                  <a:pt x="39558" y="29320"/>
                </a:lnTo>
                <a:cubicBezTo>
                  <a:pt x="39558" y="29381"/>
                  <a:pt x="39558" y="29442"/>
                  <a:pt x="39558" y="29503"/>
                </a:cubicBezTo>
                <a:lnTo>
                  <a:pt x="39558" y="29989"/>
                </a:lnTo>
                <a:cubicBezTo>
                  <a:pt x="39558" y="30201"/>
                  <a:pt x="39558" y="30414"/>
                  <a:pt x="39528" y="30657"/>
                </a:cubicBezTo>
                <a:lnTo>
                  <a:pt x="39528" y="30870"/>
                </a:lnTo>
                <a:cubicBezTo>
                  <a:pt x="39528" y="31022"/>
                  <a:pt x="39498" y="31143"/>
                  <a:pt x="39467" y="31295"/>
                </a:cubicBezTo>
                <a:lnTo>
                  <a:pt x="39467" y="31417"/>
                </a:lnTo>
                <a:cubicBezTo>
                  <a:pt x="39467" y="31295"/>
                  <a:pt x="39437" y="31174"/>
                  <a:pt x="39406" y="31052"/>
                </a:cubicBezTo>
                <a:lnTo>
                  <a:pt x="39406" y="30779"/>
                </a:lnTo>
                <a:lnTo>
                  <a:pt x="39437" y="30748"/>
                </a:lnTo>
                <a:cubicBezTo>
                  <a:pt x="39437" y="30505"/>
                  <a:pt x="39437" y="30232"/>
                  <a:pt x="39437" y="29989"/>
                </a:cubicBezTo>
                <a:lnTo>
                  <a:pt x="39437" y="29715"/>
                </a:lnTo>
                <a:lnTo>
                  <a:pt x="39437" y="29472"/>
                </a:lnTo>
                <a:lnTo>
                  <a:pt x="39498" y="28713"/>
                </a:lnTo>
                <a:close/>
                <a:moveTo>
                  <a:pt x="13824" y="29077"/>
                </a:moveTo>
                <a:lnTo>
                  <a:pt x="13824" y="29229"/>
                </a:lnTo>
                <a:cubicBezTo>
                  <a:pt x="13794" y="29442"/>
                  <a:pt x="13794" y="29655"/>
                  <a:pt x="13763" y="29837"/>
                </a:cubicBezTo>
                <a:cubicBezTo>
                  <a:pt x="13763" y="29958"/>
                  <a:pt x="13763" y="30049"/>
                  <a:pt x="13733" y="30171"/>
                </a:cubicBezTo>
                <a:lnTo>
                  <a:pt x="13642" y="30809"/>
                </a:lnTo>
                <a:cubicBezTo>
                  <a:pt x="13642" y="30931"/>
                  <a:pt x="13611" y="31022"/>
                  <a:pt x="13611" y="31143"/>
                </a:cubicBezTo>
                <a:cubicBezTo>
                  <a:pt x="13581" y="31265"/>
                  <a:pt x="13551" y="31356"/>
                  <a:pt x="13551" y="31447"/>
                </a:cubicBezTo>
                <a:lnTo>
                  <a:pt x="13520" y="31234"/>
                </a:lnTo>
                <a:cubicBezTo>
                  <a:pt x="13520" y="31143"/>
                  <a:pt x="13520" y="31052"/>
                  <a:pt x="13520" y="30961"/>
                </a:cubicBezTo>
                <a:lnTo>
                  <a:pt x="13490" y="30961"/>
                </a:lnTo>
                <a:cubicBezTo>
                  <a:pt x="13490" y="30870"/>
                  <a:pt x="13551" y="30748"/>
                  <a:pt x="13551" y="30627"/>
                </a:cubicBezTo>
                <a:lnTo>
                  <a:pt x="13733" y="29563"/>
                </a:lnTo>
                <a:cubicBezTo>
                  <a:pt x="13763" y="29411"/>
                  <a:pt x="13794" y="29229"/>
                  <a:pt x="13824" y="29077"/>
                </a:cubicBezTo>
                <a:close/>
                <a:moveTo>
                  <a:pt x="32510" y="30475"/>
                </a:moveTo>
                <a:lnTo>
                  <a:pt x="32540" y="30536"/>
                </a:lnTo>
                <a:cubicBezTo>
                  <a:pt x="32570" y="30596"/>
                  <a:pt x="32601" y="30657"/>
                  <a:pt x="32601" y="30718"/>
                </a:cubicBezTo>
                <a:lnTo>
                  <a:pt x="32631" y="30718"/>
                </a:lnTo>
                <a:cubicBezTo>
                  <a:pt x="32540" y="30870"/>
                  <a:pt x="32510" y="30991"/>
                  <a:pt x="32479" y="31143"/>
                </a:cubicBezTo>
                <a:cubicBezTo>
                  <a:pt x="32449" y="31265"/>
                  <a:pt x="32418" y="31356"/>
                  <a:pt x="32418" y="31477"/>
                </a:cubicBezTo>
                <a:cubicBezTo>
                  <a:pt x="32418" y="31174"/>
                  <a:pt x="32449" y="30839"/>
                  <a:pt x="32510" y="30536"/>
                </a:cubicBezTo>
                <a:lnTo>
                  <a:pt x="32510" y="30475"/>
                </a:lnTo>
                <a:close/>
                <a:moveTo>
                  <a:pt x="22271" y="31326"/>
                </a:moveTo>
                <a:cubicBezTo>
                  <a:pt x="22301" y="31386"/>
                  <a:pt x="22331" y="31417"/>
                  <a:pt x="22362" y="31447"/>
                </a:cubicBezTo>
                <a:lnTo>
                  <a:pt x="22362" y="31477"/>
                </a:lnTo>
                <a:lnTo>
                  <a:pt x="22301" y="31538"/>
                </a:lnTo>
                <a:lnTo>
                  <a:pt x="22271" y="31538"/>
                </a:lnTo>
                <a:lnTo>
                  <a:pt x="22271" y="31326"/>
                </a:lnTo>
                <a:close/>
                <a:moveTo>
                  <a:pt x="25187" y="30839"/>
                </a:moveTo>
                <a:cubicBezTo>
                  <a:pt x="25187" y="30839"/>
                  <a:pt x="25218" y="30870"/>
                  <a:pt x="25218" y="30900"/>
                </a:cubicBezTo>
                <a:cubicBezTo>
                  <a:pt x="25248" y="30931"/>
                  <a:pt x="25278" y="30931"/>
                  <a:pt x="25309" y="30931"/>
                </a:cubicBezTo>
                <a:cubicBezTo>
                  <a:pt x="25324" y="30946"/>
                  <a:pt x="25339" y="30953"/>
                  <a:pt x="25354" y="30953"/>
                </a:cubicBezTo>
                <a:cubicBezTo>
                  <a:pt x="25370" y="30953"/>
                  <a:pt x="25385" y="30946"/>
                  <a:pt x="25400" y="30931"/>
                </a:cubicBezTo>
                <a:cubicBezTo>
                  <a:pt x="25430" y="30931"/>
                  <a:pt x="25461" y="30931"/>
                  <a:pt x="25491" y="30900"/>
                </a:cubicBezTo>
                <a:lnTo>
                  <a:pt x="25491" y="31083"/>
                </a:lnTo>
                <a:cubicBezTo>
                  <a:pt x="25491" y="31234"/>
                  <a:pt x="25461" y="31386"/>
                  <a:pt x="25430" y="31538"/>
                </a:cubicBezTo>
                <a:lnTo>
                  <a:pt x="25157" y="31417"/>
                </a:lnTo>
                <a:lnTo>
                  <a:pt x="25096" y="31386"/>
                </a:lnTo>
                <a:cubicBezTo>
                  <a:pt x="25096" y="31326"/>
                  <a:pt x="25096" y="31265"/>
                  <a:pt x="25127" y="31234"/>
                </a:cubicBezTo>
                <a:lnTo>
                  <a:pt x="25127" y="31234"/>
                </a:lnTo>
                <a:lnTo>
                  <a:pt x="25096" y="31265"/>
                </a:lnTo>
                <a:cubicBezTo>
                  <a:pt x="25127" y="31143"/>
                  <a:pt x="25157" y="31022"/>
                  <a:pt x="25187" y="30931"/>
                </a:cubicBezTo>
                <a:cubicBezTo>
                  <a:pt x="25187" y="30900"/>
                  <a:pt x="25187" y="30870"/>
                  <a:pt x="25187" y="30839"/>
                </a:cubicBezTo>
                <a:close/>
                <a:moveTo>
                  <a:pt x="5439" y="30748"/>
                </a:moveTo>
                <a:lnTo>
                  <a:pt x="5439" y="30931"/>
                </a:lnTo>
                <a:cubicBezTo>
                  <a:pt x="5439" y="31052"/>
                  <a:pt x="5408" y="31204"/>
                  <a:pt x="5378" y="31386"/>
                </a:cubicBezTo>
                <a:cubicBezTo>
                  <a:pt x="5378" y="31447"/>
                  <a:pt x="5347" y="31508"/>
                  <a:pt x="5347" y="31569"/>
                </a:cubicBezTo>
                <a:lnTo>
                  <a:pt x="5287" y="31143"/>
                </a:lnTo>
                <a:cubicBezTo>
                  <a:pt x="5317" y="31113"/>
                  <a:pt x="5347" y="31113"/>
                  <a:pt x="5347" y="31083"/>
                </a:cubicBezTo>
                <a:cubicBezTo>
                  <a:pt x="5378" y="31052"/>
                  <a:pt x="5378" y="31022"/>
                  <a:pt x="5408" y="30991"/>
                </a:cubicBezTo>
                <a:cubicBezTo>
                  <a:pt x="5408" y="30961"/>
                  <a:pt x="5408" y="30931"/>
                  <a:pt x="5408" y="30900"/>
                </a:cubicBezTo>
                <a:cubicBezTo>
                  <a:pt x="5408" y="30870"/>
                  <a:pt x="5408" y="30809"/>
                  <a:pt x="5408" y="30748"/>
                </a:cubicBezTo>
                <a:close/>
                <a:moveTo>
                  <a:pt x="35122" y="28500"/>
                </a:moveTo>
                <a:cubicBezTo>
                  <a:pt x="35153" y="28652"/>
                  <a:pt x="35153" y="28804"/>
                  <a:pt x="35183" y="28956"/>
                </a:cubicBezTo>
                <a:cubicBezTo>
                  <a:pt x="35183" y="29108"/>
                  <a:pt x="35214" y="29260"/>
                  <a:pt x="35214" y="29381"/>
                </a:cubicBezTo>
                <a:lnTo>
                  <a:pt x="35214" y="29563"/>
                </a:lnTo>
                <a:lnTo>
                  <a:pt x="35214" y="29776"/>
                </a:lnTo>
                <a:lnTo>
                  <a:pt x="35214" y="30596"/>
                </a:lnTo>
                <a:lnTo>
                  <a:pt x="35214" y="30991"/>
                </a:lnTo>
                <a:cubicBezTo>
                  <a:pt x="35214" y="31174"/>
                  <a:pt x="35183" y="31356"/>
                  <a:pt x="35153" y="31569"/>
                </a:cubicBezTo>
                <a:lnTo>
                  <a:pt x="35122" y="31538"/>
                </a:lnTo>
                <a:lnTo>
                  <a:pt x="35031" y="31538"/>
                </a:lnTo>
                <a:cubicBezTo>
                  <a:pt x="35031" y="31477"/>
                  <a:pt x="35001" y="31417"/>
                  <a:pt x="35001" y="31356"/>
                </a:cubicBezTo>
                <a:cubicBezTo>
                  <a:pt x="34971" y="31265"/>
                  <a:pt x="34971" y="31143"/>
                  <a:pt x="34940" y="31022"/>
                </a:cubicBezTo>
                <a:lnTo>
                  <a:pt x="34940" y="30991"/>
                </a:lnTo>
                <a:lnTo>
                  <a:pt x="34940" y="30961"/>
                </a:lnTo>
                <a:cubicBezTo>
                  <a:pt x="34940" y="30748"/>
                  <a:pt x="34940" y="30505"/>
                  <a:pt x="34940" y="30293"/>
                </a:cubicBezTo>
                <a:cubicBezTo>
                  <a:pt x="34971" y="30049"/>
                  <a:pt x="34940" y="29837"/>
                  <a:pt x="34940" y="29594"/>
                </a:cubicBezTo>
                <a:cubicBezTo>
                  <a:pt x="34940" y="29381"/>
                  <a:pt x="34940" y="29168"/>
                  <a:pt x="34940" y="28925"/>
                </a:cubicBezTo>
                <a:cubicBezTo>
                  <a:pt x="34910" y="28773"/>
                  <a:pt x="34910" y="28652"/>
                  <a:pt x="34879" y="28500"/>
                </a:cubicBezTo>
                <a:close/>
                <a:moveTo>
                  <a:pt x="16437" y="30961"/>
                </a:moveTo>
                <a:lnTo>
                  <a:pt x="16437" y="31113"/>
                </a:lnTo>
                <a:lnTo>
                  <a:pt x="16437" y="31204"/>
                </a:lnTo>
                <a:lnTo>
                  <a:pt x="16437" y="31417"/>
                </a:lnTo>
                <a:lnTo>
                  <a:pt x="16437" y="31599"/>
                </a:lnTo>
                <a:cubicBezTo>
                  <a:pt x="16407" y="31569"/>
                  <a:pt x="16407" y="31538"/>
                  <a:pt x="16407" y="31508"/>
                </a:cubicBezTo>
                <a:lnTo>
                  <a:pt x="16376" y="31508"/>
                </a:lnTo>
                <a:lnTo>
                  <a:pt x="16376" y="31386"/>
                </a:lnTo>
                <a:cubicBezTo>
                  <a:pt x="16376" y="31295"/>
                  <a:pt x="16376" y="31234"/>
                  <a:pt x="16407" y="31143"/>
                </a:cubicBezTo>
                <a:lnTo>
                  <a:pt x="16437" y="30961"/>
                </a:lnTo>
                <a:close/>
                <a:moveTo>
                  <a:pt x="16832" y="30839"/>
                </a:moveTo>
                <a:cubicBezTo>
                  <a:pt x="16832" y="31022"/>
                  <a:pt x="16862" y="31174"/>
                  <a:pt x="16862" y="31326"/>
                </a:cubicBezTo>
                <a:cubicBezTo>
                  <a:pt x="16862" y="31356"/>
                  <a:pt x="16862" y="31386"/>
                  <a:pt x="16862" y="31447"/>
                </a:cubicBezTo>
                <a:cubicBezTo>
                  <a:pt x="16862" y="31477"/>
                  <a:pt x="16862" y="31508"/>
                  <a:pt x="16832" y="31538"/>
                </a:cubicBezTo>
                <a:lnTo>
                  <a:pt x="16802" y="31629"/>
                </a:lnTo>
                <a:lnTo>
                  <a:pt x="16802" y="31417"/>
                </a:lnTo>
                <a:lnTo>
                  <a:pt x="16802" y="31174"/>
                </a:lnTo>
                <a:lnTo>
                  <a:pt x="16802" y="31143"/>
                </a:lnTo>
                <a:lnTo>
                  <a:pt x="16832" y="30931"/>
                </a:lnTo>
                <a:lnTo>
                  <a:pt x="16832" y="30839"/>
                </a:lnTo>
                <a:close/>
                <a:moveTo>
                  <a:pt x="34241" y="31447"/>
                </a:moveTo>
                <a:cubicBezTo>
                  <a:pt x="34272" y="31508"/>
                  <a:pt x="34272" y="31569"/>
                  <a:pt x="34272" y="31629"/>
                </a:cubicBezTo>
                <a:cubicBezTo>
                  <a:pt x="34272" y="31629"/>
                  <a:pt x="34241" y="31599"/>
                  <a:pt x="34241" y="31599"/>
                </a:cubicBezTo>
                <a:lnTo>
                  <a:pt x="34241" y="31447"/>
                </a:lnTo>
                <a:close/>
                <a:moveTo>
                  <a:pt x="8355" y="30931"/>
                </a:moveTo>
                <a:cubicBezTo>
                  <a:pt x="8477" y="31052"/>
                  <a:pt x="8598" y="31143"/>
                  <a:pt x="8750" y="31234"/>
                </a:cubicBezTo>
                <a:cubicBezTo>
                  <a:pt x="8811" y="31265"/>
                  <a:pt x="8872" y="31295"/>
                  <a:pt x="8933" y="31326"/>
                </a:cubicBezTo>
                <a:lnTo>
                  <a:pt x="8933" y="31477"/>
                </a:lnTo>
                <a:lnTo>
                  <a:pt x="8933" y="31660"/>
                </a:lnTo>
                <a:cubicBezTo>
                  <a:pt x="8902" y="31629"/>
                  <a:pt x="8841" y="31629"/>
                  <a:pt x="8811" y="31629"/>
                </a:cubicBezTo>
                <a:lnTo>
                  <a:pt x="8598" y="31629"/>
                </a:lnTo>
                <a:cubicBezTo>
                  <a:pt x="8568" y="31538"/>
                  <a:pt x="8538" y="31447"/>
                  <a:pt x="8507" y="31356"/>
                </a:cubicBezTo>
                <a:cubicBezTo>
                  <a:pt x="8446" y="31265"/>
                  <a:pt x="8416" y="31174"/>
                  <a:pt x="8355" y="31083"/>
                </a:cubicBezTo>
                <a:lnTo>
                  <a:pt x="8355" y="30931"/>
                </a:lnTo>
                <a:close/>
                <a:moveTo>
                  <a:pt x="12822" y="29168"/>
                </a:moveTo>
                <a:lnTo>
                  <a:pt x="12822" y="29320"/>
                </a:lnTo>
                <a:lnTo>
                  <a:pt x="12822" y="29442"/>
                </a:lnTo>
                <a:cubicBezTo>
                  <a:pt x="12822" y="29776"/>
                  <a:pt x="12822" y="30110"/>
                  <a:pt x="12791" y="30444"/>
                </a:cubicBezTo>
                <a:cubicBezTo>
                  <a:pt x="12791" y="30627"/>
                  <a:pt x="12791" y="30839"/>
                  <a:pt x="12761" y="30991"/>
                </a:cubicBezTo>
                <a:lnTo>
                  <a:pt x="12761" y="31174"/>
                </a:lnTo>
                <a:cubicBezTo>
                  <a:pt x="12761" y="31326"/>
                  <a:pt x="12761" y="31447"/>
                  <a:pt x="12730" y="31569"/>
                </a:cubicBezTo>
                <a:lnTo>
                  <a:pt x="12730" y="31721"/>
                </a:lnTo>
                <a:cubicBezTo>
                  <a:pt x="12730" y="31508"/>
                  <a:pt x="12700" y="31326"/>
                  <a:pt x="12670" y="31113"/>
                </a:cubicBezTo>
                <a:cubicBezTo>
                  <a:pt x="12670" y="31083"/>
                  <a:pt x="12670" y="31052"/>
                  <a:pt x="12670" y="31022"/>
                </a:cubicBezTo>
                <a:lnTo>
                  <a:pt x="12670" y="30931"/>
                </a:lnTo>
                <a:cubicBezTo>
                  <a:pt x="12700" y="30596"/>
                  <a:pt x="12761" y="30262"/>
                  <a:pt x="12761" y="29928"/>
                </a:cubicBezTo>
                <a:cubicBezTo>
                  <a:pt x="12761" y="29685"/>
                  <a:pt x="12791" y="29411"/>
                  <a:pt x="12822" y="29168"/>
                </a:cubicBezTo>
                <a:close/>
                <a:moveTo>
                  <a:pt x="24458" y="25340"/>
                </a:moveTo>
                <a:cubicBezTo>
                  <a:pt x="24519" y="25492"/>
                  <a:pt x="24580" y="25644"/>
                  <a:pt x="24640" y="25796"/>
                </a:cubicBezTo>
                <a:cubicBezTo>
                  <a:pt x="24701" y="25948"/>
                  <a:pt x="24732" y="26009"/>
                  <a:pt x="24762" y="26130"/>
                </a:cubicBezTo>
                <a:lnTo>
                  <a:pt x="24823" y="26191"/>
                </a:lnTo>
                <a:lnTo>
                  <a:pt x="24883" y="26282"/>
                </a:lnTo>
                <a:cubicBezTo>
                  <a:pt x="24914" y="26312"/>
                  <a:pt x="24944" y="26343"/>
                  <a:pt x="25005" y="26373"/>
                </a:cubicBezTo>
                <a:lnTo>
                  <a:pt x="25005" y="26404"/>
                </a:lnTo>
                <a:cubicBezTo>
                  <a:pt x="25005" y="26464"/>
                  <a:pt x="25005" y="26495"/>
                  <a:pt x="25005" y="26555"/>
                </a:cubicBezTo>
                <a:lnTo>
                  <a:pt x="25005" y="27011"/>
                </a:lnTo>
                <a:cubicBezTo>
                  <a:pt x="25005" y="27163"/>
                  <a:pt x="24975" y="27376"/>
                  <a:pt x="24975" y="27588"/>
                </a:cubicBezTo>
                <a:lnTo>
                  <a:pt x="24975" y="28439"/>
                </a:lnTo>
                <a:lnTo>
                  <a:pt x="24975" y="28530"/>
                </a:lnTo>
                <a:cubicBezTo>
                  <a:pt x="24914" y="28530"/>
                  <a:pt x="24853" y="28561"/>
                  <a:pt x="24792" y="28622"/>
                </a:cubicBezTo>
                <a:lnTo>
                  <a:pt x="24732" y="28713"/>
                </a:lnTo>
                <a:cubicBezTo>
                  <a:pt x="24732" y="28773"/>
                  <a:pt x="24701" y="28804"/>
                  <a:pt x="24701" y="28865"/>
                </a:cubicBezTo>
                <a:cubicBezTo>
                  <a:pt x="24671" y="28895"/>
                  <a:pt x="24671" y="28956"/>
                  <a:pt x="24671" y="29016"/>
                </a:cubicBezTo>
                <a:cubicBezTo>
                  <a:pt x="24640" y="29047"/>
                  <a:pt x="24640" y="29108"/>
                  <a:pt x="24640" y="29168"/>
                </a:cubicBezTo>
                <a:cubicBezTo>
                  <a:pt x="24610" y="29351"/>
                  <a:pt x="24580" y="29533"/>
                  <a:pt x="24580" y="29715"/>
                </a:cubicBezTo>
                <a:lnTo>
                  <a:pt x="24580" y="30262"/>
                </a:lnTo>
                <a:cubicBezTo>
                  <a:pt x="24580" y="30353"/>
                  <a:pt x="24580" y="30414"/>
                  <a:pt x="24580" y="30505"/>
                </a:cubicBezTo>
                <a:lnTo>
                  <a:pt x="24580" y="30809"/>
                </a:lnTo>
                <a:cubicBezTo>
                  <a:pt x="24580" y="30961"/>
                  <a:pt x="24610" y="31113"/>
                  <a:pt x="24610" y="31265"/>
                </a:cubicBezTo>
                <a:cubicBezTo>
                  <a:pt x="24580" y="31250"/>
                  <a:pt x="24557" y="31242"/>
                  <a:pt x="24534" y="31242"/>
                </a:cubicBezTo>
                <a:cubicBezTo>
                  <a:pt x="24511" y="31242"/>
                  <a:pt x="24489" y="31250"/>
                  <a:pt x="24458" y="31265"/>
                </a:cubicBezTo>
                <a:cubicBezTo>
                  <a:pt x="24428" y="31265"/>
                  <a:pt x="24367" y="31295"/>
                  <a:pt x="24367" y="31295"/>
                </a:cubicBezTo>
                <a:cubicBezTo>
                  <a:pt x="24337" y="31326"/>
                  <a:pt x="24306" y="31386"/>
                  <a:pt x="24276" y="31417"/>
                </a:cubicBezTo>
                <a:cubicBezTo>
                  <a:pt x="24276" y="31508"/>
                  <a:pt x="24306" y="31599"/>
                  <a:pt x="24367" y="31690"/>
                </a:cubicBezTo>
                <a:lnTo>
                  <a:pt x="24397" y="31721"/>
                </a:lnTo>
                <a:lnTo>
                  <a:pt x="24215" y="31660"/>
                </a:lnTo>
                <a:cubicBezTo>
                  <a:pt x="24185" y="31538"/>
                  <a:pt x="24185" y="31447"/>
                  <a:pt x="24185" y="31356"/>
                </a:cubicBezTo>
                <a:lnTo>
                  <a:pt x="24154" y="31326"/>
                </a:lnTo>
                <a:lnTo>
                  <a:pt x="24154" y="31265"/>
                </a:lnTo>
                <a:lnTo>
                  <a:pt x="24154" y="31204"/>
                </a:lnTo>
                <a:cubicBezTo>
                  <a:pt x="24245" y="30991"/>
                  <a:pt x="24276" y="30748"/>
                  <a:pt x="24337" y="30505"/>
                </a:cubicBezTo>
                <a:lnTo>
                  <a:pt x="24397" y="30080"/>
                </a:lnTo>
                <a:lnTo>
                  <a:pt x="24397" y="29989"/>
                </a:lnTo>
                <a:cubicBezTo>
                  <a:pt x="24458" y="29958"/>
                  <a:pt x="24489" y="29898"/>
                  <a:pt x="24489" y="29837"/>
                </a:cubicBezTo>
                <a:lnTo>
                  <a:pt x="24489" y="29503"/>
                </a:lnTo>
                <a:lnTo>
                  <a:pt x="24489" y="29199"/>
                </a:lnTo>
                <a:lnTo>
                  <a:pt x="24519" y="28470"/>
                </a:lnTo>
                <a:cubicBezTo>
                  <a:pt x="24519" y="28044"/>
                  <a:pt x="24549" y="27588"/>
                  <a:pt x="24549" y="27163"/>
                </a:cubicBezTo>
                <a:lnTo>
                  <a:pt x="24549" y="26859"/>
                </a:lnTo>
                <a:lnTo>
                  <a:pt x="24549" y="26404"/>
                </a:lnTo>
                <a:cubicBezTo>
                  <a:pt x="24549" y="26191"/>
                  <a:pt x="24549" y="25948"/>
                  <a:pt x="24519" y="25705"/>
                </a:cubicBezTo>
                <a:cubicBezTo>
                  <a:pt x="24519" y="25583"/>
                  <a:pt x="24489" y="25462"/>
                  <a:pt x="24458" y="25340"/>
                </a:cubicBezTo>
                <a:close/>
                <a:moveTo>
                  <a:pt x="36095" y="28956"/>
                </a:moveTo>
                <a:lnTo>
                  <a:pt x="36156" y="29047"/>
                </a:lnTo>
                <a:lnTo>
                  <a:pt x="36186" y="29077"/>
                </a:lnTo>
                <a:cubicBezTo>
                  <a:pt x="36216" y="29077"/>
                  <a:pt x="36247" y="29108"/>
                  <a:pt x="36277" y="29108"/>
                </a:cubicBezTo>
                <a:lnTo>
                  <a:pt x="36307" y="29108"/>
                </a:lnTo>
                <a:lnTo>
                  <a:pt x="36307" y="29351"/>
                </a:lnTo>
                <a:lnTo>
                  <a:pt x="36307" y="29533"/>
                </a:lnTo>
                <a:lnTo>
                  <a:pt x="36307" y="30019"/>
                </a:lnTo>
                <a:cubicBezTo>
                  <a:pt x="36307" y="30201"/>
                  <a:pt x="36277" y="30353"/>
                  <a:pt x="36277" y="30536"/>
                </a:cubicBezTo>
                <a:lnTo>
                  <a:pt x="36277" y="30566"/>
                </a:lnTo>
                <a:lnTo>
                  <a:pt x="36277" y="30991"/>
                </a:lnTo>
                <a:cubicBezTo>
                  <a:pt x="36277" y="31083"/>
                  <a:pt x="36247" y="31174"/>
                  <a:pt x="36247" y="31265"/>
                </a:cubicBezTo>
                <a:cubicBezTo>
                  <a:pt x="36216" y="31356"/>
                  <a:pt x="36216" y="31477"/>
                  <a:pt x="36186" y="31569"/>
                </a:cubicBezTo>
                <a:lnTo>
                  <a:pt x="36156" y="31629"/>
                </a:lnTo>
                <a:cubicBezTo>
                  <a:pt x="36125" y="31660"/>
                  <a:pt x="36095" y="31690"/>
                  <a:pt x="36095" y="31751"/>
                </a:cubicBezTo>
                <a:lnTo>
                  <a:pt x="36095" y="30718"/>
                </a:lnTo>
                <a:lnTo>
                  <a:pt x="36095" y="29898"/>
                </a:lnTo>
                <a:lnTo>
                  <a:pt x="36095" y="29260"/>
                </a:lnTo>
                <a:lnTo>
                  <a:pt x="36095" y="29016"/>
                </a:lnTo>
                <a:lnTo>
                  <a:pt x="36095" y="28956"/>
                </a:lnTo>
                <a:close/>
                <a:moveTo>
                  <a:pt x="38100" y="27801"/>
                </a:moveTo>
                <a:cubicBezTo>
                  <a:pt x="38191" y="28105"/>
                  <a:pt x="38252" y="28439"/>
                  <a:pt x="38282" y="28743"/>
                </a:cubicBezTo>
                <a:cubicBezTo>
                  <a:pt x="38282" y="28895"/>
                  <a:pt x="38282" y="29016"/>
                  <a:pt x="38313" y="29168"/>
                </a:cubicBezTo>
                <a:cubicBezTo>
                  <a:pt x="38313" y="29229"/>
                  <a:pt x="38282" y="29320"/>
                  <a:pt x="38282" y="29381"/>
                </a:cubicBezTo>
                <a:cubicBezTo>
                  <a:pt x="38252" y="29655"/>
                  <a:pt x="38222" y="29928"/>
                  <a:pt x="38191" y="30201"/>
                </a:cubicBezTo>
                <a:lnTo>
                  <a:pt x="38191" y="30384"/>
                </a:lnTo>
                <a:cubicBezTo>
                  <a:pt x="38191" y="30536"/>
                  <a:pt x="38161" y="30718"/>
                  <a:pt x="38130" y="30870"/>
                </a:cubicBezTo>
                <a:lnTo>
                  <a:pt x="38130" y="31234"/>
                </a:lnTo>
                <a:lnTo>
                  <a:pt x="38130" y="31386"/>
                </a:lnTo>
                <a:cubicBezTo>
                  <a:pt x="38100" y="31417"/>
                  <a:pt x="38100" y="31417"/>
                  <a:pt x="38100" y="31447"/>
                </a:cubicBezTo>
                <a:cubicBezTo>
                  <a:pt x="38070" y="31569"/>
                  <a:pt x="38039" y="31660"/>
                  <a:pt x="38039" y="31751"/>
                </a:cubicBezTo>
                <a:cubicBezTo>
                  <a:pt x="37994" y="31721"/>
                  <a:pt x="37948" y="31705"/>
                  <a:pt x="37903" y="31705"/>
                </a:cubicBezTo>
                <a:cubicBezTo>
                  <a:pt x="37857" y="31705"/>
                  <a:pt x="37811" y="31721"/>
                  <a:pt x="37766" y="31751"/>
                </a:cubicBezTo>
                <a:lnTo>
                  <a:pt x="37735" y="31660"/>
                </a:lnTo>
                <a:cubicBezTo>
                  <a:pt x="37766" y="31447"/>
                  <a:pt x="37796" y="31204"/>
                  <a:pt x="37827" y="30991"/>
                </a:cubicBezTo>
                <a:cubicBezTo>
                  <a:pt x="37827" y="30870"/>
                  <a:pt x="37827" y="30718"/>
                  <a:pt x="37857" y="30596"/>
                </a:cubicBezTo>
                <a:cubicBezTo>
                  <a:pt x="37857" y="30475"/>
                  <a:pt x="37857" y="30414"/>
                  <a:pt x="37857" y="30323"/>
                </a:cubicBezTo>
                <a:lnTo>
                  <a:pt x="37887" y="29898"/>
                </a:lnTo>
                <a:cubicBezTo>
                  <a:pt x="37887" y="29806"/>
                  <a:pt x="37887" y="29746"/>
                  <a:pt x="37887" y="29685"/>
                </a:cubicBezTo>
                <a:lnTo>
                  <a:pt x="37887" y="29229"/>
                </a:lnTo>
                <a:lnTo>
                  <a:pt x="37887" y="28713"/>
                </a:lnTo>
                <a:cubicBezTo>
                  <a:pt x="37887" y="28622"/>
                  <a:pt x="37887" y="28530"/>
                  <a:pt x="37857" y="28439"/>
                </a:cubicBezTo>
                <a:cubicBezTo>
                  <a:pt x="37887" y="28439"/>
                  <a:pt x="37887" y="28409"/>
                  <a:pt x="37918" y="28409"/>
                </a:cubicBezTo>
                <a:cubicBezTo>
                  <a:pt x="37948" y="28378"/>
                  <a:pt x="37978" y="28318"/>
                  <a:pt x="38009" y="28287"/>
                </a:cubicBezTo>
                <a:cubicBezTo>
                  <a:pt x="38009" y="28257"/>
                  <a:pt x="38009" y="28227"/>
                  <a:pt x="38039" y="28166"/>
                </a:cubicBezTo>
                <a:cubicBezTo>
                  <a:pt x="38039" y="28135"/>
                  <a:pt x="38039" y="28075"/>
                  <a:pt x="38070" y="28044"/>
                </a:cubicBezTo>
                <a:lnTo>
                  <a:pt x="38100" y="27801"/>
                </a:lnTo>
                <a:close/>
                <a:moveTo>
                  <a:pt x="14645" y="30019"/>
                </a:moveTo>
                <a:cubicBezTo>
                  <a:pt x="14645" y="30049"/>
                  <a:pt x="14675" y="30110"/>
                  <a:pt x="14705" y="30141"/>
                </a:cubicBezTo>
                <a:cubicBezTo>
                  <a:pt x="14736" y="30232"/>
                  <a:pt x="14766" y="30323"/>
                  <a:pt x="14827" y="30414"/>
                </a:cubicBezTo>
                <a:cubicBezTo>
                  <a:pt x="14857" y="30444"/>
                  <a:pt x="14888" y="30475"/>
                  <a:pt x="14888" y="30505"/>
                </a:cubicBezTo>
                <a:lnTo>
                  <a:pt x="14948" y="30536"/>
                </a:lnTo>
                <a:lnTo>
                  <a:pt x="14948" y="30839"/>
                </a:lnTo>
                <a:cubicBezTo>
                  <a:pt x="14918" y="31022"/>
                  <a:pt x="14918" y="31204"/>
                  <a:pt x="14918" y="31417"/>
                </a:cubicBezTo>
                <a:cubicBezTo>
                  <a:pt x="14888" y="31417"/>
                  <a:pt x="14857" y="31417"/>
                  <a:pt x="14827" y="31447"/>
                </a:cubicBezTo>
                <a:cubicBezTo>
                  <a:pt x="14766" y="31477"/>
                  <a:pt x="14736" y="31508"/>
                  <a:pt x="14705" y="31538"/>
                </a:cubicBezTo>
                <a:cubicBezTo>
                  <a:pt x="14675" y="31569"/>
                  <a:pt x="14645" y="31629"/>
                  <a:pt x="14614" y="31690"/>
                </a:cubicBezTo>
                <a:cubicBezTo>
                  <a:pt x="14584" y="31751"/>
                  <a:pt x="14553" y="31842"/>
                  <a:pt x="14523" y="31903"/>
                </a:cubicBezTo>
                <a:cubicBezTo>
                  <a:pt x="14493" y="31751"/>
                  <a:pt x="14462" y="31599"/>
                  <a:pt x="14462" y="31447"/>
                </a:cubicBezTo>
                <a:cubicBezTo>
                  <a:pt x="14432" y="31295"/>
                  <a:pt x="14493" y="31204"/>
                  <a:pt x="14523" y="31083"/>
                </a:cubicBezTo>
                <a:lnTo>
                  <a:pt x="14584" y="30505"/>
                </a:lnTo>
                <a:cubicBezTo>
                  <a:pt x="14614" y="30353"/>
                  <a:pt x="14645" y="30171"/>
                  <a:pt x="14645" y="30019"/>
                </a:cubicBezTo>
                <a:close/>
                <a:moveTo>
                  <a:pt x="20113" y="31295"/>
                </a:moveTo>
                <a:lnTo>
                  <a:pt x="20144" y="31447"/>
                </a:lnTo>
                <a:cubicBezTo>
                  <a:pt x="20144" y="31599"/>
                  <a:pt x="20113" y="31751"/>
                  <a:pt x="20083" y="31872"/>
                </a:cubicBezTo>
                <a:lnTo>
                  <a:pt x="20053" y="31903"/>
                </a:lnTo>
                <a:cubicBezTo>
                  <a:pt x="20053" y="31812"/>
                  <a:pt x="20083" y="31721"/>
                  <a:pt x="20083" y="31629"/>
                </a:cubicBezTo>
                <a:cubicBezTo>
                  <a:pt x="20083" y="31538"/>
                  <a:pt x="20083" y="31386"/>
                  <a:pt x="20113" y="31295"/>
                </a:cubicBezTo>
                <a:close/>
                <a:moveTo>
                  <a:pt x="8325" y="31812"/>
                </a:moveTo>
                <a:lnTo>
                  <a:pt x="8355" y="31872"/>
                </a:lnTo>
                <a:cubicBezTo>
                  <a:pt x="8355" y="31903"/>
                  <a:pt x="8355" y="31903"/>
                  <a:pt x="8325" y="31933"/>
                </a:cubicBezTo>
                <a:lnTo>
                  <a:pt x="8325" y="31903"/>
                </a:lnTo>
                <a:lnTo>
                  <a:pt x="8325" y="31812"/>
                </a:lnTo>
                <a:close/>
                <a:moveTo>
                  <a:pt x="25765" y="26404"/>
                </a:moveTo>
                <a:lnTo>
                  <a:pt x="25886" y="26495"/>
                </a:lnTo>
                <a:lnTo>
                  <a:pt x="25917" y="26525"/>
                </a:lnTo>
                <a:cubicBezTo>
                  <a:pt x="25917" y="27072"/>
                  <a:pt x="25947" y="27588"/>
                  <a:pt x="25977" y="28105"/>
                </a:cubicBezTo>
                <a:cubicBezTo>
                  <a:pt x="25977" y="28287"/>
                  <a:pt x="25977" y="28439"/>
                  <a:pt x="26008" y="28591"/>
                </a:cubicBezTo>
                <a:cubicBezTo>
                  <a:pt x="26008" y="28743"/>
                  <a:pt x="26038" y="28986"/>
                  <a:pt x="26038" y="29199"/>
                </a:cubicBezTo>
                <a:lnTo>
                  <a:pt x="26038" y="29260"/>
                </a:lnTo>
                <a:cubicBezTo>
                  <a:pt x="26038" y="29320"/>
                  <a:pt x="26038" y="29381"/>
                  <a:pt x="26038" y="29442"/>
                </a:cubicBezTo>
                <a:lnTo>
                  <a:pt x="26038" y="29594"/>
                </a:lnTo>
                <a:lnTo>
                  <a:pt x="26038" y="29776"/>
                </a:lnTo>
                <a:cubicBezTo>
                  <a:pt x="26038" y="29837"/>
                  <a:pt x="26038" y="29928"/>
                  <a:pt x="26068" y="30019"/>
                </a:cubicBezTo>
                <a:cubicBezTo>
                  <a:pt x="26068" y="30201"/>
                  <a:pt x="26099" y="30384"/>
                  <a:pt x="26129" y="30566"/>
                </a:cubicBezTo>
                <a:cubicBezTo>
                  <a:pt x="26129" y="30748"/>
                  <a:pt x="26160" y="30931"/>
                  <a:pt x="26190" y="31113"/>
                </a:cubicBezTo>
                <a:cubicBezTo>
                  <a:pt x="26220" y="31295"/>
                  <a:pt x="26220" y="31447"/>
                  <a:pt x="26251" y="31599"/>
                </a:cubicBezTo>
                <a:cubicBezTo>
                  <a:pt x="26281" y="31751"/>
                  <a:pt x="26281" y="31812"/>
                  <a:pt x="26311" y="31933"/>
                </a:cubicBezTo>
                <a:cubicBezTo>
                  <a:pt x="26281" y="31903"/>
                  <a:pt x="26251" y="31903"/>
                  <a:pt x="26251" y="31872"/>
                </a:cubicBezTo>
                <a:cubicBezTo>
                  <a:pt x="26190" y="31842"/>
                  <a:pt x="26160" y="31812"/>
                  <a:pt x="26099" y="31781"/>
                </a:cubicBezTo>
                <a:lnTo>
                  <a:pt x="26038" y="31721"/>
                </a:lnTo>
                <a:cubicBezTo>
                  <a:pt x="26008" y="31569"/>
                  <a:pt x="25977" y="31386"/>
                  <a:pt x="25977" y="31234"/>
                </a:cubicBezTo>
                <a:cubicBezTo>
                  <a:pt x="25947" y="30931"/>
                  <a:pt x="25917" y="30627"/>
                  <a:pt x="25917" y="30323"/>
                </a:cubicBezTo>
                <a:cubicBezTo>
                  <a:pt x="25917" y="30293"/>
                  <a:pt x="25917" y="30262"/>
                  <a:pt x="25917" y="30262"/>
                </a:cubicBezTo>
                <a:lnTo>
                  <a:pt x="25917" y="30110"/>
                </a:lnTo>
                <a:lnTo>
                  <a:pt x="25917" y="29776"/>
                </a:lnTo>
                <a:cubicBezTo>
                  <a:pt x="25917" y="29685"/>
                  <a:pt x="25917" y="29472"/>
                  <a:pt x="25886" y="29320"/>
                </a:cubicBezTo>
                <a:lnTo>
                  <a:pt x="25856" y="28956"/>
                </a:lnTo>
                <a:lnTo>
                  <a:pt x="25856" y="28713"/>
                </a:lnTo>
                <a:lnTo>
                  <a:pt x="25856" y="28561"/>
                </a:lnTo>
                <a:lnTo>
                  <a:pt x="25856" y="28439"/>
                </a:lnTo>
                <a:lnTo>
                  <a:pt x="25856" y="28409"/>
                </a:lnTo>
                <a:lnTo>
                  <a:pt x="25825" y="28348"/>
                </a:lnTo>
                <a:cubicBezTo>
                  <a:pt x="25825" y="28318"/>
                  <a:pt x="25795" y="28287"/>
                  <a:pt x="25765" y="28257"/>
                </a:cubicBezTo>
                <a:lnTo>
                  <a:pt x="25765" y="28135"/>
                </a:lnTo>
                <a:lnTo>
                  <a:pt x="25765" y="27376"/>
                </a:lnTo>
                <a:lnTo>
                  <a:pt x="25765" y="27163"/>
                </a:lnTo>
                <a:lnTo>
                  <a:pt x="25765" y="26677"/>
                </a:lnTo>
                <a:lnTo>
                  <a:pt x="25765" y="26404"/>
                </a:lnTo>
                <a:close/>
                <a:moveTo>
                  <a:pt x="12275" y="29320"/>
                </a:moveTo>
                <a:lnTo>
                  <a:pt x="12275" y="29928"/>
                </a:lnTo>
                <a:cubicBezTo>
                  <a:pt x="12275" y="30080"/>
                  <a:pt x="12275" y="30201"/>
                  <a:pt x="12305" y="30323"/>
                </a:cubicBezTo>
                <a:cubicBezTo>
                  <a:pt x="12305" y="30536"/>
                  <a:pt x="12305" y="30748"/>
                  <a:pt x="12335" y="30931"/>
                </a:cubicBezTo>
                <a:cubicBezTo>
                  <a:pt x="12335" y="30961"/>
                  <a:pt x="12335" y="30961"/>
                  <a:pt x="12335" y="30991"/>
                </a:cubicBezTo>
                <a:cubicBezTo>
                  <a:pt x="12335" y="31143"/>
                  <a:pt x="12305" y="31265"/>
                  <a:pt x="12305" y="31386"/>
                </a:cubicBezTo>
                <a:lnTo>
                  <a:pt x="12214" y="31933"/>
                </a:lnTo>
                <a:cubicBezTo>
                  <a:pt x="12214" y="31948"/>
                  <a:pt x="12214" y="31971"/>
                  <a:pt x="12214" y="31994"/>
                </a:cubicBezTo>
                <a:lnTo>
                  <a:pt x="12183" y="31660"/>
                </a:lnTo>
                <a:lnTo>
                  <a:pt x="12183" y="31447"/>
                </a:lnTo>
                <a:lnTo>
                  <a:pt x="12183" y="31204"/>
                </a:lnTo>
                <a:lnTo>
                  <a:pt x="12183" y="30536"/>
                </a:lnTo>
                <a:lnTo>
                  <a:pt x="12183" y="30201"/>
                </a:lnTo>
                <a:lnTo>
                  <a:pt x="12183" y="29563"/>
                </a:lnTo>
                <a:lnTo>
                  <a:pt x="12183" y="29351"/>
                </a:lnTo>
                <a:cubicBezTo>
                  <a:pt x="12214" y="29351"/>
                  <a:pt x="12244" y="29351"/>
                  <a:pt x="12275" y="29320"/>
                </a:cubicBezTo>
                <a:close/>
                <a:moveTo>
                  <a:pt x="25066" y="31751"/>
                </a:moveTo>
                <a:lnTo>
                  <a:pt x="25187" y="31812"/>
                </a:lnTo>
                <a:lnTo>
                  <a:pt x="25400" y="31903"/>
                </a:lnTo>
                <a:cubicBezTo>
                  <a:pt x="25400" y="31933"/>
                  <a:pt x="25400" y="31964"/>
                  <a:pt x="25370" y="31994"/>
                </a:cubicBezTo>
                <a:lnTo>
                  <a:pt x="25309" y="31994"/>
                </a:lnTo>
                <a:lnTo>
                  <a:pt x="25096" y="31933"/>
                </a:lnTo>
                <a:cubicBezTo>
                  <a:pt x="25066" y="31872"/>
                  <a:pt x="25066" y="31812"/>
                  <a:pt x="25066" y="31751"/>
                </a:cubicBezTo>
                <a:close/>
                <a:moveTo>
                  <a:pt x="10786" y="31508"/>
                </a:moveTo>
                <a:lnTo>
                  <a:pt x="10786" y="31569"/>
                </a:lnTo>
                <a:lnTo>
                  <a:pt x="10695" y="32055"/>
                </a:lnTo>
                <a:lnTo>
                  <a:pt x="10695" y="32024"/>
                </a:lnTo>
                <a:cubicBezTo>
                  <a:pt x="10725" y="31842"/>
                  <a:pt x="10756" y="31690"/>
                  <a:pt x="10786" y="31508"/>
                </a:cubicBezTo>
                <a:close/>
                <a:moveTo>
                  <a:pt x="41017" y="31751"/>
                </a:moveTo>
                <a:lnTo>
                  <a:pt x="41017" y="31964"/>
                </a:lnTo>
                <a:cubicBezTo>
                  <a:pt x="41017" y="32003"/>
                  <a:pt x="41004" y="32056"/>
                  <a:pt x="40986" y="32113"/>
                </a:cubicBezTo>
                <a:lnTo>
                  <a:pt x="40986" y="32113"/>
                </a:lnTo>
                <a:lnTo>
                  <a:pt x="40986" y="31781"/>
                </a:lnTo>
                <a:lnTo>
                  <a:pt x="41017" y="31751"/>
                </a:lnTo>
                <a:close/>
                <a:moveTo>
                  <a:pt x="2886" y="31538"/>
                </a:moveTo>
                <a:lnTo>
                  <a:pt x="2886" y="31538"/>
                </a:lnTo>
                <a:cubicBezTo>
                  <a:pt x="2947" y="31569"/>
                  <a:pt x="2978" y="31599"/>
                  <a:pt x="3069" y="31629"/>
                </a:cubicBezTo>
                <a:cubicBezTo>
                  <a:pt x="3069" y="31751"/>
                  <a:pt x="3099" y="31872"/>
                  <a:pt x="3129" y="31994"/>
                </a:cubicBezTo>
                <a:lnTo>
                  <a:pt x="3129" y="32176"/>
                </a:lnTo>
                <a:cubicBezTo>
                  <a:pt x="3069" y="32085"/>
                  <a:pt x="3038" y="31994"/>
                  <a:pt x="3008" y="31903"/>
                </a:cubicBezTo>
                <a:cubicBezTo>
                  <a:pt x="2947" y="31781"/>
                  <a:pt x="2917" y="31660"/>
                  <a:pt x="2886" y="31538"/>
                </a:cubicBezTo>
                <a:close/>
                <a:moveTo>
                  <a:pt x="23759" y="31872"/>
                </a:moveTo>
                <a:lnTo>
                  <a:pt x="23942" y="31964"/>
                </a:lnTo>
                <a:cubicBezTo>
                  <a:pt x="23972" y="32024"/>
                  <a:pt x="23972" y="32085"/>
                  <a:pt x="24002" y="32116"/>
                </a:cubicBezTo>
                <a:cubicBezTo>
                  <a:pt x="24002" y="32146"/>
                  <a:pt x="24033" y="32146"/>
                  <a:pt x="24033" y="32176"/>
                </a:cubicBezTo>
                <a:cubicBezTo>
                  <a:pt x="23790" y="32146"/>
                  <a:pt x="23516" y="32116"/>
                  <a:pt x="23273" y="32116"/>
                </a:cubicBezTo>
                <a:cubicBezTo>
                  <a:pt x="23334" y="32085"/>
                  <a:pt x="23425" y="32055"/>
                  <a:pt x="23486" y="32024"/>
                </a:cubicBezTo>
                <a:cubicBezTo>
                  <a:pt x="23547" y="31994"/>
                  <a:pt x="23607" y="31964"/>
                  <a:pt x="23668" y="31903"/>
                </a:cubicBezTo>
                <a:lnTo>
                  <a:pt x="23699" y="31903"/>
                </a:lnTo>
                <a:lnTo>
                  <a:pt x="23759" y="31872"/>
                </a:lnTo>
                <a:close/>
                <a:moveTo>
                  <a:pt x="24762" y="32207"/>
                </a:moveTo>
                <a:cubicBezTo>
                  <a:pt x="24762" y="32237"/>
                  <a:pt x="24762" y="32237"/>
                  <a:pt x="24762" y="32267"/>
                </a:cubicBezTo>
                <a:lnTo>
                  <a:pt x="24678" y="32246"/>
                </a:lnTo>
                <a:lnTo>
                  <a:pt x="24678" y="32246"/>
                </a:lnTo>
                <a:cubicBezTo>
                  <a:pt x="24687" y="32234"/>
                  <a:pt x="24701" y="32228"/>
                  <a:pt x="24701" y="32207"/>
                </a:cubicBezTo>
                <a:close/>
                <a:moveTo>
                  <a:pt x="8841" y="31964"/>
                </a:moveTo>
                <a:lnTo>
                  <a:pt x="8902" y="32055"/>
                </a:lnTo>
                <a:cubicBezTo>
                  <a:pt x="8872" y="32176"/>
                  <a:pt x="8841" y="32298"/>
                  <a:pt x="8811" y="32419"/>
                </a:cubicBezTo>
                <a:lnTo>
                  <a:pt x="8811" y="32389"/>
                </a:lnTo>
                <a:cubicBezTo>
                  <a:pt x="8781" y="32267"/>
                  <a:pt x="8781" y="32116"/>
                  <a:pt x="8750" y="31994"/>
                </a:cubicBezTo>
                <a:lnTo>
                  <a:pt x="8750" y="31964"/>
                </a:lnTo>
                <a:close/>
                <a:moveTo>
                  <a:pt x="26239" y="32276"/>
                </a:moveTo>
                <a:cubicBezTo>
                  <a:pt x="26228" y="32314"/>
                  <a:pt x="26209" y="32351"/>
                  <a:pt x="26190" y="32389"/>
                </a:cubicBezTo>
                <a:cubicBezTo>
                  <a:pt x="26190" y="32389"/>
                  <a:pt x="26190" y="32419"/>
                  <a:pt x="26190" y="32419"/>
                </a:cubicBezTo>
                <a:cubicBezTo>
                  <a:pt x="26190" y="32389"/>
                  <a:pt x="26160" y="32359"/>
                  <a:pt x="26160" y="32328"/>
                </a:cubicBezTo>
                <a:cubicBezTo>
                  <a:pt x="26160" y="32328"/>
                  <a:pt x="26190" y="32328"/>
                  <a:pt x="26190" y="32298"/>
                </a:cubicBezTo>
                <a:cubicBezTo>
                  <a:pt x="26206" y="32298"/>
                  <a:pt x="26223" y="32289"/>
                  <a:pt x="26239" y="32276"/>
                </a:cubicBezTo>
                <a:close/>
                <a:moveTo>
                  <a:pt x="14006" y="30839"/>
                </a:moveTo>
                <a:lnTo>
                  <a:pt x="14006" y="31052"/>
                </a:lnTo>
                <a:cubicBezTo>
                  <a:pt x="14006" y="31143"/>
                  <a:pt x="14037" y="31326"/>
                  <a:pt x="14067" y="31447"/>
                </a:cubicBezTo>
                <a:lnTo>
                  <a:pt x="14067" y="31569"/>
                </a:lnTo>
                <a:lnTo>
                  <a:pt x="14006" y="31751"/>
                </a:lnTo>
                <a:cubicBezTo>
                  <a:pt x="13946" y="31781"/>
                  <a:pt x="13915" y="31842"/>
                  <a:pt x="13885" y="31903"/>
                </a:cubicBezTo>
                <a:cubicBezTo>
                  <a:pt x="13855" y="31994"/>
                  <a:pt x="13824" y="32085"/>
                  <a:pt x="13824" y="32146"/>
                </a:cubicBezTo>
                <a:cubicBezTo>
                  <a:pt x="13824" y="32207"/>
                  <a:pt x="13824" y="32237"/>
                  <a:pt x="13794" y="32267"/>
                </a:cubicBezTo>
                <a:lnTo>
                  <a:pt x="13733" y="32480"/>
                </a:lnTo>
                <a:lnTo>
                  <a:pt x="13733" y="32419"/>
                </a:lnTo>
                <a:cubicBezTo>
                  <a:pt x="13763" y="32207"/>
                  <a:pt x="13824" y="31994"/>
                  <a:pt x="13855" y="31751"/>
                </a:cubicBezTo>
                <a:lnTo>
                  <a:pt x="13855" y="31721"/>
                </a:lnTo>
                <a:cubicBezTo>
                  <a:pt x="13885" y="31569"/>
                  <a:pt x="13915" y="31417"/>
                  <a:pt x="13946" y="31234"/>
                </a:cubicBezTo>
                <a:cubicBezTo>
                  <a:pt x="13976" y="31083"/>
                  <a:pt x="14006" y="30961"/>
                  <a:pt x="14006" y="30839"/>
                </a:cubicBezTo>
                <a:close/>
                <a:moveTo>
                  <a:pt x="20782" y="32298"/>
                </a:moveTo>
                <a:lnTo>
                  <a:pt x="20782" y="32328"/>
                </a:lnTo>
                <a:cubicBezTo>
                  <a:pt x="20812" y="32389"/>
                  <a:pt x="20843" y="32419"/>
                  <a:pt x="20873" y="32450"/>
                </a:cubicBezTo>
                <a:lnTo>
                  <a:pt x="20751" y="32480"/>
                </a:lnTo>
                <a:lnTo>
                  <a:pt x="20508" y="32541"/>
                </a:lnTo>
                <a:lnTo>
                  <a:pt x="20782" y="32298"/>
                </a:lnTo>
                <a:close/>
                <a:moveTo>
                  <a:pt x="31385" y="30262"/>
                </a:moveTo>
                <a:cubicBezTo>
                  <a:pt x="31385" y="30293"/>
                  <a:pt x="31416" y="30323"/>
                  <a:pt x="31416" y="30353"/>
                </a:cubicBezTo>
                <a:cubicBezTo>
                  <a:pt x="31477" y="30505"/>
                  <a:pt x="31507" y="30657"/>
                  <a:pt x="31537" y="30809"/>
                </a:cubicBezTo>
                <a:lnTo>
                  <a:pt x="31537" y="30870"/>
                </a:lnTo>
                <a:cubicBezTo>
                  <a:pt x="31537" y="30931"/>
                  <a:pt x="31568" y="31022"/>
                  <a:pt x="31568" y="31083"/>
                </a:cubicBezTo>
                <a:lnTo>
                  <a:pt x="31598" y="31295"/>
                </a:lnTo>
                <a:cubicBezTo>
                  <a:pt x="31598" y="31508"/>
                  <a:pt x="31628" y="31690"/>
                  <a:pt x="31628" y="31903"/>
                </a:cubicBezTo>
                <a:cubicBezTo>
                  <a:pt x="31659" y="32116"/>
                  <a:pt x="31628" y="32237"/>
                  <a:pt x="31628" y="32389"/>
                </a:cubicBezTo>
                <a:lnTo>
                  <a:pt x="31628" y="32571"/>
                </a:lnTo>
                <a:cubicBezTo>
                  <a:pt x="31598" y="32359"/>
                  <a:pt x="31537" y="32146"/>
                  <a:pt x="31477" y="31933"/>
                </a:cubicBezTo>
                <a:lnTo>
                  <a:pt x="31446" y="31933"/>
                </a:lnTo>
                <a:cubicBezTo>
                  <a:pt x="31446" y="31903"/>
                  <a:pt x="31416" y="31872"/>
                  <a:pt x="31385" y="31842"/>
                </a:cubicBezTo>
                <a:lnTo>
                  <a:pt x="31385" y="31660"/>
                </a:lnTo>
                <a:cubicBezTo>
                  <a:pt x="31416" y="31569"/>
                  <a:pt x="31325" y="31477"/>
                  <a:pt x="31233" y="31477"/>
                </a:cubicBezTo>
                <a:lnTo>
                  <a:pt x="31203" y="31477"/>
                </a:lnTo>
                <a:lnTo>
                  <a:pt x="31173" y="31326"/>
                </a:lnTo>
                <a:lnTo>
                  <a:pt x="31142" y="31204"/>
                </a:lnTo>
                <a:cubicBezTo>
                  <a:pt x="31173" y="31083"/>
                  <a:pt x="31203" y="30931"/>
                  <a:pt x="31233" y="30809"/>
                </a:cubicBezTo>
                <a:cubicBezTo>
                  <a:pt x="31264" y="30627"/>
                  <a:pt x="31325" y="30444"/>
                  <a:pt x="31385" y="30262"/>
                </a:cubicBezTo>
                <a:close/>
                <a:moveTo>
                  <a:pt x="13277" y="32146"/>
                </a:moveTo>
                <a:cubicBezTo>
                  <a:pt x="13308" y="32237"/>
                  <a:pt x="13338" y="32359"/>
                  <a:pt x="13368" y="32450"/>
                </a:cubicBezTo>
                <a:lnTo>
                  <a:pt x="13368" y="32480"/>
                </a:lnTo>
                <a:cubicBezTo>
                  <a:pt x="13368" y="32511"/>
                  <a:pt x="13368" y="32571"/>
                  <a:pt x="13338" y="32602"/>
                </a:cubicBezTo>
                <a:lnTo>
                  <a:pt x="13186" y="32602"/>
                </a:lnTo>
                <a:cubicBezTo>
                  <a:pt x="13217" y="32450"/>
                  <a:pt x="13277" y="32298"/>
                  <a:pt x="13277" y="32146"/>
                </a:cubicBezTo>
                <a:close/>
                <a:moveTo>
                  <a:pt x="25765" y="32389"/>
                </a:moveTo>
                <a:cubicBezTo>
                  <a:pt x="25795" y="32480"/>
                  <a:pt x="25825" y="32541"/>
                  <a:pt x="25886" y="32602"/>
                </a:cubicBezTo>
                <a:lnTo>
                  <a:pt x="25734" y="32541"/>
                </a:lnTo>
                <a:lnTo>
                  <a:pt x="25613" y="32511"/>
                </a:lnTo>
                <a:lnTo>
                  <a:pt x="25643" y="32389"/>
                </a:lnTo>
                <a:close/>
                <a:moveTo>
                  <a:pt x="5469" y="32298"/>
                </a:moveTo>
                <a:lnTo>
                  <a:pt x="5469" y="32632"/>
                </a:lnTo>
                <a:cubicBezTo>
                  <a:pt x="5441" y="32521"/>
                  <a:pt x="5439" y="32435"/>
                  <a:pt x="5415" y="32351"/>
                </a:cubicBezTo>
                <a:lnTo>
                  <a:pt x="5415" y="32351"/>
                </a:lnTo>
                <a:lnTo>
                  <a:pt x="5469" y="32298"/>
                </a:lnTo>
                <a:close/>
                <a:moveTo>
                  <a:pt x="14948" y="31872"/>
                </a:moveTo>
                <a:lnTo>
                  <a:pt x="14948" y="32055"/>
                </a:lnTo>
                <a:lnTo>
                  <a:pt x="14948" y="32207"/>
                </a:lnTo>
                <a:cubicBezTo>
                  <a:pt x="14857" y="32359"/>
                  <a:pt x="14796" y="32511"/>
                  <a:pt x="14705" y="32632"/>
                </a:cubicBezTo>
                <a:cubicBezTo>
                  <a:pt x="14766" y="32389"/>
                  <a:pt x="14857" y="32116"/>
                  <a:pt x="14948" y="31872"/>
                </a:cubicBezTo>
                <a:close/>
                <a:moveTo>
                  <a:pt x="19080" y="30596"/>
                </a:moveTo>
                <a:cubicBezTo>
                  <a:pt x="19080" y="30657"/>
                  <a:pt x="19080" y="30688"/>
                  <a:pt x="19111" y="30748"/>
                </a:cubicBezTo>
                <a:cubicBezTo>
                  <a:pt x="19111" y="30961"/>
                  <a:pt x="19111" y="31204"/>
                  <a:pt x="19111" y="31417"/>
                </a:cubicBezTo>
                <a:cubicBezTo>
                  <a:pt x="19111" y="31538"/>
                  <a:pt x="19111" y="31629"/>
                  <a:pt x="19080" y="31721"/>
                </a:cubicBezTo>
                <a:cubicBezTo>
                  <a:pt x="19050" y="31781"/>
                  <a:pt x="19050" y="31872"/>
                  <a:pt x="19020" y="31933"/>
                </a:cubicBezTo>
                <a:cubicBezTo>
                  <a:pt x="18964" y="32157"/>
                  <a:pt x="18882" y="32408"/>
                  <a:pt x="18798" y="32636"/>
                </a:cubicBezTo>
                <a:lnTo>
                  <a:pt x="18798" y="32636"/>
                </a:lnTo>
                <a:lnTo>
                  <a:pt x="18837" y="32359"/>
                </a:lnTo>
                <a:lnTo>
                  <a:pt x="18837" y="32267"/>
                </a:lnTo>
                <a:cubicBezTo>
                  <a:pt x="18868" y="32267"/>
                  <a:pt x="18868" y="32207"/>
                  <a:pt x="18898" y="32176"/>
                </a:cubicBezTo>
                <a:cubicBezTo>
                  <a:pt x="18928" y="32055"/>
                  <a:pt x="18928" y="31933"/>
                  <a:pt x="18959" y="31812"/>
                </a:cubicBezTo>
                <a:cubicBezTo>
                  <a:pt x="18959" y="31721"/>
                  <a:pt x="18959" y="31629"/>
                  <a:pt x="18989" y="31538"/>
                </a:cubicBezTo>
                <a:cubicBezTo>
                  <a:pt x="18989" y="31417"/>
                  <a:pt x="19020" y="31265"/>
                  <a:pt x="19020" y="31113"/>
                </a:cubicBezTo>
                <a:lnTo>
                  <a:pt x="19080" y="30596"/>
                </a:lnTo>
                <a:close/>
                <a:moveTo>
                  <a:pt x="28742" y="30201"/>
                </a:moveTo>
                <a:cubicBezTo>
                  <a:pt x="28742" y="30201"/>
                  <a:pt x="28742" y="30232"/>
                  <a:pt x="28742" y="30262"/>
                </a:cubicBezTo>
                <a:cubicBezTo>
                  <a:pt x="28742" y="30414"/>
                  <a:pt x="28772" y="30596"/>
                  <a:pt x="28772" y="30748"/>
                </a:cubicBezTo>
                <a:lnTo>
                  <a:pt x="28803" y="31113"/>
                </a:lnTo>
                <a:cubicBezTo>
                  <a:pt x="28803" y="31174"/>
                  <a:pt x="28803" y="31234"/>
                  <a:pt x="28833" y="31295"/>
                </a:cubicBezTo>
                <a:cubicBezTo>
                  <a:pt x="28833" y="31386"/>
                  <a:pt x="28864" y="31447"/>
                  <a:pt x="28864" y="31508"/>
                </a:cubicBezTo>
                <a:cubicBezTo>
                  <a:pt x="28894" y="31569"/>
                  <a:pt x="28894" y="31599"/>
                  <a:pt x="28924" y="31629"/>
                </a:cubicBezTo>
                <a:lnTo>
                  <a:pt x="28924" y="31842"/>
                </a:lnTo>
                <a:lnTo>
                  <a:pt x="28924" y="32207"/>
                </a:lnTo>
                <a:lnTo>
                  <a:pt x="28924" y="32602"/>
                </a:lnTo>
                <a:lnTo>
                  <a:pt x="28924" y="32754"/>
                </a:lnTo>
                <a:lnTo>
                  <a:pt x="28529" y="32511"/>
                </a:lnTo>
                <a:cubicBezTo>
                  <a:pt x="28529" y="32419"/>
                  <a:pt x="28529" y="32328"/>
                  <a:pt x="28529" y="32237"/>
                </a:cubicBezTo>
                <a:cubicBezTo>
                  <a:pt x="28529" y="32055"/>
                  <a:pt x="28529" y="31903"/>
                  <a:pt x="28560" y="31751"/>
                </a:cubicBezTo>
                <a:cubicBezTo>
                  <a:pt x="28590" y="31295"/>
                  <a:pt x="28621" y="30839"/>
                  <a:pt x="28681" y="30384"/>
                </a:cubicBezTo>
                <a:cubicBezTo>
                  <a:pt x="28681" y="30323"/>
                  <a:pt x="28712" y="30262"/>
                  <a:pt x="28742" y="30201"/>
                </a:cubicBezTo>
                <a:close/>
                <a:moveTo>
                  <a:pt x="40561" y="31903"/>
                </a:moveTo>
                <a:lnTo>
                  <a:pt x="40561" y="32116"/>
                </a:lnTo>
                <a:lnTo>
                  <a:pt x="40561" y="32541"/>
                </a:lnTo>
                <a:lnTo>
                  <a:pt x="40561" y="32754"/>
                </a:lnTo>
                <a:lnTo>
                  <a:pt x="40500" y="32723"/>
                </a:lnTo>
                <a:lnTo>
                  <a:pt x="40500" y="32571"/>
                </a:lnTo>
                <a:cubicBezTo>
                  <a:pt x="40500" y="32541"/>
                  <a:pt x="40500" y="32389"/>
                  <a:pt x="40531" y="32298"/>
                </a:cubicBezTo>
                <a:lnTo>
                  <a:pt x="40561" y="31903"/>
                </a:lnTo>
                <a:close/>
                <a:moveTo>
                  <a:pt x="6836" y="30779"/>
                </a:moveTo>
                <a:lnTo>
                  <a:pt x="6836" y="30809"/>
                </a:lnTo>
                <a:lnTo>
                  <a:pt x="6867" y="30870"/>
                </a:lnTo>
                <a:cubicBezTo>
                  <a:pt x="6927" y="31052"/>
                  <a:pt x="6988" y="31204"/>
                  <a:pt x="6988" y="31386"/>
                </a:cubicBezTo>
                <a:cubicBezTo>
                  <a:pt x="7049" y="31569"/>
                  <a:pt x="7049" y="31751"/>
                  <a:pt x="7079" y="31964"/>
                </a:cubicBezTo>
                <a:cubicBezTo>
                  <a:pt x="7079" y="32055"/>
                  <a:pt x="7079" y="32176"/>
                  <a:pt x="7110" y="32267"/>
                </a:cubicBezTo>
                <a:lnTo>
                  <a:pt x="7110" y="32328"/>
                </a:lnTo>
                <a:lnTo>
                  <a:pt x="7110" y="32541"/>
                </a:lnTo>
                <a:lnTo>
                  <a:pt x="7110" y="32754"/>
                </a:lnTo>
                <a:lnTo>
                  <a:pt x="7079" y="32814"/>
                </a:lnTo>
                <a:cubicBezTo>
                  <a:pt x="7079" y="32784"/>
                  <a:pt x="7079" y="32723"/>
                  <a:pt x="7049" y="32662"/>
                </a:cubicBezTo>
                <a:cubicBezTo>
                  <a:pt x="7049" y="32632"/>
                  <a:pt x="7018" y="32571"/>
                  <a:pt x="7018" y="32511"/>
                </a:cubicBezTo>
                <a:cubicBezTo>
                  <a:pt x="7018" y="32450"/>
                  <a:pt x="6988" y="32389"/>
                  <a:pt x="6988" y="32328"/>
                </a:cubicBezTo>
                <a:cubicBezTo>
                  <a:pt x="6958" y="32146"/>
                  <a:pt x="6927" y="31994"/>
                  <a:pt x="6897" y="31812"/>
                </a:cubicBezTo>
                <a:cubicBezTo>
                  <a:pt x="6867" y="31569"/>
                  <a:pt x="6836" y="31326"/>
                  <a:pt x="6806" y="31052"/>
                </a:cubicBezTo>
                <a:lnTo>
                  <a:pt x="6806" y="30961"/>
                </a:lnTo>
                <a:cubicBezTo>
                  <a:pt x="6806" y="30900"/>
                  <a:pt x="6836" y="30839"/>
                  <a:pt x="6836" y="30779"/>
                </a:cubicBezTo>
                <a:close/>
                <a:moveTo>
                  <a:pt x="19445" y="32662"/>
                </a:moveTo>
                <a:cubicBezTo>
                  <a:pt x="19445" y="32693"/>
                  <a:pt x="19475" y="32723"/>
                  <a:pt x="19475" y="32723"/>
                </a:cubicBezTo>
                <a:lnTo>
                  <a:pt x="19506" y="32754"/>
                </a:lnTo>
                <a:lnTo>
                  <a:pt x="19263" y="32814"/>
                </a:lnTo>
                <a:lnTo>
                  <a:pt x="19323" y="32754"/>
                </a:lnTo>
                <a:lnTo>
                  <a:pt x="19445" y="32662"/>
                </a:lnTo>
                <a:close/>
                <a:moveTo>
                  <a:pt x="4041" y="30657"/>
                </a:moveTo>
                <a:cubicBezTo>
                  <a:pt x="4011" y="30748"/>
                  <a:pt x="4041" y="30809"/>
                  <a:pt x="4041" y="30900"/>
                </a:cubicBezTo>
                <a:cubicBezTo>
                  <a:pt x="4041" y="31022"/>
                  <a:pt x="4071" y="31143"/>
                  <a:pt x="4071" y="31234"/>
                </a:cubicBezTo>
                <a:cubicBezTo>
                  <a:pt x="4071" y="31356"/>
                  <a:pt x="4071" y="31386"/>
                  <a:pt x="4071" y="31447"/>
                </a:cubicBezTo>
                <a:cubicBezTo>
                  <a:pt x="4011" y="31599"/>
                  <a:pt x="3980" y="31721"/>
                  <a:pt x="3980" y="31872"/>
                </a:cubicBezTo>
                <a:cubicBezTo>
                  <a:pt x="3980" y="31964"/>
                  <a:pt x="3980" y="32055"/>
                  <a:pt x="3980" y="32116"/>
                </a:cubicBezTo>
                <a:cubicBezTo>
                  <a:pt x="3950" y="32207"/>
                  <a:pt x="3980" y="32267"/>
                  <a:pt x="3980" y="32359"/>
                </a:cubicBezTo>
                <a:lnTo>
                  <a:pt x="3980" y="32662"/>
                </a:lnTo>
                <a:lnTo>
                  <a:pt x="3950" y="32723"/>
                </a:lnTo>
                <a:lnTo>
                  <a:pt x="3919" y="32784"/>
                </a:lnTo>
                <a:cubicBezTo>
                  <a:pt x="3889" y="32784"/>
                  <a:pt x="3859" y="32814"/>
                  <a:pt x="3828" y="32814"/>
                </a:cubicBezTo>
                <a:lnTo>
                  <a:pt x="3737" y="32845"/>
                </a:lnTo>
                <a:lnTo>
                  <a:pt x="3767" y="32814"/>
                </a:lnTo>
                <a:cubicBezTo>
                  <a:pt x="3798" y="32784"/>
                  <a:pt x="3798" y="32754"/>
                  <a:pt x="3828" y="32723"/>
                </a:cubicBezTo>
                <a:cubicBezTo>
                  <a:pt x="3828" y="32662"/>
                  <a:pt x="3828" y="32602"/>
                  <a:pt x="3828" y="32541"/>
                </a:cubicBezTo>
                <a:lnTo>
                  <a:pt x="3828" y="32267"/>
                </a:lnTo>
                <a:lnTo>
                  <a:pt x="3828" y="31842"/>
                </a:lnTo>
                <a:lnTo>
                  <a:pt x="3828" y="31083"/>
                </a:lnTo>
                <a:lnTo>
                  <a:pt x="3919" y="30900"/>
                </a:lnTo>
                <a:cubicBezTo>
                  <a:pt x="3950" y="30839"/>
                  <a:pt x="3980" y="30748"/>
                  <a:pt x="4041" y="30657"/>
                </a:cubicBezTo>
                <a:close/>
                <a:moveTo>
                  <a:pt x="28134" y="32693"/>
                </a:moveTo>
                <a:lnTo>
                  <a:pt x="28165" y="32723"/>
                </a:lnTo>
                <a:lnTo>
                  <a:pt x="28165" y="32845"/>
                </a:lnTo>
                <a:lnTo>
                  <a:pt x="28134" y="32814"/>
                </a:lnTo>
                <a:lnTo>
                  <a:pt x="28134" y="32693"/>
                </a:lnTo>
                <a:close/>
                <a:moveTo>
                  <a:pt x="29471" y="31599"/>
                </a:moveTo>
                <a:lnTo>
                  <a:pt x="29471" y="32055"/>
                </a:lnTo>
                <a:lnTo>
                  <a:pt x="29471" y="32419"/>
                </a:lnTo>
                <a:lnTo>
                  <a:pt x="29471" y="32875"/>
                </a:lnTo>
                <a:lnTo>
                  <a:pt x="29471" y="32905"/>
                </a:lnTo>
                <a:lnTo>
                  <a:pt x="29441" y="32905"/>
                </a:lnTo>
                <a:lnTo>
                  <a:pt x="29441" y="32693"/>
                </a:lnTo>
                <a:lnTo>
                  <a:pt x="29441" y="31994"/>
                </a:lnTo>
                <a:cubicBezTo>
                  <a:pt x="29441" y="31872"/>
                  <a:pt x="29441" y="31721"/>
                  <a:pt x="29471" y="31599"/>
                </a:cubicBezTo>
                <a:close/>
                <a:moveTo>
                  <a:pt x="26828" y="29958"/>
                </a:moveTo>
                <a:lnTo>
                  <a:pt x="26828" y="30141"/>
                </a:lnTo>
                <a:lnTo>
                  <a:pt x="26889" y="30688"/>
                </a:lnTo>
                <a:cubicBezTo>
                  <a:pt x="26889" y="30870"/>
                  <a:pt x="26950" y="31052"/>
                  <a:pt x="26950" y="31204"/>
                </a:cubicBezTo>
                <a:cubicBezTo>
                  <a:pt x="26980" y="31386"/>
                  <a:pt x="27010" y="31538"/>
                  <a:pt x="27010" y="31690"/>
                </a:cubicBezTo>
                <a:cubicBezTo>
                  <a:pt x="27010" y="31751"/>
                  <a:pt x="27041" y="31842"/>
                  <a:pt x="27041" y="31903"/>
                </a:cubicBezTo>
                <a:cubicBezTo>
                  <a:pt x="27071" y="31964"/>
                  <a:pt x="27041" y="32055"/>
                  <a:pt x="27041" y="32116"/>
                </a:cubicBezTo>
                <a:cubicBezTo>
                  <a:pt x="27041" y="32298"/>
                  <a:pt x="27010" y="32480"/>
                  <a:pt x="26980" y="32662"/>
                </a:cubicBezTo>
                <a:cubicBezTo>
                  <a:pt x="26980" y="32784"/>
                  <a:pt x="26950" y="32905"/>
                  <a:pt x="26919" y="32997"/>
                </a:cubicBezTo>
                <a:lnTo>
                  <a:pt x="26889" y="32997"/>
                </a:lnTo>
                <a:cubicBezTo>
                  <a:pt x="26889" y="32936"/>
                  <a:pt x="26858" y="32875"/>
                  <a:pt x="26828" y="32814"/>
                </a:cubicBezTo>
                <a:lnTo>
                  <a:pt x="26798" y="32602"/>
                </a:lnTo>
                <a:cubicBezTo>
                  <a:pt x="26798" y="32389"/>
                  <a:pt x="26767" y="32207"/>
                  <a:pt x="26737" y="32024"/>
                </a:cubicBezTo>
                <a:lnTo>
                  <a:pt x="26737" y="31721"/>
                </a:lnTo>
                <a:lnTo>
                  <a:pt x="26737" y="31538"/>
                </a:lnTo>
                <a:cubicBezTo>
                  <a:pt x="26737" y="31417"/>
                  <a:pt x="26767" y="31265"/>
                  <a:pt x="26767" y="31113"/>
                </a:cubicBezTo>
                <a:lnTo>
                  <a:pt x="26767" y="30748"/>
                </a:lnTo>
                <a:cubicBezTo>
                  <a:pt x="26767" y="30657"/>
                  <a:pt x="26767" y="30536"/>
                  <a:pt x="26798" y="30414"/>
                </a:cubicBezTo>
                <a:cubicBezTo>
                  <a:pt x="26798" y="30293"/>
                  <a:pt x="26828" y="30110"/>
                  <a:pt x="26828" y="29958"/>
                </a:cubicBezTo>
                <a:close/>
                <a:moveTo>
                  <a:pt x="5925" y="30049"/>
                </a:moveTo>
                <a:cubicBezTo>
                  <a:pt x="5925" y="30080"/>
                  <a:pt x="5925" y="30110"/>
                  <a:pt x="5925" y="30110"/>
                </a:cubicBezTo>
                <a:cubicBezTo>
                  <a:pt x="5985" y="30232"/>
                  <a:pt x="5985" y="30353"/>
                  <a:pt x="6016" y="30475"/>
                </a:cubicBezTo>
                <a:lnTo>
                  <a:pt x="6016" y="30688"/>
                </a:lnTo>
                <a:cubicBezTo>
                  <a:pt x="6046" y="31052"/>
                  <a:pt x="6046" y="31386"/>
                  <a:pt x="6077" y="31751"/>
                </a:cubicBezTo>
                <a:lnTo>
                  <a:pt x="6077" y="31781"/>
                </a:lnTo>
                <a:lnTo>
                  <a:pt x="6016" y="32176"/>
                </a:lnTo>
                <a:cubicBezTo>
                  <a:pt x="5985" y="32419"/>
                  <a:pt x="5925" y="32662"/>
                  <a:pt x="5864" y="32875"/>
                </a:cubicBezTo>
                <a:lnTo>
                  <a:pt x="5822" y="33023"/>
                </a:lnTo>
                <a:lnTo>
                  <a:pt x="5822" y="33023"/>
                </a:lnTo>
                <a:cubicBezTo>
                  <a:pt x="5818" y="33014"/>
                  <a:pt x="5812" y="33005"/>
                  <a:pt x="5803" y="32997"/>
                </a:cubicBezTo>
                <a:lnTo>
                  <a:pt x="5803" y="32997"/>
                </a:lnTo>
                <a:cubicBezTo>
                  <a:pt x="5803" y="32583"/>
                  <a:pt x="5804" y="32197"/>
                  <a:pt x="5833" y="31781"/>
                </a:cubicBezTo>
                <a:lnTo>
                  <a:pt x="5833" y="30809"/>
                </a:lnTo>
                <a:lnTo>
                  <a:pt x="5833" y="30596"/>
                </a:lnTo>
                <a:cubicBezTo>
                  <a:pt x="5833" y="30596"/>
                  <a:pt x="5833" y="30566"/>
                  <a:pt x="5833" y="30566"/>
                </a:cubicBezTo>
                <a:cubicBezTo>
                  <a:pt x="5833" y="30384"/>
                  <a:pt x="5864" y="30232"/>
                  <a:pt x="5864" y="30049"/>
                </a:cubicBezTo>
                <a:close/>
                <a:moveTo>
                  <a:pt x="6593" y="32328"/>
                </a:moveTo>
                <a:cubicBezTo>
                  <a:pt x="6593" y="32419"/>
                  <a:pt x="6623" y="32511"/>
                  <a:pt x="6623" y="32602"/>
                </a:cubicBezTo>
                <a:lnTo>
                  <a:pt x="6654" y="32602"/>
                </a:lnTo>
                <a:lnTo>
                  <a:pt x="6715" y="33027"/>
                </a:lnTo>
                <a:cubicBezTo>
                  <a:pt x="6684" y="32966"/>
                  <a:pt x="6654" y="32905"/>
                  <a:pt x="6593" y="32845"/>
                </a:cubicBezTo>
                <a:lnTo>
                  <a:pt x="6593" y="32511"/>
                </a:lnTo>
                <a:lnTo>
                  <a:pt x="6593" y="32328"/>
                </a:lnTo>
                <a:close/>
                <a:moveTo>
                  <a:pt x="29866" y="29715"/>
                </a:moveTo>
                <a:lnTo>
                  <a:pt x="29866" y="29928"/>
                </a:lnTo>
                <a:cubicBezTo>
                  <a:pt x="29866" y="30019"/>
                  <a:pt x="29866" y="30110"/>
                  <a:pt x="29866" y="30201"/>
                </a:cubicBezTo>
                <a:cubicBezTo>
                  <a:pt x="29927" y="30566"/>
                  <a:pt x="29957" y="30961"/>
                  <a:pt x="29988" y="31326"/>
                </a:cubicBezTo>
                <a:lnTo>
                  <a:pt x="29988" y="31508"/>
                </a:lnTo>
                <a:cubicBezTo>
                  <a:pt x="29988" y="31690"/>
                  <a:pt x="29988" y="31842"/>
                  <a:pt x="29957" y="32024"/>
                </a:cubicBezTo>
                <a:cubicBezTo>
                  <a:pt x="29927" y="32176"/>
                  <a:pt x="29957" y="32328"/>
                  <a:pt x="29957" y="32511"/>
                </a:cubicBezTo>
                <a:lnTo>
                  <a:pt x="29957" y="32966"/>
                </a:lnTo>
                <a:lnTo>
                  <a:pt x="29957" y="33118"/>
                </a:lnTo>
                <a:lnTo>
                  <a:pt x="29836" y="33027"/>
                </a:lnTo>
                <a:lnTo>
                  <a:pt x="29836" y="32905"/>
                </a:lnTo>
                <a:lnTo>
                  <a:pt x="29836" y="32389"/>
                </a:lnTo>
                <a:cubicBezTo>
                  <a:pt x="29836" y="32237"/>
                  <a:pt x="29866" y="31994"/>
                  <a:pt x="29866" y="31781"/>
                </a:cubicBezTo>
                <a:lnTo>
                  <a:pt x="29866" y="31781"/>
                </a:lnTo>
                <a:lnTo>
                  <a:pt x="29836" y="31812"/>
                </a:lnTo>
                <a:cubicBezTo>
                  <a:pt x="29836" y="31569"/>
                  <a:pt x="29836" y="31356"/>
                  <a:pt x="29806" y="31143"/>
                </a:cubicBezTo>
                <a:cubicBezTo>
                  <a:pt x="29775" y="30931"/>
                  <a:pt x="29714" y="30688"/>
                  <a:pt x="29654" y="30475"/>
                </a:cubicBezTo>
                <a:cubicBezTo>
                  <a:pt x="29654" y="30353"/>
                  <a:pt x="29684" y="30262"/>
                  <a:pt x="29714" y="30141"/>
                </a:cubicBezTo>
                <a:cubicBezTo>
                  <a:pt x="29745" y="30019"/>
                  <a:pt x="29806" y="29867"/>
                  <a:pt x="29866" y="29715"/>
                </a:cubicBezTo>
                <a:close/>
                <a:moveTo>
                  <a:pt x="11971" y="32905"/>
                </a:moveTo>
                <a:cubicBezTo>
                  <a:pt x="11971" y="32997"/>
                  <a:pt x="12001" y="33057"/>
                  <a:pt x="12032" y="33149"/>
                </a:cubicBezTo>
                <a:lnTo>
                  <a:pt x="12001" y="33149"/>
                </a:lnTo>
                <a:cubicBezTo>
                  <a:pt x="11971" y="33057"/>
                  <a:pt x="11971" y="32997"/>
                  <a:pt x="11971" y="32936"/>
                </a:cubicBezTo>
                <a:lnTo>
                  <a:pt x="11971" y="32905"/>
                </a:lnTo>
                <a:close/>
                <a:moveTo>
                  <a:pt x="9996" y="31781"/>
                </a:moveTo>
                <a:cubicBezTo>
                  <a:pt x="10026" y="31872"/>
                  <a:pt x="10026" y="31964"/>
                  <a:pt x="10057" y="32055"/>
                </a:cubicBezTo>
                <a:cubicBezTo>
                  <a:pt x="10087" y="32146"/>
                  <a:pt x="10117" y="32207"/>
                  <a:pt x="10148" y="32298"/>
                </a:cubicBezTo>
                <a:cubicBezTo>
                  <a:pt x="10178" y="32359"/>
                  <a:pt x="10239" y="32419"/>
                  <a:pt x="10330" y="32419"/>
                </a:cubicBezTo>
                <a:lnTo>
                  <a:pt x="10330" y="32541"/>
                </a:lnTo>
                <a:lnTo>
                  <a:pt x="10330" y="32693"/>
                </a:lnTo>
                <a:lnTo>
                  <a:pt x="10330" y="32814"/>
                </a:lnTo>
                <a:cubicBezTo>
                  <a:pt x="10300" y="32875"/>
                  <a:pt x="10269" y="32936"/>
                  <a:pt x="10269" y="32997"/>
                </a:cubicBezTo>
                <a:lnTo>
                  <a:pt x="10239" y="33088"/>
                </a:lnTo>
                <a:lnTo>
                  <a:pt x="10148" y="33088"/>
                </a:lnTo>
                <a:cubicBezTo>
                  <a:pt x="10117" y="33118"/>
                  <a:pt x="10117" y="33118"/>
                  <a:pt x="10087" y="33118"/>
                </a:cubicBezTo>
                <a:cubicBezTo>
                  <a:pt x="10057" y="33149"/>
                  <a:pt x="10026" y="33149"/>
                  <a:pt x="9996" y="33179"/>
                </a:cubicBezTo>
                <a:cubicBezTo>
                  <a:pt x="9996" y="33179"/>
                  <a:pt x="9996" y="33209"/>
                  <a:pt x="9966" y="33270"/>
                </a:cubicBezTo>
                <a:lnTo>
                  <a:pt x="9966" y="33209"/>
                </a:lnTo>
                <a:lnTo>
                  <a:pt x="9966" y="32997"/>
                </a:lnTo>
                <a:lnTo>
                  <a:pt x="9996" y="32541"/>
                </a:lnTo>
                <a:lnTo>
                  <a:pt x="9996" y="32298"/>
                </a:lnTo>
                <a:lnTo>
                  <a:pt x="9996" y="31781"/>
                </a:lnTo>
                <a:close/>
                <a:moveTo>
                  <a:pt x="14158" y="32875"/>
                </a:moveTo>
                <a:cubicBezTo>
                  <a:pt x="14158" y="32966"/>
                  <a:pt x="14158" y="33057"/>
                  <a:pt x="14189" y="33149"/>
                </a:cubicBezTo>
                <a:cubicBezTo>
                  <a:pt x="14189" y="33149"/>
                  <a:pt x="14189" y="33179"/>
                  <a:pt x="14189" y="33209"/>
                </a:cubicBezTo>
                <a:cubicBezTo>
                  <a:pt x="14158" y="33240"/>
                  <a:pt x="14128" y="33270"/>
                  <a:pt x="14067" y="33300"/>
                </a:cubicBezTo>
                <a:cubicBezTo>
                  <a:pt x="14037" y="33331"/>
                  <a:pt x="14006" y="33331"/>
                  <a:pt x="13976" y="33361"/>
                </a:cubicBezTo>
                <a:lnTo>
                  <a:pt x="13946" y="33361"/>
                </a:lnTo>
                <a:cubicBezTo>
                  <a:pt x="13946" y="33300"/>
                  <a:pt x="13976" y="33270"/>
                  <a:pt x="13976" y="33209"/>
                </a:cubicBezTo>
                <a:cubicBezTo>
                  <a:pt x="14006" y="33209"/>
                  <a:pt x="14006" y="33209"/>
                  <a:pt x="14037" y="33179"/>
                </a:cubicBezTo>
                <a:cubicBezTo>
                  <a:pt x="14067" y="33149"/>
                  <a:pt x="14067" y="33149"/>
                  <a:pt x="14098" y="33118"/>
                </a:cubicBezTo>
                <a:cubicBezTo>
                  <a:pt x="14098" y="33088"/>
                  <a:pt x="14128" y="33027"/>
                  <a:pt x="14128" y="32997"/>
                </a:cubicBezTo>
                <a:cubicBezTo>
                  <a:pt x="14128" y="32966"/>
                  <a:pt x="14158" y="32905"/>
                  <a:pt x="14158" y="32875"/>
                </a:cubicBezTo>
                <a:close/>
                <a:moveTo>
                  <a:pt x="30504" y="30596"/>
                </a:moveTo>
                <a:lnTo>
                  <a:pt x="30504" y="30809"/>
                </a:lnTo>
                <a:cubicBezTo>
                  <a:pt x="30535" y="31083"/>
                  <a:pt x="30535" y="31326"/>
                  <a:pt x="30535" y="31569"/>
                </a:cubicBezTo>
                <a:cubicBezTo>
                  <a:pt x="30504" y="31690"/>
                  <a:pt x="30504" y="31812"/>
                  <a:pt x="30504" y="31964"/>
                </a:cubicBezTo>
                <a:lnTo>
                  <a:pt x="30504" y="32267"/>
                </a:lnTo>
                <a:lnTo>
                  <a:pt x="30504" y="32419"/>
                </a:lnTo>
                <a:lnTo>
                  <a:pt x="30444" y="32905"/>
                </a:lnTo>
                <a:cubicBezTo>
                  <a:pt x="30444" y="33057"/>
                  <a:pt x="30413" y="33209"/>
                  <a:pt x="30413" y="33361"/>
                </a:cubicBezTo>
                <a:lnTo>
                  <a:pt x="30352" y="33331"/>
                </a:lnTo>
                <a:lnTo>
                  <a:pt x="30352" y="33088"/>
                </a:lnTo>
                <a:lnTo>
                  <a:pt x="30352" y="32814"/>
                </a:lnTo>
                <a:lnTo>
                  <a:pt x="30352" y="32662"/>
                </a:lnTo>
                <a:lnTo>
                  <a:pt x="30352" y="32450"/>
                </a:lnTo>
                <a:cubicBezTo>
                  <a:pt x="30383" y="32450"/>
                  <a:pt x="30413" y="32450"/>
                  <a:pt x="30444" y="32419"/>
                </a:cubicBezTo>
                <a:cubicBezTo>
                  <a:pt x="30474" y="32389"/>
                  <a:pt x="30474" y="32359"/>
                  <a:pt x="30474" y="32298"/>
                </a:cubicBezTo>
                <a:cubicBezTo>
                  <a:pt x="30474" y="32207"/>
                  <a:pt x="30474" y="32146"/>
                  <a:pt x="30474" y="32055"/>
                </a:cubicBezTo>
                <a:cubicBezTo>
                  <a:pt x="30474" y="31751"/>
                  <a:pt x="30444" y="31417"/>
                  <a:pt x="30444" y="31113"/>
                </a:cubicBezTo>
                <a:lnTo>
                  <a:pt x="30444" y="30900"/>
                </a:lnTo>
                <a:cubicBezTo>
                  <a:pt x="30444" y="30839"/>
                  <a:pt x="30444" y="30809"/>
                  <a:pt x="30444" y="30748"/>
                </a:cubicBezTo>
                <a:cubicBezTo>
                  <a:pt x="30474" y="30688"/>
                  <a:pt x="30444" y="30657"/>
                  <a:pt x="30504" y="30596"/>
                </a:cubicBezTo>
                <a:close/>
                <a:moveTo>
                  <a:pt x="27739" y="33209"/>
                </a:moveTo>
                <a:cubicBezTo>
                  <a:pt x="27739" y="33300"/>
                  <a:pt x="27739" y="33361"/>
                  <a:pt x="27770" y="33452"/>
                </a:cubicBezTo>
                <a:lnTo>
                  <a:pt x="27436" y="33270"/>
                </a:lnTo>
                <a:lnTo>
                  <a:pt x="27679" y="33270"/>
                </a:lnTo>
                <a:cubicBezTo>
                  <a:pt x="27709" y="33240"/>
                  <a:pt x="27739" y="33240"/>
                  <a:pt x="27739" y="33209"/>
                </a:cubicBezTo>
                <a:close/>
                <a:moveTo>
                  <a:pt x="28529" y="32997"/>
                </a:moveTo>
                <a:lnTo>
                  <a:pt x="28833" y="33209"/>
                </a:lnTo>
                <a:cubicBezTo>
                  <a:pt x="28833" y="33270"/>
                  <a:pt x="28833" y="33331"/>
                  <a:pt x="28803" y="33392"/>
                </a:cubicBezTo>
                <a:cubicBezTo>
                  <a:pt x="28803" y="33422"/>
                  <a:pt x="28803" y="33452"/>
                  <a:pt x="28803" y="33483"/>
                </a:cubicBezTo>
                <a:lnTo>
                  <a:pt x="28590" y="33300"/>
                </a:lnTo>
                <a:cubicBezTo>
                  <a:pt x="28560" y="33209"/>
                  <a:pt x="28529" y="33088"/>
                  <a:pt x="28529" y="32997"/>
                </a:cubicBezTo>
                <a:close/>
                <a:moveTo>
                  <a:pt x="18290" y="33209"/>
                </a:moveTo>
                <a:lnTo>
                  <a:pt x="18290" y="33361"/>
                </a:lnTo>
                <a:cubicBezTo>
                  <a:pt x="18290" y="33392"/>
                  <a:pt x="18290" y="33422"/>
                  <a:pt x="18290" y="33483"/>
                </a:cubicBezTo>
                <a:lnTo>
                  <a:pt x="18260" y="33513"/>
                </a:lnTo>
                <a:lnTo>
                  <a:pt x="18230" y="33513"/>
                </a:lnTo>
                <a:cubicBezTo>
                  <a:pt x="18230" y="33392"/>
                  <a:pt x="18260" y="33300"/>
                  <a:pt x="18290" y="33209"/>
                </a:cubicBezTo>
                <a:close/>
                <a:moveTo>
                  <a:pt x="12487" y="32480"/>
                </a:moveTo>
                <a:cubicBezTo>
                  <a:pt x="12518" y="32662"/>
                  <a:pt x="12578" y="32845"/>
                  <a:pt x="12609" y="33027"/>
                </a:cubicBezTo>
                <a:cubicBezTo>
                  <a:pt x="12609" y="33149"/>
                  <a:pt x="12578" y="33270"/>
                  <a:pt x="12578" y="33422"/>
                </a:cubicBezTo>
                <a:lnTo>
                  <a:pt x="12518" y="33544"/>
                </a:lnTo>
                <a:cubicBezTo>
                  <a:pt x="12487" y="33544"/>
                  <a:pt x="12487" y="33513"/>
                  <a:pt x="12487" y="33513"/>
                </a:cubicBezTo>
                <a:cubicBezTo>
                  <a:pt x="12457" y="33392"/>
                  <a:pt x="12427" y="33300"/>
                  <a:pt x="12396" y="33179"/>
                </a:cubicBezTo>
                <a:lnTo>
                  <a:pt x="12457" y="32723"/>
                </a:lnTo>
                <a:cubicBezTo>
                  <a:pt x="12457" y="32662"/>
                  <a:pt x="12487" y="32571"/>
                  <a:pt x="12487" y="32480"/>
                </a:cubicBezTo>
                <a:close/>
                <a:moveTo>
                  <a:pt x="29927" y="33483"/>
                </a:moveTo>
                <a:lnTo>
                  <a:pt x="29988" y="33513"/>
                </a:lnTo>
                <a:lnTo>
                  <a:pt x="29988" y="33544"/>
                </a:lnTo>
                <a:lnTo>
                  <a:pt x="29927" y="33483"/>
                </a:lnTo>
                <a:close/>
                <a:moveTo>
                  <a:pt x="15009" y="33057"/>
                </a:moveTo>
                <a:lnTo>
                  <a:pt x="15009" y="33088"/>
                </a:lnTo>
                <a:cubicBezTo>
                  <a:pt x="15009" y="33240"/>
                  <a:pt x="15039" y="33392"/>
                  <a:pt x="15070" y="33513"/>
                </a:cubicBezTo>
                <a:cubicBezTo>
                  <a:pt x="15070" y="33544"/>
                  <a:pt x="15070" y="33544"/>
                  <a:pt x="15070" y="33574"/>
                </a:cubicBezTo>
                <a:lnTo>
                  <a:pt x="15039" y="33544"/>
                </a:lnTo>
                <a:cubicBezTo>
                  <a:pt x="15009" y="33483"/>
                  <a:pt x="14979" y="33422"/>
                  <a:pt x="14918" y="33331"/>
                </a:cubicBezTo>
                <a:cubicBezTo>
                  <a:pt x="14979" y="33240"/>
                  <a:pt x="15009" y="33149"/>
                  <a:pt x="15009" y="33057"/>
                </a:cubicBezTo>
                <a:close/>
                <a:moveTo>
                  <a:pt x="2575" y="32118"/>
                </a:moveTo>
                <a:lnTo>
                  <a:pt x="2575" y="32118"/>
                </a:lnTo>
                <a:cubicBezTo>
                  <a:pt x="2628" y="32192"/>
                  <a:pt x="2681" y="32249"/>
                  <a:pt x="2734" y="32328"/>
                </a:cubicBezTo>
                <a:cubicBezTo>
                  <a:pt x="2765" y="32389"/>
                  <a:pt x="2826" y="32450"/>
                  <a:pt x="2886" y="32511"/>
                </a:cubicBezTo>
                <a:lnTo>
                  <a:pt x="2917" y="32602"/>
                </a:lnTo>
                <a:cubicBezTo>
                  <a:pt x="2978" y="32693"/>
                  <a:pt x="3038" y="32784"/>
                  <a:pt x="3099" y="32845"/>
                </a:cubicBezTo>
                <a:cubicBezTo>
                  <a:pt x="3129" y="32905"/>
                  <a:pt x="3160" y="32936"/>
                  <a:pt x="3221" y="32966"/>
                </a:cubicBezTo>
                <a:cubicBezTo>
                  <a:pt x="3221" y="33118"/>
                  <a:pt x="3251" y="33300"/>
                  <a:pt x="3281" y="33452"/>
                </a:cubicBezTo>
                <a:cubicBezTo>
                  <a:pt x="3281" y="33544"/>
                  <a:pt x="3342" y="33635"/>
                  <a:pt x="3342" y="33695"/>
                </a:cubicBezTo>
                <a:cubicBezTo>
                  <a:pt x="3190" y="33422"/>
                  <a:pt x="3069" y="33149"/>
                  <a:pt x="2886" y="32845"/>
                </a:cubicBezTo>
                <a:cubicBezTo>
                  <a:pt x="2757" y="32587"/>
                  <a:pt x="2672" y="32351"/>
                  <a:pt x="2575" y="32118"/>
                </a:cubicBezTo>
                <a:close/>
                <a:moveTo>
                  <a:pt x="10968" y="32602"/>
                </a:moveTo>
                <a:lnTo>
                  <a:pt x="11029" y="32662"/>
                </a:lnTo>
                <a:cubicBezTo>
                  <a:pt x="11090" y="32754"/>
                  <a:pt x="11120" y="32845"/>
                  <a:pt x="11181" y="32936"/>
                </a:cubicBezTo>
                <a:cubicBezTo>
                  <a:pt x="11181" y="33209"/>
                  <a:pt x="11120" y="33452"/>
                  <a:pt x="11090" y="33726"/>
                </a:cubicBezTo>
                <a:cubicBezTo>
                  <a:pt x="11059" y="33695"/>
                  <a:pt x="11059" y="33635"/>
                  <a:pt x="11029" y="33604"/>
                </a:cubicBezTo>
                <a:cubicBezTo>
                  <a:pt x="10968" y="33483"/>
                  <a:pt x="10877" y="33361"/>
                  <a:pt x="10786" y="33270"/>
                </a:cubicBezTo>
                <a:lnTo>
                  <a:pt x="10786" y="33057"/>
                </a:lnTo>
                <a:lnTo>
                  <a:pt x="10786" y="32875"/>
                </a:lnTo>
                <a:cubicBezTo>
                  <a:pt x="10816" y="32845"/>
                  <a:pt x="10847" y="32845"/>
                  <a:pt x="10877" y="32814"/>
                </a:cubicBezTo>
                <a:cubicBezTo>
                  <a:pt x="10907" y="32784"/>
                  <a:pt x="10968" y="32723"/>
                  <a:pt x="10968" y="32662"/>
                </a:cubicBezTo>
                <a:cubicBezTo>
                  <a:pt x="10968" y="32632"/>
                  <a:pt x="10968" y="32602"/>
                  <a:pt x="10968" y="32602"/>
                </a:cubicBezTo>
                <a:close/>
                <a:moveTo>
                  <a:pt x="17197" y="32480"/>
                </a:moveTo>
                <a:lnTo>
                  <a:pt x="17197" y="32662"/>
                </a:lnTo>
                <a:cubicBezTo>
                  <a:pt x="17197" y="32875"/>
                  <a:pt x="17227" y="33057"/>
                  <a:pt x="17227" y="33240"/>
                </a:cubicBezTo>
                <a:lnTo>
                  <a:pt x="17227" y="33300"/>
                </a:lnTo>
                <a:lnTo>
                  <a:pt x="17197" y="33726"/>
                </a:lnTo>
                <a:cubicBezTo>
                  <a:pt x="17197" y="33756"/>
                  <a:pt x="17166" y="33817"/>
                  <a:pt x="17166" y="33878"/>
                </a:cubicBezTo>
                <a:cubicBezTo>
                  <a:pt x="17136" y="33756"/>
                  <a:pt x="17106" y="33635"/>
                  <a:pt x="17075" y="33483"/>
                </a:cubicBezTo>
                <a:cubicBezTo>
                  <a:pt x="17075" y="33361"/>
                  <a:pt x="17106" y="33270"/>
                  <a:pt x="17136" y="33179"/>
                </a:cubicBezTo>
                <a:lnTo>
                  <a:pt x="17166" y="32754"/>
                </a:lnTo>
                <a:cubicBezTo>
                  <a:pt x="17166" y="32662"/>
                  <a:pt x="17166" y="32571"/>
                  <a:pt x="17197" y="32480"/>
                </a:cubicBezTo>
                <a:close/>
                <a:moveTo>
                  <a:pt x="14128" y="33726"/>
                </a:moveTo>
                <a:lnTo>
                  <a:pt x="14128" y="33908"/>
                </a:lnTo>
                <a:lnTo>
                  <a:pt x="14098" y="33726"/>
                </a:lnTo>
                <a:close/>
                <a:moveTo>
                  <a:pt x="31477" y="33149"/>
                </a:moveTo>
                <a:lnTo>
                  <a:pt x="31537" y="33331"/>
                </a:lnTo>
                <a:lnTo>
                  <a:pt x="31659" y="33695"/>
                </a:lnTo>
                <a:lnTo>
                  <a:pt x="31659" y="33938"/>
                </a:lnTo>
                <a:lnTo>
                  <a:pt x="31568" y="33908"/>
                </a:lnTo>
                <a:lnTo>
                  <a:pt x="31507" y="33908"/>
                </a:lnTo>
                <a:lnTo>
                  <a:pt x="31477" y="33483"/>
                </a:lnTo>
                <a:lnTo>
                  <a:pt x="31477" y="33149"/>
                </a:lnTo>
                <a:close/>
                <a:moveTo>
                  <a:pt x="8477" y="32450"/>
                </a:moveTo>
                <a:cubicBezTo>
                  <a:pt x="8507" y="32602"/>
                  <a:pt x="8507" y="32754"/>
                  <a:pt x="8538" y="32905"/>
                </a:cubicBezTo>
                <a:lnTo>
                  <a:pt x="8598" y="33422"/>
                </a:lnTo>
                <a:cubicBezTo>
                  <a:pt x="8598" y="33574"/>
                  <a:pt x="8598" y="33726"/>
                  <a:pt x="8598" y="33878"/>
                </a:cubicBezTo>
                <a:lnTo>
                  <a:pt x="8598" y="33999"/>
                </a:lnTo>
                <a:cubicBezTo>
                  <a:pt x="8538" y="33908"/>
                  <a:pt x="8507" y="33787"/>
                  <a:pt x="8446" y="33665"/>
                </a:cubicBezTo>
                <a:lnTo>
                  <a:pt x="8477" y="33665"/>
                </a:lnTo>
                <a:cubicBezTo>
                  <a:pt x="8446" y="33604"/>
                  <a:pt x="8446" y="33513"/>
                  <a:pt x="8416" y="33452"/>
                </a:cubicBezTo>
                <a:cubicBezTo>
                  <a:pt x="8386" y="33361"/>
                  <a:pt x="8355" y="33270"/>
                  <a:pt x="8325" y="33209"/>
                </a:cubicBezTo>
                <a:lnTo>
                  <a:pt x="8264" y="33118"/>
                </a:lnTo>
                <a:cubicBezTo>
                  <a:pt x="8325" y="32875"/>
                  <a:pt x="8386" y="32662"/>
                  <a:pt x="8477" y="32450"/>
                </a:cubicBezTo>
                <a:close/>
                <a:moveTo>
                  <a:pt x="18139" y="29989"/>
                </a:moveTo>
                <a:cubicBezTo>
                  <a:pt x="18139" y="30080"/>
                  <a:pt x="18139" y="30171"/>
                  <a:pt x="18108" y="30293"/>
                </a:cubicBezTo>
                <a:cubicBezTo>
                  <a:pt x="18108" y="30657"/>
                  <a:pt x="18078" y="31022"/>
                  <a:pt x="18047" y="31386"/>
                </a:cubicBezTo>
                <a:cubicBezTo>
                  <a:pt x="18017" y="31690"/>
                  <a:pt x="18017" y="31994"/>
                  <a:pt x="17987" y="32298"/>
                </a:cubicBezTo>
                <a:cubicBezTo>
                  <a:pt x="17956" y="32723"/>
                  <a:pt x="17926" y="33179"/>
                  <a:pt x="17835" y="33604"/>
                </a:cubicBezTo>
                <a:cubicBezTo>
                  <a:pt x="17835" y="33726"/>
                  <a:pt x="17804" y="33847"/>
                  <a:pt x="17744" y="33938"/>
                </a:cubicBezTo>
                <a:lnTo>
                  <a:pt x="17683" y="33999"/>
                </a:lnTo>
                <a:cubicBezTo>
                  <a:pt x="17709" y="33947"/>
                  <a:pt x="17690" y="33917"/>
                  <a:pt x="17684" y="33871"/>
                </a:cubicBezTo>
                <a:lnTo>
                  <a:pt x="17684" y="33871"/>
                </a:lnTo>
                <a:cubicBezTo>
                  <a:pt x="17714" y="33751"/>
                  <a:pt x="17744" y="33602"/>
                  <a:pt x="17774" y="33483"/>
                </a:cubicBezTo>
                <a:cubicBezTo>
                  <a:pt x="17774" y="33422"/>
                  <a:pt x="17804" y="33361"/>
                  <a:pt x="17804" y="33300"/>
                </a:cubicBezTo>
                <a:lnTo>
                  <a:pt x="17865" y="32936"/>
                </a:lnTo>
                <a:cubicBezTo>
                  <a:pt x="17895" y="32814"/>
                  <a:pt x="17895" y="32662"/>
                  <a:pt x="17926" y="32541"/>
                </a:cubicBezTo>
                <a:cubicBezTo>
                  <a:pt x="17956" y="32267"/>
                  <a:pt x="17956" y="32024"/>
                  <a:pt x="17926" y="31781"/>
                </a:cubicBezTo>
                <a:cubicBezTo>
                  <a:pt x="17895" y="31660"/>
                  <a:pt x="17895" y="31538"/>
                  <a:pt x="17865" y="31447"/>
                </a:cubicBezTo>
                <a:cubicBezTo>
                  <a:pt x="17835" y="31356"/>
                  <a:pt x="17804" y="31265"/>
                  <a:pt x="17774" y="31174"/>
                </a:cubicBezTo>
                <a:lnTo>
                  <a:pt x="17774" y="31083"/>
                </a:lnTo>
                <a:cubicBezTo>
                  <a:pt x="17835" y="31052"/>
                  <a:pt x="17865" y="30991"/>
                  <a:pt x="17865" y="30931"/>
                </a:cubicBezTo>
                <a:lnTo>
                  <a:pt x="17865" y="30870"/>
                </a:lnTo>
                <a:cubicBezTo>
                  <a:pt x="17865" y="30839"/>
                  <a:pt x="17895" y="30839"/>
                  <a:pt x="17926" y="30809"/>
                </a:cubicBezTo>
                <a:cubicBezTo>
                  <a:pt x="17956" y="30779"/>
                  <a:pt x="17956" y="30748"/>
                  <a:pt x="17956" y="30688"/>
                </a:cubicBezTo>
                <a:cubicBezTo>
                  <a:pt x="17987" y="30505"/>
                  <a:pt x="18017" y="30353"/>
                  <a:pt x="18017" y="30171"/>
                </a:cubicBezTo>
                <a:lnTo>
                  <a:pt x="18017" y="29989"/>
                </a:lnTo>
                <a:close/>
                <a:moveTo>
                  <a:pt x="29775" y="33847"/>
                </a:moveTo>
                <a:lnTo>
                  <a:pt x="29957" y="34060"/>
                </a:lnTo>
                <a:lnTo>
                  <a:pt x="29806" y="34030"/>
                </a:lnTo>
                <a:lnTo>
                  <a:pt x="29775" y="33999"/>
                </a:lnTo>
                <a:lnTo>
                  <a:pt x="29775" y="33847"/>
                </a:lnTo>
                <a:close/>
                <a:moveTo>
                  <a:pt x="10209" y="33574"/>
                </a:moveTo>
                <a:cubicBezTo>
                  <a:pt x="10209" y="33604"/>
                  <a:pt x="10209" y="33635"/>
                  <a:pt x="10178" y="33695"/>
                </a:cubicBezTo>
                <a:cubicBezTo>
                  <a:pt x="10148" y="33817"/>
                  <a:pt x="10117" y="33969"/>
                  <a:pt x="10117" y="34121"/>
                </a:cubicBezTo>
                <a:lnTo>
                  <a:pt x="10117" y="34242"/>
                </a:lnTo>
                <a:cubicBezTo>
                  <a:pt x="10087" y="34090"/>
                  <a:pt x="10057" y="33969"/>
                  <a:pt x="10057" y="33847"/>
                </a:cubicBezTo>
                <a:cubicBezTo>
                  <a:pt x="10057" y="33817"/>
                  <a:pt x="10057" y="33817"/>
                  <a:pt x="10057" y="33787"/>
                </a:cubicBezTo>
                <a:cubicBezTo>
                  <a:pt x="10087" y="33726"/>
                  <a:pt x="10148" y="33635"/>
                  <a:pt x="10209" y="33574"/>
                </a:cubicBezTo>
                <a:close/>
                <a:moveTo>
                  <a:pt x="32388" y="33604"/>
                </a:moveTo>
                <a:cubicBezTo>
                  <a:pt x="32418" y="33756"/>
                  <a:pt x="32418" y="33908"/>
                  <a:pt x="32449" y="34060"/>
                </a:cubicBezTo>
                <a:lnTo>
                  <a:pt x="32418" y="34060"/>
                </a:lnTo>
                <a:cubicBezTo>
                  <a:pt x="32418" y="34121"/>
                  <a:pt x="32449" y="34212"/>
                  <a:pt x="32449" y="34303"/>
                </a:cubicBezTo>
                <a:lnTo>
                  <a:pt x="32418" y="34303"/>
                </a:lnTo>
                <a:lnTo>
                  <a:pt x="32388" y="33847"/>
                </a:lnTo>
                <a:lnTo>
                  <a:pt x="32388" y="33604"/>
                </a:lnTo>
                <a:close/>
                <a:moveTo>
                  <a:pt x="13460" y="33695"/>
                </a:moveTo>
                <a:cubicBezTo>
                  <a:pt x="13460" y="33787"/>
                  <a:pt x="13490" y="33878"/>
                  <a:pt x="13490" y="33938"/>
                </a:cubicBezTo>
                <a:cubicBezTo>
                  <a:pt x="13490" y="34030"/>
                  <a:pt x="13460" y="34060"/>
                  <a:pt x="13460" y="34121"/>
                </a:cubicBezTo>
                <a:cubicBezTo>
                  <a:pt x="13460" y="34182"/>
                  <a:pt x="13460" y="34212"/>
                  <a:pt x="13429" y="34273"/>
                </a:cubicBezTo>
                <a:lnTo>
                  <a:pt x="13429" y="34333"/>
                </a:lnTo>
                <a:lnTo>
                  <a:pt x="13368" y="34333"/>
                </a:lnTo>
                <a:cubicBezTo>
                  <a:pt x="13368" y="34182"/>
                  <a:pt x="13338" y="34060"/>
                  <a:pt x="13308" y="33938"/>
                </a:cubicBezTo>
                <a:cubicBezTo>
                  <a:pt x="13338" y="33938"/>
                  <a:pt x="13368" y="33908"/>
                  <a:pt x="13368" y="33878"/>
                </a:cubicBezTo>
                <a:cubicBezTo>
                  <a:pt x="13399" y="33847"/>
                  <a:pt x="13399" y="33817"/>
                  <a:pt x="13429" y="33756"/>
                </a:cubicBezTo>
                <a:cubicBezTo>
                  <a:pt x="13429" y="33756"/>
                  <a:pt x="13460" y="33726"/>
                  <a:pt x="13460" y="33695"/>
                </a:cubicBezTo>
                <a:close/>
                <a:moveTo>
                  <a:pt x="16255" y="32328"/>
                </a:moveTo>
                <a:lnTo>
                  <a:pt x="16316" y="32359"/>
                </a:lnTo>
                <a:cubicBezTo>
                  <a:pt x="16316" y="32359"/>
                  <a:pt x="16346" y="32389"/>
                  <a:pt x="16346" y="32389"/>
                </a:cubicBezTo>
                <a:lnTo>
                  <a:pt x="16346" y="32723"/>
                </a:lnTo>
                <a:cubicBezTo>
                  <a:pt x="16346" y="32845"/>
                  <a:pt x="16346" y="32845"/>
                  <a:pt x="16346" y="32905"/>
                </a:cubicBezTo>
                <a:lnTo>
                  <a:pt x="16346" y="33118"/>
                </a:lnTo>
                <a:lnTo>
                  <a:pt x="16346" y="33300"/>
                </a:lnTo>
                <a:cubicBezTo>
                  <a:pt x="16346" y="33422"/>
                  <a:pt x="16316" y="33513"/>
                  <a:pt x="16316" y="33635"/>
                </a:cubicBezTo>
                <a:cubicBezTo>
                  <a:pt x="16285" y="33756"/>
                  <a:pt x="16255" y="33938"/>
                  <a:pt x="16224" y="34090"/>
                </a:cubicBezTo>
                <a:cubicBezTo>
                  <a:pt x="16224" y="34242"/>
                  <a:pt x="16194" y="34303"/>
                  <a:pt x="16164" y="34394"/>
                </a:cubicBezTo>
                <a:lnTo>
                  <a:pt x="16164" y="34333"/>
                </a:lnTo>
                <a:lnTo>
                  <a:pt x="16164" y="33938"/>
                </a:lnTo>
                <a:lnTo>
                  <a:pt x="16164" y="33422"/>
                </a:lnTo>
                <a:cubicBezTo>
                  <a:pt x="16164" y="33270"/>
                  <a:pt x="16194" y="33149"/>
                  <a:pt x="16194" y="32997"/>
                </a:cubicBezTo>
                <a:cubicBezTo>
                  <a:pt x="16194" y="32784"/>
                  <a:pt x="16224" y="32541"/>
                  <a:pt x="16255" y="32328"/>
                </a:cubicBezTo>
                <a:close/>
                <a:moveTo>
                  <a:pt x="33634" y="31872"/>
                </a:moveTo>
                <a:cubicBezTo>
                  <a:pt x="33634" y="31964"/>
                  <a:pt x="33664" y="32055"/>
                  <a:pt x="33694" y="32146"/>
                </a:cubicBezTo>
                <a:cubicBezTo>
                  <a:pt x="33694" y="32450"/>
                  <a:pt x="33725" y="32723"/>
                  <a:pt x="33725" y="32997"/>
                </a:cubicBezTo>
                <a:lnTo>
                  <a:pt x="33725" y="33361"/>
                </a:lnTo>
                <a:lnTo>
                  <a:pt x="33725" y="33817"/>
                </a:lnTo>
                <a:cubicBezTo>
                  <a:pt x="33725" y="33969"/>
                  <a:pt x="33725" y="34090"/>
                  <a:pt x="33694" y="34212"/>
                </a:cubicBezTo>
                <a:cubicBezTo>
                  <a:pt x="33694" y="34303"/>
                  <a:pt x="33694" y="34364"/>
                  <a:pt x="33664" y="34455"/>
                </a:cubicBezTo>
                <a:lnTo>
                  <a:pt x="33634" y="34242"/>
                </a:lnTo>
                <a:lnTo>
                  <a:pt x="33512" y="33726"/>
                </a:lnTo>
                <a:lnTo>
                  <a:pt x="33512" y="33513"/>
                </a:lnTo>
                <a:cubicBezTo>
                  <a:pt x="33543" y="33361"/>
                  <a:pt x="33543" y="33149"/>
                  <a:pt x="33543" y="32936"/>
                </a:cubicBezTo>
                <a:lnTo>
                  <a:pt x="33543" y="32723"/>
                </a:lnTo>
                <a:lnTo>
                  <a:pt x="33543" y="32480"/>
                </a:lnTo>
                <a:lnTo>
                  <a:pt x="33543" y="32389"/>
                </a:lnTo>
                <a:lnTo>
                  <a:pt x="33634" y="31872"/>
                </a:lnTo>
                <a:close/>
                <a:moveTo>
                  <a:pt x="32763" y="31639"/>
                </a:moveTo>
                <a:lnTo>
                  <a:pt x="32763" y="31639"/>
                </a:lnTo>
                <a:cubicBezTo>
                  <a:pt x="32782" y="31739"/>
                  <a:pt x="32821" y="31851"/>
                  <a:pt x="32844" y="31964"/>
                </a:cubicBezTo>
                <a:cubicBezTo>
                  <a:pt x="32844" y="32024"/>
                  <a:pt x="32844" y="32116"/>
                  <a:pt x="32874" y="32176"/>
                </a:cubicBezTo>
                <a:lnTo>
                  <a:pt x="32874" y="32541"/>
                </a:lnTo>
                <a:lnTo>
                  <a:pt x="32874" y="32936"/>
                </a:lnTo>
                <a:lnTo>
                  <a:pt x="32874" y="33787"/>
                </a:lnTo>
                <a:lnTo>
                  <a:pt x="32874" y="34485"/>
                </a:lnTo>
                <a:cubicBezTo>
                  <a:pt x="32844" y="34303"/>
                  <a:pt x="32813" y="34121"/>
                  <a:pt x="32783" y="33938"/>
                </a:cubicBezTo>
                <a:lnTo>
                  <a:pt x="32722" y="33270"/>
                </a:lnTo>
                <a:cubicBezTo>
                  <a:pt x="32666" y="32736"/>
                  <a:pt x="32688" y="32177"/>
                  <a:pt x="32763" y="31639"/>
                </a:cubicBezTo>
                <a:close/>
                <a:moveTo>
                  <a:pt x="29927" y="34425"/>
                </a:moveTo>
                <a:lnTo>
                  <a:pt x="29927" y="34425"/>
                </a:lnTo>
                <a:cubicBezTo>
                  <a:pt x="29988" y="34455"/>
                  <a:pt x="30049" y="34455"/>
                  <a:pt x="30109" y="34485"/>
                </a:cubicBezTo>
                <a:cubicBezTo>
                  <a:pt x="30109" y="34485"/>
                  <a:pt x="30109" y="34516"/>
                  <a:pt x="30109" y="34516"/>
                </a:cubicBezTo>
                <a:lnTo>
                  <a:pt x="29927" y="34425"/>
                </a:lnTo>
                <a:close/>
                <a:moveTo>
                  <a:pt x="16923" y="34364"/>
                </a:moveTo>
                <a:cubicBezTo>
                  <a:pt x="16954" y="34394"/>
                  <a:pt x="16984" y="34425"/>
                  <a:pt x="16984" y="34455"/>
                </a:cubicBezTo>
                <a:lnTo>
                  <a:pt x="16984" y="34485"/>
                </a:lnTo>
                <a:cubicBezTo>
                  <a:pt x="16954" y="34516"/>
                  <a:pt x="16954" y="34546"/>
                  <a:pt x="16923" y="34577"/>
                </a:cubicBezTo>
                <a:lnTo>
                  <a:pt x="16893" y="34485"/>
                </a:lnTo>
                <a:lnTo>
                  <a:pt x="16923" y="34364"/>
                </a:lnTo>
                <a:close/>
                <a:moveTo>
                  <a:pt x="5347" y="33847"/>
                </a:moveTo>
                <a:lnTo>
                  <a:pt x="5347" y="33908"/>
                </a:lnTo>
                <a:cubicBezTo>
                  <a:pt x="5378" y="33908"/>
                  <a:pt x="5408" y="33938"/>
                  <a:pt x="5408" y="33969"/>
                </a:cubicBezTo>
                <a:lnTo>
                  <a:pt x="5408" y="34121"/>
                </a:lnTo>
                <a:cubicBezTo>
                  <a:pt x="5408" y="34316"/>
                  <a:pt x="5408" y="34536"/>
                  <a:pt x="5408" y="34759"/>
                </a:cubicBezTo>
                <a:lnTo>
                  <a:pt x="5347" y="34546"/>
                </a:lnTo>
                <a:cubicBezTo>
                  <a:pt x="5317" y="34303"/>
                  <a:pt x="5317" y="34060"/>
                  <a:pt x="5317" y="33847"/>
                </a:cubicBezTo>
                <a:close/>
                <a:moveTo>
                  <a:pt x="39406" y="34242"/>
                </a:moveTo>
                <a:cubicBezTo>
                  <a:pt x="39406" y="34273"/>
                  <a:pt x="39437" y="34303"/>
                  <a:pt x="39437" y="34333"/>
                </a:cubicBezTo>
                <a:cubicBezTo>
                  <a:pt x="39437" y="34333"/>
                  <a:pt x="39437" y="34364"/>
                  <a:pt x="39437" y="34364"/>
                </a:cubicBezTo>
                <a:cubicBezTo>
                  <a:pt x="39437" y="34485"/>
                  <a:pt x="39406" y="34607"/>
                  <a:pt x="39406" y="34698"/>
                </a:cubicBezTo>
                <a:lnTo>
                  <a:pt x="39406" y="34759"/>
                </a:lnTo>
                <a:lnTo>
                  <a:pt x="39376" y="34728"/>
                </a:lnTo>
                <a:lnTo>
                  <a:pt x="39376" y="34364"/>
                </a:lnTo>
                <a:cubicBezTo>
                  <a:pt x="39376" y="34303"/>
                  <a:pt x="39376" y="34273"/>
                  <a:pt x="39406" y="34242"/>
                </a:cubicBezTo>
                <a:close/>
                <a:moveTo>
                  <a:pt x="6654" y="33756"/>
                </a:moveTo>
                <a:cubicBezTo>
                  <a:pt x="6684" y="33938"/>
                  <a:pt x="6745" y="34090"/>
                  <a:pt x="6745" y="34273"/>
                </a:cubicBezTo>
                <a:cubicBezTo>
                  <a:pt x="6745" y="34394"/>
                  <a:pt x="6806" y="34516"/>
                  <a:pt x="6806" y="34637"/>
                </a:cubicBezTo>
                <a:lnTo>
                  <a:pt x="6806" y="34668"/>
                </a:lnTo>
                <a:lnTo>
                  <a:pt x="6775" y="34789"/>
                </a:lnTo>
                <a:lnTo>
                  <a:pt x="6775" y="34637"/>
                </a:lnTo>
                <a:cubicBezTo>
                  <a:pt x="6775" y="34607"/>
                  <a:pt x="6745" y="34455"/>
                  <a:pt x="6715" y="34364"/>
                </a:cubicBezTo>
                <a:cubicBezTo>
                  <a:pt x="6684" y="34182"/>
                  <a:pt x="6684" y="33999"/>
                  <a:pt x="6654" y="33817"/>
                </a:cubicBezTo>
                <a:lnTo>
                  <a:pt x="6654" y="33756"/>
                </a:lnTo>
                <a:close/>
                <a:moveTo>
                  <a:pt x="30595" y="34668"/>
                </a:moveTo>
                <a:lnTo>
                  <a:pt x="30595" y="34698"/>
                </a:lnTo>
                <a:cubicBezTo>
                  <a:pt x="30656" y="34728"/>
                  <a:pt x="30717" y="34789"/>
                  <a:pt x="30808" y="34850"/>
                </a:cubicBezTo>
                <a:cubicBezTo>
                  <a:pt x="30788" y="34850"/>
                  <a:pt x="30781" y="34864"/>
                  <a:pt x="30788" y="34873"/>
                </a:cubicBezTo>
                <a:lnTo>
                  <a:pt x="30788" y="34873"/>
                </a:lnTo>
                <a:lnTo>
                  <a:pt x="30565" y="34789"/>
                </a:lnTo>
                <a:cubicBezTo>
                  <a:pt x="30595" y="34759"/>
                  <a:pt x="30595" y="34728"/>
                  <a:pt x="30595" y="34668"/>
                </a:cubicBezTo>
                <a:close/>
                <a:moveTo>
                  <a:pt x="3950" y="33149"/>
                </a:moveTo>
                <a:lnTo>
                  <a:pt x="3950" y="33331"/>
                </a:lnTo>
                <a:lnTo>
                  <a:pt x="4011" y="33695"/>
                </a:lnTo>
                <a:cubicBezTo>
                  <a:pt x="4071" y="33999"/>
                  <a:pt x="4132" y="34303"/>
                  <a:pt x="4223" y="34607"/>
                </a:cubicBezTo>
                <a:lnTo>
                  <a:pt x="4223" y="34820"/>
                </a:lnTo>
                <a:cubicBezTo>
                  <a:pt x="4223" y="34850"/>
                  <a:pt x="4223" y="34880"/>
                  <a:pt x="4223" y="34911"/>
                </a:cubicBezTo>
                <a:cubicBezTo>
                  <a:pt x="4193" y="34880"/>
                  <a:pt x="4193" y="34880"/>
                  <a:pt x="4162" y="34850"/>
                </a:cubicBezTo>
                <a:cubicBezTo>
                  <a:pt x="4041" y="34607"/>
                  <a:pt x="3950" y="34364"/>
                  <a:pt x="3859" y="34121"/>
                </a:cubicBezTo>
                <a:lnTo>
                  <a:pt x="3828" y="34121"/>
                </a:lnTo>
                <a:cubicBezTo>
                  <a:pt x="3737" y="33847"/>
                  <a:pt x="3646" y="33544"/>
                  <a:pt x="3585" y="33240"/>
                </a:cubicBezTo>
                <a:lnTo>
                  <a:pt x="3676" y="33240"/>
                </a:lnTo>
                <a:cubicBezTo>
                  <a:pt x="3737" y="33209"/>
                  <a:pt x="3798" y="33209"/>
                  <a:pt x="3859" y="33209"/>
                </a:cubicBezTo>
                <a:cubicBezTo>
                  <a:pt x="3889" y="33179"/>
                  <a:pt x="3919" y="33179"/>
                  <a:pt x="3950" y="33149"/>
                </a:cubicBezTo>
                <a:close/>
                <a:moveTo>
                  <a:pt x="10786" y="33908"/>
                </a:moveTo>
                <a:cubicBezTo>
                  <a:pt x="10786" y="33938"/>
                  <a:pt x="10816" y="33999"/>
                  <a:pt x="10847" y="34060"/>
                </a:cubicBezTo>
                <a:cubicBezTo>
                  <a:pt x="10877" y="34121"/>
                  <a:pt x="10907" y="34212"/>
                  <a:pt x="10938" y="34303"/>
                </a:cubicBezTo>
                <a:cubicBezTo>
                  <a:pt x="10938" y="34333"/>
                  <a:pt x="10938" y="34364"/>
                  <a:pt x="10938" y="34394"/>
                </a:cubicBezTo>
                <a:cubicBezTo>
                  <a:pt x="10938" y="34485"/>
                  <a:pt x="10938" y="34577"/>
                  <a:pt x="10907" y="34668"/>
                </a:cubicBezTo>
                <a:cubicBezTo>
                  <a:pt x="10877" y="34759"/>
                  <a:pt x="10847" y="34789"/>
                  <a:pt x="10816" y="34880"/>
                </a:cubicBezTo>
                <a:lnTo>
                  <a:pt x="10786" y="34941"/>
                </a:lnTo>
                <a:cubicBezTo>
                  <a:pt x="10756" y="34668"/>
                  <a:pt x="10756" y="34364"/>
                  <a:pt x="10756" y="34060"/>
                </a:cubicBezTo>
                <a:lnTo>
                  <a:pt x="10756" y="34060"/>
                </a:lnTo>
                <a:lnTo>
                  <a:pt x="10786" y="34090"/>
                </a:lnTo>
                <a:lnTo>
                  <a:pt x="10786" y="33908"/>
                </a:lnTo>
                <a:close/>
                <a:moveTo>
                  <a:pt x="36338" y="33422"/>
                </a:moveTo>
                <a:cubicBezTo>
                  <a:pt x="36368" y="33422"/>
                  <a:pt x="36399" y="33452"/>
                  <a:pt x="36429" y="33452"/>
                </a:cubicBezTo>
                <a:cubicBezTo>
                  <a:pt x="36429" y="33544"/>
                  <a:pt x="36429" y="33604"/>
                  <a:pt x="36459" y="33695"/>
                </a:cubicBezTo>
                <a:cubicBezTo>
                  <a:pt x="36459" y="33787"/>
                  <a:pt x="36459" y="33847"/>
                  <a:pt x="36459" y="33938"/>
                </a:cubicBezTo>
                <a:cubicBezTo>
                  <a:pt x="36490" y="33999"/>
                  <a:pt x="36459" y="34151"/>
                  <a:pt x="36490" y="34242"/>
                </a:cubicBezTo>
                <a:cubicBezTo>
                  <a:pt x="36490" y="34303"/>
                  <a:pt x="36520" y="34333"/>
                  <a:pt x="36581" y="34364"/>
                </a:cubicBezTo>
                <a:lnTo>
                  <a:pt x="36581" y="34516"/>
                </a:lnTo>
                <a:cubicBezTo>
                  <a:pt x="36581" y="34668"/>
                  <a:pt x="36581" y="34820"/>
                  <a:pt x="36550" y="34941"/>
                </a:cubicBezTo>
                <a:cubicBezTo>
                  <a:pt x="36520" y="34789"/>
                  <a:pt x="36459" y="34607"/>
                  <a:pt x="36429" y="34455"/>
                </a:cubicBezTo>
                <a:cubicBezTo>
                  <a:pt x="36429" y="34394"/>
                  <a:pt x="36399" y="34333"/>
                  <a:pt x="36399" y="34303"/>
                </a:cubicBezTo>
                <a:cubicBezTo>
                  <a:pt x="36368" y="34242"/>
                  <a:pt x="36399" y="34242"/>
                  <a:pt x="36399" y="34182"/>
                </a:cubicBezTo>
                <a:lnTo>
                  <a:pt x="36368" y="34182"/>
                </a:lnTo>
                <a:cubicBezTo>
                  <a:pt x="36368" y="34030"/>
                  <a:pt x="36368" y="33878"/>
                  <a:pt x="36338" y="33695"/>
                </a:cubicBezTo>
                <a:lnTo>
                  <a:pt x="36338" y="33422"/>
                </a:lnTo>
                <a:close/>
                <a:moveTo>
                  <a:pt x="4679" y="32480"/>
                </a:moveTo>
                <a:lnTo>
                  <a:pt x="4709" y="32754"/>
                </a:lnTo>
                <a:cubicBezTo>
                  <a:pt x="4740" y="33027"/>
                  <a:pt x="4740" y="33300"/>
                  <a:pt x="4740" y="33604"/>
                </a:cubicBezTo>
                <a:lnTo>
                  <a:pt x="4740" y="34060"/>
                </a:lnTo>
                <a:cubicBezTo>
                  <a:pt x="4740" y="34242"/>
                  <a:pt x="4800" y="34425"/>
                  <a:pt x="4800" y="34607"/>
                </a:cubicBezTo>
                <a:lnTo>
                  <a:pt x="4770" y="34607"/>
                </a:lnTo>
                <a:cubicBezTo>
                  <a:pt x="4770" y="34728"/>
                  <a:pt x="4770" y="34850"/>
                  <a:pt x="4770" y="35002"/>
                </a:cubicBezTo>
                <a:cubicBezTo>
                  <a:pt x="4740" y="34911"/>
                  <a:pt x="4709" y="34820"/>
                  <a:pt x="4679" y="34759"/>
                </a:cubicBezTo>
                <a:cubicBezTo>
                  <a:pt x="4649" y="34668"/>
                  <a:pt x="4679" y="34516"/>
                  <a:pt x="4679" y="34425"/>
                </a:cubicBezTo>
                <a:lnTo>
                  <a:pt x="4679" y="33908"/>
                </a:lnTo>
                <a:lnTo>
                  <a:pt x="4679" y="32966"/>
                </a:lnTo>
                <a:lnTo>
                  <a:pt x="4679" y="32480"/>
                </a:lnTo>
                <a:close/>
                <a:moveTo>
                  <a:pt x="34089" y="32784"/>
                </a:moveTo>
                <a:cubicBezTo>
                  <a:pt x="34089" y="32905"/>
                  <a:pt x="34089" y="32997"/>
                  <a:pt x="34120" y="33118"/>
                </a:cubicBezTo>
                <a:cubicBezTo>
                  <a:pt x="34120" y="33240"/>
                  <a:pt x="34120" y="33392"/>
                  <a:pt x="34120" y="33483"/>
                </a:cubicBezTo>
                <a:cubicBezTo>
                  <a:pt x="34120" y="33787"/>
                  <a:pt x="34120" y="34060"/>
                  <a:pt x="34089" y="34333"/>
                </a:cubicBezTo>
                <a:cubicBezTo>
                  <a:pt x="34120" y="34425"/>
                  <a:pt x="34120" y="34516"/>
                  <a:pt x="34120" y="34607"/>
                </a:cubicBezTo>
                <a:cubicBezTo>
                  <a:pt x="34120" y="34728"/>
                  <a:pt x="34120" y="34880"/>
                  <a:pt x="34089" y="35002"/>
                </a:cubicBezTo>
                <a:lnTo>
                  <a:pt x="34059" y="34972"/>
                </a:lnTo>
                <a:lnTo>
                  <a:pt x="33998" y="34941"/>
                </a:lnTo>
                <a:lnTo>
                  <a:pt x="33998" y="34911"/>
                </a:lnTo>
                <a:cubicBezTo>
                  <a:pt x="33998" y="34789"/>
                  <a:pt x="34029" y="34698"/>
                  <a:pt x="34029" y="34607"/>
                </a:cubicBezTo>
                <a:cubicBezTo>
                  <a:pt x="34059" y="34485"/>
                  <a:pt x="34059" y="34364"/>
                  <a:pt x="34059" y="34242"/>
                </a:cubicBezTo>
                <a:lnTo>
                  <a:pt x="34089" y="33878"/>
                </a:lnTo>
                <a:lnTo>
                  <a:pt x="34089" y="33544"/>
                </a:lnTo>
                <a:lnTo>
                  <a:pt x="34089" y="32875"/>
                </a:lnTo>
                <a:lnTo>
                  <a:pt x="34089" y="32784"/>
                </a:lnTo>
                <a:close/>
                <a:moveTo>
                  <a:pt x="13004" y="34121"/>
                </a:moveTo>
                <a:cubicBezTo>
                  <a:pt x="13004" y="34212"/>
                  <a:pt x="13004" y="34273"/>
                  <a:pt x="13034" y="34364"/>
                </a:cubicBezTo>
                <a:cubicBezTo>
                  <a:pt x="13034" y="34425"/>
                  <a:pt x="13034" y="34546"/>
                  <a:pt x="13034" y="34637"/>
                </a:cubicBezTo>
                <a:cubicBezTo>
                  <a:pt x="13004" y="34668"/>
                  <a:pt x="12973" y="34728"/>
                  <a:pt x="12973" y="34759"/>
                </a:cubicBezTo>
                <a:cubicBezTo>
                  <a:pt x="12943" y="34820"/>
                  <a:pt x="12913" y="34880"/>
                  <a:pt x="12882" y="34941"/>
                </a:cubicBezTo>
                <a:lnTo>
                  <a:pt x="12822" y="35032"/>
                </a:lnTo>
                <a:cubicBezTo>
                  <a:pt x="12822" y="34850"/>
                  <a:pt x="12852" y="34728"/>
                  <a:pt x="12882" y="34577"/>
                </a:cubicBezTo>
                <a:cubicBezTo>
                  <a:pt x="12913" y="34425"/>
                  <a:pt x="12943" y="34273"/>
                  <a:pt x="13004" y="34121"/>
                </a:cubicBezTo>
                <a:close/>
                <a:moveTo>
                  <a:pt x="14857" y="33847"/>
                </a:moveTo>
                <a:lnTo>
                  <a:pt x="14918" y="33908"/>
                </a:lnTo>
                <a:cubicBezTo>
                  <a:pt x="14948" y="33938"/>
                  <a:pt x="14979" y="33938"/>
                  <a:pt x="15039" y="33969"/>
                </a:cubicBezTo>
                <a:cubicBezTo>
                  <a:pt x="14948" y="34242"/>
                  <a:pt x="14888" y="34516"/>
                  <a:pt x="14796" y="34820"/>
                </a:cubicBezTo>
                <a:cubicBezTo>
                  <a:pt x="14796" y="34911"/>
                  <a:pt x="14766" y="35002"/>
                  <a:pt x="14736" y="35093"/>
                </a:cubicBezTo>
                <a:cubicBezTo>
                  <a:pt x="14736" y="35032"/>
                  <a:pt x="14736" y="35002"/>
                  <a:pt x="14736" y="34941"/>
                </a:cubicBezTo>
                <a:lnTo>
                  <a:pt x="14766" y="34972"/>
                </a:lnTo>
                <a:lnTo>
                  <a:pt x="14766" y="34637"/>
                </a:lnTo>
                <a:lnTo>
                  <a:pt x="14766" y="34485"/>
                </a:lnTo>
                <a:cubicBezTo>
                  <a:pt x="14766" y="34303"/>
                  <a:pt x="14796" y="34151"/>
                  <a:pt x="14827" y="33969"/>
                </a:cubicBezTo>
                <a:lnTo>
                  <a:pt x="14857" y="33847"/>
                </a:lnTo>
                <a:close/>
                <a:moveTo>
                  <a:pt x="37432" y="33635"/>
                </a:moveTo>
                <a:lnTo>
                  <a:pt x="37432" y="33878"/>
                </a:lnTo>
                <a:lnTo>
                  <a:pt x="37432" y="34303"/>
                </a:lnTo>
                <a:cubicBezTo>
                  <a:pt x="37432" y="34455"/>
                  <a:pt x="37432" y="34485"/>
                  <a:pt x="37432" y="34577"/>
                </a:cubicBezTo>
                <a:lnTo>
                  <a:pt x="37462" y="34911"/>
                </a:lnTo>
                <a:lnTo>
                  <a:pt x="37462" y="35093"/>
                </a:lnTo>
                <a:cubicBezTo>
                  <a:pt x="37462" y="35093"/>
                  <a:pt x="37462" y="35063"/>
                  <a:pt x="37432" y="35063"/>
                </a:cubicBezTo>
                <a:lnTo>
                  <a:pt x="37401" y="35063"/>
                </a:lnTo>
                <a:cubicBezTo>
                  <a:pt x="37432" y="34637"/>
                  <a:pt x="37401" y="34212"/>
                  <a:pt x="37340" y="33817"/>
                </a:cubicBezTo>
                <a:lnTo>
                  <a:pt x="37340" y="33726"/>
                </a:lnTo>
                <a:cubicBezTo>
                  <a:pt x="37371" y="33726"/>
                  <a:pt x="37401" y="33665"/>
                  <a:pt x="37432" y="33635"/>
                </a:cubicBezTo>
                <a:close/>
                <a:moveTo>
                  <a:pt x="35366" y="34303"/>
                </a:moveTo>
                <a:cubicBezTo>
                  <a:pt x="35366" y="34394"/>
                  <a:pt x="35396" y="34516"/>
                  <a:pt x="35426" y="34607"/>
                </a:cubicBezTo>
                <a:cubicBezTo>
                  <a:pt x="35426" y="34698"/>
                  <a:pt x="35426" y="34789"/>
                  <a:pt x="35426" y="34880"/>
                </a:cubicBezTo>
                <a:cubicBezTo>
                  <a:pt x="35426" y="34972"/>
                  <a:pt x="35426" y="34941"/>
                  <a:pt x="35396" y="35002"/>
                </a:cubicBezTo>
                <a:cubicBezTo>
                  <a:pt x="35396" y="35032"/>
                  <a:pt x="35396" y="35123"/>
                  <a:pt x="35396" y="35184"/>
                </a:cubicBezTo>
                <a:cubicBezTo>
                  <a:pt x="35366" y="35063"/>
                  <a:pt x="35335" y="34941"/>
                  <a:pt x="35335" y="34789"/>
                </a:cubicBezTo>
                <a:lnTo>
                  <a:pt x="35335" y="34759"/>
                </a:lnTo>
                <a:cubicBezTo>
                  <a:pt x="35335" y="34637"/>
                  <a:pt x="35366" y="34485"/>
                  <a:pt x="35366" y="34394"/>
                </a:cubicBezTo>
                <a:lnTo>
                  <a:pt x="35366" y="34303"/>
                </a:lnTo>
                <a:close/>
                <a:moveTo>
                  <a:pt x="7656" y="34516"/>
                </a:moveTo>
                <a:lnTo>
                  <a:pt x="7656" y="34637"/>
                </a:lnTo>
                <a:lnTo>
                  <a:pt x="7656" y="34820"/>
                </a:lnTo>
                <a:lnTo>
                  <a:pt x="7656" y="35243"/>
                </a:lnTo>
                <a:lnTo>
                  <a:pt x="7656" y="35243"/>
                </a:lnTo>
                <a:cubicBezTo>
                  <a:pt x="7639" y="35022"/>
                  <a:pt x="7626" y="34784"/>
                  <a:pt x="7626" y="34546"/>
                </a:cubicBezTo>
                <a:cubicBezTo>
                  <a:pt x="7626" y="34546"/>
                  <a:pt x="7656" y="34546"/>
                  <a:pt x="7656" y="34516"/>
                </a:cubicBezTo>
                <a:close/>
                <a:moveTo>
                  <a:pt x="34545" y="33240"/>
                </a:moveTo>
                <a:lnTo>
                  <a:pt x="34545" y="33635"/>
                </a:lnTo>
                <a:lnTo>
                  <a:pt x="34545" y="33878"/>
                </a:lnTo>
                <a:cubicBezTo>
                  <a:pt x="34545" y="33938"/>
                  <a:pt x="34545" y="34121"/>
                  <a:pt x="34576" y="34242"/>
                </a:cubicBezTo>
                <a:cubicBezTo>
                  <a:pt x="34606" y="34394"/>
                  <a:pt x="34606" y="34485"/>
                  <a:pt x="34606" y="34637"/>
                </a:cubicBezTo>
                <a:cubicBezTo>
                  <a:pt x="34636" y="34759"/>
                  <a:pt x="34636" y="34850"/>
                  <a:pt x="34667" y="34941"/>
                </a:cubicBezTo>
                <a:cubicBezTo>
                  <a:pt x="34667" y="35063"/>
                  <a:pt x="34697" y="35154"/>
                  <a:pt x="34728" y="35245"/>
                </a:cubicBezTo>
                <a:lnTo>
                  <a:pt x="34515" y="35245"/>
                </a:lnTo>
                <a:lnTo>
                  <a:pt x="34454" y="34880"/>
                </a:lnTo>
                <a:lnTo>
                  <a:pt x="34454" y="34607"/>
                </a:lnTo>
                <a:cubicBezTo>
                  <a:pt x="34454" y="34516"/>
                  <a:pt x="34484" y="34394"/>
                  <a:pt x="34515" y="34273"/>
                </a:cubicBezTo>
                <a:lnTo>
                  <a:pt x="34484" y="34273"/>
                </a:lnTo>
                <a:lnTo>
                  <a:pt x="34484" y="33999"/>
                </a:lnTo>
                <a:lnTo>
                  <a:pt x="34484" y="33604"/>
                </a:lnTo>
                <a:lnTo>
                  <a:pt x="34484" y="33513"/>
                </a:lnTo>
                <a:cubicBezTo>
                  <a:pt x="34484" y="33422"/>
                  <a:pt x="34484" y="33331"/>
                  <a:pt x="34515" y="33240"/>
                </a:cubicBezTo>
                <a:close/>
                <a:moveTo>
                  <a:pt x="38916" y="27915"/>
                </a:moveTo>
                <a:cubicBezTo>
                  <a:pt x="38887" y="28467"/>
                  <a:pt x="38861" y="29046"/>
                  <a:pt x="38890" y="29624"/>
                </a:cubicBezTo>
                <a:cubicBezTo>
                  <a:pt x="38890" y="29928"/>
                  <a:pt x="38920" y="30232"/>
                  <a:pt x="38951" y="30505"/>
                </a:cubicBezTo>
                <a:cubicBezTo>
                  <a:pt x="38951" y="30688"/>
                  <a:pt x="38981" y="30870"/>
                  <a:pt x="39011" y="31022"/>
                </a:cubicBezTo>
                <a:lnTo>
                  <a:pt x="39011" y="31386"/>
                </a:lnTo>
                <a:cubicBezTo>
                  <a:pt x="38951" y="31386"/>
                  <a:pt x="38920" y="31386"/>
                  <a:pt x="38890" y="31417"/>
                </a:cubicBezTo>
                <a:cubicBezTo>
                  <a:pt x="38860" y="31447"/>
                  <a:pt x="38829" y="31508"/>
                  <a:pt x="38829" y="31538"/>
                </a:cubicBezTo>
                <a:lnTo>
                  <a:pt x="38829" y="31629"/>
                </a:lnTo>
                <a:cubicBezTo>
                  <a:pt x="38860" y="31690"/>
                  <a:pt x="38860" y="31721"/>
                  <a:pt x="38890" y="31781"/>
                </a:cubicBezTo>
                <a:lnTo>
                  <a:pt x="38890" y="31933"/>
                </a:lnTo>
                <a:lnTo>
                  <a:pt x="38890" y="32085"/>
                </a:lnTo>
                <a:lnTo>
                  <a:pt x="38890" y="32419"/>
                </a:lnTo>
                <a:lnTo>
                  <a:pt x="38890" y="32662"/>
                </a:lnTo>
                <a:lnTo>
                  <a:pt x="38890" y="32905"/>
                </a:lnTo>
                <a:cubicBezTo>
                  <a:pt x="38860" y="32936"/>
                  <a:pt x="38860" y="32966"/>
                  <a:pt x="38829" y="32966"/>
                </a:cubicBezTo>
                <a:cubicBezTo>
                  <a:pt x="38799" y="33027"/>
                  <a:pt x="38799" y="33057"/>
                  <a:pt x="38768" y="33088"/>
                </a:cubicBezTo>
                <a:cubicBezTo>
                  <a:pt x="38738" y="33240"/>
                  <a:pt x="38708" y="33361"/>
                  <a:pt x="38708" y="33483"/>
                </a:cubicBezTo>
                <a:cubicBezTo>
                  <a:pt x="38677" y="33574"/>
                  <a:pt x="38677" y="33635"/>
                  <a:pt x="38708" y="33726"/>
                </a:cubicBezTo>
                <a:lnTo>
                  <a:pt x="38708" y="33938"/>
                </a:lnTo>
                <a:cubicBezTo>
                  <a:pt x="38708" y="34030"/>
                  <a:pt x="38708" y="34121"/>
                  <a:pt x="38708" y="34212"/>
                </a:cubicBezTo>
                <a:cubicBezTo>
                  <a:pt x="38617" y="34425"/>
                  <a:pt x="38556" y="34637"/>
                  <a:pt x="38556" y="34880"/>
                </a:cubicBezTo>
                <a:cubicBezTo>
                  <a:pt x="38525" y="35002"/>
                  <a:pt x="38525" y="35123"/>
                  <a:pt x="38556" y="35275"/>
                </a:cubicBezTo>
                <a:lnTo>
                  <a:pt x="38525" y="35245"/>
                </a:lnTo>
                <a:lnTo>
                  <a:pt x="38525" y="35032"/>
                </a:lnTo>
                <a:cubicBezTo>
                  <a:pt x="38525" y="34759"/>
                  <a:pt x="38556" y="34455"/>
                  <a:pt x="38556" y="34151"/>
                </a:cubicBezTo>
                <a:lnTo>
                  <a:pt x="38556" y="34030"/>
                </a:lnTo>
                <a:lnTo>
                  <a:pt x="38556" y="33969"/>
                </a:lnTo>
                <a:lnTo>
                  <a:pt x="38556" y="33908"/>
                </a:lnTo>
                <a:cubicBezTo>
                  <a:pt x="38586" y="33817"/>
                  <a:pt x="38586" y="33695"/>
                  <a:pt x="38586" y="33574"/>
                </a:cubicBezTo>
                <a:cubicBezTo>
                  <a:pt x="38617" y="33361"/>
                  <a:pt x="38647" y="33149"/>
                  <a:pt x="38677" y="32936"/>
                </a:cubicBezTo>
                <a:cubicBezTo>
                  <a:pt x="38677" y="32845"/>
                  <a:pt x="38677" y="32754"/>
                  <a:pt x="38708" y="32662"/>
                </a:cubicBezTo>
                <a:cubicBezTo>
                  <a:pt x="38708" y="32511"/>
                  <a:pt x="38708" y="32359"/>
                  <a:pt x="38738" y="32207"/>
                </a:cubicBezTo>
                <a:cubicBezTo>
                  <a:pt x="38738" y="31994"/>
                  <a:pt x="38738" y="31751"/>
                  <a:pt x="38738" y="31538"/>
                </a:cubicBezTo>
                <a:cubicBezTo>
                  <a:pt x="38768" y="31295"/>
                  <a:pt x="38738" y="31083"/>
                  <a:pt x="38738" y="30839"/>
                </a:cubicBezTo>
                <a:lnTo>
                  <a:pt x="38738" y="30171"/>
                </a:lnTo>
                <a:lnTo>
                  <a:pt x="38738" y="29958"/>
                </a:lnTo>
                <a:lnTo>
                  <a:pt x="38738" y="29594"/>
                </a:lnTo>
                <a:lnTo>
                  <a:pt x="38738" y="29199"/>
                </a:lnTo>
                <a:cubicBezTo>
                  <a:pt x="38738" y="29077"/>
                  <a:pt x="38738" y="29047"/>
                  <a:pt x="38708" y="28956"/>
                </a:cubicBezTo>
                <a:lnTo>
                  <a:pt x="38708" y="28865"/>
                </a:lnTo>
                <a:cubicBezTo>
                  <a:pt x="38708" y="28804"/>
                  <a:pt x="38738" y="28713"/>
                  <a:pt x="38738" y="28622"/>
                </a:cubicBezTo>
                <a:cubicBezTo>
                  <a:pt x="38768" y="28530"/>
                  <a:pt x="38799" y="28378"/>
                  <a:pt x="38829" y="28257"/>
                </a:cubicBezTo>
                <a:cubicBezTo>
                  <a:pt x="38860" y="28166"/>
                  <a:pt x="38860" y="28075"/>
                  <a:pt x="38890" y="28014"/>
                </a:cubicBezTo>
                <a:cubicBezTo>
                  <a:pt x="38904" y="27971"/>
                  <a:pt x="38912" y="27941"/>
                  <a:pt x="38916" y="27915"/>
                </a:cubicBezTo>
                <a:close/>
                <a:moveTo>
                  <a:pt x="35852" y="33787"/>
                </a:moveTo>
                <a:cubicBezTo>
                  <a:pt x="35852" y="33817"/>
                  <a:pt x="35852" y="33847"/>
                  <a:pt x="35882" y="33878"/>
                </a:cubicBezTo>
                <a:cubicBezTo>
                  <a:pt x="35912" y="33908"/>
                  <a:pt x="35943" y="33908"/>
                  <a:pt x="35973" y="33938"/>
                </a:cubicBezTo>
                <a:cubicBezTo>
                  <a:pt x="35973" y="33969"/>
                  <a:pt x="35973" y="34030"/>
                  <a:pt x="35973" y="34060"/>
                </a:cubicBezTo>
                <a:lnTo>
                  <a:pt x="36004" y="34182"/>
                </a:lnTo>
                <a:cubicBezTo>
                  <a:pt x="36004" y="34303"/>
                  <a:pt x="36004" y="34425"/>
                  <a:pt x="36004" y="34546"/>
                </a:cubicBezTo>
                <a:cubicBezTo>
                  <a:pt x="36034" y="34668"/>
                  <a:pt x="36034" y="34759"/>
                  <a:pt x="36034" y="34880"/>
                </a:cubicBezTo>
                <a:lnTo>
                  <a:pt x="36034" y="34911"/>
                </a:lnTo>
                <a:cubicBezTo>
                  <a:pt x="36034" y="35032"/>
                  <a:pt x="36034" y="35184"/>
                  <a:pt x="36004" y="35306"/>
                </a:cubicBezTo>
                <a:cubicBezTo>
                  <a:pt x="35973" y="35154"/>
                  <a:pt x="35943" y="34972"/>
                  <a:pt x="35943" y="34820"/>
                </a:cubicBezTo>
                <a:cubicBezTo>
                  <a:pt x="35912" y="34668"/>
                  <a:pt x="35882" y="34425"/>
                  <a:pt x="35852" y="34242"/>
                </a:cubicBezTo>
                <a:lnTo>
                  <a:pt x="35852" y="34121"/>
                </a:lnTo>
                <a:cubicBezTo>
                  <a:pt x="35852" y="33999"/>
                  <a:pt x="35852" y="33908"/>
                  <a:pt x="35852" y="33787"/>
                </a:cubicBezTo>
                <a:close/>
                <a:moveTo>
                  <a:pt x="32601" y="34941"/>
                </a:moveTo>
                <a:cubicBezTo>
                  <a:pt x="32631" y="35063"/>
                  <a:pt x="32661" y="35184"/>
                  <a:pt x="32722" y="35306"/>
                </a:cubicBezTo>
                <a:lnTo>
                  <a:pt x="32722" y="35336"/>
                </a:lnTo>
                <a:cubicBezTo>
                  <a:pt x="32722" y="35336"/>
                  <a:pt x="32722" y="35366"/>
                  <a:pt x="32722" y="35366"/>
                </a:cubicBezTo>
                <a:lnTo>
                  <a:pt x="32631" y="35366"/>
                </a:lnTo>
                <a:lnTo>
                  <a:pt x="32570" y="35306"/>
                </a:lnTo>
                <a:lnTo>
                  <a:pt x="32479" y="35215"/>
                </a:lnTo>
                <a:lnTo>
                  <a:pt x="32479" y="35002"/>
                </a:lnTo>
                <a:lnTo>
                  <a:pt x="32510" y="34941"/>
                </a:lnTo>
                <a:close/>
                <a:moveTo>
                  <a:pt x="8173" y="34242"/>
                </a:moveTo>
                <a:cubicBezTo>
                  <a:pt x="8173" y="34455"/>
                  <a:pt x="8203" y="34637"/>
                  <a:pt x="8203" y="34820"/>
                </a:cubicBezTo>
                <a:lnTo>
                  <a:pt x="8203" y="35123"/>
                </a:lnTo>
                <a:lnTo>
                  <a:pt x="8203" y="35366"/>
                </a:lnTo>
                <a:lnTo>
                  <a:pt x="8203" y="35488"/>
                </a:lnTo>
                <a:cubicBezTo>
                  <a:pt x="8203" y="35458"/>
                  <a:pt x="8203" y="35397"/>
                  <a:pt x="8143" y="35366"/>
                </a:cubicBezTo>
                <a:lnTo>
                  <a:pt x="8173" y="35366"/>
                </a:lnTo>
                <a:lnTo>
                  <a:pt x="8173" y="34394"/>
                </a:lnTo>
                <a:lnTo>
                  <a:pt x="8173" y="34242"/>
                </a:lnTo>
                <a:close/>
                <a:moveTo>
                  <a:pt x="37447" y="35518"/>
                </a:moveTo>
                <a:cubicBezTo>
                  <a:pt x="37454" y="35526"/>
                  <a:pt x="37462" y="35534"/>
                  <a:pt x="37462" y="35549"/>
                </a:cubicBezTo>
                <a:lnTo>
                  <a:pt x="37447" y="35518"/>
                </a:lnTo>
                <a:close/>
                <a:moveTo>
                  <a:pt x="15313" y="34850"/>
                </a:moveTo>
                <a:lnTo>
                  <a:pt x="15313" y="34941"/>
                </a:lnTo>
                <a:cubicBezTo>
                  <a:pt x="15313" y="35032"/>
                  <a:pt x="15283" y="35123"/>
                  <a:pt x="15252" y="35215"/>
                </a:cubicBezTo>
                <a:cubicBezTo>
                  <a:pt x="15252" y="35306"/>
                  <a:pt x="15222" y="35458"/>
                  <a:pt x="15222" y="35549"/>
                </a:cubicBezTo>
                <a:lnTo>
                  <a:pt x="15039" y="35670"/>
                </a:lnTo>
                <a:cubicBezTo>
                  <a:pt x="15100" y="35549"/>
                  <a:pt x="15131" y="35427"/>
                  <a:pt x="15161" y="35336"/>
                </a:cubicBezTo>
                <a:cubicBezTo>
                  <a:pt x="15191" y="35215"/>
                  <a:pt x="15222" y="35093"/>
                  <a:pt x="15252" y="35002"/>
                </a:cubicBezTo>
                <a:cubicBezTo>
                  <a:pt x="15252" y="34941"/>
                  <a:pt x="15283" y="34911"/>
                  <a:pt x="15313" y="34850"/>
                </a:cubicBezTo>
                <a:close/>
                <a:moveTo>
                  <a:pt x="37371" y="35427"/>
                </a:moveTo>
                <a:lnTo>
                  <a:pt x="37401" y="35488"/>
                </a:lnTo>
                <a:lnTo>
                  <a:pt x="37401" y="35518"/>
                </a:lnTo>
                <a:lnTo>
                  <a:pt x="37401" y="35610"/>
                </a:lnTo>
                <a:cubicBezTo>
                  <a:pt x="37401" y="35640"/>
                  <a:pt x="37401" y="35670"/>
                  <a:pt x="37401" y="35670"/>
                </a:cubicBezTo>
                <a:lnTo>
                  <a:pt x="37310" y="35640"/>
                </a:lnTo>
                <a:cubicBezTo>
                  <a:pt x="37310" y="35579"/>
                  <a:pt x="37340" y="35518"/>
                  <a:pt x="37371" y="35427"/>
                </a:cubicBezTo>
                <a:close/>
                <a:moveTo>
                  <a:pt x="33938" y="35366"/>
                </a:moveTo>
                <a:lnTo>
                  <a:pt x="34029" y="35458"/>
                </a:lnTo>
                <a:cubicBezTo>
                  <a:pt x="34029" y="35549"/>
                  <a:pt x="33998" y="35610"/>
                  <a:pt x="33998" y="35701"/>
                </a:cubicBezTo>
                <a:cubicBezTo>
                  <a:pt x="33998" y="35701"/>
                  <a:pt x="33968" y="35701"/>
                  <a:pt x="33968" y="35670"/>
                </a:cubicBezTo>
                <a:cubicBezTo>
                  <a:pt x="33968" y="35610"/>
                  <a:pt x="33938" y="35549"/>
                  <a:pt x="33907" y="35488"/>
                </a:cubicBezTo>
                <a:lnTo>
                  <a:pt x="33938" y="35366"/>
                </a:lnTo>
                <a:close/>
                <a:moveTo>
                  <a:pt x="39498" y="35701"/>
                </a:moveTo>
                <a:lnTo>
                  <a:pt x="39411" y="35744"/>
                </a:lnTo>
                <a:lnTo>
                  <a:pt x="39411" y="35744"/>
                </a:lnTo>
                <a:cubicBezTo>
                  <a:pt x="39421" y="35729"/>
                  <a:pt x="39444" y="35724"/>
                  <a:pt x="39467" y="35701"/>
                </a:cubicBezTo>
                <a:close/>
                <a:moveTo>
                  <a:pt x="36794" y="35549"/>
                </a:moveTo>
                <a:lnTo>
                  <a:pt x="36824" y="35610"/>
                </a:lnTo>
                <a:cubicBezTo>
                  <a:pt x="36824" y="35640"/>
                  <a:pt x="36885" y="35701"/>
                  <a:pt x="36915" y="35731"/>
                </a:cubicBezTo>
                <a:cubicBezTo>
                  <a:pt x="36885" y="35761"/>
                  <a:pt x="36885" y="35792"/>
                  <a:pt x="36885" y="35822"/>
                </a:cubicBezTo>
                <a:lnTo>
                  <a:pt x="36824" y="35822"/>
                </a:lnTo>
                <a:lnTo>
                  <a:pt x="36733" y="35670"/>
                </a:lnTo>
                <a:cubicBezTo>
                  <a:pt x="36733" y="35640"/>
                  <a:pt x="36763" y="35579"/>
                  <a:pt x="36794" y="35549"/>
                </a:cubicBezTo>
                <a:close/>
                <a:moveTo>
                  <a:pt x="6867" y="35275"/>
                </a:moveTo>
                <a:cubicBezTo>
                  <a:pt x="6867" y="35306"/>
                  <a:pt x="6867" y="35366"/>
                  <a:pt x="6867" y="35458"/>
                </a:cubicBezTo>
                <a:lnTo>
                  <a:pt x="6867" y="35883"/>
                </a:lnTo>
                <a:cubicBezTo>
                  <a:pt x="6867" y="35822"/>
                  <a:pt x="6836" y="35761"/>
                  <a:pt x="6806" y="35701"/>
                </a:cubicBezTo>
                <a:cubicBezTo>
                  <a:pt x="6745" y="35579"/>
                  <a:pt x="6715" y="35427"/>
                  <a:pt x="6654" y="35275"/>
                </a:cubicBezTo>
                <a:close/>
                <a:moveTo>
                  <a:pt x="34849" y="35944"/>
                </a:moveTo>
                <a:lnTo>
                  <a:pt x="34940" y="35974"/>
                </a:lnTo>
                <a:lnTo>
                  <a:pt x="34849" y="36005"/>
                </a:lnTo>
                <a:lnTo>
                  <a:pt x="34758" y="36035"/>
                </a:lnTo>
                <a:lnTo>
                  <a:pt x="34758" y="36035"/>
                </a:lnTo>
                <a:lnTo>
                  <a:pt x="34819" y="36005"/>
                </a:lnTo>
                <a:lnTo>
                  <a:pt x="34849" y="35944"/>
                </a:lnTo>
                <a:close/>
                <a:moveTo>
                  <a:pt x="5104" y="35336"/>
                </a:moveTo>
                <a:cubicBezTo>
                  <a:pt x="5104" y="35427"/>
                  <a:pt x="5135" y="35518"/>
                  <a:pt x="5165" y="35579"/>
                </a:cubicBezTo>
                <a:cubicBezTo>
                  <a:pt x="5195" y="35761"/>
                  <a:pt x="5256" y="35913"/>
                  <a:pt x="5317" y="36065"/>
                </a:cubicBezTo>
                <a:cubicBezTo>
                  <a:pt x="5195" y="35883"/>
                  <a:pt x="5104" y="35701"/>
                  <a:pt x="5013" y="35518"/>
                </a:cubicBezTo>
                <a:cubicBezTo>
                  <a:pt x="5013" y="35488"/>
                  <a:pt x="5013" y="35458"/>
                  <a:pt x="5013" y="35458"/>
                </a:cubicBezTo>
                <a:lnTo>
                  <a:pt x="5044" y="35458"/>
                </a:lnTo>
                <a:cubicBezTo>
                  <a:pt x="5074" y="35427"/>
                  <a:pt x="5074" y="35366"/>
                  <a:pt x="5104" y="35336"/>
                </a:cubicBezTo>
                <a:close/>
                <a:moveTo>
                  <a:pt x="5803" y="33969"/>
                </a:moveTo>
                <a:lnTo>
                  <a:pt x="5803" y="34030"/>
                </a:lnTo>
                <a:cubicBezTo>
                  <a:pt x="5833" y="34212"/>
                  <a:pt x="5864" y="34364"/>
                  <a:pt x="5894" y="34546"/>
                </a:cubicBezTo>
                <a:cubicBezTo>
                  <a:pt x="5894" y="34637"/>
                  <a:pt x="5925" y="34759"/>
                  <a:pt x="5925" y="34880"/>
                </a:cubicBezTo>
                <a:cubicBezTo>
                  <a:pt x="5925" y="34972"/>
                  <a:pt x="5925" y="35093"/>
                  <a:pt x="5925" y="35215"/>
                </a:cubicBezTo>
                <a:lnTo>
                  <a:pt x="5925" y="35518"/>
                </a:lnTo>
                <a:cubicBezTo>
                  <a:pt x="5925" y="35731"/>
                  <a:pt x="5925" y="35913"/>
                  <a:pt x="5894" y="36126"/>
                </a:cubicBezTo>
                <a:cubicBezTo>
                  <a:pt x="5894" y="36187"/>
                  <a:pt x="5894" y="36278"/>
                  <a:pt x="5894" y="36339"/>
                </a:cubicBezTo>
                <a:cubicBezTo>
                  <a:pt x="5773" y="36187"/>
                  <a:pt x="5682" y="36005"/>
                  <a:pt x="5590" y="35792"/>
                </a:cubicBezTo>
                <a:lnTo>
                  <a:pt x="5590" y="35761"/>
                </a:lnTo>
                <a:lnTo>
                  <a:pt x="5621" y="35761"/>
                </a:lnTo>
                <a:cubicBezTo>
                  <a:pt x="5651" y="35731"/>
                  <a:pt x="5682" y="35701"/>
                  <a:pt x="5682" y="35640"/>
                </a:cubicBezTo>
                <a:cubicBezTo>
                  <a:pt x="5682" y="35640"/>
                  <a:pt x="5682" y="35610"/>
                  <a:pt x="5682" y="35610"/>
                </a:cubicBezTo>
                <a:cubicBezTo>
                  <a:pt x="5682" y="35579"/>
                  <a:pt x="5682" y="35549"/>
                  <a:pt x="5682" y="35518"/>
                </a:cubicBezTo>
                <a:lnTo>
                  <a:pt x="5682" y="35458"/>
                </a:lnTo>
                <a:lnTo>
                  <a:pt x="5682" y="35215"/>
                </a:lnTo>
                <a:cubicBezTo>
                  <a:pt x="5682" y="35063"/>
                  <a:pt x="5682" y="34880"/>
                  <a:pt x="5712" y="34698"/>
                </a:cubicBezTo>
                <a:lnTo>
                  <a:pt x="5742" y="34030"/>
                </a:lnTo>
                <a:lnTo>
                  <a:pt x="5803" y="33969"/>
                </a:lnTo>
                <a:close/>
                <a:moveTo>
                  <a:pt x="8568" y="34728"/>
                </a:moveTo>
                <a:lnTo>
                  <a:pt x="8629" y="34789"/>
                </a:lnTo>
                <a:lnTo>
                  <a:pt x="8629" y="34820"/>
                </a:lnTo>
                <a:lnTo>
                  <a:pt x="8629" y="36005"/>
                </a:lnTo>
                <a:lnTo>
                  <a:pt x="8477" y="36278"/>
                </a:lnTo>
                <a:cubicBezTo>
                  <a:pt x="8446" y="36339"/>
                  <a:pt x="8416" y="36369"/>
                  <a:pt x="8386" y="36400"/>
                </a:cubicBezTo>
                <a:cubicBezTo>
                  <a:pt x="8386" y="36339"/>
                  <a:pt x="8416" y="36248"/>
                  <a:pt x="8416" y="36187"/>
                </a:cubicBezTo>
                <a:lnTo>
                  <a:pt x="8446" y="36156"/>
                </a:lnTo>
                <a:cubicBezTo>
                  <a:pt x="8477" y="36065"/>
                  <a:pt x="8477" y="35974"/>
                  <a:pt x="8507" y="35853"/>
                </a:cubicBezTo>
                <a:cubicBezTo>
                  <a:pt x="8507" y="35761"/>
                  <a:pt x="8507" y="35731"/>
                  <a:pt x="8538" y="35640"/>
                </a:cubicBezTo>
                <a:cubicBezTo>
                  <a:pt x="8568" y="35579"/>
                  <a:pt x="8538" y="35518"/>
                  <a:pt x="8538" y="35458"/>
                </a:cubicBezTo>
                <a:cubicBezTo>
                  <a:pt x="8538" y="35275"/>
                  <a:pt x="8568" y="35123"/>
                  <a:pt x="8568" y="34972"/>
                </a:cubicBezTo>
                <a:lnTo>
                  <a:pt x="8568" y="34728"/>
                </a:lnTo>
                <a:close/>
                <a:moveTo>
                  <a:pt x="35366" y="36339"/>
                </a:moveTo>
                <a:cubicBezTo>
                  <a:pt x="35366" y="36339"/>
                  <a:pt x="35396" y="36369"/>
                  <a:pt x="35426" y="36400"/>
                </a:cubicBezTo>
                <a:lnTo>
                  <a:pt x="35457" y="36430"/>
                </a:lnTo>
                <a:lnTo>
                  <a:pt x="35183" y="36400"/>
                </a:lnTo>
                <a:lnTo>
                  <a:pt x="35214" y="36339"/>
                </a:lnTo>
                <a:close/>
                <a:moveTo>
                  <a:pt x="36733" y="36339"/>
                </a:moveTo>
                <a:lnTo>
                  <a:pt x="36794" y="36400"/>
                </a:lnTo>
                <a:lnTo>
                  <a:pt x="36642" y="36460"/>
                </a:lnTo>
                <a:lnTo>
                  <a:pt x="36611" y="36460"/>
                </a:lnTo>
                <a:lnTo>
                  <a:pt x="36642" y="36400"/>
                </a:lnTo>
                <a:lnTo>
                  <a:pt x="36672" y="36339"/>
                </a:lnTo>
                <a:close/>
                <a:moveTo>
                  <a:pt x="35943" y="36339"/>
                </a:moveTo>
                <a:lnTo>
                  <a:pt x="36004" y="36400"/>
                </a:lnTo>
                <a:cubicBezTo>
                  <a:pt x="36034" y="36430"/>
                  <a:pt x="36064" y="36430"/>
                  <a:pt x="36095" y="36460"/>
                </a:cubicBezTo>
                <a:lnTo>
                  <a:pt x="36247" y="36460"/>
                </a:lnTo>
                <a:lnTo>
                  <a:pt x="36247" y="36491"/>
                </a:lnTo>
                <a:lnTo>
                  <a:pt x="35912" y="36460"/>
                </a:lnTo>
                <a:lnTo>
                  <a:pt x="35791" y="36430"/>
                </a:lnTo>
                <a:cubicBezTo>
                  <a:pt x="35821" y="36430"/>
                  <a:pt x="35852" y="36400"/>
                  <a:pt x="35882" y="36400"/>
                </a:cubicBezTo>
                <a:cubicBezTo>
                  <a:pt x="35912" y="36369"/>
                  <a:pt x="35943" y="36369"/>
                  <a:pt x="35943" y="36339"/>
                </a:cubicBezTo>
                <a:close/>
                <a:moveTo>
                  <a:pt x="11849" y="34668"/>
                </a:moveTo>
                <a:cubicBezTo>
                  <a:pt x="11880" y="34820"/>
                  <a:pt x="11880" y="34972"/>
                  <a:pt x="11910" y="35123"/>
                </a:cubicBezTo>
                <a:cubicBezTo>
                  <a:pt x="11940" y="35245"/>
                  <a:pt x="11940" y="35488"/>
                  <a:pt x="11940" y="35701"/>
                </a:cubicBezTo>
                <a:lnTo>
                  <a:pt x="11940" y="36096"/>
                </a:lnTo>
                <a:lnTo>
                  <a:pt x="11940" y="36551"/>
                </a:lnTo>
                <a:lnTo>
                  <a:pt x="11789" y="36551"/>
                </a:lnTo>
                <a:lnTo>
                  <a:pt x="11789" y="35792"/>
                </a:lnTo>
                <a:lnTo>
                  <a:pt x="11789" y="35306"/>
                </a:lnTo>
                <a:lnTo>
                  <a:pt x="11789" y="34728"/>
                </a:lnTo>
                <a:lnTo>
                  <a:pt x="11789" y="34668"/>
                </a:lnTo>
                <a:close/>
                <a:moveTo>
                  <a:pt x="15951" y="36156"/>
                </a:moveTo>
                <a:lnTo>
                  <a:pt x="15343" y="36643"/>
                </a:lnTo>
                <a:lnTo>
                  <a:pt x="15343" y="36612"/>
                </a:lnTo>
                <a:cubicBezTo>
                  <a:pt x="15343" y="36551"/>
                  <a:pt x="15374" y="36491"/>
                  <a:pt x="15404" y="36430"/>
                </a:cubicBezTo>
                <a:lnTo>
                  <a:pt x="15434" y="36430"/>
                </a:lnTo>
                <a:cubicBezTo>
                  <a:pt x="15526" y="36400"/>
                  <a:pt x="15617" y="36339"/>
                  <a:pt x="15708" y="36278"/>
                </a:cubicBezTo>
                <a:lnTo>
                  <a:pt x="15890" y="36156"/>
                </a:lnTo>
                <a:close/>
                <a:moveTo>
                  <a:pt x="7261" y="35974"/>
                </a:moveTo>
                <a:cubicBezTo>
                  <a:pt x="7261" y="36105"/>
                  <a:pt x="7261" y="36233"/>
                  <a:pt x="7261" y="36339"/>
                </a:cubicBezTo>
                <a:cubicBezTo>
                  <a:pt x="7292" y="36491"/>
                  <a:pt x="7261" y="36551"/>
                  <a:pt x="7322" y="36673"/>
                </a:cubicBezTo>
                <a:cubicBezTo>
                  <a:pt x="7292" y="36643"/>
                  <a:pt x="7292" y="36612"/>
                  <a:pt x="7261" y="36612"/>
                </a:cubicBezTo>
                <a:lnTo>
                  <a:pt x="7170" y="36491"/>
                </a:lnTo>
                <a:lnTo>
                  <a:pt x="7201" y="36430"/>
                </a:lnTo>
                <a:cubicBezTo>
                  <a:pt x="7231" y="36278"/>
                  <a:pt x="7261" y="36126"/>
                  <a:pt x="7261" y="35974"/>
                </a:cubicBezTo>
                <a:close/>
                <a:moveTo>
                  <a:pt x="6198" y="36551"/>
                </a:moveTo>
                <a:cubicBezTo>
                  <a:pt x="6198" y="36612"/>
                  <a:pt x="6228" y="36643"/>
                  <a:pt x="6228" y="36703"/>
                </a:cubicBezTo>
                <a:lnTo>
                  <a:pt x="6198" y="36703"/>
                </a:lnTo>
                <a:cubicBezTo>
                  <a:pt x="6198" y="36703"/>
                  <a:pt x="6168" y="36673"/>
                  <a:pt x="6137" y="36643"/>
                </a:cubicBezTo>
                <a:cubicBezTo>
                  <a:pt x="6168" y="36612"/>
                  <a:pt x="6168" y="36582"/>
                  <a:pt x="6198" y="36551"/>
                </a:cubicBezTo>
                <a:close/>
                <a:moveTo>
                  <a:pt x="6654" y="36248"/>
                </a:moveTo>
                <a:cubicBezTo>
                  <a:pt x="6715" y="36339"/>
                  <a:pt x="6745" y="36430"/>
                  <a:pt x="6806" y="36521"/>
                </a:cubicBezTo>
                <a:lnTo>
                  <a:pt x="6806" y="36551"/>
                </a:lnTo>
                <a:cubicBezTo>
                  <a:pt x="6806" y="36551"/>
                  <a:pt x="6806" y="36582"/>
                  <a:pt x="6806" y="36612"/>
                </a:cubicBezTo>
                <a:cubicBezTo>
                  <a:pt x="6745" y="36612"/>
                  <a:pt x="6715" y="36643"/>
                  <a:pt x="6684" y="36673"/>
                </a:cubicBezTo>
                <a:cubicBezTo>
                  <a:pt x="6684" y="36703"/>
                  <a:pt x="6654" y="36734"/>
                  <a:pt x="6654" y="36764"/>
                </a:cubicBezTo>
                <a:lnTo>
                  <a:pt x="6654" y="36430"/>
                </a:lnTo>
                <a:lnTo>
                  <a:pt x="6654" y="36248"/>
                </a:lnTo>
                <a:close/>
                <a:moveTo>
                  <a:pt x="8568" y="36764"/>
                </a:moveTo>
                <a:lnTo>
                  <a:pt x="8568" y="36916"/>
                </a:lnTo>
                <a:cubicBezTo>
                  <a:pt x="8538" y="36886"/>
                  <a:pt x="8538" y="36855"/>
                  <a:pt x="8507" y="36855"/>
                </a:cubicBezTo>
                <a:cubicBezTo>
                  <a:pt x="8538" y="36825"/>
                  <a:pt x="8538" y="36794"/>
                  <a:pt x="8568" y="36764"/>
                </a:cubicBezTo>
                <a:close/>
                <a:moveTo>
                  <a:pt x="7691" y="35800"/>
                </a:moveTo>
                <a:lnTo>
                  <a:pt x="7691" y="35800"/>
                </a:lnTo>
                <a:cubicBezTo>
                  <a:pt x="7699" y="35876"/>
                  <a:pt x="7708" y="35954"/>
                  <a:pt x="7717" y="36035"/>
                </a:cubicBezTo>
                <a:cubicBezTo>
                  <a:pt x="7717" y="36308"/>
                  <a:pt x="7778" y="36551"/>
                  <a:pt x="7839" y="36794"/>
                </a:cubicBezTo>
                <a:lnTo>
                  <a:pt x="7839" y="36825"/>
                </a:lnTo>
                <a:cubicBezTo>
                  <a:pt x="7839" y="36825"/>
                  <a:pt x="7839" y="36855"/>
                  <a:pt x="7839" y="36855"/>
                </a:cubicBezTo>
                <a:cubicBezTo>
                  <a:pt x="7808" y="36886"/>
                  <a:pt x="7808" y="36916"/>
                  <a:pt x="7808" y="36946"/>
                </a:cubicBezTo>
                <a:lnTo>
                  <a:pt x="7778" y="36946"/>
                </a:lnTo>
                <a:cubicBezTo>
                  <a:pt x="7778" y="36794"/>
                  <a:pt x="7748" y="36673"/>
                  <a:pt x="7748" y="36521"/>
                </a:cubicBezTo>
                <a:cubicBezTo>
                  <a:pt x="7724" y="36285"/>
                  <a:pt x="7700" y="36050"/>
                  <a:pt x="7691" y="35800"/>
                </a:cubicBezTo>
                <a:close/>
                <a:moveTo>
                  <a:pt x="13065" y="35518"/>
                </a:moveTo>
                <a:lnTo>
                  <a:pt x="13065" y="36217"/>
                </a:lnTo>
                <a:cubicBezTo>
                  <a:pt x="13065" y="36460"/>
                  <a:pt x="13034" y="36734"/>
                  <a:pt x="13004" y="36977"/>
                </a:cubicBezTo>
                <a:cubicBezTo>
                  <a:pt x="13004" y="37007"/>
                  <a:pt x="13004" y="37038"/>
                  <a:pt x="13004" y="37068"/>
                </a:cubicBezTo>
                <a:cubicBezTo>
                  <a:pt x="12973" y="37129"/>
                  <a:pt x="12943" y="37220"/>
                  <a:pt x="12913" y="37281"/>
                </a:cubicBezTo>
                <a:cubicBezTo>
                  <a:pt x="12882" y="37159"/>
                  <a:pt x="12852" y="37038"/>
                  <a:pt x="12852" y="36916"/>
                </a:cubicBezTo>
                <a:lnTo>
                  <a:pt x="12852" y="36794"/>
                </a:lnTo>
                <a:lnTo>
                  <a:pt x="12852" y="36430"/>
                </a:lnTo>
                <a:lnTo>
                  <a:pt x="12943" y="36035"/>
                </a:lnTo>
                <a:cubicBezTo>
                  <a:pt x="12973" y="35883"/>
                  <a:pt x="13004" y="35701"/>
                  <a:pt x="13065" y="35518"/>
                </a:cubicBezTo>
                <a:close/>
                <a:moveTo>
                  <a:pt x="6411" y="37159"/>
                </a:moveTo>
                <a:cubicBezTo>
                  <a:pt x="6472" y="37189"/>
                  <a:pt x="6532" y="37220"/>
                  <a:pt x="6593" y="37250"/>
                </a:cubicBezTo>
                <a:lnTo>
                  <a:pt x="6806" y="37372"/>
                </a:lnTo>
                <a:lnTo>
                  <a:pt x="6897" y="37433"/>
                </a:lnTo>
                <a:lnTo>
                  <a:pt x="6806" y="37433"/>
                </a:lnTo>
                <a:cubicBezTo>
                  <a:pt x="6654" y="37311"/>
                  <a:pt x="6502" y="37220"/>
                  <a:pt x="6380" y="37159"/>
                </a:cubicBezTo>
                <a:close/>
                <a:moveTo>
                  <a:pt x="14553" y="36855"/>
                </a:moveTo>
                <a:lnTo>
                  <a:pt x="14645" y="36946"/>
                </a:lnTo>
                <a:cubicBezTo>
                  <a:pt x="14675" y="36977"/>
                  <a:pt x="14705" y="37007"/>
                  <a:pt x="14736" y="37038"/>
                </a:cubicBezTo>
                <a:cubicBezTo>
                  <a:pt x="14766" y="37038"/>
                  <a:pt x="14796" y="37068"/>
                  <a:pt x="14827" y="37068"/>
                </a:cubicBezTo>
                <a:lnTo>
                  <a:pt x="14584" y="37220"/>
                </a:lnTo>
                <a:lnTo>
                  <a:pt x="14462" y="37311"/>
                </a:lnTo>
                <a:lnTo>
                  <a:pt x="14280" y="37433"/>
                </a:lnTo>
                <a:cubicBezTo>
                  <a:pt x="14310" y="37372"/>
                  <a:pt x="14341" y="37341"/>
                  <a:pt x="14341" y="37281"/>
                </a:cubicBezTo>
                <a:cubicBezTo>
                  <a:pt x="14432" y="37159"/>
                  <a:pt x="14493" y="37007"/>
                  <a:pt x="14553" y="36855"/>
                </a:cubicBezTo>
                <a:close/>
                <a:moveTo>
                  <a:pt x="9966" y="35215"/>
                </a:moveTo>
                <a:lnTo>
                  <a:pt x="9996" y="35306"/>
                </a:lnTo>
                <a:lnTo>
                  <a:pt x="9996" y="35761"/>
                </a:lnTo>
                <a:lnTo>
                  <a:pt x="9996" y="36005"/>
                </a:lnTo>
                <a:lnTo>
                  <a:pt x="9996" y="36551"/>
                </a:lnTo>
                <a:cubicBezTo>
                  <a:pt x="9996" y="36703"/>
                  <a:pt x="10026" y="36977"/>
                  <a:pt x="10057" y="37189"/>
                </a:cubicBezTo>
                <a:cubicBezTo>
                  <a:pt x="10057" y="37341"/>
                  <a:pt x="10087" y="37493"/>
                  <a:pt x="10117" y="37645"/>
                </a:cubicBezTo>
                <a:cubicBezTo>
                  <a:pt x="9966" y="37493"/>
                  <a:pt x="9844" y="37341"/>
                  <a:pt x="9692" y="37220"/>
                </a:cubicBezTo>
                <a:lnTo>
                  <a:pt x="9692" y="37159"/>
                </a:lnTo>
                <a:lnTo>
                  <a:pt x="9722" y="37129"/>
                </a:lnTo>
                <a:cubicBezTo>
                  <a:pt x="9783" y="36946"/>
                  <a:pt x="9814" y="36794"/>
                  <a:pt x="9844" y="36643"/>
                </a:cubicBezTo>
                <a:cubicBezTo>
                  <a:pt x="9874" y="36491"/>
                  <a:pt x="9905" y="36339"/>
                  <a:pt x="9935" y="36156"/>
                </a:cubicBezTo>
                <a:cubicBezTo>
                  <a:pt x="9935" y="36096"/>
                  <a:pt x="9966" y="36005"/>
                  <a:pt x="9966" y="35913"/>
                </a:cubicBezTo>
                <a:cubicBezTo>
                  <a:pt x="9966" y="35822"/>
                  <a:pt x="9966" y="35853"/>
                  <a:pt x="9966" y="35822"/>
                </a:cubicBezTo>
                <a:lnTo>
                  <a:pt x="9966" y="35640"/>
                </a:lnTo>
                <a:lnTo>
                  <a:pt x="9966" y="35215"/>
                </a:lnTo>
                <a:close/>
                <a:moveTo>
                  <a:pt x="8477" y="37524"/>
                </a:moveTo>
                <a:lnTo>
                  <a:pt x="8477" y="37524"/>
                </a:lnTo>
                <a:cubicBezTo>
                  <a:pt x="8477" y="37554"/>
                  <a:pt x="8507" y="37584"/>
                  <a:pt x="8538" y="37584"/>
                </a:cubicBezTo>
                <a:lnTo>
                  <a:pt x="8538" y="37676"/>
                </a:lnTo>
                <a:cubicBezTo>
                  <a:pt x="8538" y="37645"/>
                  <a:pt x="8507" y="37615"/>
                  <a:pt x="8507" y="37584"/>
                </a:cubicBezTo>
                <a:lnTo>
                  <a:pt x="8507" y="37615"/>
                </a:lnTo>
                <a:cubicBezTo>
                  <a:pt x="8507" y="37585"/>
                  <a:pt x="8477" y="37554"/>
                  <a:pt x="8477" y="37524"/>
                </a:cubicBezTo>
                <a:close/>
                <a:moveTo>
                  <a:pt x="9753" y="37736"/>
                </a:moveTo>
                <a:lnTo>
                  <a:pt x="9844" y="37827"/>
                </a:lnTo>
                <a:lnTo>
                  <a:pt x="9753" y="37827"/>
                </a:lnTo>
                <a:lnTo>
                  <a:pt x="9753" y="37797"/>
                </a:lnTo>
                <a:cubicBezTo>
                  <a:pt x="9753" y="37767"/>
                  <a:pt x="9753" y="37767"/>
                  <a:pt x="9722" y="37736"/>
                </a:cubicBezTo>
                <a:close/>
                <a:moveTo>
                  <a:pt x="10847" y="35458"/>
                </a:moveTo>
                <a:lnTo>
                  <a:pt x="10847" y="35792"/>
                </a:lnTo>
                <a:lnTo>
                  <a:pt x="10847" y="35883"/>
                </a:lnTo>
                <a:cubicBezTo>
                  <a:pt x="10847" y="36035"/>
                  <a:pt x="10786" y="36187"/>
                  <a:pt x="10786" y="36339"/>
                </a:cubicBezTo>
                <a:cubicBezTo>
                  <a:pt x="10786" y="36491"/>
                  <a:pt x="10756" y="36703"/>
                  <a:pt x="10756" y="36886"/>
                </a:cubicBezTo>
                <a:lnTo>
                  <a:pt x="10756" y="37250"/>
                </a:lnTo>
                <a:cubicBezTo>
                  <a:pt x="10756" y="37341"/>
                  <a:pt x="10756" y="37402"/>
                  <a:pt x="10786" y="37493"/>
                </a:cubicBezTo>
                <a:cubicBezTo>
                  <a:pt x="10725" y="37615"/>
                  <a:pt x="10695" y="37706"/>
                  <a:pt x="10695" y="37827"/>
                </a:cubicBezTo>
                <a:lnTo>
                  <a:pt x="10695" y="37615"/>
                </a:lnTo>
                <a:lnTo>
                  <a:pt x="10695" y="37098"/>
                </a:lnTo>
                <a:cubicBezTo>
                  <a:pt x="10695" y="36764"/>
                  <a:pt x="10725" y="36460"/>
                  <a:pt x="10725" y="36156"/>
                </a:cubicBezTo>
                <a:lnTo>
                  <a:pt x="10725" y="35549"/>
                </a:lnTo>
                <a:cubicBezTo>
                  <a:pt x="10756" y="35518"/>
                  <a:pt x="10816" y="35488"/>
                  <a:pt x="10847" y="35458"/>
                </a:cubicBezTo>
                <a:close/>
                <a:moveTo>
                  <a:pt x="9115" y="37797"/>
                </a:moveTo>
                <a:cubicBezTo>
                  <a:pt x="9115" y="37827"/>
                  <a:pt x="9145" y="37827"/>
                  <a:pt x="9145" y="37827"/>
                </a:cubicBezTo>
                <a:lnTo>
                  <a:pt x="8993" y="37858"/>
                </a:lnTo>
                <a:lnTo>
                  <a:pt x="8933" y="37827"/>
                </a:lnTo>
                <a:lnTo>
                  <a:pt x="8933" y="37797"/>
                </a:lnTo>
                <a:close/>
                <a:moveTo>
                  <a:pt x="12670" y="38222"/>
                </a:moveTo>
                <a:lnTo>
                  <a:pt x="12761" y="38283"/>
                </a:lnTo>
                <a:lnTo>
                  <a:pt x="12822" y="38314"/>
                </a:lnTo>
                <a:lnTo>
                  <a:pt x="12518" y="38435"/>
                </a:lnTo>
                <a:lnTo>
                  <a:pt x="12457" y="38466"/>
                </a:lnTo>
                <a:lnTo>
                  <a:pt x="12548" y="38374"/>
                </a:lnTo>
                <a:cubicBezTo>
                  <a:pt x="12578" y="38314"/>
                  <a:pt x="12639" y="38283"/>
                  <a:pt x="12670" y="38222"/>
                </a:cubicBezTo>
                <a:close/>
                <a:moveTo>
                  <a:pt x="8933" y="38374"/>
                </a:moveTo>
                <a:lnTo>
                  <a:pt x="8933" y="38374"/>
                </a:lnTo>
                <a:cubicBezTo>
                  <a:pt x="9145" y="38466"/>
                  <a:pt x="9358" y="38557"/>
                  <a:pt x="9571" y="38587"/>
                </a:cubicBezTo>
                <a:lnTo>
                  <a:pt x="9601" y="38617"/>
                </a:lnTo>
                <a:cubicBezTo>
                  <a:pt x="9419" y="38587"/>
                  <a:pt x="9236" y="38526"/>
                  <a:pt x="9054" y="38466"/>
                </a:cubicBezTo>
                <a:lnTo>
                  <a:pt x="8993" y="38405"/>
                </a:lnTo>
                <a:lnTo>
                  <a:pt x="8933" y="38374"/>
                </a:lnTo>
                <a:close/>
                <a:moveTo>
                  <a:pt x="33056" y="1"/>
                </a:moveTo>
                <a:cubicBezTo>
                  <a:pt x="32935" y="1"/>
                  <a:pt x="32813" y="1"/>
                  <a:pt x="32692" y="31"/>
                </a:cubicBezTo>
                <a:cubicBezTo>
                  <a:pt x="32388" y="31"/>
                  <a:pt x="32115" y="62"/>
                  <a:pt x="31811" y="122"/>
                </a:cubicBezTo>
                <a:cubicBezTo>
                  <a:pt x="31507" y="153"/>
                  <a:pt x="31325" y="183"/>
                  <a:pt x="31082" y="244"/>
                </a:cubicBezTo>
                <a:cubicBezTo>
                  <a:pt x="30565" y="366"/>
                  <a:pt x="30079" y="487"/>
                  <a:pt x="29593" y="669"/>
                </a:cubicBezTo>
                <a:cubicBezTo>
                  <a:pt x="29076" y="821"/>
                  <a:pt x="28560" y="1034"/>
                  <a:pt x="28074" y="1247"/>
                </a:cubicBezTo>
                <a:cubicBezTo>
                  <a:pt x="27618" y="1459"/>
                  <a:pt x="27162" y="1733"/>
                  <a:pt x="26767" y="2006"/>
                </a:cubicBezTo>
                <a:cubicBezTo>
                  <a:pt x="26646" y="2097"/>
                  <a:pt x="26524" y="2188"/>
                  <a:pt x="26372" y="2280"/>
                </a:cubicBezTo>
                <a:cubicBezTo>
                  <a:pt x="26251" y="2371"/>
                  <a:pt x="26160" y="2432"/>
                  <a:pt x="26068" y="2492"/>
                </a:cubicBezTo>
                <a:cubicBezTo>
                  <a:pt x="25856" y="2675"/>
                  <a:pt x="25643" y="2857"/>
                  <a:pt x="25430" y="3039"/>
                </a:cubicBezTo>
                <a:cubicBezTo>
                  <a:pt x="25218" y="3222"/>
                  <a:pt x="25035" y="3343"/>
                  <a:pt x="24883" y="3525"/>
                </a:cubicBezTo>
                <a:cubicBezTo>
                  <a:pt x="24732" y="3677"/>
                  <a:pt x="24549" y="3829"/>
                  <a:pt x="24367" y="4011"/>
                </a:cubicBezTo>
                <a:cubicBezTo>
                  <a:pt x="23668" y="4771"/>
                  <a:pt x="23030" y="5561"/>
                  <a:pt x="22331" y="6321"/>
                </a:cubicBezTo>
                <a:cubicBezTo>
                  <a:pt x="21633" y="7080"/>
                  <a:pt x="20964" y="7840"/>
                  <a:pt x="20235" y="8508"/>
                </a:cubicBezTo>
                <a:cubicBezTo>
                  <a:pt x="20083" y="8660"/>
                  <a:pt x="19961" y="8782"/>
                  <a:pt x="19810" y="8903"/>
                </a:cubicBezTo>
                <a:lnTo>
                  <a:pt x="19384" y="9207"/>
                </a:lnTo>
                <a:cubicBezTo>
                  <a:pt x="19232" y="9328"/>
                  <a:pt x="19050" y="9420"/>
                  <a:pt x="18898" y="9511"/>
                </a:cubicBezTo>
                <a:cubicBezTo>
                  <a:pt x="18746" y="9602"/>
                  <a:pt x="18533" y="9723"/>
                  <a:pt x="18351" y="9815"/>
                </a:cubicBezTo>
                <a:cubicBezTo>
                  <a:pt x="18017" y="9997"/>
                  <a:pt x="17683" y="10118"/>
                  <a:pt x="17318" y="10270"/>
                </a:cubicBezTo>
                <a:cubicBezTo>
                  <a:pt x="16862" y="10422"/>
                  <a:pt x="16407" y="10544"/>
                  <a:pt x="15921" y="10665"/>
                </a:cubicBezTo>
                <a:cubicBezTo>
                  <a:pt x="15434" y="10787"/>
                  <a:pt x="14948" y="10878"/>
                  <a:pt x="14462" y="10969"/>
                </a:cubicBezTo>
                <a:cubicBezTo>
                  <a:pt x="13976" y="11060"/>
                  <a:pt x="13460" y="11151"/>
                  <a:pt x="12973" y="11273"/>
                </a:cubicBezTo>
                <a:cubicBezTo>
                  <a:pt x="12730" y="11303"/>
                  <a:pt x="12518" y="11364"/>
                  <a:pt x="12305" y="11425"/>
                </a:cubicBezTo>
                <a:lnTo>
                  <a:pt x="11910" y="11546"/>
                </a:lnTo>
                <a:cubicBezTo>
                  <a:pt x="11758" y="11577"/>
                  <a:pt x="11637" y="11638"/>
                  <a:pt x="11485" y="11668"/>
                </a:cubicBezTo>
                <a:cubicBezTo>
                  <a:pt x="11363" y="11729"/>
                  <a:pt x="11150" y="11820"/>
                  <a:pt x="10968" y="11881"/>
                </a:cubicBezTo>
                <a:cubicBezTo>
                  <a:pt x="10786" y="11941"/>
                  <a:pt x="10695" y="11972"/>
                  <a:pt x="10573" y="12033"/>
                </a:cubicBezTo>
                <a:cubicBezTo>
                  <a:pt x="10300" y="12154"/>
                  <a:pt x="9996" y="12306"/>
                  <a:pt x="9722" y="12458"/>
                </a:cubicBezTo>
                <a:cubicBezTo>
                  <a:pt x="9145" y="12762"/>
                  <a:pt x="8568" y="13126"/>
                  <a:pt x="8021" y="13491"/>
                </a:cubicBezTo>
                <a:cubicBezTo>
                  <a:pt x="7960" y="13521"/>
                  <a:pt x="7930" y="13552"/>
                  <a:pt x="7900" y="13582"/>
                </a:cubicBezTo>
                <a:lnTo>
                  <a:pt x="7656" y="13734"/>
                </a:lnTo>
                <a:cubicBezTo>
                  <a:pt x="7626" y="13764"/>
                  <a:pt x="7565" y="13825"/>
                  <a:pt x="7505" y="13855"/>
                </a:cubicBezTo>
                <a:lnTo>
                  <a:pt x="7565" y="13825"/>
                </a:lnTo>
                <a:lnTo>
                  <a:pt x="7565" y="13825"/>
                </a:lnTo>
                <a:cubicBezTo>
                  <a:pt x="7140" y="14099"/>
                  <a:pt x="6745" y="14402"/>
                  <a:pt x="6380" y="14737"/>
                </a:cubicBezTo>
                <a:cubicBezTo>
                  <a:pt x="6168" y="14919"/>
                  <a:pt x="5985" y="15071"/>
                  <a:pt x="5773" y="15253"/>
                </a:cubicBezTo>
                <a:cubicBezTo>
                  <a:pt x="5590" y="15435"/>
                  <a:pt x="5408" y="15648"/>
                  <a:pt x="5226" y="15830"/>
                </a:cubicBezTo>
                <a:cubicBezTo>
                  <a:pt x="4497" y="16590"/>
                  <a:pt x="3828" y="17380"/>
                  <a:pt x="3251" y="18261"/>
                </a:cubicBezTo>
                <a:cubicBezTo>
                  <a:pt x="3160" y="18352"/>
                  <a:pt x="3099" y="18474"/>
                  <a:pt x="3038" y="18565"/>
                </a:cubicBezTo>
                <a:lnTo>
                  <a:pt x="2856" y="18929"/>
                </a:lnTo>
                <a:cubicBezTo>
                  <a:pt x="2734" y="19142"/>
                  <a:pt x="2613" y="19355"/>
                  <a:pt x="2461" y="19567"/>
                </a:cubicBezTo>
                <a:cubicBezTo>
                  <a:pt x="2218" y="20023"/>
                  <a:pt x="1975" y="20479"/>
                  <a:pt x="1701" y="20904"/>
                </a:cubicBezTo>
                <a:cubicBezTo>
                  <a:pt x="1458" y="21360"/>
                  <a:pt x="1215" y="21877"/>
                  <a:pt x="1003" y="22393"/>
                </a:cubicBezTo>
                <a:cubicBezTo>
                  <a:pt x="820" y="22849"/>
                  <a:pt x="668" y="23305"/>
                  <a:pt x="517" y="23791"/>
                </a:cubicBezTo>
                <a:cubicBezTo>
                  <a:pt x="395" y="24307"/>
                  <a:pt x="273" y="24824"/>
                  <a:pt x="182" y="25371"/>
                </a:cubicBezTo>
                <a:cubicBezTo>
                  <a:pt x="152" y="25614"/>
                  <a:pt x="122" y="25857"/>
                  <a:pt x="91" y="26130"/>
                </a:cubicBezTo>
                <a:cubicBezTo>
                  <a:pt x="61" y="26373"/>
                  <a:pt x="30" y="26586"/>
                  <a:pt x="30" y="26829"/>
                </a:cubicBezTo>
                <a:cubicBezTo>
                  <a:pt x="0" y="27406"/>
                  <a:pt x="30" y="27953"/>
                  <a:pt x="122" y="28500"/>
                </a:cubicBezTo>
                <a:cubicBezTo>
                  <a:pt x="182" y="28986"/>
                  <a:pt x="273" y="29472"/>
                  <a:pt x="395" y="29958"/>
                </a:cubicBezTo>
                <a:cubicBezTo>
                  <a:pt x="517" y="30444"/>
                  <a:pt x="638" y="30900"/>
                  <a:pt x="820" y="31356"/>
                </a:cubicBezTo>
                <a:cubicBezTo>
                  <a:pt x="1033" y="31872"/>
                  <a:pt x="1215" y="32419"/>
                  <a:pt x="1428" y="32936"/>
                </a:cubicBezTo>
                <a:cubicBezTo>
                  <a:pt x="1641" y="33392"/>
                  <a:pt x="1853" y="33817"/>
                  <a:pt x="2096" y="34273"/>
                </a:cubicBezTo>
                <a:cubicBezTo>
                  <a:pt x="2218" y="34485"/>
                  <a:pt x="2339" y="34698"/>
                  <a:pt x="2491" y="34911"/>
                </a:cubicBezTo>
                <a:cubicBezTo>
                  <a:pt x="2643" y="35154"/>
                  <a:pt x="2826" y="35427"/>
                  <a:pt x="3008" y="35670"/>
                </a:cubicBezTo>
                <a:cubicBezTo>
                  <a:pt x="3129" y="35853"/>
                  <a:pt x="3281" y="36035"/>
                  <a:pt x="3433" y="36187"/>
                </a:cubicBezTo>
                <a:cubicBezTo>
                  <a:pt x="3585" y="36369"/>
                  <a:pt x="3767" y="36582"/>
                  <a:pt x="3919" y="36734"/>
                </a:cubicBezTo>
                <a:cubicBezTo>
                  <a:pt x="4071" y="36916"/>
                  <a:pt x="4223" y="37098"/>
                  <a:pt x="4406" y="37250"/>
                </a:cubicBezTo>
                <a:cubicBezTo>
                  <a:pt x="4497" y="37341"/>
                  <a:pt x="4588" y="37433"/>
                  <a:pt x="4679" y="37524"/>
                </a:cubicBezTo>
                <a:lnTo>
                  <a:pt x="5044" y="37827"/>
                </a:lnTo>
                <a:cubicBezTo>
                  <a:pt x="5469" y="38162"/>
                  <a:pt x="5894" y="38466"/>
                  <a:pt x="6380" y="38739"/>
                </a:cubicBezTo>
                <a:cubicBezTo>
                  <a:pt x="6867" y="39012"/>
                  <a:pt x="7353" y="39255"/>
                  <a:pt x="7869" y="39468"/>
                </a:cubicBezTo>
                <a:cubicBezTo>
                  <a:pt x="8112" y="39559"/>
                  <a:pt x="8355" y="39650"/>
                  <a:pt x="8598" y="39742"/>
                </a:cubicBezTo>
                <a:lnTo>
                  <a:pt x="8933" y="39833"/>
                </a:lnTo>
                <a:cubicBezTo>
                  <a:pt x="9084" y="39894"/>
                  <a:pt x="9206" y="39894"/>
                  <a:pt x="9328" y="39924"/>
                </a:cubicBezTo>
                <a:cubicBezTo>
                  <a:pt x="9449" y="39954"/>
                  <a:pt x="9571" y="39985"/>
                  <a:pt x="9692" y="40015"/>
                </a:cubicBezTo>
                <a:cubicBezTo>
                  <a:pt x="10026" y="40076"/>
                  <a:pt x="10361" y="40106"/>
                  <a:pt x="10695" y="40106"/>
                </a:cubicBezTo>
                <a:cubicBezTo>
                  <a:pt x="11424" y="40106"/>
                  <a:pt x="12183" y="39985"/>
                  <a:pt x="12882" y="39742"/>
                </a:cubicBezTo>
                <a:cubicBezTo>
                  <a:pt x="13156" y="39650"/>
                  <a:pt x="13429" y="39529"/>
                  <a:pt x="13703" y="39377"/>
                </a:cubicBezTo>
                <a:lnTo>
                  <a:pt x="14098" y="39164"/>
                </a:lnTo>
                <a:cubicBezTo>
                  <a:pt x="14310" y="39043"/>
                  <a:pt x="14493" y="38921"/>
                  <a:pt x="14705" y="38769"/>
                </a:cubicBezTo>
                <a:cubicBezTo>
                  <a:pt x="14948" y="38587"/>
                  <a:pt x="15222" y="38405"/>
                  <a:pt x="15465" y="38222"/>
                </a:cubicBezTo>
                <a:cubicBezTo>
                  <a:pt x="15738" y="38040"/>
                  <a:pt x="15890" y="37888"/>
                  <a:pt x="16072" y="37736"/>
                </a:cubicBezTo>
                <a:cubicBezTo>
                  <a:pt x="16376" y="37493"/>
                  <a:pt x="16680" y="37220"/>
                  <a:pt x="16984" y="36977"/>
                </a:cubicBezTo>
                <a:cubicBezTo>
                  <a:pt x="17288" y="36734"/>
                  <a:pt x="17592" y="36460"/>
                  <a:pt x="17895" y="36187"/>
                </a:cubicBezTo>
                <a:lnTo>
                  <a:pt x="18807" y="35366"/>
                </a:lnTo>
                <a:cubicBezTo>
                  <a:pt x="19080" y="35123"/>
                  <a:pt x="19384" y="34880"/>
                  <a:pt x="19688" y="34668"/>
                </a:cubicBezTo>
                <a:lnTo>
                  <a:pt x="20083" y="34394"/>
                </a:lnTo>
                <a:lnTo>
                  <a:pt x="20417" y="34182"/>
                </a:lnTo>
                <a:cubicBezTo>
                  <a:pt x="20903" y="33847"/>
                  <a:pt x="21481" y="33635"/>
                  <a:pt x="22058" y="33574"/>
                </a:cubicBezTo>
                <a:lnTo>
                  <a:pt x="22362" y="33513"/>
                </a:lnTo>
                <a:cubicBezTo>
                  <a:pt x="22696" y="33513"/>
                  <a:pt x="23000" y="33483"/>
                  <a:pt x="23304" y="33483"/>
                </a:cubicBezTo>
                <a:cubicBezTo>
                  <a:pt x="23486" y="33483"/>
                  <a:pt x="23699" y="33483"/>
                  <a:pt x="23850" y="33513"/>
                </a:cubicBezTo>
                <a:cubicBezTo>
                  <a:pt x="24033" y="33544"/>
                  <a:pt x="24185" y="33544"/>
                  <a:pt x="24337" y="33574"/>
                </a:cubicBezTo>
                <a:cubicBezTo>
                  <a:pt x="24640" y="33635"/>
                  <a:pt x="24944" y="33726"/>
                  <a:pt x="25248" y="33817"/>
                </a:cubicBezTo>
                <a:cubicBezTo>
                  <a:pt x="25461" y="33878"/>
                  <a:pt x="25643" y="33938"/>
                  <a:pt x="25856" y="34030"/>
                </a:cubicBezTo>
                <a:cubicBezTo>
                  <a:pt x="26038" y="34090"/>
                  <a:pt x="26160" y="34151"/>
                  <a:pt x="26311" y="34212"/>
                </a:cubicBezTo>
                <a:cubicBezTo>
                  <a:pt x="27041" y="34546"/>
                  <a:pt x="27739" y="34911"/>
                  <a:pt x="28438" y="35215"/>
                </a:cubicBezTo>
                <a:lnTo>
                  <a:pt x="28378" y="35184"/>
                </a:lnTo>
                <a:lnTo>
                  <a:pt x="29714" y="35822"/>
                </a:lnTo>
                <a:cubicBezTo>
                  <a:pt x="30170" y="36065"/>
                  <a:pt x="30595" y="36278"/>
                  <a:pt x="31051" y="36521"/>
                </a:cubicBezTo>
                <a:cubicBezTo>
                  <a:pt x="31537" y="36764"/>
                  <a:pt x="32054" y="36977"/>
                  <a:pt x="32570" y="37159"/>
                </a:cubicBezTo>
                <a:cubicBezTo>
                  <a:pt x="33056" y="37341"/>
                  <a:pt x="33512" y="37463"/>
                  <a:pt x="34029" y="37554"/>
                </a:cubicBezTo>
                <a:cubicBezTo>
                  <a:pt x="34576" y="37645"/>
                  <a:pt x="35153" y="37736"/>
                  <a:pt x="35700" y="37797"/>
                </a:cubicBezTo>
                <a:cubicBezTo>
                  <a:pt x="35943" y="37797"/>
                  <a:pt x="36156" y="37827"/>
                  <a:pt x="36399" y="37858"/>
                </a:cubicBezTo>
                <a:lnTo>
                  <a:pt x="37280" y="37858"/>
                </a:lnTo>
                <a:cubicBezTo>
                  <a:pt x="37523" y="37827"/>
                  <a:pt x="37766" y="37797"/>
                  <a:pt x="37978" y="37767"/>
                </a:cubicBezTo>
                <a:cubicBezTo>
                  <a:pt x="38343" y="37676"/>
                  <a:pt x="38677" y="37584"/>
                  <a:pt x="39011" y="37433"/>
                </a:cubicBezTo>
                <a:cubicBezTo>
                  <a:pt x="39315" y="37311"/>
                  <a:pt x="39619" y="37189"/>
                  <a:pt x="39923" y="37007"/>
                </a:cubicBezTo>
                <a:cubicBezTo>
                  <a:pt x="40136" y="36886"/>
                  <a:pt x="40318" y="36734"/>
                  <a:pt x="40531" y="36612"/>
                </a:cubicBezTo>
                <a:cubicBezTo>
                  <a:pt x="40622" y="36521"/>
                  <a:pt x="40713" y="36460"/>
                  <a:pt x="40804" y="36369"/>
                </a:cubicBezTo>
                <a:cubicBezTo>
                  <a:pt x="41017" y="36187"/>
                  <a:pt x="41229" y="36035"/>
                  <a:pt x="41442" y="35822"/>
                </a:cubicBezTo>
                <a:cubicBezTo>
                  <a:pt x="41655" y="35640"/>
                  <a:pt x="41837" y="35488"/>
                  <a:pt x="42019" y="35306"/>
                </a:cubicBezTo>
                <a:cubicBezTo>
                  <a:pt x="42749" y="34607"/>
                  <a:pt x="43387" y="33847"/>
                  <a:pt x="44055" y="33118"/>
                </a:cubicBezTo>
                <a:cubicBezTo>
                  <a:pt x="44389" y="32723"/>
                  <a:pt x="44723" y="32298"/>
                  <a:pt x="45027" y="31842"/>
                </a:cubicBezTo>
                <a:cubicBezTo>
                  <a:pt x="45301" y="31417"/>
                  <a:pt x="45574" y="30991"/>
                  <a:pt x="45787" y="30505"/>
                </a:cubicBezTo>
                <a:cubicBezTo>
                  <a:pt x="45908" y="30232"/>
                  <a:pt x="46060" y="29958"/>
                  <a:pt x="46182" y="29685"/>
                </a:cubicBezTo>
                <a:cubicBezTo>
                  <a:pt x="46303" y="29411"/>
                  <a:pt x="46334" y="29229"/>
                  <a:pt x="46425" y="29016"/>
                </a:cubicBezTo>
                <a:cubicBezTo>
                  <a:pt x="46577" y="28500"/>
                  <a:pt x="46759" y="27983"/>
                  <a:pt x="46881" y="27497"/>
                </a:cubicBezTo>
                <a:cubicBezTo>
                  <a:pt x="47154" y="26525"/>
                  <a:pt x="47336" y="25583"/>
                  <a:pt x="47549" y="24611"/>
                </a:cubicBezTo>
                <a:cubicBezTo>
                  <a:pt x="47640" y="24094"/>
                  <a:pt x="47731" y="23608"/>
                  <a:pt x="47822" y="23122"/>
                </a:cubicBezTo>
                <a:cubicBezTo>
                  <a:pt x="47914" y="22636"/>
                  <a:pt x="48005" y="22028"/>
                  <a:pt x="48066" y="21482"/>
                </a:cubicBezTo>
                <a:cubicBezTo>
                  <a:pt x="48126" y="20995"/>
                  <a:pt x="48157" y="20479"/>
                  <a:pt x="48187" y="19993"/>
                </a:cubicBezTo>
                <a:cubicBezTo>
                  <a:pt x="48217" y="19507"/>
                  <a:pt x="48217" y="19021"/>
                  <a:pt x="48248" y="18534"/>
                </a:cubicBezTo>
                <a:cubicBezTo>
                  <a:pt x="48248" y="18200"/>
                  <a:pt x="48248" y="17957"/>
                  <a:pt x="48248" y="17653"/>
                </a:cubicBezTo>
                <a:cubicBezTo>
                  <a:pt x="48248" y="17410"/>
                  <a:pt x="48217" y="17167"/>
                  <a:pt x="48187" y="16924"/>
                </a:cubicBezTo>
                <a:cubicBezTo>
                  <a:pt x="48157" y="16377"/>
                  <a:pt x="48066" y="15861"/>
                  <a:pt x="47974" y="15314"/>
                </a:cubicBezTo>
                <a:cubicBezTo>
                  <a:pt x="47914" y="15071"/>
                  <a:pt x="47883" y="14828"/>
                  <a:pt x="47822" y="14615"/>
                </a:cubicBezTo>
                <a:cubicBezTo>
                  <a:pt x="47762" y="14372"/>
                  <a:pt x="47701" y="14159"/>
                  <a:pt x="47640" y="13916"/>
                </a:cubicBezTo>
                <a:cubicBezTo>
                  <a:pt x="47519" y="13430"/>
                  <a:pt x="47367" y="12974"/>
                  <a:pt x="47184" y="12519"/>
                </a:cubicBezTo>
                <a:cubicBezTo>
                  <a:pt x="47033" y="12033"/>
                  <a:pt x="46881" y="11546"/>
                  <a:pt x="46698" y="11091"/>
                </a:cubicBezTo>
                <a:cubicBezTo>
                  <a:pt x="46516" y="10605"/>
                  <a:pt x="46303" y="10240"/>
                  <a:pt x="46091" y="9845"/>
                </a:cubicBezTo>
                <a:lnTo>
                  <a:pt x="45787" y="9207"/>
                </a:lnTo>
                <a:cubicBezTo>
                  <a:pt x="45696" y="9025"/>
                  <a:pt x="45605" y="8842"/>
                  <a:pt x="45483" y="8630"/>
                </a:cubicBezTo>
                <a:cubicBezTo>
                  <a:pt x="45361" y="8447"/>
                  <a:pt x="45270" y="8265"/>
                  <a:pt x="45179" y="8083"/>
                </a:cubicBezTo>
                <a:lnTo>
                  <a:pt x="45088" y="7931"/>
                </a:lnTo>
                <a:cubicBezTo>
                  <a:pt x="45088" y="7840"/>
                  <a:pt x="45088" y="7749"/>
                  <a:pt x="45088" y="7657"/>
                </a:cubicBezTo>
                <a:cubicBezTo>
                  <a:pt x="44936" y="7141"/>
                  <a:pt x="44754" y="6655"/>
                  <a:pt x="44511" y="6169"/>
                </a:cubicBezTo>
                <a:cubicBezTo>
                  <a:pt x="44389" y="5956"/>
                  <a:pt x="44268" y="5743"/>
                  <a:pt x="44146" y="5531"/>
                </a:cubicBezTo>
                <a:cubicBezTo>
                  <a:pt x="43994" y="5257"/>
                  <a:pt x="43812" y="5014"/>
                  <a:pt x="43630" y="4771"/>
                </a:cubicBezTo>
                <a:cubicBezTo>
                  <a:pt x="43478" y="4589"/>
                  <a:pt x="43356" y="4437"/>
                  <a:pt x="43204" y="4285"/>
                </a:cubicBezTo>
                <a:cubicBezTo>
                  <a:pt x="43022" y="4103"/>
                  <a:pt x="42840" y="3890"/>
                  <a:pt x="42657" y="3738"/>
                </a:cubicBezTo>
                <a:cubicBezTo>
                  <a:pt x="42232" y="3343"/>
                  <a:pt x="41807" y="3009"/>
                  <a:pt x="41381" y="2675"/>
                </a:cubicBezTo>
                <a:cubicBezTo>
                  <a:pt x="41199" y="2523"/>
                  <a:pt x="41017" y="2401"/>
                  <a:pt x="40834" y="2249"/>
                </a:cubicBezTo>
                <a:cubicBezTo>
                  <a:pt x="40652" y="2128"/>
                  <a:pt x="40470" y="1945"/>
                  <a:pt x="40227" y="1824"/>
                </a:cubicBezTo>
                <a:cubicBezTo>
                  <a:pt x="40014" y="1702"/>
                  <a:pt x="39741" y="1550"/>
                  <a:pt x="39498" y="1399"/>
                </a:cubicBezTo>
                <a:lnTo>
                  <a:pt x="39224" y="1277"/>
                </a:lnTo>
                <a:cubicBezTo>
                  <a:pt x="39072" y="1216"/>
                  <a:pt x="38920" y="1125"/>
                  <a:pt x="38768" y="1064"/>
                </a:cubicBezTo>
                <a:cubicBezTo>
                  <a:pt x="38313" y="882"/>
                  <a:pt x="37827" y="700"/>
                  <a:pt x="37371" y="578"/>
                </a:cubicBezTo>
                <a:cubicBezTo>
                  <a:pt x="36824" y="396"/>
                  <a:pt x="36307" y="274"/>
                  <a:pt x="35761" y="183"/>
                </a:cubicBezTo>
                <a:cubicBezTo>
                  <a:pt x="35487" y="153"/>
                  <a:pt x="35214" y="122"/>
                  <a:pt x="34940" y="92"/>
                </a:cubicBezTo>
                <a:cubicBezTo>
                  <a:pt x="34667" y="62"/>
                  <a:pt x="34454" y="31"/>
                  <a:pt x="34211" y="31"/>
                </a:cubicBezTo>
                <a:cubicBezTo>
                  <a:pt x="33968" y="1"/>
                  <a:pt x="33755" y="1"/>
                  <a:pt x="335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44" name="Google Shape;744;p36"/>
          <p:cNvGrpSpPr/>
          <p:nvPr/>
        </p:nvGrpSpPr>
        <p:grpSpPr>
          <a:xfrm rot="-5400000">
            <a:off x="-34895" y="144662"/>
            <a:ext cx="1694132" cy="1404828"/>
            <a:chOff x="-142022" y="90588"/>
            <a:chExt cx="1270599" cy="1053621"/>
          </a:xfrm>
        </p:grpSpPr>
        <p:sp>
          <p:nvSpPr>
            <p:cNvPr id="745" name="Google Shape;745;p36"/>
            <p:cNvSpPr/>
            <p:nvPr/>
          </p:nvSpPr>
          <p:spPr>
            <a:xfrm rot="-910317">
              <a:off x="653620" y="479091"/>
              <a:ext cx="294920" cy="250005"/>
            </a:xfrm>
            <a:custGeom>
              <a:avLst/>
              <a:gdLst/>
              <a:ahLst/>
              <a:cxnLst/>
              <a:rect l="l" t="t" r="r" b="b"/>
              <a:pathLst>
                <a:path w="7597" h="6440" extrusionOk="0">
                  <a:moveTo>
                    <a:pt x="2986" y="0"/>
                  </a:moveTo>
                  <a:cubicBezTo>
                    <a:pt x="2508" y="0"/>
                    <a:pt x="2033" y="93"/>
                    <a:pt x="1581" y="280"/>
                  </a:cubicBezTo>
                  <a:cubicBezTo>
                    <a:pt x="1490" y="340"/>
                    <a:pt x="1368" y="371"/>
                    <a:pt x="1307" y="431"/>
                  </a:cubicBezTo>
                  <a:cubicBezTo>
                    <a:pt x="1034" y="553"/>
                    <a:pt x="821" y="705"/>
                    <a:pt x="609" y="887"/>
                  </a:cubicBezTo>
                  <a:cubicBezTo>
                    <a:pt x="396" y="1100"/>
                    <a:pt x="244" y="1343"/>
                    <a:pt x="153" y="1616"/>
                  </a:cubicBezTo>
                  <a:lnTo>
                    <a:pt x="123" y="1708"/>
                  </a:lnTo>
                  <a:cubicBezTo>
                    <a:pt x="92" y="1859"/>
                    <a:pt x="62" y="2011"/>
                    <a:pt x="31" y="2163"/>
                  </a:cubicBezTo>
                  <a:cubicBezTo>
                    <a:pt x="1" y="2437"/>
                    <a:pt x="1" y="2710"/>
                    <a:pt x="31" y="2984"/>
                  </a:cubicBezTo>
                  <a:cubicBezTo>
                    <a:pt x="62" y="3105"/>
                    <a:pt x="92" y="3227"/>
                    <a:pt x="153" y="3348"/>
                  </a:cubicBezTo>
                  <a:lnTo>
                    <a:pt x="153" y="3409"/>
                  </a:lnTo>
                  <a:cubicBezTo>
                    <a:pt x="214" y="3530"/>
                    <a:pt x="244" y="3622"/>
                    <a:pt x="305" y="3743"/>
                  </a:cubicBezTo>
                  <a:cubicBezTo>
                    <a:pt x="426" y="3986"/>
                    <a:pt x="578" y="4229"/>
                    <a:pt x="761" y="4442"/>
                  </a:cubicBezTo>
                  <a:cubicBezTo>
                    <a:pt x="912" y="4624"/>
                    <a:pt x="1034" y="4807"/>
                    <a:pt x="1216" y="5019"/>
                  </a:cubicBezTo>
                  <a:cubicBezTo>
                    <a:pt x="1399" y="5232"/>
                    <a:pt x="1611" y="5414"/>
                    <a:pt x="1824" y="5597"/>
                  </a:cubicBezTo>
                  <a:cubicBezTo>
                    <a:pt x="2219" y="5931"/>
                    <a:pt x="2705" y="6143"/>
                    <a:pt x="3191" y="6265"/>
                  </a:cubicBezTo>
                  <a:cubicBezTo>
                    <a:pt x="3465" y="6326"/>
                    <a:pt x="3738" y="6386"/>
                    <a:pt x="4012" y="6417"/>
                  </a:cubicBezTo>
                  <a:cubicBezTo>
                    <a:pt x="4133" y="6432"/>
                    <a:pt x="4262" y="6440"/>
                    <a:pt x="4395" y="6440"/>
                  </a:cubicBezTo>
                  <a:cubicBezTo>
                    <a:pt x="4528" y="6440"/>
                    <a:pt x="4665" y="6432"/>
                    <a:pt x="4801" y="6417"/>
                  </a:cubicBezTo>
                  <a:cubicBezTo>
                    <a:pt x="5014" y="6417"/>
                    <a:pt x="5227" y="6386"/>
                    <a:pt x="5440" y="6326"/>
                  </a:cubicBezTo>
                  <a:cubicBezTo>
                    <a:pt x="5713" y="6265"/>
                    <a:pt x="5956" y="6174"/>
                    <a:pt x="6229" y="6083"/>
                  </a:cubicBezTo>
                  <a:cubicBezTo>
                    <a:pt x="6351" y="6022"/>
                    <a:pt x="6473" y="5931"/>
                    <a:pt x="6533" y="5809"/>
                  </a:cubicBezTo>
                  <a:cubicBezTo>
                    <a:pt x="6776" y="5657"/>
                    <a:pt x="6989" y="5445"/>
                    <a:pt x="7171" y="5232"/>
                  </a:cubicBezTo>
                  <a:cubicBezTo>
                    <a:pt x="7293" y="5019"/>
                    <a:pt x="7384" y="4807"/>
                    <a:pt x="7475" y="4563"/>
                  </a:cubicBezTo>
                  <a:cubicBezTo>
                    <a:pt x="7566" y="4260"/>
                    <a:pt x="7597" y="3925"/>
                    <a:pt x="7536" y="3622"/>
                  </a:cubicBezTo>
                  <a:cubicBezTo>
                    <a:pt x="7475" y="3409"/>
                    <a:pt x="7414" y="3196"/>
                    <a:pt x="7323" y="3014"/>
                  </a:cubicBezTo>
                  <a:cubicBezTo>
                    <a:pt x="7202" y="2832"/>
                    <a:pt x="7080" y="2680"/>
                    <a:pt x="6959" y="2497"/>
                  </a:cubicBezTo>
                  <a:cubicBezTo>
                    <a:pt x="6867" y="2376"/>
                    <a:pt x="6716" y="2315"/>
                    <a:pt x="6594" y="2285"/>
                  </a:cubicBezTo>
                  <a:cubicBezTo>
                    <a:pt x="6351" y="1951"/>
                    <a:pt x="6108" y="1677"/>
                    <a:pt x="5834" y="1404"/>
                  </a:cubicBezTo>
                  <a:lnTo>
                    <a:pt x="5713" y="1313"/>
                  </a:lnTo>
                  <a:cubicBezTo>
                    <a:pt x="5561" y="1161"/>
                    <a:pt x="5409" y="1009"/>
                    <a:pt x="5257" y="887"/>
                  </a:cubicBezTo>
                  <a:cubicBezTo>
                    <a:pt x="5075" y="735"/>
                    <a:pt x="4923" y="614"/>
                    <a:pt x="4710" y="492"/>
                  </a:cubicBezTo>
                  <a:cubicBezTo>
                    <a:pt x="4498" y="371"/>
                    <a:pt x="4255" y="249"/>
                    <a:pt x="4012" y="188"/>
                  </a:cubicBezTo>
                  <a:lnTo>
                    <a:pt x="3708" y="97"/>
                  </a:lnTo>
                  <a:cubicBezTo>
                    <a:pt x="3525" y="36"/>
                    <a:pt x="3373" y="6"/>
                    <a:pt x="3191" y="6"/>
                  </a:cubicBezTo>
                  <a:cubicBezTo>
                    <a:pt x="3123" y="2"/>
                    <a:pt x="3054" y="0"/>
                    <a:pt x="29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36"/>
            <p:cNvSpPr/>
            <p:nvPr/>
          </p:nvSpPr>
          <p:spPr>
            <a:xfrm rot="-910317">
              <a:off x="628495" y="771788"/>
              <a:ext cx="238320" cy="198800"/>
            </a:xfrm>
            <a:custGeom>
              <a:avLst/>
              <a:gdLst/>
              <a:ahLst/>
              <a:cxnLst/>
              <a:rect l="l" t="t" r="r" b="b"/>
              <a:pathLst>
                <a:path w="6139" h="5121" extrusionOk="0">
                  <a:moveTo>
                    <a:pt x="1793" y="1"/>
                  </a:moveTo>
                  <a:cubicBezTo>
                    <a:pt x="1695" y="1"/>
                    <a:pt x="1596" y="9"/>
                    <a:pt x="1490" y="24"/>
                  </a:cubicBezTo>
                  <a:cubicBezTo>
                    <a:pt x="1277" y="24"/>
                    <a:pt x="1064" y="85"/>
                    <a:pt x="882" y="145"/>
                  </a:cubicBezTo>
                  <a:cubicBezTo>
                    <a:pt x="578" y="236"/>
                    <a:pt x="305" y="419"/>
                    <a:pt x="122" y="692"/>
                  </a:cubicBezTo>
                  <a:cubicBezTo>
                    <a:pt x="92" y="753"/>
                    <a:pt x="62" y="814"/>
                    <a:pt x="31" y="874"/>
                  </a:cubicBezTo>
                  <a:cubicBezTo>
                    <a:pt x="1" y="996"/>
                    <a:pt x="1" y="1087"/>
                    <a:pt x="31" y="1209"/>
                  </a:cubicBezTo>
                  <a:cubicBezTo>
                    <a:pt x="31" y="1300"/>
                    <a:pt x="92" y="1391"/>
                    <a:pt x="153" y="1482"/>
                  </a:cubicBezTo>
                  <a:cubicBezTo>
                    <a:pt x="122" y="1512"/>
                    <a:pt x="92" y="1543"/>
                    <a:pt x="92" y="1573"/>
                  </a:cubicBezTo>
                  <a:cubicBezTo>
                    <a:pt x="62" y="1695"/>
                    <a:pt x="62" y="1786"/>
                    <a:pt x="62" y="1907"/>
                  </a:cubicBezTo>
                  <a:lnTo>
                    <a:pt x="62" y="2029"/>
                  </a:lnTo>
                  <a:cubicBezTo>
                    <a:pt x="62" y="2090"/>
                    <a:pt x="62" y="2151"/>
                    <a:pt x="92" y="2211"/>
                  </a:cubicBezTo>
                  <a:cubicBezTo>
                    <a:pt x="122" y="2424"/>
                    <a:pt x="183" y="2637"/>
                    <a:pt x="305" y="2849"/>
                  </a:cubicBezTo>
                  <a:lnTo>
                    <a:pt x="396" y="2971"/>
                  </a:lnTo>
                  <a:cubicBezTo>
                    <a:pt x="487" y="3153"/>
                    <a:pt x="608" y="3366"/>
                    <a:pt x="730" y="3518"/>
                  </a:cubicBezTo>
                  <a:cubicBezTo>
                    <a:pt x="821" y="3700"/>
                    <a:pt x="973" y="3882"/>
                    <a:pt x="1125" y="4034"/>
                  </a:cubicBezTo>
                  <a:cubicBezTo>
                    <a:pt x="1338" y="4247"/>
                    <a:pt x="1550" y="4399"/>
                    <a:pt x="1793" y="4551"/>
                  </a:cubicBezTo>
                  <a:cubicBezTo>
                    <a:pt x="2036" y="4703"/>
                    <a:pt x="2310" y="4855"/>
                    <a:pt x="2583" y="4946"/>
                  </a:cubicBezTo>
                  <a:cubicBezTo>
                    <a:pt x="2857" y="5007"/>
                    <a:pt x="3130" y="5067"/>
                    <a:pt x="3434" y="5098"/>
                  </a:cubicBezTo>
                  <a:cubicBezTo>
                    <a:pt x="3571" y="5113"/>
                    <a:pt x="3707" y="5120"/>
                    <a:pt x="3844" y="5120"/>
                  </a:cubicBezTo>
                  <a:cubicBezTo>
                    <a:pt x="3981" y="5120"/>
                    <a:pt x="4118" y="5113"/>
                    <a:pt x="4254" y="5098"/>
                  </a:cubicBezTo>
                  <a:cubicBezTo>
                    <a:pt x="4497" y="5067"/>
                    <a:pt x="4771" y="5007"/>
                    <a:pt x="5014" y="4915"/>
                  </a:cubicBezTo>
                  <a:cubicBezTo>
                    <a:pt x="5287" y="4794"/>
                    <a:pt x="5500" y="4612"/>
                    <a:pt x="5682" y="4429"/>
                  </a:cubicBezTo>
                  <a:cubicBezTo>
                    <a:pt x="5834" y="4247"/>
                    <a:pt x="5956" y="4034"/>
                    <a:pt x="6017" y="3791"/>
                  </a:cubicBezTo>
                  <a:lnTo>
                    <a:pt x="6047" y="3761"/>
                  </a:lnTo>
                  <a:cubicBezTo>
                    <a:pt x="6108" y="3518"/>
                    <a:pt x="6138" y="3244"/>
                    <a:pt x="6077" y="2971"/>
                  </a:cubicBezTo>
                  <a:cubicBezTo>
                    <a:pt x="6047" y="2819"/>
                    <a:pt x="6017" y="2667"/>
                    <a:pt x="5956" y="2515"/>
                  </a:cubicBezTo>
                  <a:cubicBezTo>
                    <a:pt x="5773" y="2029"/>
                    <a:pt x="5470" y="1604"/>
                    <a:pt x="5075" y="1300"/>
                  </a:cubicBezTo>
                  <a:cubicBezTo>
                    <a:pt x="4923" y="1148"/>
                    <a:pt x="4771" y="1026"/>
                    <a:pt x="4589" y="905"/>
                  </a:cubicBezTo>
                  <a:cubicBezTo>
                    <a:pt x="4376" y="783"/>
                    <a:pt x="4133" y="662"/>
                    <a:pt x="3890" y="571"/>
                  </a:cubicBezTo>
                  <a:cubicBezTo>
                    <a:pt x="3707" y="479"/>
                    <a:pt x="3525" y="419"/>
                    <a:pt x="3282" y="328"/>
                  </a:cubicBezTo>
                  <a:cubicBezTo>
                    <a:pt x="3100" y="236"/>
                    <a:pt x="2887" y="176"/>
                    <a:pt x="2705" y="115"/>
                  </a:cubicBezTo>
                  <a:cubicBezTo>
                    <a:pt x="2492" y="85"/>
                    <a:pt x="2310" y="24"/>
                    <a:pt x="2097" y="24"/>
                  </a:cubicBezTo>
                  <a:cubicBezTo>
                    <a:pt x="1991" y="9"/>
                    <a:pt x="1892" y="1"/>
                    <a:pt x="17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36"/>
            <p:cNvSpPr/>
            <p:nvPr/>
          </p:nvSpPr>
          <p:spPr>
            <a:xfrm rot="-910317">
              <a:off x="318740" y="560929"/>
              <a:ext cx="272482" cy="223995"/>
            </a:xfrm>
            <a:custGeom>
              <a:avLst/>
              <a:gdLst/>
              <a:ahLst/>
              <a:cxnLst/>
              <a:rect l="l" t="t" r="r" b="b"/>
              <a:pathLst>
                <a:path w="7019" h="5770" extrusionOk="0">
                  <a:moveTo>
                    <a:pt x="2083" y="1"/>
                  </a:moveTo>
                  <a:cubicBezTo>
                    <a:pt x="1766" y="1"/>
                    <a:pt x="1442" y="82"/>
                    <a:pt x="1155" y="202"/>
                  </a:cubicBezTo>
                  <a:cubicBezTo>
                    <a:pt x="1125" y="202"/>
                    <a:pt x="1064" y="263"/>
                    <a:pt x="1033" y="263"/>
                  </a:cubicBezTo>
                  <a:cubicBezTo>
                    <a:pt x="851" y="354"/>
                    <a:pt x="699" y="445"/>
                    <a:pt x="547" y="567"/>
                  </a:cubicBezTo>
                  <a:cubicBezTo>
                    <a:pt x="335" y="779"/>
                    <a:pt x="183" y="1022"/>
                    <a:pt x="92" y="1296"/>
                  </a:cubicBezTo>
                  <a:cubicBezTo>
                    <a:pt x="61" y="1387"/>
                    <a:pt x="61" y="1478"/>
                    <a:pt x="31" y="1569"/>
                  </a:cubicBezTo>
                  <a:cubicBezTo>
                    <a:pt x="0" y="1721"/>
                    <a:pt x="0" y="1873"/>
                    <a:pt x="0" y="2055"/>
                  </a:cubicBezTo>
                  <a:cubicBezTo>
                    <a:pt x="0" y="2268"/>
                    <a:pt x="31" y="2481"/>
                    <a:pt x="122" y="2693"/>
                  </a:cubicBezTo>
                  <a:cubicBezTo>
                    <a:pt x="213" y="2906"/>
                    <a:pt x="335" y="3119"/>
                    <a:pt x="486" y="3301"/>
                  </a:cubicBezTo>
                  <a:cubicBezTo>
                    <a:pt x="638" y="3514"/>
                    <a:pt x="821" y="3696"/>
                    <a:pt x="973" y="3878"/>
                  </a:cubicBezTo>
                  <a:cubicBezTo>
                    <a:pt x="1276" y="4182"/>
                    <a:pt x="1611" y="4456"/>
                    <a:pt x="1945" y="4699"/>
                  </a:cubicBezTo>
                  <a:cubicBezTo>
                    <a:pt x="2097" y="4790"/>
                    <a:pt x="2249" y="4911"/>
                    <a:pt x="2431" y="5002"/>
                  </a:cubicBezTo>
                  <a:cubicBezTo>
                    <a:pt x="2644" y="5124"/>
                    <a:pt x="2856" y="5215"/>
                    <a:pt x="3069" y="5337"/>
                  </a:cubicBezTo>
                  <a:cubicBezTo>
                    <a:pt x="3464" y="5489"/>
                    <a:pt x="3859" y="5640"/>
                    <a:pt x="4315" y="5701"/>
                  </a:cubicBezTo>
                  <a:cubicBezTo>
                    <a:pt x="4497" y="5747"/>
                    <a:pt x="4695" y="5770"/>
                    <a:pt x="4892" y="5770"/>
                  </a:cubicBezTo>
                  <a:cubicBezTo>
                    <a:pt x="5089" y="5770"/>
                    <a:pt x="5287" y="5747"/>
                    <a:pt x="5469" y="5701"/>
                  </a:cubicBezTo>
                  <a:cubicBezTo>
                    <a:pt x="5591" y="5671"/>
                    <a:pt x="5712" y="5640"/>
                    <a:pt x="5834" y="5580"/>
                  </a:cubicBezTo>
                  <a:cubicBezTo>
                    <a:pt x="5925" y="5519"/>
                    <a:pt x="5986" y="5489"/>
                    <a:pt x="6077" y="5428"/>
                  </a:cubicBezTo>
                  <a:cubicBezTo>
                    <a:pt x="6168" y="5367"/>
                    <a:pt x="6259" y="5306"/>
                    <a:pt x="6381" y="5215"/>
                  </a:cubicBezTo>
                  <a:cubicBezTo>
                    <a:pt x="6472" y="5154"/>
                    <a:pt x="6533" y="5063"/>
                    <a:pt x="6563" y="4942"/>
                  </a:cubicBezTo>
                  <a:lnTo>
                    <a:pt x="6654" y="4850"/>
                  </a:lnTo>
                  <a:cubicBezTo>
                    <a:pt x="6958" y="4395"/>
                    <a:pt x="7019" y="3848"/>
                    <a:pt x="6836" y="3362"/>
                  </a:cubicBezTo>
                  <a:cubicBezTo>
                    <a:pt x="6776" y="3088"/>
                    <a:pt x="6685" y="2815"/>
                    <a:pt x="6563" y="2572"/>
                  </a:cubicBezTo>
                  <a:cubicBezTo>
                    <a:pt x="6472" y="2389"/>
                    <a:pt x="6350" y="2238"/>
                    <a:pt x="6229" y="2086"/>
                  </a:cubicBezTo>
                  <a:cubicBezTo>
                    <a:pt x="6168" y="2025"/>
                    <a:pt x="6107" y="1964"/>
                    <a:pt x="6047" y="1934"/>
                  </a:cubicBezTo>
                  <a:cubicBezTo>
                    <a:pt x="5986" y="1843"/>
                    <a:pt x="5925" y="1751"/>
                    <a:pt x="5864" y="1691"/>
                  </a:cubicBezTo>
                  <a:cubicBezTo>
                    <a:pt x="5682" y="1478"/>
                    <a:pt x="5469" y="1296"/>
                    <a:pt x="5257" y="1113"/>
                  </a:cubicBezTo>
                  <a:cubicBezTo>
                    <a:pt x="5165" y="1053"/>
                    <a:pt x="5074" y="992"/>
                    <a:pt x="4983" y="931"/>
                  </a:cubicBezTo>
                  <a:cubicBezTo>
                    <a:pt x="4892" y="840"/>
                    <a:pt x="4770" y="779"/>
                    <a:pt x="4679" y="718"/>
                  </a:cubicBezTo>
                  <a:cubicBezTo>
                    <a:pt x="4436" y="597"/>
                    <a:pt x="4163" y="475"/>
                    <a:pt x="3920" y="384"/>
                  </a:cubicBezTo>
                  <a:cubicBezTo>
                    <a:pt x="3403" y="202"/>
                    <a:pt x="2887" y="80"/>
                    <a:pt x="2340" y="20"/>
                  </a:cubicBezTo>
                  <a:cubicBezTo>
                    <a:pt x="2255" y="7"/>
                    <a:pt x="2170" y="1"/>
                    <a:pt x="20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36"/>
            <p:cNvSpPr/>
            <p:nvPr/>
          </p:nvSpPr>
          <p:spPr>
            <a:xfrm rot="-910317">
              <a:off x="554058" y="159577"/>
              <a:ext cx="267785" cy="266309"/>
            </a:xfrm>
            <a:custGeom>
              <a:avLst/>
              <a:gdLst/>
              <a:ahLst/>
              <a:cxnLst/>
              <a:rect l="l" t="t" r="r" b="b"/>
              <a:pathLst>
                <a:path w="6898" h="6860" extrusionOk="0">
                  <a:moveTo>
                    <a:pt x="2158" y="0"/>
                  </a:moveTo>
                  <a:cubicBezTo>
                    <a:pt x="1915" y="31"/>
                    <a:pt x="1702" y="91"/>
                    <a:pt x="1459" y="183"/>
                  </a:cubicBezTo>
                  <a:cubicBezTo>
                    <a:pt x="1185" y="304"/>
                    <a:pt x="912" y="486"/>
                    <a:pt x="669" y="699"/>
                  </a:cubicBezTo>
                  <a:cubicBezTo>
                    <a:pt x="426" y="942"/>
                    <a:pt x="213" y="1216"/>
                    <a:pt x="92" y="1550"/>
                  </a:cubicBezTo>
                  <a:cubicBezTo>
                    <a:pt x="92" y="1580"/>
                    <a:pt x="92" y="1611"/>
                    <a:pt x="61" y="1641"/>
                  </a:cubicBezTo>
                  <a:cubicBezTo>
                    <a:pt x="31" y="1823"/>
                    <a:pt x="0" y="2005"/>
                    <a:pt x="0" y="2188"/>
                  </a:cubicBezTo>
                  <a:cubicBezTo>
                    <a:pt x="0" y="2309"/>
                    <a:pt x="0" y="2431"/>
                    <a:pt x="0" y="2522"/>
                  </a:cubicBezTo>
                  <a:cubicBezTo>
                    <a:pt x="0" y="2644"/>
                    <a:pt x="31" y="2765"/>
                    <a:pt x="61" y="2856"/>
                  </a:cubicBezTo>
                  <a:cubicBezTo>
                    <a:pt x="122" y="3099"/>
                    <a:pt x="213" y="3282"/>
                    <a:pt x="274" y="3494"/>
                  </a:cubicBezTo>
                  <a:cubicBezTo>
                    <a:pt x="395" y="3737"/>
                    <a:pt x="517" y="3950"/>
                    <a:pt x="638" y="4163"/>
                  </a:cubicBezTo>
                  <a:cubicBezTo>
                    <a:pt x="730" y="4284"/>
                    <a:pt x="821" y="4406"/>
                    <a:pt x="942" y="4527"/>
                  </a:cubicBezTo>
                  <a:cubicBezTo>
                    <a:pt x="1185" y="4861"/>
                    <a:pt x="1489" y="5135"/>
                    <a:pt x="1793" y="5408"/>
                  </a:cubicBezTo>
                  <a:cubicBezTo>
                    <a:pt x="1945" y="5560"/>
                    <a:pt x="2066" y="5682"/>
                    <a:pt x="2218" y="5803"/>
                  </a:cubicBezTo>
                  <a:cubicBezTo>
                    <a:pt x="2492" y="6046"/>
                    <a:pt x="2826" y="6229"/>
                    <a:pt x="3130" y="6381"/>
                  </a:cubicBezTo>
                  <a:cubicBezTo>
                    <a:pt x="3342" y="6502"/>
                    <a:pt x="3525" y="6563"/>
                    <a:pt x="3737" y="6654"/>
                  </a:cubicBezTo>
                  <a:cubicBezTo>
                    <a:pt x="3981" y="6745"/>
                    <a:pt x="4224" y="6806"/>
                    <a:pt x="4467" y="6836"/>
                  </a:cubicBezTo>
                  <a:cubicBezTo>
                    <a:pt x="4603" y="6852"/>
                    <a:pt x="4748" y="6859"/>
                    <a:pt x="4896" y="6859"/>
                  </a:cubicBezTo>
                  <a:cubicBezTo>
                    <a:pt x="5044" y="6859"/>
                    <a:pt x="5196" y="6852"/>
                    <a:pt x="5348" y="6836"/>
                  </a:cubicBezTo>
                  <a:cubicBezTo>
                    <a:pt x="5469" y="6806"/>
                    <a:pt x="5591" y="6745"/>
                    <a:pt x="5682" y="6654"/>
                  </a:cubicBezTo>
                  <a:cubicBezTo>
                    <a:pt x="5743" y="6624"/>
                    <a:pt x="5804" y="6593"/>
                    <a:pt x="5864" y="6563"/>
                  </a:cubicBezTo>
                  <a:cubicBezTo>
                    <a:pt x="5986" y="6472"/>
                    <a:pt x="6077" y="6381"/>
                    <a:pt x="6168" y="6259"/>
                  </a:cubicBezTo>
                  <a:cubicBezTo>
                    <a:pt x="6229" y="6198"/>
                    <a:pt x="6259" y="6138"/>
                    <a:pt x="6320" y="6046"/>
                  </a:cubicBezTo>
                  <a:cubicBezTo>
                    <a:pt x="6381" y="5955"/>
                    <a:pt x="6442" y="5834"/>
                    <a:pt x="6502" y="5712"/>
                  </a:cubicBezTo>
                  <a:cubicBezTo>
                    <a:pt x="6533" y="5621"/>
                    <a:pt x="6563" y="5530"/>
                    <a:pt x="6593" y="5439"/>
                  </a:cubicBezTo>
                  <a:cubicBezTo>
                    <a:pt x="6624" y="5317"/>
                    <a:pt x="6654" y="5196"/>
                    <a:pt x="6685" y="5105"/>
                  </a:cubicBezTo>
                  <a:lnTo>
                    <a:pt x="6685" y="5044"/>
                  </a:lnTo>
                  <a:cubicBezTo>
                    <a:pt x="6685" y="5044"/>
                    <a:pt x="6685" y="5044"/>
                    <a:pt x="6685" y="5013"/>
                  </a:cubicBezTo>
                  <a:cubicBezTo>
                    <a:pt x="6715" y="4892"/>
                    <a:pt x="6745" y="4740"/>
                    <a:pt x="6776" y="4588"/>
                  </a:cubicBezTo>
                  <a:cubicBezTo>
                    <a:pt x="6897" y="3828"/>
                    <a:pt x="6533" y="3130"/>
                    <a:pt x="6138" y="2522"/>
                  </a:cubicBezTo>
                  <a:cubicBezTo>
                    <a:pt x="6016" y="2309"/>
                    <a:pt x="5895" y="2127"/>
                    <a:pt x="5773" y="1914"/>
                  </a:cubicBezTo>
                  <a:cubicBezTo>
                    <a:pt x="5621" y="1732"/>
                    <a:pt x="5469" y="1580"/>
                    <a:pt x="5287" y="1398"/>
                  </a:cubicBezTo>
                  <a:cubicBezTo>
                    <a:pt x="5105" y="1185"/>
                    <a:pt x="4892" y="1003"/>
                    <a:pt x="4649" y="821"/>
                  </a:cubicBezTo>
                  <a:cubicBezTo>
                    <a:pt x="4436" y="669"/>
                    <a:pt x="4193" y="517"/>
                    <a:pt x="3950" y="395"/>
                  </a:cubicBezTo>
                  <a:cubicBezTo>
                    <a:pt x="3768" y="304"/>
                    <a:pt x="3616" y="243"/>
                    <a:pt x="3434" y="183"/>
                  </a:cubicBezTo>
                  <a:cubicBezTo>
                    <a:pt x="3282" y="152"/>
                    <a:pt x="3069" y="91"/>
                    <a:pt x="2887" y="61"/>
                  </a:cubicBezTo>
                  <a:cubicBezTo>
                    <a:pt x="2674" y="0"/>
                    <a:pt x="2401" y="0"/>
                    <a:pt x="2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36"/>
            <p:cNvSpPr/>
            <p:nvPr/>
          </p:nvSpPr>
          <p:spPr>
            <a:xfrm rot="-910317">
              <a:off x="344302" y="309639"/>
              <a:ext cx="247753" cy="224538"/>
            </a:xfrm>
            <a:custGeom>
              <a:avLst/>
              <a:gdLst/>
              <a:ahLst/>
              <a:cxnLst/>
              <a:rect l="l" t="t" r="r" b="b"/>
              <a:pathLst>
                <a:path w="6382" h="5784" extrusionOk="0">
                  <a:moveTo>
                    <a:pt x="1847" y="0"/>
                  </a:moveTo>
                  <a:cubicBezTo>
                    <a:pt x="1669" y="0"/>
                    <a:pt x="1490" y="14"/>
                    <a:pt x="1307" y="41"/>
                  </a:cubicBezTo>
                  <a:cubicBezTo>
                    <a:pt x="912" y="132"/>
                    <a:pt x="548" y="315"/>
                    <a:pt x="305" y="649"/>
                  </a:cubicBezTo>
                  <a:cubicBezTo>
                    <a:pt x="214" y="771"/>
                    <a:pt x="122" y="892"/>
                    <a:pt x="92" y="1044"/>
                  </a:cubicBezTo>
                  <a:cubicBezTo>
                    <a:pt x="31" y="1196"/>
                    <a:pt x="1" y="1348"/>
                    <a:pt x="1" y="1500"/>
                  </a:cubicBezTo>
                  <a:lnTo>
                    <a:pt x="1" y="1925"/>
                  </a:lnTo>
                  <a:cubicBezTo>
                    <a:pt x="31" y="2077"/>
                    <a:pt x="62" y="2229"/>
                    <a:pt x="122" y="2350"/>
                  </a:cubicBezTo>
                  <a:cubicBezTo>
                    <a:pt x="153" y="2472"/>
                    <a:pt x="214" y="2593"/>
                    <a:pt x="274" y="2715"/>
                  </a:cubicBezTo>
                  <a:cubicBezTo>
                    <a:pt x="426" y="2958"/>
                    <a:pt x="578" y="3201"/>
                    <a:pt x="730" y="3444"/>
                  </a:cubicBezTo>
                  <a:cubicBezTo>
                    <a:pt x="1034" y="3839"/>
                    <a:pt x="1368" y="4204"/>
                    <a:pt x="1733" y="4568"/>
                  </a:cubicBezTo>
                  <a:cubicBezTo>
                    <a:pt x="1945" y="4720"/>
                    <a:pt x="2158" y="4903"/>
                    <a:pt x="2371" y="5054"/>
                  </a:cubicBezTo>
                  <a:cubicBezTo>
                    <a:pt x="2583" y="5176"/>
                    <a:pt x="2796" y="5298"/>
                    <a:pt x="3009" y="5419"/>
                  </a:cubicBezTo>
                  <a:cubicBezTo>
                    <a:pt x="3191" y="5510"/>
                    <a:pt x="3373" y="5571"/>
                    <a:pt x="3556" y="5601"/>
                  </a:cubicBezTo>
                  <a:cubicBezTo>
                    <a:pt x="3859" y="5693"/>
                    <a:pt x="4194" y="5753"/>
                    <a:pt x="4497" y="5784"/>
                  </a:cubicBezTo>
                  <a:cubicBezTo>
                    <a:pt x="4801" y="5784"/>
                    <a:pt x="5105" y="5723"/>
                    <a:pt x="5379" y="5601"/>
                  </a:cubicBezTo>
                  <a:cubicBezTo>
                    <a:pt x="5591" y="5449"/>
                    <a:pt x="5774" y="5267"/>
                    <a:pt x="5925" y="5054"/>
                  </a:cubicBezTo>
                  <a:cubicBezTo>
                    <a:pt x="5986" y="4933"/>
                    <a:pt x="6017" y="4811"/>
                    <a:pt x="6017" y="4690"/>
                  </a:cubicBezTo>
                  <a:lnTo>
                    <a:pt x="6047" y="4659"/>
                  </a:lnTo>
                  <a:cubicBezTo>
                    <a:pt x="6138" y="4568"/>
                    <a:pt x="6169" y="4447"/>
                    <a:pt x="6229" y="4356"/>
                  </a:cubicBezTo>
                  <a:cubicBezTo>
                    <a:pt x="6290" y="4234"/>
                    <a:pt x="6320" y="4113"/>
                    <a:pt x="6351" y="3961"/>
                  </a:cubicBezTo>
                  <a:cubicBezTo>
                    <a:pt x="6381" y="3809"/>
                    <a:pt x="6381" y="3626"/>
                    <a:pt x="6351" y="3475"/>
                  </a:cubicBezTo>
                  <a:cubicBezTo>
                    <a:pt x="6351" y="3292"/>
                    <a:pt x="6290" y="3140"/>
                    <a:pt x="6229" y="2988"/>
                  </a:cubicBezTo>
                  <a:cubicBezTo>
                    <a:pt x="6199" y="2928"/>
                    <a:pt x="6169" y="2867"/>
                    <a:pt x="6138" y="2806"/>
                  </a:cubicBezTo>
                  <a:cubicBezTo>
                    <a:pt x="6077" y="2715"/>
                    <a:pt x="6017" y="2624"/>
                    <a:pt x="5956" y="2533"/>
                  </a:cubicBezTo>
                  <a:cubicBezTo>
                    <a:pt x="5622" y="2107"/>
                    <a:pt x="5257" y="1743"/>
                    <a:pt x="4892" y="1409"/>
                  </a:cubicBezTo>
                  <a:cubicBezTo>
                    <a:pt x="4680" y="1226"/>
                    <a:pt x="4497" y="1044"/>
                    <a:pt x="4285" y="892"/>
                  </a:cubicBezTo>
                  <a:cubicBezTo>
                    <a:pt x="4133" y="740"/>
                    <a:pt x="3951" y="649"/>
                    <a:pt x="3768" y="558"/>
                  </a:cubicBezTo>
                  <a:cubicBezTo>
                    <a:pt x="3556" y="406"/>
                    <a:pt x="3313" y="315"/>
                    <a:pt x="3070" y="224"/>
                  </a:cubicBezTo>
                  <a:cubicBezTo>
                    <a:pt x="2665" y="75"/>
                    <a:pt x="2261" y="0"/>
                    <a:pt x="1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36"/>
            <p:cNvSpPr/>
            <p:nvPr/>
          </p:nvSpPr>
          <p:spPr>
            <a:xfrm rot="-910317">
              <a:off x="398209" y="840518"/>
              <a:ext cx="126245" cy="126245"/>
            </a:xfrm>
            <a:custGeom>
              <a:avLst/>
              <a:gdLst/>
              <a:ahLst/>
              <a:cxnLst/>
              <a:rect l="l" t="t" r="r" b="b"/>
              <a:pathLst>
                <a:path w="3252" h="3252" extrusionOk="0">
                  <a:moveTo>
                    <a:pt x="1337" y="0"/>
                  </a:moveTo>
                  <a:cubicBezTo>
                    <a:pt x="1034" y="0"/>
                    <a:pt x="730" y="91"/>
                    <a:pt x="517" y="274"/>
                  </a:cubicBezTo>
                  <a:cubicBezTo>
                    <a:pt x="426" y="334"/>
                    <a:pt x="335" y="425"/>
                    <a:pt x="274" y="517"/>
                  </a:cubicBezTo>
                  <a:cubicBezTo>
                    <a:pt x="244" y="547"/>
                    <a:pt x="244" y="577"/>
                    <a:pt x="213" y="608"/>
                  </a:cubicBezTo>
                  <a:cubicBezTo>
                    <a:pt x="152" y="668"/>
                    <a:pt x="92" y="760"/>
                    <a:pt x="31" y="851"/>
                  </a:cubicBezTo>
                  <a:lnTo>
                    <a:pt x="31" y="881"/>
                  </a:lnTo>
                  <a:cubicBezTo>
                    <a:pt x="61" y="912"/>
                    <a:pt x="61" y="942"/>
                    <a:pt x="31" y="972"/>
                  </a:cubicBezTo>
                  <a:cubicBezTo>
                    <a:pt x="0" y="1063"/>
                    <a:pt x="0" y="1185"/>
                    <a:pt x="0" y="1307"/>
                  </a:cubicBezTo>
                  <a:cubicBezTo>
                    <a:pt x="31" y="1367"/>
                    <a:pt x="31" y="1428"/>
                    <a:pt x="31" y="1489"/>
                  </a:cubicBezTo>
                  <a:cubicBezTo>
                    <a:pt x="61" y="1610"/>
                    <a:pt x="122" y="1732"/>
                    <a:pt x="183" y="1853"/>
                  </a:cubicBezTo>
                  <a:cubicBezTo>
                    <a:pt x="304" y="2096"/>
                    <a:pt x="456" y="2340"/>
                    <a:pt x="639" y="2552"/>
                  </a:cubicBezTo>
                  <a:cubicBezTo>
                    <a:pt x="882" y="2795"/>
                    <a:pt x="1155" y="3008"/>
                    <a:pt x="1489" y="3129"/>
                  </a:cubicBezTo>
                  <a:cubicBezTo>
                    <a:pt x="1580" y="3160"/>
                    <a:pt x="1702" y="3190"/>
                    <a:pt x="1793" y="3221"/>
                  </a:cubicBezTo>
                  <a:cubicBezTo>
                    <a:pt x="1915" y="3221"/>
                    <a:pt x="2006" y="3251"/>
                    <a:pt x="2097" y="3251"/>
                  </a:cubicBezTo>
                  <a:cubicBezTo>
                    <a:pt x="2340" y="3221"/>
                    <a:pt x="2553" y="3129"/>
                    <a:pt x="2735" y="3008"/>
                  </a:cubicBezTo>
                  <a:cubicBezTo>
                    <a:pt x="2948" y="2856"/>
                    <a:pt x="3069" y="2643"/>
                    <a:pt x="3160" y="2431"/>
                  </a:cubicBezTo>
                  <a:cubicBezTo>
                    <a:pt x="3251" y="2188"/>
                    <a:pt x="3251" y="1914"/>
                    <a:pt x="3221" y="1671"/>
                  </a:cubicBezTo>
                  <a:cubicBezTo>
                    <a:pt x="3221" y="1610"/>
                    <a:pt x="3221" y="1550"/>
                    <a:pt x="3191" y="1489"/>
                  </a:cubicBezTo>
                  <a:cubicBezTo>
                    <a:pt x="3160" y="1367"/>
                    <a:pt x="3130" y="1276"/>
                    <a:pt x="3069" y="1185"/>
                  </a:cubicBezTo>
                  <a:cubicBezTo>
                    <a:pt x="2978" y="942"/>
                    <a:pt x="2826" y="760"/>
                    <a:pt x="2644" y="577"/>
                  </a:cubicBezTo>
                  <a:cubicBezTo>
                    <a:pt x="2431" y="395"/>
                    <a:pt x="2188" y="274"/>
                    <a:pt x="1945" y="152"/>
                  </a:cubicBezTo>
                  <a:cubicBezTo>
                    <a:pt x="1732" y="61"/>
                    <a:pt x="1550" y="0"/>
                    <a:pt x="1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36"/>
            <p:cNvSpPr/>
            <p:nvPr/>
          </p:nvSpPr>
          <p:spPr>
            <a:xfrm rot="-910317">
              <a:off x="84138" y="399517"/>
              <a:ext cx="192317" cy="179312"/>
            </a:xfrm>
            <a:custGeom>
              <a:avLst/>
              <a:gdLst/>
              <a:ahLst/>
              <a:cxnLst/>
              <a:rect l="l" t="t" r="r" b="b"/>
              <a:pathLst>
                <a:path w="4954" h="4619" extrusionOk="0">
                  <a:moveTo>
                    <a:pt x="1945" y="1"/>
                  </a:moveTo>
                  <a:cubicBezTo>
                    <a:pt x="1763" y="1"/>
                    <a:pt x="1581" y="31"/>
                    <a:pt x="1399" y="62"/>
                  </a:cubicBezTo>
                  <a:cubicBezTo>
                    <a:pt x="1277" y="92"/>
                    <a:pt x="1186" y="122"/>
                    <a:pt x="1095" y="183"/>
                  </a:cubicBezTo>
                  <a:cubicBezTo>
                    <a:pt x="1004" y="244"/>
                    <a:pt x="943" y="274"/>
                    <a:pt x="852" y="335"/>
                  </a:cubicBezTo>
                  <a:cubicBezTo>
                    <a:pt x="700" y="457"/>
                    <a:pt x="578" y="578"/>
                    <a:pt x="457" y="730"/>
                  </a:cubicBezTo>
                  <a:lnTo>
                    <a:pt x="426" y="791"/>
                  </a:lnTo>
                  <a:cubicBezTo>
                    <a:pt x="426" y="821"/>
                    <a:pt x="396" y="821"/>
                    <a:pt x="396" y="851"/>
                  </a:cubicBezTo>
                  <a:lnTo>
                    <a:pt x="335" y="912"/>
                  </a:lnTo>
                  <a:cubicBezTo>
                    <a:pt x="305" y="943"/>
                    <a:pt x="274" y="1003"/>
                    <a:pt x="244" y="1064"/>
                  </a:cubicBezTo>
                  <a:cubicBezTo>
                    <a:pt x="244" y="1095"/>
                    <a:pt x="214" y="1125"/>
                    <a:pt x="214" y="1155"/>
                  </a:cubicBezTo>
                  <a:lnTo>
                    <a:pt x="183" y="1216"/>
                  </a:lnTo>
                  <a:lnTo>
                    <a:pt x="153" y="1277"/>
                  </a:lnTo>
                  <a:lnTo>
                    <a:pt x="122" y="1368"/>
                  </a:lnTo>
                  <a:cubicBezTo>
                    <a:pt x="92" y="1398"/>
                    <a:pt x="92" y="1459"/>
                    <a:pt x="92" y="1550"/>
                  </a:cubicBezTo>
                  <a:cubicBezTo>
                    <a:pt x="92" y="1611"/>
                    <a:pt x="62" y="1672"/>
                    <a:pt x="31" y="1763"/>
                  </a:cubicBezTo>
                  <a:cubicBezTo>
                    <a:pt x="1" y="1945"/>
                    <a:pt x="31" y="2128"/>
                    <a:pt x="62" y="2310"/>
                  </a:cubicBezTo>
                  <a:cubicBezTo>
                    <a:pt x="122" y="2492"/>
                    <a:pt x="183" y="2674"/>
                    <a:pt x="274" y="2857"/>
                  </a:cubicBezTo>
                  <a:cubicBezTo>
                    <a:pt x="457" y="3161"/>
                    <a:pt x="669" y="3434"/>
                    <a:pt x="912" y="3677"/>
                  </a:cubicBezTo>
                  <a:cubicBezTo>
                    <a:pt x="1064" y="3829"/>
                    <a:pt x="1216" y="3951"/>
                    <a:pt x="1368" y="4042"/>
                  </a:cubicBezTo>
                  <a:cubicBezTo>
                    <a:pt x="1550" y="4163"/>
                    <a:pt x="1733" y="4285"/>
                    <a:pt x="1945" y="4376"/>
                  </a:cubicBezTo>
                  <a:cubicBezTo>
                    <a:pt x="2249" y="4528"/>
                    <a:pt x="2583" y="4589"/>
                    <a:pt x="2918" y="4619"/>
                  </a:cubicBezTo>
                  <a:cubicBezTo>
                    <a:pt x="3100" y="4619"/>
                    <a:pt x="3282" y="4589"/>
                    <a:pt x="3465" y="4558"/>
                  </a:cubicBezTo>
                  <a:lnTo>
                    <a:pt x="3586" y="4528"/>
                  </a:lnTo>
                  <a:cubicBezTo>
                    <a:pt x="3677" y="4528"/>
                    <a:pt x="3799" y="4528"/>
                    <a:pt x="3890" y="4497"/>
                  </a:cubicBezTo>
                  <a:cubicBezTo>
                    <a:pt x="4163" y="4406"/>
                    <a:pt x="4406" y="4285"/>
                    <a:pt x="4619" y="4072"/>
                  </a:cubicBezTo>
                  <a:cubicBezTo>
                    <a:pt x="4801" y="3920"/>
                    <a:pt x="4862" y="3647"/>
                    <a:pt x="4832" y="3404"/>
                  </a:cubicBezTo>
                  <a:cubicBezTo>
                    <a:pt x="4923" y="3161"/>
                    <a:pt x="4953" y="2857"/>
                    <a:pt x="4893" y="2583"/>
                  </a:cubicBezTo>
                  <a:cubicBezTo>
                    <a:pt x="4893" y="2553"/>
                    <a:pt x="4862" y="2523"/>
                    <a:pt x="4832" y="2462"/>
                  </a:cubicBezTo>
                  <a:cubicBezTo>
                    <a:pt x="4832" y="2188"/>
                    <a:pt x="4771" y="1884"/>
                    <a:pt x="4680" y="1641"/>
                  </a:cubicBezTo>
                  <a:cubicBezTo>
                    <a:pt x="4619" y="1520"/>
                    <a:pt x="4558" y="1429"/>
                    <a:pt x="4467" y="1307"/>
                  </a:cubicBezTo>
                  <a:cubicBezTo>
                    <a:pt x="4406" y="1216"/>
                    <a:pt x="4346" y="1125"/>
                    <a:pt x="4255" y="1034"/>
                  </a:cubicBezTo>
                  <a:cubicBezTo>
                    <a:pt x="4103" y="882"/>
                    <a:pt x="3951" y="760"/>
                    <a:pt x="3799" y="639"/>
                  </a:cubicBezTo>
                  <a:cubicBezTo>
                    <a:pt x="3677" y="548"/>
                    <a:pt x="3586" y="457"/>
                    <a:pt x="3465" y="396"/>
                  </a:cubicBezTo>
                  <a:cubicBezTo>
                    <a:pt x="3252" y="244"/>
                    <a:pt x="3009" y="153"/>
                    <a:pt x="2796" y="92"/>
                  </a:cubicBezTo>
                  <a:cubicBezTo>
                    <a:pt x="2614" y="62"/>
                    <a:pt x="2492" y="31"/>
                    <a:pt x="2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36"/>
            <p:cNvSpPr/>
            <p:nvPr/>
          </p:nvSpPr>
          <p:spPr>
            <a:xfrm rot="-910317">
              <a:off x="134999" y="655430"/>
              <a:ext cx="166346" cy="217240"/>
            </a:xfrm>
            <a:custGeom>
              <a:avLst/>
              <a:gdLst/>
              <a:ahLst/>
              <a:cxnLst/>
              <a:rect l="l" t="t" r="r" b="b"/>
              <a:pathLst>
                <a:path w="4285" h="5596" extrusionOk="0">
                  <a:moveTo>
                    <a:pt x="1174" y="0"/>
                  </a:moveTo>
                  <a:cubicBezTo>
                    <a:pt x="1094" y="0"/>
                    <a:pt x="1019" y="8"/>
                    <a:pt x="943" y="23"/>
                  </a:cubicBezTo>
                  <a:cubicBezTo>
                    <a:pt x="821" y="23"/>
                    <a:pt x="730" y="54"/>
                    <a:pt x="639" y="84"/>
                  </a:cubicBezTo>
                  <a:cubicBezTo>
                    <a:pt x="548" y="145"/>
                    <a:pt x="487" y="175"/>
                    <a:pt x="396" y="236"/>
                  </a:cubicBezTo>
                  <a:cubicBezTo>
                    <a:pt x="335" y="297"/>
                    <a:pt x="274" y="357"/>
                    <a:pt x="213" y="449"/>
                  </a:cubicBezTo>
                  <a:cubicBezTo>
                    <a:pt x="183" y="509"/>
                    <a:pt x="122" y="600"/>
                    <a:pt x="92" y="692"/>
                  </a:cubicBezTo>
                  <a:lnTo>
                    <a:pt x="92" y="722"/>
                  </a:lnTo>
                  <a:cubicBezTo>
                    <a:pt x="61" y="813"/>
                    <a:pt x="61" y="904"/>
                    <a:pt x="31" y="995"/>
                  </a:cubicBezTo>
                  <a:cubicBezTo>
                    <a:pt x="31" y="1087"/>
                    <a:pt x="31" y="1178"/>
                    <a:pt x="1" y="1269"/>
                  </a:cubicBezTo>
                  <a:cubicBezTo>
                    <a:pt x="1" y="1451"/>
                    <a:pt x="1" y="1633"/>
                    <a:pt x="31" y="1816"/>
                  </a:cubicBezTo>
                  <a:cubicBezTo>
                    <a:pt x="61" y="1846"/>
                    <a:pt x="61" y="1877"/>
                    <a:pt x="61" y="1907"/>
                  </a:cubicBezTo>
                  <a:cubicBezTo>
                    <a:pt x="92" y="2150"/>
                    <a:pt x="122" y="2363"/>
                    <a:pt x="183" y="2606"/>
                  </a:cubicBezTo>
                  <a:cubicBezTo>
                    <a:pt x="274" y="2879"/>
                    <a:pt x="396" y="3183"/>
                    <a:pt x="517" y="3426"/>
                  </a:cubicBezTo>
                  <a:cubicBezTo>
                    <a:pt x="608" y="3578"/>
                    <a:pt x="699" y="3700"/>
                    <a:pt x="760" y="3851"/>
                  </a:cubicBezTo>
                  <a:cubicBezTo>
                    <a:pt x="1034" y="4277"/>
                    <a:pt x="1338" y="4672"/>
                    <a:pt x="1702" y="5036"/>
                  </a:cubicBezTo>
                  <a:cubicBezTo>
                    <a:pt x="1915" y="5279"/>
                    <a:pt x="2188" y="5462"/>
                    <a:pt x="2492" y="5553"/>
                  </a:cubicBezTo>
                  <a:cubicBezTo>
                    <a:pt x="2574" y="5580"/>
                    <a:pt x="2662" y="5595"/>
                    <a:pt x="2751" y="5595"/>
                  </a:cubicBezTo>
                  <a:cubicBezTo>
                    <a:pt x="2859" y="5595"/>
                    <a:pt x="2969" y="5573"/>
                    <a:pt x="3069" y="5522"/>
                  </a:cubicBezTo>
                  <a:cubicBezTo>
                    <a:pt x="3160" y="5462"/>
                    <a:pt x="3252" y="5371"/>
                    <a:pt x="3312" y="5249"/>
                  </a:cubicBezTo>
                  <a:cubicBezTo>
                    <a:pt x="3312" y="5219"/>
                    <a:pt x="3343" y="5219"/>
                    <a:pt x="3373" y="5188"/>
                  </a:cubicBezTo>
                  <a:cubicBezTo>
                    <a:pt x="3464" y="5158"/>
                    <a:pt x="3525" y="5128"/>
                    <a:pt x="3616" y="5097"/>
                  </a:cubicBezTo>
                  <a:cubicBezTo>
                    <a:pt x="3829" y="4976"/>
                    <a:pt x="4011" y="4824"/>
                    <a:pt x="4102" y="4611"/>
                  </a:cubicBezTo>
                  <a:cubicBezTo>
                    <a:pt x="4163" y="4520"/>
                    <a:pt x="4224" y="4429"/>
                    <a:pt x="4254" y="4338"/>
                  </a:cubicBezTo>
                  <a:cubicBezTo>
                    <a:pt x="4254" y="4216"/>
                    <a:pt x="4285" y="4094"/>
                    <a:pt x="4285" y="4003"/>
                  </a:cubicBezTo>
                  <a:lnTo>
                    <a:pt x="4285" y="3730"/>
                  </a:lnTo>
                  <a:cubicBezTo>
                    <a:pt x="4285" y="2818"/>
                    <a:pt x="3981" y="1907"/>
                    <a:pt x="3434" y="1117"/>
                  </a:cubicBezTo>
                  <a:cubicBezTo>
                    <a:pt x="3252" y="904"/>
                    <a:pt x="3069" y="692"/>
                    <a:pt x="2826" y="509"/>
                  </a:cubicBezTo>
                  <a:cubicBezTo>
                    <a:pt x="2614" y="327"/>
                    <a:pt x="2340" y="175"/>
                    <a:pt x="2067" y="114"/>
                  </a:cubicBezTo>
                  <a:cubicBezTo>
                    <a:pt x="1915" y="54"/>
                    <a:pt x="1763" y="54"/>
                    <a:pt x="1611" y="23"/>
                  </a:cubicBezTo>
                  <a:lnTo>
                    <a:pt x="1429" y="23"/>
                  </a:lnTo>
                  <a:cubicBezTo>
                    <a:pt x="1338" y="8"/>
                    <a:pt x="1254" y="0"/>
                    <a:pt x="11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36"/>
            <p:cNvSpPr/>
            <p:nvPr/>
          </p:nvSpPr>
          <p:spPr>
            <a:xfrm rot="-910317">
              <a:off x="262351" y="113524"/>
              <a:ext cx="195811" cy="154234"/>
            </a:xfrm>
            <a:custGeom>
              <a:avLst/>
              <a:gdLst/>
              <a:ahLst/>
              <a:cxnLst/>
              <a:rect l="l" t="t" r="r" b="b"/>
              <a:pathLst>
                <a:path w="5044" h="3973" extrusionOk="0">
                  <a:moveTo>
                    <a:pt x="1443" y="0"/>
                  </a:moveTo>
                  <a:cubicBezTo>
                    <a:pt x="1337" y="0"/>
                    <a:pt x="1231" y="8"/>
                    <a:pt x="1124" y="23"/>
                  </a:cubicBezTo>
                  <a:cubicBezTo>
                    <a:pt x="942" y="53"/>
                    <a:pt x="760" y="114"/>
                    <a:pt x="608" y="175"/>
                  </a:cubicBezTo>
                  <a:cubicBezTo>
                    <a:pt x="395" y="296"/>
                    <a:pt x="213" y="479"/>
                    <a:pt x="122" y="722"/>
                  </a:cubicBezTo>
                  <a:lnTo>
                    <a:pt x="91" y="782"/>
                  </a:lnTo>
                  <a:cubicBezTo>
                    <a:pt x="0" y="1147"/>
                    <a:pt x="61" y="1542"/>
                    <a:pt x="243" y="1876"/>
                  </a:cubicBezTo>
                  <a:cubicBezTo>
                    <a:pt x="517" y="2423"/>
                    <a:pt x="972" y="2909"/>
                    <a:pt x="1519" y="3183"/>
                  </a:cubicBezTo>
                  <a:lnTo>
                    <a:pt x="1671" y="3243"/>
                  </a:lnTo>
                  <a:lnTo>
                    <a:pt x="1793" y="3335"/>
                  </a:lnTo>
                  <a:cubicBezTo>
                    <a:pt x="2097" y="3547"/>
                    <a:pt x="2461" y="3730"/>
                    <a:pt x="2826" y="3851"/>
                  </a:cubicBezTo>
                  <a:cubicBezTo>
                    <a:pt x="2947" y="3912"/>
                    <a:pt x="3099" y="3942"/>
                    <a:pt x="3221" y="3973"/>
                  </a:cubicBezTo>
                  <a:lnTo>
                    <a:pt x="3676" y="3973"/>
                  </a:lnTo>
                  <a:cubicBezTo>
                    <a:pt x="3707" y="3973"/>
                    <a:pt x="3737" y="3942"/>
                    <a:pt x="3768" y="3942"/>
                  </a:cubicBezTo>
                  <a:cubicBezTo>
                    <a:pt x="3859" y="3912"/>
                    <a:pt x="3950" y="3881"/>
                    <a:pt x="4011" y="3851"/>
                  </a:cubicBezTo>
                  <a:cubicBezTo>
                    <a:pt x="4132" y="3790"/>
                    <a:pt x="4223" y="3730"/>
                    <a:pt x="4314" y="3638"/>
                  </a:cubicBezTo>
                  <a:cubicBezTo>
                    <a:pt x="4406" y="3578"/>
                    <a:pt x="4497" y="3456"/>
                    <a:pt x="4527" y="3335"/>
                  </a:cubicBezTo>
                  <a:lnTo>
                    <a:pt x="4588" y="3304"/>
                  </a:lnTo>
                  <a:cubicBezTo>
                    <a:pt x="4649" y="3243"/>
                    <a:pt x="4740" y="3152"/>
                    <a:pt x="4801" y="3061"/>
                  </a:cubicBezTo>
                  <a:cubicBezTo>
                    <a:pt x="4922" y="2848"/>
                    <a:pt x="5013" y="2636"/>
                    <a:pt x="5044" y="2393"/>
                  </a:cubicBezTo>
                  <a:cubicBezTo>
                    <a:pt x="5044" y="2302"/>
                    <a:pt x="5044" y="2180"/>
                    <a:pt x="5044" y="2089"/>
                  </a:cubicBezTo>
                  <a:cubicBezTo>
                    <a:pt x="5044" y="2028"/>
                    <a:pt x="5044" y="1998"/>
                    <a:pt x="5013" y="1937"/>
                  </a:cubicBezTo>
                  <a:cubicBezTo>
                    <a:pt x="4983" y="1785"/>
                    <a:pt x="4952" y="1664"/>
                    <a:pt x="4892" y="1542"/>
                  </a:cubicBezTo>
                  <a:cubicBezTo>
                    <a:pt x="4801" y="1390"/>
                    <a:pt x="4679" y="1269"/>
                    <a:pt x="4558" y="1117"/>
                  </a:cubicBezTo>
                  <a:cubicBezTo>
                    <a:pt x="4375" y="934"/>
                    <a:pt x="4163" y="752"/>
                    <a:pt x="3950" y="600"/>
                  </a:cubicBezTo>
                  <a:cubicBezTo>
                    <a:pt x="3737" y="479"/>
                    <a:pt x="3525" y="387"/>
                    <a:pt x="3312" y="266"/>
                  </a:cubicBezTo>
                  <a:cubicBezTo>
                    <a:pt x="3221" y="236"/>
                    <a:pt x="3160" y="205"/>
                    <a:pt x="3099" y="205"/>
                  </a:cubicBezTo>
                  <a:cubicBezTo>
                    <a:pt x="2917" y="114"/>
                    <a:pt x="2735" y="53"/>
                    <a:pt x="2522" y="23"/>
                  </a:cubicBezTo>
                  <a:cubicBezTo>
                    <a:pt x="2400" y="8"/>
                    <a:pt x="2279" y="0"/>
                    <a:pt x="2153" y="0"/>
                  </a:cubicBezTo>
                  <a:cubicBezTo>
                    <a:pt x="2028" y="0"/>
                    <a:pt x="1899" y="8"/>
                    <a:pt x="1762" y="23"/>
                  </a:cubicBezTo>
                  <a:cubicBezTo>
                    <a:pt x="1656" y="8"/>
                    <a:pt x="1550" y="0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36"/>
            <p:cNvSpPr/>
            <p:nvPr/>
          </p:nvSpPr>
          <p:spPr>
            <a:xfrm rot="-910317">
              <a:off x="36445" y="192103"/>
              <a:ext cx="205245" cy="186378"/>
            </a:xfrm>
            <a:custGeom>
              <a:avLst/>
              <a:gdLst/>
              <a:ahLst/>
              <a:cxnLst/>
              <a:rect l="l" t="t" r="r" b="b"/>
              <a:pathLst>
                <a:path w="5287" h="4801" extrusionOk="0">
                  <a:moveTo>
                    <a:pt x="1762" y="1884"/>
                  </a:moveTo>
                  <a:cubicBezTo>
                    <a:pt x="1732" y="1884"/>
                    <a:pt x="1732" y="1914"/>
                    <a:pt x="1732" y="1945"/>
                  </a:cubicBezTo>
                  <a:lnTo>
                    <a:pt x="1732" y="1975"/>
                  </a:lnTo>
                  <a:lnTo>
                    <a:pt x="1611" y="1884"/>
                  </a:lnTo>
                  <a:close/>
                  <a:moveTo>
                    <a:pt x="1519" y="0"/>
                  </a:moveTo>
                  <a:cubicBezTo>
                    <a:pt x="1398" y="31"/>
                    <a:pt x="1276" y="31"/>
                    <a:pt x="1155" y="61"/>
                  </a:cubicBezTo>
                  <a:cubicBezTo>
                    <a:pt x="1033" y="91"/>
                    <a:pt x="942" y="122"/>
                    <a:pt x="851" y="183"/>
                  </a:cubicBezTo>
                  <a:cubicBezTo>
                    <a:pt x="760" y="243"/>
                    <a:pt x="669" y="304"/>
                    <a:pt x="578" y="365"/>
                  </a:cubicBezTo>
                  <a:cubicBezTo>
                    <a:pt x="395" y="486"/>
                    <a:pt x="243" y="669"/>
                    <a:pt x="152" y="851"/>
                  </a:cubicBezTo>
                  <a:cubicBezTo>
                    <a:pt x="122" y="942"/>
                    <a:pt x="122" y="1003"/>
                    <a:pt x="91" y="1064"/>
                  </a:cubicBezTo>
                  <a:cubicBezTo>
                    <a:pt x="61" y="1155"/>
                    <a:pt x="31" y="1216"/>
                    <a:pt x="31" y="1307"/>
                  </a:cubicBezTo>
                  <a:cubicBezTo>
                    <a:pt x="0" y="1519"/>
                    <a:pt x="0" y="1702"/>
                    <a:pt x="31" y="1884"/>
                  </a:cubicBezTo>
                  <a:cubicBezTo>
                    <a:pt x="91" y="2127"/>
                    <a:pt x="183" y="2370"/>
                    <a:pt x="304" y="2552"/>
                  </a:cubicBezTo>
                  <a:cubicBezTo>
                    <a:pt x="426" y="2826"/>
                    <a:pt x="608" y="3099"/>
                    <a:pt x="821" y="3312"/>
                  </a:cubicBezTo>
                  <a:cubicBezTo>
                    <a:pt x="972" y="3494"/>
                    <a:pt x="1155" y="3677"/>
                    <a:pt x="1337" y="3828"/>
                  </a:cubicBezTo>
                  <a:cubicBezTo>
                    <a:pt x="1489" y="3950"/>
                    <a:pt x="1671" y="4072"/>
                    <a:pt x="1854" y="4193"/>
                  </a:cubicBezTo>
                  <a:cubicBezTo>
                    <a:pt x="1975" y="4254"/>
                    <a:pt x="2127" y="4345"/>
                    <a:pt x="2279" y="4406"/>
                  </a:cubicBezTo>
                  <a:lnTo>
                    <a:pt x="2613" y="4558"/>
                  </a:lnTo>
                  <a:cubicBezTo>
                    <a:pt x="2856" y="4649"/>
                    <a:pt x="3099" y="4710"/>
                    <a:pt x="3373" y="4770"/>
                  </a:cubicBezTo>
                  <a:cubicBezTo>
                    <a:pt x="3464" y="4770"/>
                    <a:pt x="3555" y="4801"/>
                    <a:pt x="3646" y="4801"/>
                  </a:cubicBezTo>
                  <a:lnTo>
                    <a:pt x="3950" y="4801"/>
                  </a:lnTo>
                  <a:cubicBezTo>
                    <a:pt x="4041" y="4801"/>
                    <a:pt x="4163" y="4770"/>
                    <a:pt x="4254" y="4740"/>
                  </a:cubicBezTo>
                  <a:cubicBezTo>
                    <a:pt x="4527" y="4618"/>
                    <a:pt x="4770" y="4467"/>
                    <a:pt x="5013" y="4254"/>
                  </a:cubicBezTo>
                  <a:cubicBezTo>
                    <a:pt x="5135" y="4163"/>
                    <a:pt x="5226" y="3980"/>
                    <a:pt x="5256" y="3798"/>
                  </a:cubicBezTo>
                  <a:cubicBezTo>
                    <a:pt x="5256" y="3707"/>
                    <a:pt x="5226" y="3585"/>
                    <a:pt x="5196" y="3494"/>
                  </a:cubicBezTo>
                  <a:cubicBezTo>
                    <a:pt x="5256" y="3342"/>
                    <a:pt x="5287" y="3190"/>
                    <a:pt x="5287" y="3039"/>
                  </a:cubicBezTo>
                  <a:cubicBezTo>
                    <a:pt x="5287" y="2887"/>
                    <a:pt x="5287" y="2765"/>
                    <a:pt x="5287" y="2644"/>
                  </a:cubicBezTo>
                  <a:cubicBezTo>
                    <a:pt x="5256" y="2522"/>
                    <a:pt x="5226" y="2400"/>
                    <a:pt x="5165" y="2279"/>
                  </a:cubicBezTo>
                  <a:cubicBezTo>
                    <a:pt x="5074" y="1914"/>
                    <a:pt x="4892" y="1611"/>
                    <a:pt x="4679" y="1337"/>
                  </a:cubicBezTo>
                  <a:cubicBezTo>
                    <a:pt x="4618" y="1246"/>
                    <a:pt x="4527" y="1185"/>
                    <a:pt x="4436" y="1094"/>
                  </a:cubicBezTo>
                  <a:cubicBezTo>
                    <a:pt x="4284" y="912"/>
                    <a:pt x="4102" y="760"/>
                    <a:pt x="3889" y="638"/>
                  </a:cubicBezTo>
                  <a:cubicBezTo>
                    <a:pt x="3798" y="578"/>
                    <a:pt x="3677" y="517"/>
                    <a:pt x="3585" y="456"/>
                  </a:cubicBezTo>
                  <a:cubicBezTo>
                    <a:pt x="3464" y="395"/>
                    <a:pt x="3251" y="304"/>
                    <a:pt x="3099" y="243"/>
                  </a:cubicBezTo>
                  <a:cubicBezTo>
                    <a:pt x="2765" y="122"/>
                    <a:pt x="2431" y="61"/>
                    <a:pt x="2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36"/>
            <p:cNvSpPr/>
            <p:nvPr/>
          </p:nvSpPr>
          <p:spPr>
            <a:xfrm rot="-910317">
              <a:off x="-24602" y="530970"/>
              <a:ext cx="116772" cy="133659"/>
            </a:xfrm>
            <a:custGeom>
              <a:avLst/>
              <a:gdLst/>
              <a:ahLst/>
              <a:cxnLst/>
              <a:rect l="l" t="t" r="r" b="b"/>
              <a:pathLst>
                <a:path w="3008" h="3443" extrusionOk="0">
                  <a:moveTo>
                    <a:pt x="1028" y="1"/>
                  </a:moveTo>
                  <a:cubicBezTo>
                    <a:pt x="878" y="1"/>
                    <a:pt x="733" y="55"/>
                    <a:pt x="608" y="130"/>
                  </a:cubicBezTo>
                  <a:cubicBezTo>
                    <a:pt x="425" y="191"/>
                    <a:pt x="304" y="343"/>
                    <a:pt x="213" y="495"/>
                  </a:cubicBezTo>
                  <a:cubicBezTo>
                    <a:pt x="91" y="647"/>
                    <a:pt x="30" y="829"/>
                    <a:pt x="0" y="1011"/>
                  </a:cubicBezTo>
                  <a:cubicBezTo>
                    <a:pt x="0" y="1163"/>
                    <a:pt x="0" y="1315"/>
                    <a:pt x="0" y="1498"/>
                  </a:cubicBezTo>
                  <a:cubicBezTo>
                    <a:pt x="30" y="1558"/>
                    <a:pt x="30" y="1589"/>
                    <a:pt x="30" y="1650"/>
                  </a:cubicBezTo>
                  <a:cubicBezTo>
                    <a:pt x="61" y="1741"/>
                    <a:pt x="91" y="1862"/>
                    <a:pt x="152" y="1953"/>
                  </a:cubicBezTo>
                  <a:cubicBezTo>
                    <a:pt x="182" y="2014"/>
                    <a:pt x="213" y="2105"/>
                    <a:pt x="243" y="2166"/>
                  </a:cubicBezTo>
                  <a:cubicBezTo>
                    <a:pt x="304" y="2348"/>
                    <a:pt x="395" y="2500"/>
                    <a:pt x="517" y="2652"/>
                  </a:cubicBezTo>
                  <a:cubicBezTo>
                    <a:pt x="638" y="2865"/>
                    <a:pt x="790" y="3017"/>
                    <a:pt x="972" y="3199"/>
                  </a:cubicBezTo>
                  <a:cubicBezTo>
                    <a:pt x="1063" y="3260"/>
                    <a:pt x="1185" y="3321"/>
                    <a:pt x="1307" y="3381"/>
                  </a:cubicBezTo>
                  <a:cubicBezTo>
                    <a:pt x="1398" y="3412"/>
                    <a:pt x="1519" y="3442"/>
                    <a:pt x="1641" y="3442"/>
                  </a:cubicBezTo>
                  <a:cubicBezTo>
                    <a:pt x="1793" y="3442"/>
                    <a:pt x="1945" y="3412"/>
                    <a:pt x="2096" y="3351"/>
                  </a:cubicBezTo>
                  <a:cubicBezTo>
                    <a:pt x="2188" y="3321"/>
                    <a:pt x="2248" y="3260"/>
                    <a:pt x="2309" y="3199"/>
                  </a:cubicBezTo>
                  <a:lnTo>
                    <a:pt x="2461" y="3138"/>
                  </a:lnTo>
                  <a:cubicBezTo>
                    <a:pt x="2552" y="3108"/>
                    <a:pt x="2643" y="3047"/>
                    <a:pt x="2704" y="2986"/>
                  </a:cubicBezTo>
                  <a:cubicBezTo>
                    <a:pt x="2826" y="2895"/>
                    <a:pt x="2886" y="2774"/>
                    <a:pt x="2947" y="2652"/>
                  </a:cubicBezTo>
                  <a:lnTo>
                    <a:pt x="2947" y="2591"/>
                  </a:lnTo>
                  <a:cubicBezTo>
                    <a:pt x="2978" y="2500"/>
                    <a:pt x="2978" y="2409"/>
                    <a:pt x="2978" y="2318"/>
                  </a:cubicBezTo>
                  <a:cubicBezTo>
                    <a:pt x="3008" y="2227"/>
                    <a:pt x="3008" y="2105"/>
                    <a:pt x="2978" y="2014"/>
                  </a:cubicBezTo>
                  <a:cubicBezTo>
                    <a:pt x="2978" y="1953"/>
                    <a:pt x="2978" y="1862"/>
                    <a:pt x="2978" y="1801"/>
                  </a:cubicBezTo>
                  <a:cubicBezTo>
                    <a:pt x="2947" y="1619"/>
                    <a:pt x="2886" y="1467"/>
                    <a:pt x="2795" y="1285"/>
                  </a:cubicBezTo>
                  <a:cubicBezTo>
                    <a:pt x="2735" y="1133"/>
                    <a:pt x="2643" y="1011"/>
                    <a:pt x="2552" y="860"/>
                  </a:cubicBezTo>
                  <a:cubicBezTo>
                    <a:pt x="2431" y="738"/>
                    <a:pt x="2309" y="617"/>
                    <a:pt x="2188" y="495"/>
                  </a:cubicBezTo>
                  <a:cubicBezTo>
                    <a:pt x="2066" y="313"/>
                    <a:pt x="1884" y="191"/>
                    <a:pt x="1671" y="100"/>
                  </a:cubicBezTo>
                  <a:cubicBezTo>
                    <a:pt x="1489" y="39"/>
                    <a:pt x="1307" y="9"/>
                    <a:pt x="1124" y="9"/>
                  </a:cubicBezTo>
                  <a:cubicBezTo>
                    <a:pt x="1092" y="3"/>
                    <a:pt x="1060" y="1"/>
                    <a:pt x="10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36"/>
            <p:cNvSpPr/>
            <p:nvPr/>
          </p:nvSpPr>
          <p:spPr>
            <a:xfrm rot="-910317">
              <a:off x="881508" y="944861"/>
              <a:ext cx="228847" cy="169724"/>
            </a:xfrm>
            <a:custGeom>
              <a:avLst/>
              <a:gdLst/>
              <a:ahLst/>
              <a:cxnLst/>
              <a:rect l="l" t="t" r="r" b="b"/>
              <a:pathLst>
                <a:path w="5895" h="4372" extrusionOk="0">
                  <a:moveTo>
                    <a:pt x="2151" y="1"/>
                  </a:moveTo>
                  <a:cubicBezTo>
                    <a:pt x="1903" y="1"/>
                    <a:pt x="1660" y="22"/>
                    <a:pt x="1429" y="80"/>
                  </a:cubicBezTo>
                  <a:cubicBezTo>
                    <a:pt x="1186" y="141"/>
                    <a:pt x="942" y="262"/>
                    <a:pt x="730" y="414"/>
                  </a:cubicBezTo>
                  <a:cubicBezTo>
                    <a:pt x="639" y="445"/>
                    <a:pt x="578" y="505"/>
                    <a:pt x="517" y="566"/>
                  </a:cubicBezTo>
                  <a:cubicBezTo>
                    <a:pt x="456" y="627"/>
                    <a:pt x="396" y="688"/>
                    <a:pt x="365" y="779"/>
                  </a:cubicBezTo>
                  <a:cubicBezTo>
                    <a:pt x="304" y="839"/>
                    <a:pt x="274" y="900"/>
                    <a:pt x="244" y="991"/>
                  </a:cubicBezTo>
                  <a:cubicBezTo>
                    <a:pt x="183" y="1052"/>
                    <a:pt x="152" y="1174"/>
                    <a:pt x="122" y="1265"/>
                  </a:cubicBezTo>
                  <a:cubicBezTo>
                    <a:pt x="92" y="1356"/>
                    <a:pt x="61" y="1447"/>
                    <a:pt x="31" y="1538"/>
                  </a:cubicBezTo>
                  <a:cubicBezTo>
                    <a:pt x="31" y="1599"/>
                    <a:pt x="31" y="1660"/>
                    <a:pt x="31" y="1721"/>
                  </a:cubicBezTo>
                  <a:cubicBezTo>
                    <a:pt x="1" y="1872"/>
                    <a:pt x="1" y="2055"/>
                    <a:pt x="61" y="2237"/>
                  </a:cubicBezTo>
                  <a:cubicBezTo>
                    <a:pt x="152" y="2571"/>
                    <a:pt x="335" y="2875"/>
                    <a:pt x="608" y="3088"/>
                  </a:cubicBezTo>
                  <a:cubicBezTo>
                    <a:pt x="851" y="3361"/>
                    <a:pt x="1155" y="3574"/>
                    <a:pt x="1459" y="3756"/>
                  </a:cubicBezTo>
                  <a:cubicBezTo>
                    <a:pt x="1763" y="3939"/>
                    <a:pt x="2097" y="4090"/>
                    <a:pt x="2462" y="4212"/>
                  </a:cubicBezTo>
                  <a:cubicBezTo>
                    <a:pt x="2789" y="4313"/>
                    <a:pt x="3116" y="4372"/>
                    <a:pt x="3460" y="4372"/>
                  </a:cubicBezTo>
                  <a:cubicBezTo>
                    <a:pt x="3532" y="4372"/>
                    <a:pt x="3604" y="4369"/>
                    <a:pt x="3677" y="4364"/>
                  </a:cubicBezTo>
                  <a:cubicBezTo>
                    <a:pt x="3981" y="4333"/>
                    <a:pt x="4315" y="4242"/>
                    <a:pt x="4588" y="4090"/>
                  </a:cubicBezTo>
                  <a:cubicBezTo>
                    <a:pt x="4771" y="4030"/>
                    <a:pt x="4892" y="3939"/>
                    <a:pt x="5044" y="3817"/>
                  </a:cubicBezTo>
                  <a:cubicBezTo>
                    <a:pt x="5105" y="3787"/>
                    <a:pt x="5135" y="3726"/>
                    <a:pt x="5196" y="3665"/>
                  </a:cubicBezTo>
                  <a:cubicBezTo>
                    <a:pt x="5348" y="3513"/>
                    <a:pt x="5439" y="3392"/>
                    <a:pt x="5561" y="3209"/>
                  </a:cubicBezTo>
                  <a:cubicBezTo>
                    <a:pt x="5621" y="3149"/>
                    <a:pt x="5682" y="3057"/>
                    <a:pt x="5713" y="2966"/>
                  </a:cubicBezTo>
                  <a:cubicBezTo>
                    <a:pt x="5773" y="2906"/>
                    <a:pt x="5773" y="2845"/>
                    <a:pt x="5804" y="2784"/>
                  </a:cubicBezTo>
                  <a:cubicBezTo>
                    <a:pt x="5895" y="2419"/>
                    <a:pt x="5895" y="2024"/>
                    <a:pt x="5743" y="1690"/>
                  </a:cubicBezTo>
                  <a:cubicBezTo>
                    <a:pt x="5652" y="1478"/>
                    <a:pt x="5500" y="1265"/>
                    <a:pt x="5348" y="1113"/>
                  </a:cubicBezTo>
                  <a:cubicBezTo>
                    <a:pt x="5226" y="1022"/>
                    <a:pt x="5135" y="931"/>
                    <a:pt x="5044" y="839"/>
                  </a:cubicBezTo>
                  <a:cubicBezTo>
                    <a:pt x="4892" y="718"/>
                    <a:pt x="4740" y="627"/>
                    <a:pt x="4558" y="536"/>
                  </a:cubicBezTo>
                  <a:cubicBezTo>
                    <a:pt x="4285" y="414"/>
                    <a:pt x="3981" y="323"/>
                    <a:pt x="3647" y="232"/>
                  </a:cubicBezTo>
                  <a:cubicBezTo>
                    <a:pt x="3373" y="171"/>
                    <a:pt x="3100" y="110"/>
                    <a:pt x="2826" y="50"/>
                  </a:cubicBezTo>
                  <a:cubicBezTo>
                    <a:pt x="2735" y="50"/>
                    <a:pt x="2644" y="19"/>
                    <a:pt x="2583" y="19"/>
                  </a:cubicBezTo>
                  <a:cubicBezTo>
                    <a:pt x="2439" y="8"/>
                    <a:pt x="2294" y="1"/>
                    <a:pt x="2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36"/>
            <p:cNvSpPr/>
            <p:nvPr/>
          </p:nvSpPr>
          <p:spPr>
            <a:xfrm rot="-910317">
              <a:off x="608745" y="986030"/>
              <a:ext cx="174576" cy="137735"/>
            </a:xfrm>
            <a:custGeom>
              <a:avLst/>
              <a:gdLst/>
              <a:ahLst/>
              <a:cxnLst/>
              <a:rect l="l" t="t" r="r" b="b"/>
              <a:pathLst>
                <a:path w="4497" h="3548" extrusionOk="0">
                  <a:moveTo>
                    <a:pt x="1489" y="1"/>
                  </a:moveTo>
                  <a:cubicBezTo>
                    <a:pt x="1337" y="1"/>
                    <a:pt x="1185" y="1"/>
                    <a:pt x="1033" y="31"/>
                  </a:cubicBezTo>
                  <a:cubicBezTo>
                    <a:pt x="821" y="61"/>
                    <a:pt x="638" y="152"/>
                    <a:pt x="486" y="274"/>
                  </a:cubicBezTo>
                  <a:cubicBezTo>
                    <a:pt x="304" y="395"/>
                    <a:pt x="152" y="578"/>
                    <a:pt x="91" y="821"/>
                  </a:cubicBezTo>
                  <a:cubicBezTo>
                    <a:pt x="61" y="882"/>
                    <a:pt x="31" y="942"/>
                    <a:pt x="31" y="1003"/>
                  </a:cubicBezTo>
                  <a:cubicBezTo>
                    <a:pt x="0" y="1125"/>
                    <a:pt x="0" y="1246"/>
                    <a:pt x="31" y="1368"/>
                  </a:cubicBezTo>
                  <a:cubicBezTo>
                    <a:pt x="31" y="1398"/>
                    <a:pt x="31" y="1459"/>
                    <a:pt x="31" y="1489"/>
                  </a:cubicBezTo>
                  <a:cubicBezTo>
                    <a:pt x="31" y="1702"/>
                    <a:pt x="91" y="1915"/>
                    <a:pt x="183" y="2127"/>
                  </a:cubicBezTo>
                  <a:cubicBezTo>
                    <a:pt x="213" y="2218"/>
                    <a:pt x="274" y="2310"/>
                    <a:pt x="335" y="2401"/>
                  </a:cubicBezTo>
                  <a:lnTo>
                    <a:pt x="456" y="2553"/>
                  </a:lnTo>
                  <a:cubicBezTo>
                    <a:pt x="547" y="2705"/>
                    <a:pt x="699" y="2826"/>
                    <a:pt x="821" y="2917"/>
                  </a:cubicBezTo>
                  <a:cubicBezTo>
                    <a:pt x="973" y="3039"/>
                    <a:pt x="1155" y="3130"/>
                    <a:pt x="1307" y="3191"/>
                  </a:cubicBezTo>
                  <a:cubicBezTo>
                    <a:pt x="1459" y="3282"/>
                    <a:pt x="1611" y="3343"/>
                    <a:pt x="1763" y="3373"/>
                  </a:cubicBezTo>
                  <a:cubicBezTo>
                    <a:pt x="1945" y="3434"/>
                    <a:pt x="2127" y="3495"/>
                    <a:pt x="2309" y="3525"/>
                  </a:cubicBezTo>
                  <a:cubicBezTo>
                    <a:pt x="2416" y="3540"/>
                    <a:pt x="2522" y="3548"/>
                    <a:pt x="2632" y="3548"/>
                  </a:cubicBezTo>
                  <a:cubicBezTo>
                    <a:pt x="2742" y="3548"/>
                    <a:pt x="2856" y="3540"/>
                    <a:pt x="2978" y="3525"/>
                  </a:cubicBezTo>
                  <a:cubicBezTo>
                    <a:pt x="3130" y="3525"/>
                    <a:pt x="3282" y="3495"/>
                    <a:pt x="3403" y="3434"/>
                  </a:cubicBezTo>
                  <a:cubicBezTo>
                    <a:pt x="3525" y="3373"/>
                    <a:pt x="3646" y="3312"/>
                    <a:pt x="3737" y="3251"/>
                  </a:cubicBezTo>
                  <a:cubicBezTo>
                    <a:pt x="3798" y="3221"/>
                    <a:pt x="3889" y="3160"/>
                    <a:pt x="3950" y="3100"/>
                  </a:cubicBezTo>
                  <a:cubicBezTo>
                    <a:pt x="4072" y="2978"/>
                    <a:pt x="4193" y="2856"/>
                    <a:pt x="4284" y="2735"/>
                  </a:cubicBezTo>
                  <a:cubicBezTo>
                    <a:pt x="4497" y="2431"/>
                    <a:pt x="4436" y="2067"/>
                    <a:pt x="4193" y="1854"/>
                  </a:cubicBezTo>
                  <a:cubicBezTo>
                    <a:pt x="4193" y="1793"/>
                    <a:pt x="4163" y="1732"/>
                    <a:pt x="4132" y="1702"/>
                  </a:cubicBezTo>
                  <a:cubicBezTo>
                    <a:pt x="4102" y="1611"/>
                    <a:pt x="4041" y="1520"/>
                    <a:pt x="3980" y="1459"/>
                  </a:cubicBezTo>
                  <a:cubicBezTo>
                    <a:pt x="3859" y="1216"/>
                    <a:pt x="3677" y="1034"/>
                    <a:pt x="3464" y="882"/>
                  </a:cubicBezTo>
                  <a:cubicBezTo>
                    <a:pt x="3130" y="578"/>
                    <a:pt x="2765" y="365"/>
                    <a:pt x="2370" y="213"/>
                  </a:cubicBezTo>
                  <a:cubicBezTo>
                    <a:pt x="2097" y="92"/>
                    <a:pt x="1793" y="31"/>
                    <a:pt x="14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36"/>
            <p:cNvSpPr/>
            <p:nvPr/>
          </p:nvSpPr>
          <p:spPr>
            <a:xfrm rot="-910317">
              <a:off x="-128759" y="334499"/>
              <a:ext cx="125080" cy="118015"/>
            </a:xfrm>
            <a:custGeom>
              <a:avLst/>
              <a:gdLst/>
              <a:ahLst/>
              <a:cxnLst/>
              <a:rect l="l" t="t" r="r" b="b"/>
              <a:pathLst>
                <a:path w="3222" h="3040" extrusionOk="0">
                  <a:moveTo>
                    <a:pt x="1246" y="1"/>
                  </a:moveTo>
                  <a:cubicBezTo>
                    <a:pt x="1034" y="1"/>
                    <a:pt x="821" y="31"/>
                    <a:pt x="608" y="92"/>
                  </a:cubicBezTo>
                  <a:cubicBezTo>
                    <a:pt x="517" y="122"/>
                    <a:pt x="457" y="153"/>
                    <a:pt x="365" y="213"/>
                  </a:cubicBezTo>
                  <a:cubicBezTo>
                    <a:pt x="305" y="274"/>
                    <a:pt x="244" y="335"/>
                    <a:pt x="183" y="396"/>
                  </a:cubicBezTo>
                  <a:lnTo>
                    <a:pt x="153" y="457"/>
                  </a:lnTo>
                  <a:cubicBezTo>
                    <a:pt x="122" y="517"/>
                    <a:pt x="92" y="578"/>
                    <a:pt x="62" y="639"/>
                  </a:cubicBezTo>
                  <a:cubicBezTo>
                    <a:pt x="62" y="669"/>
                    <a:pt x="62" y="700"/>
                    <a:pt x="62" y="700"/>
                  </a:cubicBezTo>
                  <a:cubicBezTo>
                    <a:pt x="31" y="791"/>
                    <a:pt x="31" y="882"/>
                    <a:pt x="1" y="973"/>
                  </a:cubicBezTo>
                  <a:cubicBezTo>
                    <a:pt x="1" y="1186"/>
                    <a:pt x="62" y="1368"/>
                    <a:pt x="122" y="1550"/>
                  </a:cubicBezTo>
                  <a:cubicBezTo>
                    <a:pt x="153" y="1611"/>
                    <a:pt x="183" y="1672"/>
                    <a:pt x="213" y="1733"/>
                  </a:cubicBezTo>
                  <a:cubicBezTo>
                    <a:pt x="274" y="1824"/>
                    <a:pt x="335" y="1915"/>
                    <a:pt x="396" y="1976"/>
                  </a:cubicBezTo>
                  <a:cubicBezTo>
                    <a:pt x="487" y="2097"/>
                    <a:pt x="578" y="2188"/>
                    <a:pt x="669" y="2249"/>
                  </a:cubicBezTo>
                  <a:cubicBezTo>
                    <a:pt x="730" y="2340"/>
                    <a:pt x="791" y="2401"/>
                    <a:pt x="882" y="2462"/>
                  </a:cubicBezTo>
                  <a:lnTo>
                    <a:pt x="912" y="2492"/>
                  </a:lnTo>
                  <a:cubicBezTo>
                    <a:pt x="1186" y="2796"/>
                    <a:pt x="1520" y="2978"/>
                    <a:pt x="1885" y="3039"/>
                  </a:cubicBezTo>
                  <a:lnTo>
                    <a:pt x="2310" y="3039"/>
                  </a:lnTo>
                  <a:cubicBezTo>
                    <a:pt x="2401" y="3039"/>
                    <a:pt x="2492" y="3009"/>
                    <a:pt x="2583" y="2948"/>
                  </a:cubicBezTo>
                  <a:lnTo>
                    <a:pt x="2705" y="2857"/>
                  </a:lnTo>
                  <a:lnTo>
                    <a:pt x="2857" y="2705"/>
                  </a:lnTo>
                  <a:lnTo>
                    <a:pt x="2887" y="2644"/>
                  </a:lnTo>
                  <a:cubicBezTo>
                    <a:pt x="2948" y="2583"/>
                    <a:pt x="2978" y="2523"/>
                    <a:pt x="3009" y="2431"/>
                  </a:cubicBezTo>
                  <a:cubicBezTo>
                    <a:pt x="3009" y="2401"/>
                    <a:pt x="3009" y="2371"/>
                    <a:pt x="3039" y="2340"/>
                  </a:cubicBezTo>
                  <a:cubicBezTo>
                    <a:pt x="3221" y="1976"/>
                    <a:pt x="3191" y="1550"/>
                    <a:pt x="2978" y="1186"/>
                  </a:cubicBezTo>
                  <a:lnTo>
                    <a:pt x="2948" y="1125"/>
                  </a:lnTo>
                  <a:cubicBezTo>
                    <a:pt x="2766" y="852"/>
                    <a:pt x="2553" y="578"/>
                    <a:pt x="2279" y="365"/>
                  </a:cubicBezTo>
                  <a:cubicBezTo>
                    <a:pt x="1976" y="153"/>
                    <a:pt x="1611" y="31"/>
                    <a:pt x="12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59" name="Google Shape;759;p36"/>
          <p:cNvSpPr/>
          <p:nvPr/>
        </p:nvSpPr>
        <p:spPr>
          <a:xfrm rot="-1095766">
            <a:off x="426192" y="1851510"/>
            <a:ext cx="420845" cy="455501"/>
          </a:xfrm>
          <a:custGeom>
            <a:avLst/>
            <a:gdLst/>
            <a:ahLst/>
            <a:cxnLst/>
            <a:rect l="l" t="t" r="r" b="b"/>
            <a:pathLst>
              <a:path w="9229" h="9989" extrusionOk="0">
                <a:moveTo>
                  <a:pt x="2221" y="8230"/>
                </a:moveTo>
                <a:cubicBezTo>
                  <a:pt x="2377" y="8230"/>
                  <a:pt x="2524" y="8239"/>
                  <a:pt x="2639" y="8253"/>
                </a:cubicBezTo>
                <a:cubicBezTo>
                  <a:pt x="2989" y="8276"/>
                  <a:pt x="3316" y="8370"/>
                  <a:pt x="3620" y="8487"/>
                </a:cubicBezTo>
                <a:cubicBezTo>
                  <a:pt x="3293" y="8837"/>
                  <a:pt x="2826" y="9047"/>
                  <a:pt x="2359" y="9094"/>
                </a:cubicBezTo>
                <a:cubicBezTo>
                  <a:pt x="2055" y="9094"/>
                  <a:pt x="1752" y="9024"/>
                  <a:pt x="1471" y="8884"/>
                </a:cubicBezTo>
                <a:cubicBezTo>
                  <a:pt x="1238" y="8767"/>
                  <a:pt x="958" y="8697"/>
                  <a:pt x="1191" y="8487"/>
                </a:cubicBezTo>
                <a:cubicBezTo>
                  <a:pt x="1390" y="8288"/>
                  <a:pt x="1836" y="8230"/>
                  <a:pt x="2221" y="8230"/>
                </a:cubicBezTo>
                <a:close/>
                <a:moveTo>
                  <a:pt x="8950" y="1"/>
                </a:moveTo>
                <a:cubicBezTo>
                  <a:pt x="8887" y="1"/>
                  <a:pt x="8824" y="31"/>
                  <a:pt x="8781" y="103"/>
                </a:cubicBezTo>
                <a:cubicBezTo>
                  <a:pt x="7777" y="1667"/>
                  <a:pt x="6819" y="3232"/>
                  <a:pt x="5885" y="4820"/>
                </a:cubicBezTo>
                <a:cubicBezTo>
                  <a:pt x="5348" y="5731"/>
                  <a:pt x="4554" y="6735"/>
                  <a:pt x="4017" y="7786"/>
                </a:cubicBezTo>
                <a:cubicBezTo>
                  <a:pt x="3532" y="7437"/>
                  <a:pt x="2950" y="7249"/>
                  <a:pt x="2365" y="7249"/>
                </a:cubicBezTo>
                <a:cubicBezTo>
                  <a:pt x="2246" y="7249"/>
                  <a:pt x="2127" y="7256"/>
                  <a:pt x="2009" y="7272"/>
                </a:cubicBezTo>
                <a:cubicBezTo>
                  <a:pt x="1285" y="7342"/>
                  <a:pt x="210" y="7646"/>
                  <a:pt x="117" y="8487"/>
                </a:cubicBezTo>
                <a:cubicBezTo>
                  <a:pt x="0" y="9351"/>
                  <a:pt x="1168" y="9841"/>
                  <a:pt x="1868" y="9958"/>
                </a:cubicBezTo>
                <a:cubicBezTo>
                  <a:pt x="2001" y="9978"/>
                  <a:pt x="2135" y="9988"/>
                  <a:pt x="2269" y="9988"/>
                </a:cubicBezTo>
                <a:cubicBezTo>
                  <a:pt x="3052" y="9988"/>
                  <a:pt x="3829" y="9645"/>
                  <a:pt x="4367" y="9047"/>
                </a:cubicBezTo>
                <a:cubicBezTo>
                  <a:pt x="4484" y="8930"/>
                  <a:pt x="4531" y="8767"/>
                  <a:pt x="4484" y="8603"/>
                </a:cubicBezTo>
                <a:cubicBezTo>
                  <a:pt x="5278" y="7576"/>
                  <a:pt x="5815" y="6198"/>
                  <a:pt x="6446" y="5124"/>
                </a:cubicBezTo>
                <a:cubicBezTo>
                  <a:pt x="7356" y="3536"/>
                  <a:pt x="8267" y="1948"/>
                  <a:pt x="9131" y="313"/>
                </a:cubicBezTo>
                <a:cubicBezTo>
                  <a:pt x="9228" y="151"/>
                  <a:pt x="9090" y="1"/>
                  <a:pt x="89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60" name="Google Shape;760;p36"/>
          <p:cNvGrpSpPr/>
          <p:nvPr/>
        </p:nvGrpSpPr>
        <p:grpSpPr>
          <a:xfrm>
            <a:off x="11333684" y="989600"/>
            <a:ext cx="718296" cy="639065"/>
            <a:chOff x="5927389" y="663096"/>
            <a:chExt cx="595931" cy="530198"/>
          </a:xfrm>
        </p:grpSpPr>
        <p:sp>
          <p:nvSpPr>
            <p:cNvPr id="761" name="Google Shape;761;p36"/>
            <p:cNvSpPr/>
            <p:nvPr/>
          </p:nvSpPr>
          <p:spPr>
            <a:xfrm rot="1520042">
              <a:off x="6088049" y="721090"/>
              <a:ext cx="364162" cy="414210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36"/>
            <p:cNvSpPr/>
            <p:nvPr/>
          </p:nvSpPr>
          <p:spPr>
            <a:xfrm rot="1520042">
              <a:off x="6009635" y="696567"/>
              <a:ext cx="181668" cy="425257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63" name="Google Shape;763;p36"/>
          <p:cNvSpPr/>
          <p:nvPr/>
        </p:nvSpPr>
        <p:spPr>
          <a:xfrm>
            <a:off x="183089" y="5155200"/>
            <a:ext cx="605576" cy="639064"/>
          </a:xfrm>
          <a:custGeom>
            <a:avLst/>
            <a:gdLst/>
            <a:ahLst/>
            <a:cxnLst/>
            <a:rect l="l" t="t" r="r" b="b"/>
            <a:pathLst>
              <a:path w="14828" h="15648" extrusionOk="0">
                <a:moveTo>
                  <a:pt x="8903" y="1004"/>
                </a:moveTo>
                <a:lnTo>
                  <a:pt x="9024" y="1034"/>
                </a:lnTo>
                <a:lnTo>
                  <a:pt x="8963" y="1034"/>
                </a:lnTo>
                <a:lnTo>
                  <a:pt x="8903" y="1004"/>
                </a:lnTo>
                <a:close/>
                <a:moveTo>
                  <a:pt x="6624" y="1004"/>
                </a:moveTo>
                <a:cubicBezTo>
                  <a:pt x="6654" y="1034"/>
                  <a:pt x="6685" y="1064"/>
                  <a:pt x="6715" y="1095"/>
                </a:cubicBezTo>
                <a:lnTo>
                  <a:pt x="6745" y="1125"/>
                </a:lnTo>
                <a:lnTo>
                  <a:pt x="6654" y="1125"/>
                </a:lnTo>
                <a:cubicBezTo>
                  <a:pt x="6624" y="1125"/>
                  <a:pt x="6624" y="1095"/>
                  <a:pt x="6624" y="1095"/>
                </a:cubicBezTo>
                <a:lnTo>
                  <a:pt x="6624" y="1004"/>
                </a:lnTo>
                <a:close/>
                <a:moveTo>
                  <a:pt x="7353" y="882"/>
                </a:moveTo>
                <a:lnTo>
                  <a:pt x="7323" y="912"/>
                </a:lnTo>
                <a:cubicBezTo>
                  <a:pt x="7262" y="943"/>
                  <a:pt x="7232" y="973"/>
                  <a:pt x="7201" y="1004"/>
                </a:cubicBezTo>
                <a:cubicBezTo>
                  <a:pt x="7201" y="1034"/>
                  <a:pt x="7171" y="1064"/>
                  <a:pt x="7171" y="1095"/>
                </a:cubicBezTo>
                <a:lnTo>
                  <a:pt x="7140" y="1125"/>
                </a:lnTo>
                <a:lnTo>
                  <a:pt x="7080" y="1125"/>
                </a:lnTo>
                <a:lnTo>
                  <a:pt x="6989" y="1004"/>
                </a:lnTo>
                <a:lnTo>
                  <a:pt x="6928" y="943"/>
                </a:lnTo>
                <a:cubicBezTo>
                  <a:pt x="7019" y="912"/>
                  <a:pt x="7110" y="912"/>
                  <a:pt x="7232" y="912"/>
                </a:cubicBezTo>
                <a:lnTo>
                  <a:pt x="7201" y="882"/>
                </a:lnTo>
                <a:close/>
                <a:moveTo>
                  <a:pt x="6077" y="1155"/>
                </a:moveTo>
                <a:cubicBezTo>
                  <a:pt x="6077" y="1186"/>
                  <a:pt x="6077" y="1216"/>
                  <a:pt x="6077" y="1247"/>
                </a:cubicBezTo>
                <a:lnTo>
                  <a:pt x="5925" y="1307"/>
                </a:lnTo>
                <a:cubicBezTo>
                  <a:pt x="5895" y="1277"/>
                  <a:pt x="5864" y="1247"/>
                  <a:pt x="5834" y="1216"/>
                </a:cubicBezTo>
                <a:lnTo>
                  <a:pt x="6077" y="1155"/>
                </a:lnTo>
                <a:close/>
                <a:moveTo>
                  <a:pt x="9298" y="1277"/>
                </a:moveTo>
                <a:lnTo>
                  <a:pt x="9358" y="1307"/>
                </a:lnTo>
                <a:lnTo>
                  <a:pt x="9389" y="1307"/>
                </a:lnTo>
                <a:cubicBezTo>
                  <a:pt x="9358" y="1368"/>
                  <a:pt x="9358" y="1398"/>
                  <a:pt x="9389" y="1459"/>
                </a:cubicBezTo>
                <a:cubicBezTo>
                  <a:pt x="9328" y="1368"/>
                  <a:pt x="9267" y="1307"/>
                  <a:pt x="9206" y="1277"/>
                </a:cubicBezTo>
                <a:close/>
                <a:moveTo>
                  <a:pt x="7444" y="1581"/>
                </a:moveTo>
                <a:cubicBezTo>
                  <a:pt x="7505" y="1642"/>
                  <a:pt x="7535" y="1702"/>
                  <a:pt x="7596" y="1763"/>
                </a:cubicBezTo>
                <a:lnTo>
                  <a:pt x="7596" y="1793"/>
                </a:lnTo>
                <a:lnTo>
                  <a:pt x="7566" y="1763"/>
                </a:lnTo>
                <a:cubicBezTo>
                  <a:pt x="7535" y="1702"/>
                  <a:pt x="7505" y="1672"/>
                  <a:pt x="7444" y="1642"/>
                </a:cubicBezTo>
                <a:lnTo>
                  <a:pt x="7444" y="1581"/>
                </a:lnTo>
                <a:close/>
                <a:moveTo>
                  <a:pt x="5348" y="1429"/>
                </a:moveTo>
                <a:lnTo>
                  <a:pt x="5348" y="1459"/>
                </a:lnTo>
                <a:cubicBezTo>
                  <a:pt x="5317" y="1490"/>
                  <a:pt x="5317" y="1520"/>
                  <a:pt x="5317" y="1550"/>
                </a:cubicBezTo>
                <a:lnTo>
                  <a:pt x="5105" y="1642"/>
                </a:lnTo>
                <a:cubicBezTo>
                  <a:pt x="5044" y="1642"/>
                  <a:pt x="4983" y="1642"/>
                  <a:pt x="4923" y="1672"/>
                </a:cubicBezTo>
                <a:cubicBezTo>
                  <a:pt x="4831" y="1702"/>
                  <a:pt x="4740" y="1763"/>
                  <a:pt x="4649" y="1824"/>
                </a:cubicBezTo>
                <a:cubicBezTo>
                  <a:pt x="4619" y="1854"/>
                  <a:pt x="4588" y="1885"/>
                  <a:pt x="4558" y="1915"/>
                </a:cubicBezTo>
                <a:lnTo>
                  <a:pt x="4467" y="1885"/>
                </a:lnTo>
                <a:lnTo>
                  <a:pt x="4406" y="1885"/>
                </a:lnTo>
                <a:lnTo>
                  <a:pt x="4467" y="1824"/>
                </a:lnTo>
                <a:cubicBezTo>
                  <a:pt x="4619" y="1733"/>
                  <a:pt x="4771" y="1672"/>
                  <a:pt x="4953" y="1581"/>
                </a:cubicBezTo>
                <a:cubicBezTo>
                  <a:pt x="5105" y="1520"/>
                  <a:pt x="5226" y="1459"/>
                  <a:pt x="5348" y="1429"/>
                </a:cubicBezTo>
                <a:close/>
                <a:moveTo>
                  <a:pt x="9966" y="1277"/>
                </a:moveTo>
                <a:cubicBezTo>
                  <a:pt x="10088" y="1307"/>
                  <a:pt x="10209" y="1368"/>
                  <a:pt x="10361" y="1429"/>
                </a:cubicBezTo>
                <a:cubicBezTo>
                  <a:pt x="10422" y="1459"/>
                  <a:pt x="10483" y="1520"/>
                  <a:pt x="10543" y="1581"/>
                </a:cubicBezTo>
                <a:cubicBezTo>
                  <a:pt x="10604" y="1642"/>
                  <a:pt x="10634" y="1702"/>
                  <a:pt x="10695" y="1763"/>
                </a:cubicBezTo>
                <a:lnTo>
                  <a:pt x="10817" y="1915"/>
                </a:lnTo>
                <a:cubicBezTo>
                  <a:pt x="10817" y="1945"/>
                  <a:pt x="10817" y="1945"/>
                  <a:pt x="10817" y="1976"/>
                </a:cubicBezTo>
                <a:lnTo>
                  <a:pt x="10726" y="1976"/>
                </a:lnTo>
                <a:cubicBezTo>
                  <a:pt x="10695" y="1945"/>
                  <a:pt x="10634" y="1885"/>
                  <a:pt x="10604" y="1824"/>
                </a:cubicBezTo>
                <a:cubicBezTo>
                  <a:pt x="10543" y="1793"/>
                  <a:pt x="10452" y="1702"/>
                  <a:pt x="10361" y="1611"/>
                </a:cubicBezTo>
                <a:cubicBezTo>
                  <a:pt x="10300" y="1581"/>
                  <a:pt x="10270" y="1550"/>
                  <a:pt x="10209" y="1490"/>
                </a:cubicBezTo>
                <a:lnTo>
                  <a:pt x="10179" y="1459"/>
                </a:lnTo>
                <a:cubicBezTo>
                  <a:pt x="10118" y="1398"/>
                  <a:pt x="10027" y="1338"/>
                  <a:pt x="9966" y="1277"/>
                </a:cubicBezTo>
                <a:close/>
                <a:moveTo>
                  <a:pt x="3798" y="2280"/>
                </a:moveTo>
                <a:lnTo>
                  <a:pt x="3829" y="2371"/>
                </a:lnTo>
                <a:lnTo>
                  <a:pt x="3677" y="2371"/>
                </a:lnTo>
                <a:cubicBezTo>
                  <a:pt x="3707" y="2340"/>
                  <a:pt x="3738" y="2310"/>
                  <a:pt x="3768" y="2310"/>
                </a:cubicBezTo>
                <a:lnTo>
                  <a:pt x="3798" y="2280"/>
                </a:lnTo>
                <a:close/>
                <a:moveTo>
                  <a:pt x="5591" y="2401"/>
                </a:moveTo>
                <a:lnTo>
                  <a:pt x="5621" y="2431"/>
                </a:lnTo>
                <a:lnTo>
                  <a:pt x="5652" y="2492"/>
                </a:lnTo>
                <a:lnTo>
                  <a:pt x="5591" y="2401"/>
                </a:lnTo>
                <a:close/>
                <a:moveTo>
                  <a:pt x="11911" y="2826"/>
                </a:moveTo>
                <a:cubicBezTo>
                  <a:pt x="12002" y="2918"/>
                  <a:pt x="12093" y="3009"/>
                  <a:pt x="12154" y="3130"/>
                </a:cubicBezTo>
                <a:lnTo>
                  <a:pt x="12184" y="3191"/>
                </a:lnTo>
                <a:cubicBezTo>
                  <a:pt x="12184" y="3191"/>
                  <a:pt x="12154" y="3221"/>
                  <a:pt x="12154" y="3221"/>
                </a:cubicBezTo>
                <a:cubicBezTo>
                  <a:pt x="12123" y="3221"/>
                  <a:pt x="12123" y="3252"/>
                  <a:pt x="12123" y="3252"/>
                </a:cubicBezTo>
                <a:cubicBezTo>
                  <a:pt x="12093" y="3161"/>
                  <a:pt x="12032" y="3070"/>
                  <a:pt x="12002" y="2978"/>
                </a:cubicBezTo>
                <a:lnTo>
                  <a:pt x="11911" y="2826"/>
                </a:lnTo>
                <a:close/>
                <a:moveTo>
                  <a:pt x="6776" y="2462"/>
                </a:moveTo>
                <a:lnTo>
                  <a:pt x="6867" y="2583"/>
                </a:lnTo>
                <a:cubicBezTo>
                  <a:pt x="6958" y="2766"/>
                  <a:pt x="7049" y="2948"/>
                  <a:pt x="7140" y="3130"/>
                </a:cubicBezTo>
                <a:lnTo>
                  <a:pt x="7183" y="3279"/>
                </a:lnTo>
                <a:lnTo>
                  <a:pt x="7183" y="3279"/>
                </a:lnTo>
                <a:lnTo>
                  <a:pt x="7019" y="2978"/>
                </a:lnTo>
                <a:lnTo>
                  <a:pt x="6928" y="2796"/>
                </a:lnTo>
                <a:lnTo>
                  <a:pt x="6776" y="2462"/>
                </a:lnTo>
                <a:close/>
                <a:moveTo>
                  <a:pt x="4102" y="3313"/>
                </a:moveTo>
                <a:cubicBezTo>
                  <a:pt x="4102" y="3313"/>
                  <a:pt x="4102" y="3313"/>
                  <a:pt x="4102" y="3343"/>
                </a:cubicBezTo>
                <a:lnTo>
                  <a:pt x="4072" y="3313"/>
                </a:lnTo>
                <a:close/>
                <a:moveTo>
                  <a:pt x="7685" y="3147"/>
                </a:moveTo>
                <a:lnTo>
                  <a:pt x="7685" y="3147"/>
                </a:lnTo>
                <a:cubicBezTo>
                  <a:pt x="7696" y="3174"/>
                  <a:pt x="7707" y="3200"/>
                  <a:pt x="7718" y="3221"/>
                </a:cubicBezTo>
                <a:cubicBezTo>
                  <a:pt x="7748" y="3313"/>
                  <a:pt x="7748" y="3343"/>
                  <a:pt x="7748" y="3373"/>
                </a:cubicBezTo>
                <a:lnTo>
                  <a:pt x="7687" y="3191"/>
                </a:lnTo>
                <a:cubicBezTo>
                  <a:pt x="7687" y="3176"/>
                  <a:pt x="7687" y="3162"/>
                  <a:pt x="7685" y="3147"/>
                </a:cubicBezTo>
                <a:close/>
                <a:moveTo>
                  <a:pt x="5500" y="2826"/>
                </a:moveTo>
                <a:lnTo>
                  <a:pt x="5561" y="2918"/>
                </a:lnTo>
                <a:lnTo>
                  <a:pt x="5652" y="3070"/>
                </a:lnTo>
                <a:cubicBezTo>
                  <a:pt x="5712" y="3100"/>
                  <a:pt x="5712" y="3191"/>
                  <a:pt x="5743" y="3252"/>
                </a:cubicBezTo>
                <a:cubicBezTo>
                  <a:pt x="5804" y="3343"/>
                  <a:pt x="5834" y="3434"/>
                  <a:pt x="5864" y="3525"/>
                </a:cubicBezTo>
                <a:lnTo>
                  <a:pt x="5773" y="3465"/>
                </a:lnTo>
                <a:lnTo>
                  <a:pt x="5712" y="3373"/>
                </a:lnTo>
                <a:lnTo>
                  <a:pt x="5621" y="3161"/>
                </a:lnTo>
                <a:cubicBezTo>
                  <a:pt x="5591" y="3100"/>
                  <a:pt x="5591" y="3039"/>
                  <a:pt x="5561" y="2978"/>
                </a:cubicBezTo>
                <a:lnTo>
                  <a:pt x="5500" y="2826"/>
                </a:lnTo>
                <a:close/>
                <a:moveTo>
                  <a:pt x="9541" y="3495"/>
                </a:moveTo>
                <a:lnTo>
                  <a:pt x="9571" y="3556"/>
                </a:lnTo>
                <a:cubicBezTo>
                  <a:pt x="9541" y="3525"/>
                  <a:pt x="9541" y="3525"/>
                  <a:pt x="9510" y="3495"/>
                </a:cubicBezTo>
                <a:close/>
                <a:moveTo>
                  <a:pt x="3373" y="2614"/>
                </a:moveTo>
                <a:lnTo>
                  <a:pt x="3373" y="2614"/>
                </a:lnTo>
                <a:cubicBezTo>
                  <a:pt x="3343" y="2675"/>
                  <a:pt x="3312" y="2766"/>
                  <a:pt x="3312" y="2826"/>
                </a:cubicBezTo>
                <a:lnTo>
                  <a:pt x="3221" y="2918"/>
                </a:lnTo>
                <a:lnTo>
                  <a:pt x="3100" y="3009"/>
                </a:lnTo>
                <a:lnTo>
                  <a:pt x="3039" y="3039"/>
                </a:lnTo>
                <a:cubicBezTo>
                  <a:pt x="2978" y="3070"/>
                  <a:pt x="2948" y="3070"/>
                  <a:pt x="2917" y="3100"/>
                </a:cubicBezTo>
                <a:cubicBezTo>
                  <a:pt x="2856" y="3161"/>
                  <a:pt x="2826" y="3221"/>
                  <a:pt x="2796" y="3252"/>
                </a:cubicBezTo>
                <a:lnTo>
                  <a:pt x="2765" y="3313"/>
                </a:lnTo>
                <a:lnTo>
                  <a:pt x="2492" y="3616"/>
                </a:lnTo>
                <a:lnTo>
                  <a:pt x="2370" y="3738"/>
                </a:lnTo>
                <a:cubicBezTo>
                  <a:pt x="2329" y="3717"/>
                  <a:pt x="2302" y="3711"/>
                  <a:pt x="2270" y="3709"/>
                </a:cubicBezTo>
                <a:lnTo>
                  <a:pt x="2270" y="3709"/>
                </a:lnTo>
                <a:cubicBezTo>
                  <a:pt x="2418" y="3508"/>
                  <a:pt x="2590" y="3335"/>
                  <a:pt x="2735" y="3161"/>
                </a:cubicBezTo>
                <a:cubicBezTo>
                  <a:pt x="2856" y="3039"/>
                  <a:pt x="3008" y="2918"/>
                  <a:pt x="3130" y="2826"/>
                </a:cubicBezTo>
                <a:lnTo>
                  <a:pt x="3373" y="2614"/>
                </a:lnTo>
                <a:close/>
                <a:moveTo>
                  <a:pt x="9875" y="1733"/>
                </a:moveTo>
                <a:lnTo>
                  <a:pt x="10057" y="1976"/>
                </a:lnTo>
                <a:cubicBezTo>
                  <a:pt x="10118" y="2037"/>
                  <a:pt x="10179" y="2128"/>
                  <a:pt x="10240" y="2219"/>
                </a:cubicBezTo>
                <a:lnTo>
                  <a:pt x="10422" y="2583"/>
                </a:lnTo>
                <a:cubicBezTo>
                  <a:pt x="10513" y="2735"/>
                  <a:pt x="10574" y="2857"/>
                  <a:pt x="10634" y="3009"/>
                </a:cubicBezTo>
                <a:cubicBezTo>
                  <a:pt x="10786" y="3282"/>
                  <a:pt x="10907" y="3554"/>
                  <a:pt x="11059" y="3857"/>
                </a:cubicBezTo>
                <a:lnTo>
                  <a:pt x="11059" y="3857"/>
                </a:lnTo>
                <a:cubicBezTo>
                  <a:pt x="10978" y="3771"/>
                  <a:pt x="10901" y="3667"/>
                  <a:pt x="10847" y="3586"/>
                </a:cubicBezTo>
                <a:lnTo>
                  <a:pt x="10756" y="3465"/>
                </a:lnTo>
                <a:lnTo>
                  <a:pt x="10665" y="3343"/>
                </a:lnTo>
                <a:lnTo>
                  <a:pt x="10634" y="3282"/>
                </a:lnTo>
                <a:lnTo>
                  <a:pt x="10422" y="2948"/>
                </a:lnTo>
                <a:lnTo>
                  <a:pt x="10240" y="2644"/>
                </a:lnTo>
                <a:cubicBezTo>
                  <a:pt x="10088" y="2371"/>
                  <a:pt x="9996" y="2097"/>
                  <a:pt x="9905" y="1824"/>
                </a:cubicBezTo>
                <a:cubicBezTo>
                  <a:pt x="9905" y="1793"/>
                  <a:pt x="9875" y="1763"/>
                  <a:pt x="9875" y="1733"/>
                </a:cubicBezTo>
                <a:close/>
                <a:moveTo>
                  <a:pt x="9176" y="3799"/>
                </a:moveTo>
                <a:lnTo>
                  <a:pt x="9176" y="3799"/>
                </a:lnTo>
                <a:cubicBezTo>
                  <a:pt x="9206" y="3829"/>
                  <a:pt x="9237" y="3859"/>
                  <a:pt x="9267" y="3920"/>
                </a:cubicBezTo>
                <a:lnTo>
                  <a:pt x="9237" y="3920"/>
                </a:lnTo>
                <a:lnTo>
                  <a:pt x="9176" y="3799"/>
                </a:lnTo>
                <a:close/>
                <a:moveTo>
                  <a:pt x="4771" y="2826"/>
                </a:moveTo>
                <a:cubicBezTo>
                  <a:pt x="4771" y="2826"/>
                  <a:pt x="4771" y="2826"/>
                  <a:pt x="4801" y="2857"/>
                </a:cubicBezTo>
                <a:lnTo>
                  <a:pt x="4892" y="3070"/>
                </a:lnTo>
                <a:lnTo>
                  <a:pt x="4923" y="3130"/>
                </a:lnTo>
                <a:cubicBezTo>
                  <a:pt x="4983" y="3252"/>
                  <a:pt x="5044" y="3373"/>
                  <a:pt x="5105" y="3465"/>
                </a:cubicBezTo>
                <a:lnTo>
                  <a:pt x="5226" y="3799"/>
                </a:lnTo>
                <a:cubicBezTo>
                  <a:pt x="5257" y="3859"/>
                  <a:pt x="5287" y="3920"/>
                  <a:pt x="5317" y="3981"/>
                </a:cubicBezTo>
                <a:lnTo>
                  <a:pt x="5257" y="3981"/>
                </a:lnTo>
                <a:lnTo>
                  <a:pt x="5135" y="3768"/>
                </a:lnTo>
                <a:cubicBezTo>
                  <a:pt x="5074" y="3708"/>
                  <a:pt x="5044" y="3647"/>
                  <a:pt x="5014" y="3556"/>
                </a:cubicBezTo>
                <a:cubicBezTo>
                  <a:pt x="4983" y="3495"/>
                  <a:pt x="4953" y="3434"/>
                  <a:pt x="4923" y="3373"/>
                </a:cubicBezTo>
                <a:cubicBezTo>
                  <a:pt x="4831" y="3252"/>
                  <a:pt x="4771" y="3100"/>
                  <a:pt x="4710" y="2978"/>
                </a:cubicBezTo>
                <a:cubicBezTo>
                  <a:pt x="4679" y="2948"/>
                  <a:pt x="4649" y="2918"/>
                  <a:pt x="4649" y="2887"/>
                </a:cubicBezTo>
                <a:lnTo>
                  <a:pt x="4771" y="2826"/>
                </a:lnTo>
                <a:close/>
                <a:moveTo>
                  <a:pt x="7657" y="4042"/>
                </a:moveTo>
                <a:lnTo>
                  <a:pt x="7657" y="4103"/>
                </a:lnTo>
                <a:lnTo>
                  <a:pt x="7687" y="4194"/>
                </a:lnTo>
                <a:lnTo>
                  <a:pt x="7627" y="4133"/>
                </a:lnTo>
                <a:lnTo>
                  <a:pt x="7535" y="4042"/>
                </a:lnTo>
                <a:close/>
                <a:moveTo>
                  <a:pt x="4467" y="3252"/>
                </a:moveTo>
                <a:lnTo>
                  <a:pt x="4497" y="3343"/>
                </a:lnTo>
                <a:cubicBezTo>
                  <a:pt x="4558" y="3434"/>
                  <a:pt x="4619" y="3525"/>
                  <a:pt x="4649" y="3616"/>
                </a:cubicBezTo>
                <a:lnTo>
                  <a:pt x="4740" y="3799"/>
                </a:lnTo>
                <a:cubicBezTo>
                  <a:pt x="4801" y="3951"/>
                  <a:pt x="4862" y="4072"/>
                  <a:pt x="4953" y="4224"/>
                </a:cubicBezTo>
                <a:lnTo>
                  <a:pt x="4953" y="4254"/>
                </a:lnTo>
                <a:cubicBezTo>
                  <a:pt x="5014" y="4376"/>
                  <a:pt x="5044" y="4467"/>
                  <a:pt x="5105" y="4589"/>
                </a:cubicBezTo>
                <a:cubicBezTo>
                  <a:pt x="5044" y="4528"/>
                  <a:pt x="4983" y="4437"/>
                  <a:pt x="4923" y="4346"/>
                </a:cubicBezTo>
                <a:cubicBezTo>
                  <a:pt x="4862" y="4254"/>
                  <a:pt x="4831" y="4163"/>
                  <a:pt x="4771" y="4072"/>
                </a:cubicBezTo>
                <a:cubicBezTo>
                  <a:pt x="4710" y="3981"/>
                  <a:pt x="4649" y="3829"/>
                  <a:pt x="4588" y="3708"/>
                </a:cubicBezTo>
                <a:lnTo>
                  <a:pt x="4497" y="3495"/>
                </a:lnTo>
                <a:cubicBezTo>
                  <a:pt x="4497" y="3404"/>
                  <a:pt x="4467" y="3313"/>
                  <a:pt x="4467" y="3252"/>
                </a:cubicBezTo>
                <a:close/>
                <a:moveTo>
                  <a:pt x="6472" y="4072"/>
                </a:moveTo>
                <a:cubicBezTo>
                  <a:pt x="6502" y="4133"/>
                  <a:pt x="6533" y="4224"/>
                  <a:pt x="6594" y="4285"/>
                </a:cubicBezTo>
                <a:cubicBezTo>
                  <a:pt x="6624" y="4346"/>
                  <a:pt x="6654" y="4376"/>
                  <a:pt x="6685" y="4437"/>
                </a:cubicBezTo>
                <a:cubicBezTo>
                  <a:pt x="6745" y="4498"/>
                  <a:pt x="6715" y="4498"/>
                  <a:pt x="6715" y="4558"/>
                </a:cubicBezTo>
                <a:lnTo>
                  <a:pt x="6715" y="4589"/>
                </a:lnTo>
                <a:lnTo>
                  <a:pt x="6685" y="4528"/>
                </a:lnTo>
                <a:cubicBezTo>
                  <a:pt x="6624" y="4437"/>
                  <a:pt x="6594" y="4346"/>
                  <a:pt x="6533" y="4254"/>
                </a:cubicBezTo>
                <a:lnTo>
                  <a:pt x="6472" y="4194"/>
                </a:lnTo>
                <a:lnTo>
                  <a:pt x="6472" y="4133"/>
                </a:lnTo>
                <a:lnTo>
                  <a:pt x="6472" y="4072"/>
                </a:lnTo>
                <a:close/>
                <a:moveTo>
                  <a:pt x="12457" y="3951"/>
                </a:moveTo>
                <a:lnTo>
                  <a:pt x="12549" y="4011"/>
                </a:lnTo>
                <a:lnTo>
                  <a:pt x="12579" y="4042"/>
                </a:lnTo>
                <a:lnTo>
                  <a:pt x="12609" y="4103"/>
                </a:lnTo>
                <a:cubicBezTo>
                  <a:pt x="12670" y="4254"/>
                  <a:pt x="12731" y="4437"/>
                  <a:pt x="12822" y="4619"/>
                </a:cubicBezTo>
                <a:lnTo>
                  <a:pt x="12792" y="4619"/>
                </a:lnTo>
                <a:lnTo>
                  <a:pt x="12609" y="4224"/>
                </a:lnTo>
                <a:cubicBezTo>
                  <a:pt x="12579" y="4194"/>
                  <a:pt x="12549" y="4163"/>
                  <a:pt x="12549" y="4133"/>
                </a:cubicBezTo>
                <a:cubicBezTo>
                  <a:pt x="12518" y="4103"/>
                  <a:pt x="12518" y="4072"/>
                  <a:pt x="12488" y="4011"/>
                </a:cubicBezTo>
                <a:cubicBezTo>
                  <a:pt x="12488" y="3981"/>
                  <a:pt x="12488" y="3981"/>
                  <a:pt x="12457" y="3951"/>
                </a:cubicBezTo>
                <a:close/>
                <a:moveTo>
                  <a:pt x="1915" y="4194"/>
                </a:moveTo>
                <a:lnTo>
                  <a:pt x="1915" y="4224"/>
                </a:lnTo>
                <a:cubicBezTo>
                  <a:pt x="1915" y="4254"/>
                  <a:pt x="1823" y="4315"/>
                  <a:pt x="1793" y="4376"/>
                </a:cubicBezTo>
                <a:cubicBezTo>
                  <a:pt x="1702" y="4498"/>
                  <a:pt x="1611" y="4619"/>
                  <a:pt x="1550" y="4741"/>
                </a:cubicBezTo>
                <a:lnTo>
                  <a:pt x="1580" y="4680"/>
                </a:lnTo>
                <a:cubicBezTo>
                  <a:pt x="1641" y="4528"/>
                  <a:pt x="1732" y="4406"/>
                  <a:pt x="1823" y="4285"/>
                </a:cubicBezTo>
                <a:lnTo>
                  <a:pt x="1915" y="4194"/>
                </a:lnTo>
                <a:close/>
                <a:moveTo>
                  <a:pt x="7171" y="4406"/>
                </a:moveTo>
                <a:lnTo>
                  <a:pt x="7201" y="4558"/>
                </a:lnTo>
                <a:cubicBezTo>
                  <a:pt x="7232" y="4649"/>
                  <a:pt x="7262" y="4741"/>
                  <a:pt x="7292" y="4832"/>
                </a:cubicBezTo>
                <a:lnTo>
                  <a:pt x="7292" y="4832"/>
                </a:lnTo>
                <a:lnTo>
                  <a:pt x="7262" y="4771"/>
                </a:lnTo>
                <a:lnTo>
                  <a:pt x="7232" y="4710"/>
                </a:lnTo>
                <a:lnTo>
                  <a:pt x="7232" y="4680"/>
                </a:lnTo>
                <a:lnTo>
                  <a:pt x="7140" y="4406"/>
                </a:lnTo>
                <a:close/>
                <a:moveTo>
                  <a:pt x="7687" y="4680"/>
                </a:moveTo>
                <a:lnTo>
                  <a:pt x="7687" y="4680"/>
                </a:lnTo>
                <a:cubicBezTo>
                  <a:pt x="7748" y="4710"/>
                  <a:pt x="7779" y="4771"/>
                  <a:pt x="7839" y="4832"/>
                </a:cubicBezTo>
                <a:lnTo>
                  <a:pt x="7809" y="4832"/>
                </a:lnTo>
                <a:lnTo>
                  <a:pt x="7809" y="4862"/>
                </a:lnTo>
                <a:cubicBezTo>
                  <a:pt x="7779" y="4801"/>
                  <a:pt x="7748" y="4741"/>
                  <a:pt x="7687" y="4680"/>
                </a:cubicBezTo>
                <a:close/>
                <a:moveTo>
                  <a:pt x="4376" y="4406"/>
                </a:moveTo>
                <a:lnTo>
                  <a:pt x="4436" y="4498"/>
                </a:lnTo>
                <a:lnTo>
                  <a:pt x="4528" y="4649"/>
                </a:lnTo>
                <a:lnTo>
                  <a:pt x="4528" y="4680"/>
                </a:lnTo>
                <a:lnTo>
                  <a:pt x="4619" y="4892"/>
                </a:lnTo>
                <a:lnTo>
                  <a:pt x="4588" y="4892"/>
                </a:lnTo>
                <a:cubicBezTo>
                  <a:pt x="4528" y="4741"/>
                  <a:pt x="4467" y="4649"/>
                  <a:pt x="4406" y="4528"/>
                </a:cubicBezTo>
                <a:cubicBezTo>
                  <a:pt x="4406" y="4467"/>
                  <a:pt x="4376" y="4437"/>
                  <a:pt x="4376" y="4406"/>
                </a:cubicBezTo>
                <a:close/>
                <a:moveTo>
                  <a:pt x="7292" y="4832"/>
                </a:moveTo>
                <a:cubicBezTo>
                  <a:pt x="7292" y="4832"/>
                  <a:pt x="7323" y="4862"/>
                  <a:pt x="7323" y="4892"/>
                </a:cubicBezTo>
                <a:lnTo>
                  <a:pt x="7292" y="4832"/>
                </a:lnTo>
                <a:close/>
                <a:moveTo>
                  <a:pt x="2917" y="4801"/>
                </a:moveTo>
                <a:lnTo>
                  <a:pt x="2948" y="4832"/>
                </a:lnTo>
                <a:lnTo>
                  <a:pt x="2978" y="4862"/>
                </a:lnTo>
                <a:cubicBezTo>
                  <a:pt x="2978" y="4892"/>
                  <a:pt x="2978" y="4923"/>
                  <a:pt x="2978" y="4953"/>
                </a:cubicBezTo>
                <a:lnTo>
                  <a:pt x="2917" y="4801"/>
                </a:lnTo>
                <a:close/>
                <a:moveTo>
                  <a:pt x="9237" y="4589"/>
                </a:moveTo>
                <a:cubicBezTo>
                  <a:pt x="9298" y="4710"/>
                  <a:pt x="9358" y="4862"/>
                  <a:pt x="9419" y="4984"/>
                </a:cubicBezTo>
                <a:lnTo>
                  <a:pt x="9510" y="5227"/>
                </a:lnTo>
                <a:lnTo>
                  <a:pt x="9389" y="4984"/>
                </a:lnTo>
                <a:cubicBezTo>
                  <a:pt x="9298" y="4862"/>
                  <a:pt x="9206" y="4741"/>
                  <a:pt x="9115" y="4619"/>
                </a:cubicBezTo>
                <a:lnTo>
                  <a:pt x="9146" y="4619"/>
                </a:lnTo>
                <a:cubicBezTo>
                  <a:pt x="9176" y="4619"/>
                  <a:pt x="9206" y="4619"/>
                  <a:pt x="9237" y="4589"/>
                </a:cubicBezTo>
                <a:close/>
                <a:moveTo>
                  <a:pt x="4771" y="5348"/>
                </a:moveTo>
                <a:cubicBezTo>
                  <a:pt x="4771" y="5379"/>
                  <a:pt x="4771" y="5409"/>
                  <a:pt x="4801" y="5439"/>
                </a:cubicBezTo>
                <a:lnTo>
                  <a:pt x="4771" y="5409"/>
                </a:lnTo>
                <a:cubicBezTo>
                  <a:pt x="4771" y="5409"/>
                  <a:pt x="4771" y="5348"/>
                  <a:pt x="4740" y="5348"/>
                </a:cubicBezTo>
                <a:close/>
                <a:moveTo>
                  <a:pt x="10026" y="5408"/>
                </a:moveTo>
                <a:cubicBezTo>
                  <a:pt x="10044" y="5446"/>
                  <a:pt x="10057" y="5480"/>
                  <a:pt x="10057" y="5500"/>
                </a:cubicBezTo>
                <a:lnTo>
                  <a:pt x="10027" y="5439"/>
                </a:lnTo>
                <a:cubicBezTo>
                  <a:pt x="10027" y="5429"/>
                  <a:pt x="10027" y="5418"/>
                  <a:pt x="10026" y="5408"/>
                </a:cubicBezTo>
                <a:close/>
                <a:moveTo>
                  <a:pt x="13247" y="5561"/>
                </a:moveTo>
                <a:lnTo>
                  <a:pt x="13247" y="5561"/>
                </a:lnTo>
                <a:cubicBezTo>
                  <a:pt x="13267" y="5581"/>
                  <a:pt x="13287" y="5601"/>
                  <a:pt x="13299" y="5638"/>
                </a:cubicBezTo>
                <a:lnTo>
                  <a:pt x="13299" y="5638"/>
                </a:lnTo>
                <a:lnTo>
                  <a:pt x="13247" y="5561"/>
                </a:lnTo>
                <a:close/>
                <a:moveTo>
                  <a:pt x="2705" y="5105"/>
                </a:moveTo>
                <a:lnTo>
                  <a:pt x="2796" y="5257"/>
                </a:lnTo>
                <a:cubicBezTo>
                  <a:pt x="2856" y="5348"/>
                  <a:pt x="2917" y="5470"/>
                  <a:pt x="2978" y="5591"/>
                </a:cubicBezTo>
                <a:lnTo>
                  <a:pt x="3039" y="5682"/>
                </a:lnTo>
                <a:cubicBezTo>
                  <a:pt x="2948" y="5591"/>
                  <a:pt x="2917" y="5500"/>
                  <a:pt x="2856" y="5409"/>
                </a:cubicBezTo>
                <a:lnTo>
                  <a:pt x="2856" y="5439"/>
                </a:lnTo>
                <a:cubicBezTo>
                  <a:pt x="2796" y="5348"/>
                  <a:pt x="2765" y="5287"/>
                  <a:pt x="2735" y="5227"/>
                </a:cubicBezTo>
                <a:lnTo>
                  <a:pt x="2705" y="5105"/>
                </a:lnTo>
                <a:close/>
                <a:moveTo>
                  <a:pt x="2158" y="5409"/>
                </a:moveTo>
                <a:cubicBezTo>
                  <a:pt x="2188" y="5500"/>
                  <a:pt x="2218" y="5591"/>
                  <a:pt x="2279" y="5682"/>
                </a:cubicBezTo>
                <a:cubicBezTo>
                  <a:pt x="2279" y="5713"/>
                  <a:pt x="2310" y="5743"/>
                  <a:pt x="2310" y="5774"/>
                </a:cubicBezTo>
                <a:lnTo>
                  <a:pt x="2218" y="5713"/>
                </a:lnTo>
                <a:cubicBezTo>
                  <a:pt x="2158" y="5713"/>
                  <a:pt x="2127" y="5682"/>
                  <a:pt x="2067" y="5682"/>
                </a:cubicBezTo>
                <a:cubicBezTo>
                  <a:pt x="2067" y="5682"/>
                  <a:pt x="2036" y="5652"/>
                  <a:pt x="2036" y="5622"/>
                </a:cubicBezTo>
                <a:lnTo>
                  <a:pt x="2097" y="5500"/>
                </a:lnTo>
                <a:lnTo>
                  <a:pt x="2158" y="5409"/>
                </a:lnTo>
                <a:close/>
                <a:moveTo>
                  <a:pt x="3312" y="5470"/>
                </a:moveTo>
                <a:cubicBezTo>
                  <a:pt x="3373" y="5591"/>
                  <a:pt x="3434" y="5713"/>
                  <a:pt x="3495" y="5865"/>
                </a:cubicBezTo>
                <a:cubicBezTo>
                  <a:pt x="3464" y="5804"/>
                  <a:pt x="3434" y="5743"/>
                  <a:pt x="3403" y="5682"/>
                </a:cubicBezTo>
                <a:lnTo>
                  <a:pt x="3312" y="5531"/>
                </a:lnTo>
                <a:cubicBezTo>
                  <a:pt x="3312" y="5500"/>
                  <a:pt x="3312" y="5500"/>
                  <a:pt x="3312" y="5470"/>
                </a:cubicBezTo>
                <a:close/>
                <a:moveTo>
                  <a:pt x="3464" y="4072"/>
                </a:moveTo>
                <a:cubicBezTo>
                  <a:pt x="3495" y="4163"/>
                  <a:pt x="3525" y="4254"/>
                  <a:pt x="3555" y="4346"/>
                </a:cubicBezTo>
                <a:cubicBezTo>
                  <a:pt x="3677" y="4558"/>
                  <a:pt x="3798" y="4832"/>
                  <a:pt x="3920" y="5075"/>
                </a:cubicBezTo>
                <a:lnTo>
                  <a:pt x="3920" y="5105"/>
                </a:lnTo>
                <a:lnTo>
                  <a:pt x="4133" y="5531"/>
                </a:lnTo>
                <a:lnTo>
                  <a:pt x="4163" y="5591"/>
                </a:lnTo>
                <a:lnTo>
                  <a:pt x="4163" y="5682"/>
                </a:lnTo>
                <a:cubicBezTo>
                  <a:pt x="4163" y="5743"/>
                  <a:pt x="4163" y="5804"/>
                  <a:pt x="4193" y="5865"/>
                </a:cubicBezTo>
                <a:lnTo>
                  <a:pt x="4072" y="5713"/>
                </a:lnTo>
                <a:lnTo>
                  <a:pt x="4041" y="5682"/>
                </a:lnTo>
                <a:cubicBezTo>
                  <a:pt x="4011" y="5561"/>
                  <a:pt x="3950" y="5470"/>
                  <a:pt x="3890" y="5379"/>
                </a:cubicBezTo>
                <a:cubicBezTo>
                  <a:pt x="3859" y="5287"/>
                  <a:pt x="3798" y="5166"/>
                  <a:pt x="3768" y="5075"/>
                </a:cubicBezTo>
                <a:cubicBezTo>
                  <a:pt x="3738" y="5044"/>
                  <a:pt x="3738" y="5014"/>
                  <a:pt x="3707" y="4984"/>
                </a:cubicBezTo>
                <a:lnTo>
                  <a:pt x="3646" y="4862"/>
                </a:lnTo>
                <a:cubicBezTo>
                  <a:pt x="3646" y="4832"/>
                  <a:pt x="3646" y="4832"/>
                  <a:pt x="3616" y="4801"/>
                </a:cubicBezTo>
                <a:cubicBezTo>
                  <a:pt x="3586" y="4771"/>
                  <a:pt x="3555" y="4649"/>
                  <a:pt x="3525" y="4558"/>
                </a:cubicBezTo>
                <a:cubicBezTo>
                  <a:pt x="3495" y="4498"/>
                  <a:pt x="3495" y="4437"/>
                  <a:pt x="3464" y="4376"/>
                </a:cubicBezTo>
                <a:cubicBezTo>
                  <a:pt x="3464" y="4346"/>
                  <a:pt x="3403" y="4194"/>
                  <a:pt x="3373" y="4103"/>
                </a:cubicBezTo>
                <a:lnTo>
                  <a:pt x="3373" y="4072"/>
                </a:lnTo>
                <a:close/>
                <a:moveTo>
                  <a:pt x="13065" y="5834"/>
                </a:moveTo>
                <a:lnTo>
                  <a:pt x="13095" y="5865"/>
                </a:lnTo>
                <a:cubicBezTo>
                  <a:pt x="13101" y="5878"/>
                  <a:pt x="13107" y="5892"/>
                  <a:pt x="13112" y="5905"/>
                </a:cubicBezTo>
                <a:lnTo>
                  <a:pt x="13112" y="5905"/>
                </a:lnTo>
                <a:lnTo>
                  <a:pt x="13065" y="5834"/>
                </a:lnTo>
                <a:close/>
                <a:moveTo>
                  <a:pt x="5196" y="5835"/>
                </a:moveTo>
                <a:lnTo>
                  <a:pt x="5226" y="5895"/>
                </a:lnTo>
                <a:cubicBezTo>
                  <a:pt x="5230" y="5906"/>
                  <a:pt x="5233" y="5916"/>
                  <a:pt x="5237" y="5926"/>
                </a:cubicBezTo>
                <a:lnTo>
                  <a:pt x="5237" y="5926"/>
                </a:lnTo>
                <a:cubicBezTo>
                  <a:pt x="5225" y="5896"/>
                  <a:pt x="5211" y="5865"/>
                  <a:pt x="5196" y="5835"/>
                </a:cubicBezTo>
                <a:close/>
                <a:moveTo>
                  <a:pt x="6634" y="4973"/>
                </a:moveTo>
                <a:cubicBezTo>
                  <a:pt x="6661" y="5027"/>
                  <a:pt x="6688" y="5081"/>
                  <a:pt x="6715" y="5136"/>
                </a:cubicBezTo>
                <a:lnTo>
                  <a:pt x="6837" y="5379"/>
                </a:lnTo>
                <a:lnTo>
                  <a:pt x="6928" y="5561"/>
                </a:lnTo>
                <a:lnTo>
                  <a:pt x="7019" y="5774"/>
                </a:lnTo>
                <a:cubicBezTo>
                  <a:pt x="7049" y="5865"/>
                  <a:pt x="7049" y="5926"/>
                  <a:pt x="7080" y="5986"/>
                </a:cubicBezTo>
                <a:lnTo>
                  <a:pt x="7110" y="6047"/>
                </a:lnTo>
                <a:cubicBezTo>
                  <a:pt x="7080" y="5986"/>
                  <a:pt x="7019" y="5926"/>
                  <a:pt x="6989" y="5834"/>
                </a:cubicBezTo>
                <a:lnTo>
                  <a:pt x="6806" y="5470"/>
                </a:lnTo>
                <a:cubicBezTo>
                  <a:pt x="6751" y="5304"/>
                  <a:pt x="6671" y="5138"/>
                  <a:pt x="6634" y="4973"/>
                </a:cubicBezTo>
                <a:close/>
                <a:moveTo>
                  <a:pt x="5743" y="4801"/>
                </a:moveTo>
                <a:lnTo>
                  <a:pt x="5773" y="4832"/>
                </a:lnTo>
                <a:cubicBezTo>
                  <a:pt x="5773" y="4832"/>
                  <a:pt x="5804" y="4862"/>
                  <a:pt x="5804" y="4892"/>
                </a:cubicBezTo>
                <a:lnTo>
                  <a:pt x="5864" y="4953"/>
                </a:lnTo>
                <a:cubicBezTo>
                  <a:pt x="5956" y="5166"/>
                  <a:pt x="6077" y="5348"/>
                  <a:pt x="6168" y="5561"/>
                </a:cubicBezTo>
                <a:cubicBezTo>
                  <a:pt x="6168" y="5622"/>
                  <a:pt x="6199" y="5713"/>
                  <a:pt x="6229" y="5774"/>
                </a:cubicBezTo>
                <a:lnTo>
                  <a:pt x="6199" y="6047"/>
                </a:lnTo>
                <a:lnTo>
                  <a:pt x="6199" y="6077"/>
                </a:lnTo>
                <a:cubicBezTo>
                  <a:pt x="6168" y="6077"/>
                  <a:pt x="6168" y="6108"/>
                  <a:pt x="6138" y="6108"/>
                </a:cubicBezTo>
                <a:cubicBezTo>
                  <a:pt x="6107" y="6017"/>
                  <a:pt x="6077" y="5895"/>
                  <a:pt x="6016" y="5804"/>
                </a:cubicBezTo>
                <a:cubicBezTo>
                  <a:pt x="5986" y="5682"/>
                  <a:pt x="5925" y="5500"/>
                  <a:pt x="5895" y="5348"/>
                </a:cubicBezTo>
                <a:cubicBezTo>
                  <a:pt x="5834" y="5196"/>
                  <a:pt x="5834" y="5136"/>
                  <a:pt x="5804" y="5014"/>
                </a:cubicBezTo>
                <a:cubicBezTo>
                  <a:pt x="5773" y="4923"/>
                  <a:pt x="5773" y="4892"/>
                  <a:pt x="5743" y="4801"/>
                </a:cubicBezTo>
                <a:close/>
                <a:moveTo>
                  <a:pt x="7718" y="5895"/>
                </a:moveTo>
                <a:lnTo>
                  <a:pt x="7809" y="6047"/>
                </a:lnTo>
                <a:cubicBezTo>
                  <a:pt x="7839" y="6108"/>
                  <a:pt x="7870" y="6169"/>
                  <a:pt x="7870" y="6199"/>
                </a:cubicBezTo>
                <a:lnTo>
                  <a:pt x="7809" y="6077"/>
                </a:lnTo>
                <a:cubicBezTo>
                  <a:pt x="7779" y="6017"/>
                  <a:pt x="7748" y="5956"/>
                  <a:pt x="7718" y="5926"/>
                </a:cubicBezTo>
                <a:lnTo>
                  <a:pt x="7718" y="5895"/>
                </a:lnTo>
                <a:close/>
                <a:moveTo>
                  <a:pt x="13176" y="6040"/>
                </a:moveTo>
                <a:cubicBezTo>
                  <a:pt x="13213" y="6116"/>
                  <a:pt x="13253" y="6192"/>
                  <a:pt x="13286" y="6268"/>
                </a:cubicBezTo>
                <a:lnTo>
                  <a:pt x="13286" y="6268"/>
                </a:lnTo>
                <a:cubicBezTo>
                  <a:pt x="13284" y="6266"/>
                  <a:pt x="13281" y="6263"/>
                  <a:pt x="13278" y="6260"/>
                </a:cubicBezTo>
                <a:lnTo>
                  <a:pt x="13217" y="6138"/>
                </a:lnTo>
                <a:lnTo>
                  <a:pt x="13187" y="6108"/>
                </a:lnTo>
                <a:cubicBezTo>
                  <a:pt x="13187" y="6085"/>
                  <a:pt x="13182" y="6063"/>
                  <a:pt x="13176" y="6040"/>
                </a:cubicBezTo>
                <a:close/>
                <a:moveTo>
                  <a:pt x="8044" y="6480"/>
                </a:moveTo>
                <a:lnTo>
                  <a:pt x="8113" y="6594"/>
                </a:lnTo>
                <a:lnTo>
                  <a:pt x="8052" y="6503"/>
                </a:lnTo>
                <a:lnTo>
                  <a:pt x="8044" y="6480"/>
                </a:lnTo>
                <a:close/>
                <a:moveTo>
                  <a:pt x="9055" y="4953"/>
                </a:moveTo>
                <a:cubicBezTo>
                  <a:pt x="9115" y="5044"/>
                  <a:pt x="9176" y="5136"/>
                  <a:pt x="9237" y="5257"/>
                </a:cubicBezTo>
                <a:cubicBezTo>
                  <a:pt x="9358" y="5470"/>
                  <a:pt x="9480" y="5713"/>
                  <a:pt x="9571" y="5926"/>
                </a:cubicBezTo>
                <a:lnTo>
                  <a:pt x="9753" y="6351"/>
                </a:lnTo>
                <a:lnTo>
                  <a:pt x="9905" y="6655"/>
                </a:lnTo>
                <a:cubicBezTo>
                  <a:pt x="9845" y="6594"/>
                  <a:pt x="9814" y="6533"/>
                  <a:pt x="9784" y="6472"/>
                </a:cubicBezTo>
                <a:lnTo>
                  <a:pt x="9571" y="6108"/>
                </a:lnTo>
                <a:cubicBezTo>
                  <a:pt x="9541" y="6047"/>
                  <a:pt x="9510" y="5986"/>
                  <a:pt x="9480" y="5956"/>
                </a:cubicBezTo>
                <a:lnTo>
                  <a:pt x="9358" y="5652"/>
                </a:lnTo>
                <a:cubicBezTo>
                  <a:pt x="9328" y="5591"/>
                  <a:pt x="9298" y="5561"/>
                  <a:pt x="9267" y="5500"/>
                </a:cubicBezTo>
                <a:lnTo>
                  <a:pt x="9206" y="5348"/>
                </a:lnTo>
                <a:lnTo>
                  <a:pt x="9055" y="4953"/>
                </a:lnTo>
                <a:close/>
                <a:moveTo>
                  <a:pt x="1550" y="6776"/>
                </a:moveTo>
                <a:lnTo>
                  <a:pt x="1550" y="6837"/>
                </a:lnTo>
                <a:lnTo>
                  <a:pt x="1520" y="6837"/>
                </a:lnTo>
                <a:cubicBezTo>
                  <a:pt x="1520" y="6807"/>
                  <a:pt x="1550" y="6776"/>
                  <a:pt x="1550" y="6776"/>
                </a:cubicBezTo>
                <a:close/>
                <a:moveTo>
                  <a:pt x="9632" y="6746"/>
                </a:moveTo>
                <a:lnTo>
                  <a:pt x="9693" y="6867"/>
                </a:lnTo>
                <a:lnTo>
                  <a:pt x="9753" y="6989"/>
                </a:lnTo>
                <a:lnTo>
                  <a:pt x="9632" y="6776"/>
                </a:lnTo>
                <a:lnTo>
                  <a:pt x="9632" y="6746"/>
                </a:lnTo>
                <a:close/>
                <a:moveTo>
                  <a:pt x="10027" y="4558"/>
                </a:moveTo>
                <a:cubicBezTo>
                  <a:pt x="10088" y="4619"/>
                  <a:pt x="10118" y="4680"/>
                  <a:pt x="10148" y="4741"/>
                </a:cubicBezTo>
                <a:cubicBezTo>
                  <a:pt x="10209" y="4801"/>
                  <a:pt x="10240" y="4862"/>
                  <a:pt x="10270" y="4923"/>
                </a:cubicBezTo>
                <a:cubicBezTo>
                  <a:pt x="10300" y="4984"/>
                  <a:pt x="10331" y="5044"/>
                  <a:pt x="10391" y="5105"/>
                </a:cubicBezTo>
                <a:cubicBezTo>
                  <a:pt x="10391" y="5136"/>
                  <a:pt x="10391" y="5166"/>
                  <a:pt x="10422" y="5196"/>
                </a:cubicBezTo>
                <a:lnTo>
                  <a:pt x="10483" y="5348"/>
                </a:lnTo>
                <a:cubicBezTo>
                  <a:pt x="10543" y="5470"/>
                  <a:pt x="10604" y="5591"/>
                  <a:pt x="10665" y="5713"/>
                </a:cubicBezTo>
                <a:lnTo>
                  <a:pt x="10999" y="6564"/>
                </a:lnTo>
                <a:lnTo>
                  <a:pt x="11212" y="7050"/>
                </a:lnTo>
                <a:lnTo>
                  <a:pt x="11151" y="7019"/>
                </a:lnTo>
                <a:lnTo>
                  <a:pt x="10878" y="6655"/>
                </a:lnTo>
                <a:lnTo>
                  <a:pt x="10817" y="6594"/>
                </a:lnTo>
                <a:lnTo>
                  <a:pt x="10756" y="6472"/>
                </a:lnTo>
                <a:cubicBezTo>
                  <a:pt x="10695" y="6320"/>
                  <a:pt x="10665" y="6169"/>
                  <a:pt x="10604" y="6047"/>
                </a:cubicBezTo>
                <a:cubicBezTo>
                  <a:pt x="10543" y="5895"/>
                  <a:pt x="10483" y="5774"/>
                  <a:pt x="10422" y="5622"/>
                </a:cubicBezTo>
                <a:lnTo>
                  <a:pt x="10270" y="5318"/>
                </a:lnTo>
                <a:lnTo>
                  <a:pt x="10148" y="5044"/>
                </a:lnTo>
                <a:cubicBezTo>
                  <a:pt x="10118" y="4953"/>
                  <a:pt x="10088" y="4892"/>
                  <a:pt x="10057" y="4832"/>
                </a:cubicBezTo>
                <a:lnTo>
                  <a:pt x="10057" y="4801"/>
                </a:lnTo>
                <a:cubicBezTo>
                  <a:pt x="10057" y="4771"/>
                  <a:pt x="10057" y="4741"/>
                  <a:pt x="10057" y="4741"/>
                </a:cubicBezTo>
                <a:cubicBezTo>
                  <a:pt x="10057" y="4680"/>
                  <a:pt x="10027" y="4619"/>
                  <a:pt x="9996" y="4558"/>
                </a:cubicBezTo>
                <a:close/>
                <a:moveTo>
                  <a:pt x="10452" y="6776"/>
                </a:moveTo>
                <a:lnTo>
                  <a:pt x="10574" y="7019"/>
                </a:lnTo>
                <a:cubicBezTo>
                  <a:pt x="10634" y="7050"/>
                  <a:pt x="10665" y="7110"/>
                  <a:pt x="10695" y="7171"/>
                </a:cubicBezTo>
                <a:cubicBezTo>
                  <a:pt x="10680" y="7156"/>
                  <a:pt x="10672" y="7148"/>
                  <a:pt x="10665" y="7148"/>
                </a:cubicBezTo>
                <a:cubicBezTo>
                  <a:pt x="10657" y="7148"/>
                  <a:pt x="10650" y="7156"/>
                  <a:pt x="10634" y="7171"/>
                </a:cubicBezTo>
                <a:lnTo>
                  <a:pt x="10604" y="7171"/>
                </a:lnTo>
                <a:lnTo>
                  <a:pt x="10452" y="6776"/>
                </a:lnTo>
                <a:close/>
                <a:moveTo>
                  <a:pt x="9814" y="7080"/>
                </a:moveTo>
                <a:cubicBezTo>
                  <a:pt x="9848" y="7131"/>
                  <a:pt x="9872" y="7172"/>
                  <a:pt x="9898" y="7209"/>
                </a:cubicBezTo>
                <a:lnTo>
                  <a:pt x="9898" y="7209"/>
                </a:lnTo>
                <a:cubicBezTo>
                  <a:pt x="9878" y="7189"/>
                  <a:pt x="9858" y="7168"/>
                  <a:pt x="9845" y="7141"/>
                </a:cubicBezTo>
                <a:lnTo>
                  <a:pt x="9814" y="7080"/>
                </a:lnTo>
                <a:close/>
                <a:moveTo>
                  <a:pt x="1793" y="6077"/>
                </a:moveTo>
                <a:cubicBezTo>
                  <a:pt x="1793" y="6108"/>
                  <a:pt x="1793" y="6138"/>
                  <a:pt x="1823" y="6169"/>
                </a:cubicBezTo>
                <a:cubicBezTo>
                  <a:pt x="1854" y="6260"/>
                  <a:pt x="1884" y="6351"/>
                  <a:pt x="1915" y="6412"/>
                </a:cubicBezTo>
                <a:cubicBezTo>
                  <a:pt x="1945" y="6564"/>
                  <a:pt x="2006" y="6685"/>
                  <a:pt x="2097" y="6837"/>
                </a:cubicBezTo>
                <a:cubicBezTo>
                  <a:pt x="2127" y="6898"/>
                  <a:pt x="2158" y="6959"/>
                  <a:pt x="2188" y="7050"/>
                </a:cubicBezTo>
                <a:cubicBezTo>
                  <a:pt x="2218" y="7110"/>
                  <a:pt x="2218" y="7141"/>
                  <a:pt x="2249" y="7202"/>
                </a:cubicBezTo>
                <a:lnTo>
                  <a:pt x="2310" y="7323"/>
                </a:lnTo>
                <a:lnTo>
                  <a:pt x="2249" y="7262"/>
                </a:lnTo>
                <a:cubicBezTo>
                  <a:pt x="2188" y="7202"/>
                  <a:pt x="2097" y="7110"/>
                  <a:pt x="2036" y="7080"/>
                </a:cubicBezTo>
                <a:cubicBezTo>
                  <a:pt x="2006" y="6989"/>
                  <a:pt x="1975" y="6959"/>
                  <a:pt x="1975" y="6898"/>
                </a:cubicBezTo>
                <a:cubicBezTo>
                  <a:pt x="1915" y="6776"/>
                  <a:pt x="1854" y="6624"/>
                  <a:pt x="1823" y="6503"/>
                </a:cubicBezTo>
                <a:cubicBezTo>
                  <a:pt x="1823" y="6442"/>
                  <a:pt x="1793" y="6412"/>
                  <a:pt x="1793" y="6351"/>
                </a:cubicBezTo>
                <a:cubicBezTo>
                  <a:pt x="1793" y="6320"/>
                  <a:pt x="1763" y="6229"/>
                  <a:pt x="1763" y="6169"/>
                </a:cubicBezTo>
                <a:lnTo>
                  <a:pt x="1793" y="6108"/>
                </a:lnTo>
                <a:lnTo>
                  <a:pt x="1793" y="6077"/>
                </a:lnTo>
                <a:close/>
                <a:moveTo>
                  <a:pt x="4528" y="6989"/>
                </a:moveTo>
                <a:cubicBezTo>
                  <a:pt x="4528" y="7019"/>
                  <a:pt x="4528" y="7019"/>
                  <a:pt x="4558" y="7050"/>
                </a:cubicBezTo>
                <a:cubicBezTo>
                  <a:pt x="4588" y="7141"/>
                  <a:pt x="4619" y="7262"/>
                  <a:pt x="4679" y="7354"/>
                </a:cubicBezTo>
                <a:lnTo>
                  <a:pt x="4619" y="7354"/>
                </a:lnTo>
                <a:lnTo>
                  <a:pt x="4619" y="7323"/>
                </a:lnTo>
                <a:lnTo>
                  <a:pt x="4497" y="7141"/>
                </a:lnTo>
                <a:cubicBezTo>
                  <a:pt x="4497" y="7110"/>
                  <a:pt x="4528" y="7080"/>
                  <a:pt x="4528" y="7050"/>
                </a:cubicBezTo>
                <a:cubicBezTo>
                  <a:pt x="4528" y="7019"/>
                  <a:pt x="4528" y="6989"/>
                  <a:pt x="4528" y="6989"/>
                </a:cubicBezTo>
                <a:close/>
                <a:moveTo>
                  <a:pt x="6229" y="7202"/>
                </a:moveTo>
                <a:cubicBezTo>
                  <a:pt x="6242" y="7261"/>
                  <a:pt x="6257" y="7320"/>
                  <a:pt x="6273" y="7378"/>
                </a:cubicBezTo>
                <a:lnTo>
                  <a:pt x="6273" y="7378"/>
                </a:lnTo>
                <a:lnTo>
                  <a:pt x="6229" y="7262"/>
                </a:lnTo>
                <a:lnTo>
                  <a:pt x="6229" y="7202"/>
                </a:lnTo>
                <a:close/>
                <a:moveTo>
                  <a:pt x="5834" y="7323"/>
                </a:moveTo>
                <a:lnTo>
                  <a:pt x="5864" y="7354"/>
                </a:lnTo>
                <a:lnTo>
                  <a:pt x="5895" y="7414"/>
                </a:lnTo>
                <a:lnTo>
                  <a:pt x="5834" y="7323"/>
                </a:lnTo>
                <a:close/>
                <a:moveTo>
                  <a:pt x="7414" y="6108"/>
                </a:moveTo>
                <a:cubicBezTo>
                  <a:pt x="7444" y="6169"/>
                  <a:pt x="7475" y="6199"/>
                  <a:pt x="7505" y="6260"/>
                </a:cubicBezTo>
                <a:lnTo>
                  <a:pt x="7657" y="6533"/>
                </a:lnTo>
                <a:lnTo>
                  <a:pt x="7657" y="6564"/>
                </a:lnTo>
                <a:lnTo>
                  <a:pt x="7930" y="7445"/>
                </a:lnTo>
                <a:lnTo>
                  <a:pt x="7930" y="7445"/>
                </a:lnTo>
                <a:lnTo>
                  <a:pt x="7779" y="7202"/>
                </a:lnTo>
                <a:lnTo>
                  <a:pt x="7718" y="7141"/>
                </a:lnTo>
                <a:cubicBezTo>
                  <a:pt x="7718" y="7080"/>
                  <a:pt x="7687" y="7019"/>
                  <a:pt x="7687" y="6959"/>
                </a:cubicBezTo>
                <a:cubicBezTo>
                  <a:pt x="7657" y="6898"/>
                  <a:pt x="7657" y="6837"/>
                  <a:pt x="7627" y="6776"/>
                </a:cubicBezTo>
                <a:cubicBezTo>
                  <a:pt x="7627" y="6715"/>
                  <a:pt x="7596" y="6624"/>
                  <a:pt x="7566" y="6564"/>
                </a:cubicBezTo>
                <a:lnTo>
                  <a:pt x="7475" y="6320"/>
                </a:lnTo>
                <a:cubicBezTo>
                  <a:pt x="7475" y="6260"/>
                  <a:pt x="7444" y="6199"/>
                  <a:pt x="7414" y="6138"/>
                </a:cubicBezTo>
                <a:lnTo>
                  <a:pt x="7414" y="6108"/>
                </a:lnTo>
                <a:close/>
                <a:moveTo>
                  <a:pt x="11850" y="5014"/>
                </a:moveTo>
                <a:lnTo>
                  <a:pt x="11911" y="5136"/>
                </a:lnTo>
                <a:cubicBezTo>
                  <a:pt x="11911" y="5136"/>
                  <a:pt x="11911" y="5136"/>
                  <a:pt x="11911" y="5166"/>
                </a:cubicBezTo>
                <a:cubicBezTo>
                  <a:pt x="11941" y="5287"/>
                  <a:pt x="12002" y="5409"/>
                  <a:pt x="12032" y="5531"/>
                </a:cubicBezTo>
                <a:lnTo>
                  <a:pt x="12123" y="5713"/>
                </a:lnTo>
                <a:lnTo>
                  <a:pt x="12275" y="6169"/>
                </a:lnTo>
                <a:cubicBezTo>
                  <a:pt x="12306" y="6290"/>
                  <a:pt x="12336" y="6412"/>
                  <a:pt x="12397" y="6533"/>
                </a:cubicBezTo>
                <a:cubicBezTo>
                  <a:pt x="12427" y="6685"/>
                  <a:pt x="12427" y="6685"/>
                  <a:pt x="12457" y="6746"/>
                </a:cubicBezTo>
                <a:lnTo>
                  <a:pt x="12488" y="6959"/>
                </a:lnTo>
                <a:cubicBezTo>
                  <a:pt x="12549" y="7141"/>
                  <a:pt x="12579" y="7323"/>
                  <a:pt x="12640" y="7505"/>
                </a:cubicBezTo>
                <a:lnTo>
                  <a:pt x="12579" y="7384"/>
                </a:lnTo>
                <a:cubicBezTo>
                  <a:pt x="12518" y="7232"/>
                  <a:pt x="12457" y="7110"/>
                  <a:pt x="12397" y="6959"/>
                </a:cubicBezTo>
                <a:lnTo>
                  <a:pt x="12397" y="6928"/>
                </a:lnTo>
                <a:cubicBezTo>
                  <a:pt x="12397" y="6867"/>
                  <a:pt x="12366" y="6807"/>
                  <a:pt x="12336" y="6715"/>
                </a:cubicBezTo>
                <a:cubicBezTo>
                  <a:pt x="12306" y="6594"/>
                  <a:pt x="12245" y="6442"/>
                  <a:pt x="12214" y="6320"/>
                </a:cubicBezTo>
                <a:cubicBezTo>
                  <a:pt x="12154" y="6169"/>
                  <a:pt x="12123" y="6017"/>
                  <a:pt x="12062" y="5865"/>
                </a:cubicBezTo>
                <a:lnTo>
                  <a:pt x="12062" y="5895"/>
                </a:lnTo>
                <a:cubicBezTo>
                  <a:pt x="12032" y="5804"/>
                  <a:pt x="12002" y="5743"/>
                  <a:pt x="11971" y="5682"/>
                </a:cubicBezTo>
                <a:lnTo>
                  <a:pt x="11941" y="5561"/>
                </a:lnTo>
                <a:cubicBezTo>
                  <a:pt x="11941" y="5470"/>
                  <a:pt x="11911" y="5379"/>
                  <a:pt x="11911" y="5287"/>
                </a:cubicBezTo>
                <a:cubicBezTo>
                  <a:pt x="11880" y="5196"/>
                  <a:pt x="11880" y="5105"/>
                  <a:pt x="11850" y="5014"/>
                </a:cubicBezTo>
                <a:close/>
                <a:moveTo>
                  <a:pt x="13247" y="6746"/>
                </a:moveTo>
                <a:cubicBezTo>
                  <a:pt x="13247" y="6776"/>
                  <a:pt x="13308" y="6807"/>
                  <a:pt x="13308" y="6837"/>
                </a:cubicBezTo>
                <a:lnTo>
                  <a:pt x="13460" y="7050"/>
                </a:lnTo>
                <a:cubicBezTo>
                  <a:pt x="13490" y="7110"/>
                  <a:pt x="13521" y="7171"/>
                  <a:pt x="13551" y="7202"/>
                </a:cubicBezTo>
                <a:cubicBezTo>
                  <a:pt x="13582" y="7262"/>
                  <a:pt x="13612" y="7323"/>
                  <a:pt x="13673" y="7384"/>
                </a:cubicBezTo>
                <a:lnTo>
                  <a:pt x="13673" y="7505"/>
                </a:lnTo>
                <a:lnTo>
                  <a:pt x="13673" y="7566"/>
                </a:lnTo>
                <a:cubicBezTo>
                  <a:pt x="13612" y="7414"/>
                  <a:pt x="13551" y="7293"/>
                  <a:pt x="13460" y="7171"/>
                </a:cubicBezTo>
                <a:lnTo>
                  <a:pt x="13369" y="6959"/>
                </a:lnTo>
                <a:lnTo>
                  <a:pt x="13247" y="6776"/>
                </a:lnTo>
                <a:lnTo>
                  <a:pt x="13247" y="6746"/>
                </a:lnTo>
                <a:close/>
                <a:moveTo>
                  <a:pt x="8994" y="6624"/>
                </a:moveTo>
                <a:lnTo>
                  <a:pt x="9115" y="6807"/>
                </a:lnTo>
                <a:cubicBezTo>
                  <a:pt x="9176" y="6898"/>
                  <a:pt x="9237" y="7019"/>
                  <a:pt x="9298" y="7110"/>
                </a:cubicBezTo>
                <a:cubicBezTo>
                  <a:pt x="9356" y="7313"/>
                  <a:pt x="9441" y="7516"/>
                  <a:pt x="9501" y="7718"/>
                </a:cubicBezTo>
                <a:lnTo>
                  <a:pt x="9450" y="7718"/>
                </a:lnTo>
                <a:cubicBezTo>
                  <a:pt x="9358" y="7566"/>
                  <a:pt x="9298" y="7384"/>
                  <a:pt x="9237" y="7202"/>
                </a:cubicBezTo>
                <a:cubicBezTo>
                  <a:pt x="9176" y="7019"/>
                  <a:pt x="9085" y="6837"/>
                  <a:pt x="8994" y="6624"/>
                </a:cubicBezTo>
                <a:close/>
                <a:moveTo>
                  <a:pt x="2583" y="7202"/>
                </a:moveTo>
                <a:lnTo>
                  <a:pt x="2765" y="7475"/>
                </a:lnTo>
                <a:lnTo>
                  <a:pt x="2887" y="7748"/>
                </a:lnTo>
                <a:cubicBezTo>
                  <a:pt x="2856" y="7688"/>
                  <a:pt x="2796" y="7627"/>
                  <a:pt x="2765" y="7566"/>
                </a:cubicBezTo>
                <a:cubicBezTo>
                  <a:pt x="2735" y="7505"/>
                  <a:pt x="2705" y="7445"/>
                  <a:pt x="2674" y="7384"/>
                </a:cubicBezTo>
                <a:lnTo>
                  <a:pt x="2583" y="7202"/>
                </a:lnTo>
                <a:close/>
                <a:moveTo>
                  <a:pt x="6442" y="6412"/>
                </a:moveTo>
                <a:lnTo>
                  <a:pt x="6442" y="6442"/>
                </a:lnTo>
                <a:lnTo>
                  <a:pt x="6563" y="6746"/>
                </a:lnTo>
                <a:cubicBezTo>
                  <a:pt x="6594" y="6867"/>
                  <a:pt x="6624" y="6989"/>
                  <a:pt x="6685" y="7080"/>
                </a:cubicBezTo>
                <a:lnTo>
                  <a:pt x="6897" y="7627"/>
                </a:lnTo>
                <a:lnTo>
                  <a:pt x="6950" y="7768"/>
                </a:lnTo>
                <a:lnTo>
                  <a:pt x="6806" y="7566"/>
                </a:lnTo>
                <a:lnTo>
                  <a:pt x="6685" y="7293"/>
                </a:lnTo>
                <a:lnTo>
                  <a:pt x="6624" y="7171"/>
                </a:lnTo>
                <a:lnTo>
                  <a:pt x="6472" y="6867"/>
                </a:lnTo>
                <a:lnTo>
                  <a:pt x="6411" y="6746"/>
                </a:lnTo>
                <a:lnTo>
                  <a:pt x="6411" y="6624"/>
                </a:lnTo>
                <a:cubicBezTo>
                  <a:pt x="6411" y="6564"/>
                  <a:pt x="6442" y="6472"/>
                  <a:pt x="6442" y="6412"/>
                </a:cubicBezTo>
                <a:close/>
                <a:moveTo>
                  <a:pt x="12822" y="7050"/>
                </a:moveTo>
                <a:lnTo>
                  <a:pt x="12883" y="7202"/>
                </a:lnTo>
                <a:cubicBezTo>
                  <a:pt x="12913" y="7232"/>
                  <a:pt x="12944" y="7293"/>
                  <a:pt x="12974" y="7323"/>
                </a:cubicBezTo>
                <a:lnTo>
                  <a:pt x="13065" y="7566"/>
                </a:lnTo>
                <a:lnTo>
                  <a:pt x="13065" y="7627"/>
                </a:lnTo>
                <a:cubicBezTo>
                  <a:pt x="13035" y="7657"/>
                  <a:pt x="13035" y="7657"/>
                  <a:pt x="13035" y="7688"/>
                </a:cubicBezTo>
                <a:cubicBezTo>
                  <a:pt x="13004" y="7748"/>
                  <a:pt x="13004" y="7809"/>
                  <a:pt x="13004" y="7870"/>
                </a:cubicBezTo>
                <a:cubicBezTo>
                  <a:pt x="13004" y="7840"/>
                  <a:pt x="13004" y="7809"/>
                  <a:pt x="12974" y="7748"/>
                </a:cubicBezTo>
                <a:cubicBezTo>
                  <a:pt x="12913" y="7505"/>
                  <a:pt x="12852" y="7293"/>
                  <a:pt x="12822" y="7050"/>
                </a:cubicBezTo>
                <a:close/>
                <a:moveTo>
                  <a:pt x="6412" y="7804"/>
                </a:moveTo>
                <a:cubicBezTo>
                  <a:pt x="6431" y="7853"/>
                  <a:pt x="6451" y="7903"/>
                  <a:pt x="6472" y="7952"/>
                </a:cubicBezTo>
                <a:lnTo>
                  <a:pt x="6472" y="7952"/>
                </a:lnTo>
                <a:lnTo>
                  <a:pt x="6472" y="7961"/>
                </a:lnTo>
                <a:lnTo>
                  <a:pt x="6442" y="7900"/>
                </a:lnTo>
                <a:lnTo>
                  <a:pt x="6412" y="7804"/>
                </a:lnTo>
                <a:close/>
                <a:moveTo>
                  <a:pt x="4376" y="7536"/>
                </a:moveTo>
                <a:cubicBezTo>
                  <a:pt x="4436" y="7597"/>
                  <a:pt x="4467" y="7657"/>
                  <a:pt x="4497" y="7718"/>
                </a:cubicBezTo>
                <a:cubicBezTo>
                  <a:pt x="4528" y="7779"/>
                  <a:pt x="4558" y="7840"/>
                  <a:pt x="4588" y="7900"/>
                </a:cubicBezTo>
                <a:lnTo>
                  <a:pt x="4619" y="8052"/>
                </a:lnTo>
                <a:lnTo>
                  <a:pt x="4436" y="7627"/>
                </a:lnTo>
                <a:lnTo>
                  <a:pt x="4376" y="7566"/>
                </a:lnTo>
                <a:lnTo>
                  <a:pt x="4376" y="7536"/>
                </a:lnTo>
                <a:close/>
                <a:moveTo>
                  <a:pt x="4983" y="6989"/>
                </a:moveTo>
                <a:lnTo>
                  <a:pt x="4983" y="6989"/>
                </a:lnTo>
                <a:cubicBezTo>
                  <a:pt x="5074" y="7050"/>
                  <a:pt x="5135" y="7110"/>
                  <a:pt x="5196" y="7232"/>
                </a:cubicBezTo>
                <a:lnTo>
                  <a:pt x="5317" y="7566"/>
                </a:lnTo>
                <a:cubicBezTo>
                  <a:pt x="5348" y="7627"/>
                  <a:pt x="5378" y="7718"/>
                  <a:pt x="5409" y="7779"/>
                </a:cubicBezTo>
                <a:lnTo>
                  <a:pt x="5530" y="8022"/>
                </a:lnTo>
                <a:lnTo>
                  <a:pt x="5439" y="8113"/>
                </a:lnTo>
                <a:lnTo>
                  <a:pt x="5409" y="8143"/>
                </a:lnTo>
                <a:cubicBezTo>
                  <a:pt x="5409" y="8083"/>
                  <a:pt x="5378" y="8052"/>
                  <a:pt x="5348" y="7992"/>
                </a:cubicBezTo>
                <a:cubicBezTo>
                  <a:pt x="5287" y="7809"/>
                  <a:pt x="5226" y="7657"/>
                  <a:pt x="5166" y="7475"/>
                </a:cubicBezTo>
                <a:cubicBezTo>
                  <a:pt x="5135" y="7414"/>
                  <a:pt x="5105" y="7384"/>
                  <a:pt x="5105" y="7323"/>
                </a:cubicBezTo>
                <a:cubicBezTo>
                  <a:pt x="5074" y="7262"/>
                  <a:pt x="5074" y="7232"/>
                  <a:pt x="5044" y="7202"/>
                </a:cubicBezTo>
                <a:lnTo>
                  <a:pt x="4983" y="6989"/>
                </a:lnTo>
                <a:close/>
                <a:moveTo>
                  <a:pt x="11806" y="7650"/>
                </a:moveTo>
                <a:lnTo>
                  <a:pt x="11880" y="7748"/>
                </a:lnTo>
                <a:lnTo>
                  <a:pt x="11971" y="7900"/>
                </a:lnTo>
                <a:cubicBezTo>
                  <a:pt x="12002" y="8052"/>
                  <a:pt x="12032" y="8204"/>
                  <a:pt x="12062" y="8356"/>
                </a:cubicBezTo>
                <a:cubicBezTo>
                  <a:pt x="12062" y="8356"/>
                  <a:pt x="12062" y="8387"/>
                  <a:pt x="12062" y="8387"/>
                </a:cubicBezTo>
                <a:cubicBezTo>
                  <a:pt x="12032" y="8356"/>
                  <a:pt x="12002" y="8295"/>
                  <a:pt x="12002" y="8235"/>
                </a:cubicBezTo>
                <a:cubicBezTo>
                  <a:pt x="11971" y="8204"/>
                  <a:pt x="11941" y="8113"/>
                  <a:pt x="11911" y="8083"/>
                </a:cubicBezTo>
                <a:lnTo>
                  <a:pt x="11789" y="7840"/>
                </a:lnTo>
                <a:cubicBezTo>
                  <a:pt x="11789" y="7809"/>
                  <a:pt x="11819" y="7748"/>
                  <a:pt x="11789" y="7718"/>
                </a:cubicBezTo>
                <a:cubicBezTo>
                  <a:pt x="11812" y="7695"/>
                  <a:pt x="11818" y="7673"/>
                  <a:pt x="11806" y="7650"/>
                </a:cubicBezTo>
                <a:close/>
                <a:moveTo>
                  <a:pt x="11212" y="7718"/>
                </a:moveTo>
                <a:lnTo>
                  <a:pt x="11212" y="7718"/>
                </a:lnTo>
                <a:cubicBezTo>
                  <a:pt x="11303" y="7809"/>
                  <a:pt x="11364" y="7840"/>
                  <a:pt x="11455" y="7900"/>
                </a:cubicBezTo>
                <a:lnTo>
                  <a:pt x="11516" y="7900"/>
                </a:lnTo>
                <a:cubicBezTo>
                  <a:pt x="11516" y="7992"/>
                  <a:pt x="11546" y="8052"/>
                  <a:pt x="11546" y="8113"/>
                </a:cubicBezTo>
                <a:cubicBezTo>
                  <a:pt x="11546" y="8174"/>
                  <a:pt x="11546" y="8204"/>
                  <a:pt x="11576" y="8265"/>
                </a:cubicBezTo>
                <a:cubicBezTo>
                  <a:pt x="11604" y="8319"/>
                  <a:pt x="11631" y="8447"/>
                  <a:pt x="11636" y="8539"/>
                </a:cubicBezTo>
                <a:lnTo>
                  <a:pt x="11636" y="8539"/>
                </a:lnTo>
                <a:cubicBezTo>
                  <a:pt x="11627" y="8528"/>
                  <a:pt x="11617" y="8518"/>
                  <a:pt x="11607" y="8508"/>
                </a:cubicBezTo>
                <a:cubicBezTo>
                  <a:pt x="11546" y="8387"/>
                  <a:pt x="11485" y="8235"/>
                  <a:pt x="11424" y="8113"/>
                </a:cubicBezTo>
                <a:cubicBezTo>
                  <a:pt x="11364" y="7992"/>
                  <a:pt x="11303" y="7840"/>
                  <a:pt x="11212" y="7718"/>
                </a:cubicBezTo>
                <a:close/>
                <a:moveTo>
                  <a:pt x="8204" y="7354"/>
                </a:moveTo>
                <a:lnTo>
                  <a:pt x="8325" y="7505"/>
                </a:lnTo>
                <a:lnTo>
                  <a:pt x="8417" y="7627"/>
                </a:lnTo>
                <a:lnTo>
                  <a:pt x="8568" y="7840"/>
                </a:lnTo>
                <a:cubicBezTo>
                  <a:pt x="8599" y="7870"/>
                  <a:pt x="8629" y="7900"/>
                  <a:pt x="8660" y="7961"/>
                </a:cubicBezTo>
                <a:lnTo>
                  <a:pt x="8690" y="7961"/>
                </a:lnTo>
                <a:lnTo>
                  <a:pt x="8751" y="8295"/>
                </a:lnTo>
                <a:lnTo>
                  <a:pt x="8781" y="8417"/>
                </a:lnTo>
                <a:cubicBezTo>
                  <a:pt x="8781" y="8447"/>
                  <a:pt x="8751" y="8478"/>
                  <a:pt x="8751" y="8508"/>
                </a:cubicBezTo>
                <a:cubicBezTo>
                  <a:pt x="8720" y="8508"/>
                  <a:pt x="8720" y="8538"/>
                  <a:pt x="8751" y="8569"/>
                </a:cubicBezTo>
                <a:lnTo>
                  <a:pt x="8751" y="8599"/>
                </a:lnTo>
                <a:cubicBezTo>
                  <a:pt x="8629" y="8478"/>
                  <a:pt x="8568" y="8356"/>
                  <a:pt x="8477" y="8235"/>
                </a:cubicBezTo>
                <a:cubicBezTo>
                  <a:pt x="8386" y="7992"/>
                  <a:pt x="8325" y="7748"/>
                  <a:pt x="8234" y="7505"/>
                </a:cubicBezTo>
                <a:cubicBezTo>
                  <a:pt x="8234" y="7475"/>
                  <a:pt x="8204" y="7414"/>
                  <a:pt x="8204" y="7354"/>
                </a:cubicBezTo>
                <a:close/>
                <a:moveTo>
                  <a:pt x="1520" y="7110"/>
                </a:moveTo>
                <a:cubicBezTo>
                  <a:pt x="1580" y="7141"/>
                  <a:pt x="1611" y="7141"/>
                  <a:pt x="1672" y="7171"/>
                </a:cubicBezTo>
                <a:cubicBezTo>
                  <a:pt x="1702" y="7262"/>
                  <a:pt x="1732" y="7323"/>
                  <a:pt x="1763" y="7414"/>
                </a:cubicBezTo>
                <a:cubicBezTo>
                  <a:pt x="1793" y="7475"/>
                  <a:pt x="1823" y="7566"/>
                  <a:pt x="1884" y="7627"/>
                </a:cubicBezTo>
                <a:cubicBezTo>
                  <a:pt x="1915" y="7718"/>
                  <a:pt x="1915" y="7748"/>
                  <a:pt x="1945" y="7779"/>
                </a:cubicBezTo>
                <a:cubicBezTo>
                  <a:pt x="2006" y="7931"/>
                  <a:pt x="2097" y="8083"/>
                  <a:pt x="2158" y="8204"/>
                </a:cubicBezTo>
                <a:cubicBezTo>
                  <a:pt x="2244" y="8348"/>
                  <a:pt x="2303" y="8491"/>
                  <a:pt x="2386" y="8635"/>
                </a:cubicBezTo>
                <a:lnTo>
                  <a:pt x="2386" y="8635"/>
                </a:lnTo>
                <a:cubicBezTo>
                  <a:pt x="2308" y="8523"/>
                  <a:pt x="2218" y="8416"/>
                  <a:pt x="2127" y="8326"/>
                </a:cubicBezTo>
                <a:cubicBezTo>
                  <a:pt x="1975" y="8174"/>
                  <a:pt x="1823" y="8052"/>
                  <a:pt x="1641" y="7961"/>
                </a:cubicBezTo>
                <a:lnTo>
                  <a:pt x="1611" y="7961"/>
                </a:lnTo>
                <a:lnTo>
                  <a:pt x="1611" y="7900"/>
                </a:lnTo>
                <a:cubicBezTo>
                  <a:pt x="1580" y="7809"/>
                  <a:pt x="1550" y="7718"/>
                  <a:pt x="1550" y="7627"/>
                </a:cubicBezTo>
                <a:cubicBezTo>
                  <a:pt x="1520" y="7536"/>
                  <a:pt x="1489" y="7475"/>
                  <a:pt x="1489" y="7384"/>
                </a:cubicBezTo>
                <a:cubicBezTo>
                  <a:pt x="1459" y="7323"/>
                  <a:pt x="1459" y="7262"/>
                  <a:pt x="1459" y="7202"/>
                </a:cubicBezTo>
                <a:cubicBezTo>
                  <a:pt x="1459" y="7171"/>
                  <a:pt x="1459" y="7141"/>
                  <a:pt x="1459" y="7110"/>
                </a:cubicBezTo>
                <a:close/>
                <a:moveTo>
                  <a:pt x="7991" y="8022"/>
                </a:moveTo>
                <a:lnTo>
                  <a:pt x="8052" y="8143"/>
                </a:lnTo>
                <a:lnTo>
                  <a:pt x="8234" y="8387"/>
                </a:lnTo>
                <a:lnTo>
                  <a:pt x="8295" y="8660"/>
                </a:lnTo>
                <a:lnTo>
                  <a:pt x="8265" y="8599"/>
                </a:lnTo>
                <a:lnTo>
                  <a:pt x="8234" y="8538"/>
                </a:lnTo>
                <a:cubicBezTo>
                  <a:pt x="8173" y="8417"/>
                  <a:pt x="8113" y="8295"/>
                  <a:pt x="8082" y="8204"/>
                </a:cubicBezTo>
                <a:lnTo>
                  <a:pt x="7991" y="8052"/>
                </a:lnTo>
                <a:lnTo>
                  <a:pt x="7991" y="8022"/>
                </a:lnTo>
                <a:close/>
                <a:moveTo>
                  <a:pt x="2411" y="8672"/>
                </a:moveTo>
                <a:lnTo>
                  <a:pt x="2411" y="8672"/>
                </a:lnTo>
                <a:cubicBezTo>
                  <a:pt x="2416" y="8677"/>
                  <a:pt x="2419" y="8683"/>
                  <a:pt x="2422" y="8688"/>
                </a:cubicBezTo>
                <a:lnTo>
                  <a:pt x="2422" y="8688"/>
                </a:lnTo>
                <a:cubicBezTo>
                  <a:pt x="2418" y="8683"/>
                  <a:pt x="2415" y="8677"/>
                  <a:pt x="2411" y="8672"/>
                </a:cubicBezTo>
                <a:close/>
                <a:moveTo>
                  <a:pt x="13308" y="8478"/>
                </a:moveTo>
                <a:cubicBezTo>
                  <a:pt x="13308" y="8538"/>
                  <a:pt x="13369" y="8630"/>
                  <a:pt x="13369" y="8721"/>
                </a:cubicBezTo>
                <a:lnTo>
                  <a:pt x="13308" y="8630"/>
                </a:lnTo>
                <a:lnTo>
                  <a:pt x="13308" y="8478"/>
                </a:lnTo>
                <a:close/>
                <a:moveTo>
                  <a:pt x="2401" y="7779"/>
                </a:moveTo>
                <a:lnTo>
                  <a:pt x="2401" y="7779"/>
                </a:lnTo>
                <a:cubicBezTo>
                  <a:pt x="2462" y="7870"/>
                  <a:pt x="2522" y="7961"/>
                  <a:pt x="2583" y="8052"/>
                </a:cubicBezTo>
                <a:cubicBezTo>
                  <a:pt x="2644" y="8113"/>
                  <a:pt x="2705" y="8204"/>
                  <a:pt x="2735" y="8295"/>
                </a:cubicBezTo>
                <a:lnTo>
                  <a:pt x="2856" y="8478"/>
                </a:lnTo>
                <a:lnTo>
                  <a:pt x="3008" y="8721"/>
                </a:lnTo>
                <a:lnTo>
                  <a:pt x="3008" y="8690"/>
                </a:lnTo>
                <a:lnTo>
                  <a:pt x="3039" y="8781"/>
                </a:lnTo>
                <a:cubicBezTo>
                  <a:pt x="3039" y="8812"/>
                  <a:pt x="3039" y="8842"/>
                  <a:pt x="3039" y="8873"/>
                </a:cubicBezTo>
                <a:cubicBezTo>
                  <a:pt x="2948" y="8751"/>
                  <a:pt x="2856" y="8630"/>
                  <a:pt x="2796" y="8478"/>
                </a:cubicBezTo>
                <a:lnTo>
                  <a:pt x="2674" y="8295"/>
                </a:lnTo>
                <a:cubicBezTo>
                  <a:pt x="2644" y="8265"/>
                  <a:pt x="2613" y="8204"/>
                  <a:pt x="2583" y="8143"/>
                </a:cubicBezTo>
                <a:lnTo>
                  <a:pt x="2401" y="7779"/>
                </a:lnTo>
                <a:close/>
                <a:moveTo>
                  <a:pt x="9176" y="8873"/>
                </a:moveTo>
                <a:lnTo>
                  <a:pt x="9206" y="8903"/>
                </a:lnTo>
                <a:lnTo>
                  <a:pt x="9206" y="8933"/>
                </a:lnTo>
                <a:lnTo>
                  <a:pt x="9176" y="8903"/>
                </a:lnTo>
                <a:lnTo>
                  <a:pt x="9176" y="8873"/>
                </a:lnTo>
                <a:close/>
                <a:moveTo>
                  <a:pt x="7110" y="7050"/>
                </a:moveTo>
                <a:lnTo>
                  <a:pt x="7171" y="7141"/>
                </a:lnTo>
                <a:lnTo>
                  <a:pt x="7171" y="7202"/>
                </a:lnTo>
                <a:lnTo>
                  <a:pt x="7292" y="7475"/>
                </a:lnTo>
                <a:cubicBezTo>
                  <a:pt x="7323" y="7597"/>
                  <a:pt x="7384" y="7718"/>
                  <a:pt x="7444" y="7840"/>
                </a:cubicBezTo>
                <a:lnTo>
                  <a:pt x="7779" y="8751"/>
                </a:lnTo>
                <a:cubicBezTo>
                  <a:pt x="7839" y="8873"/>
                  <a:pt x="7870" y="9025"/>
                  <a:pt x="7930" y="9176"/>
                </a:cubicBezTo>
                <a:lnTo>
                  <a:pt x="7900" y="9146"/>
                </a:lnTo>
                <a:lnTo>
                  <a:pt x="7839" y="9085"/>
                </a:lnTo>
                <a:lnTo>
                  <a:pt x="7809" y="8964"/>
                </a:lnTo>
                <a:cubicBezTo>
                  <a:pt x="7779" y="8903"/>
                  <a:pt x="7718" y="8812"/>
                  <a:pt x="7687" y="8751"/>
                </a:cubicBezTo>
                <a:cubicBezTo>
                  <a:pt x="7627" y="8538"/>
                  <a:pt x="7535" y="8356"/>
                  <a:pt x="7444" y="8143"/>
                </a:cubicBezTo>
                <a:cubicBezTo>
                  <a:pt x="7414" y="8113"/>
                  <a:pt x="7414" y="8052"/>
                  <a:pt x="7384" y="8022"/>
                </a:cubicBezTo>
                <a:cubicBezTo>
                  <a:pt x="7292" y="7779"/>
                  <a:pt x="7232" y="7505"/>
                  <a:pt x="7171" y="7262"/>
                </a:cubicBezTo>
                <a:cubicBezTo>
                  <a:pt x="7171" y="7202"/>
                  <a:pt x="7110" y="7141"/>
                  <a:pt x="7110" y="7080"/>
                </a:cubicBezTo>
                <a:lnTo>
                  <a:pt x="7110" y="7050"/>
                </a:lnTo>
                <a:close/>
                <a:moveTo>
                  <a:pt x="7080" y="8553"/>
                </a:moveTo>
                <a:lnTo>
                  <a:pt x="7232" y="8781"/>
                </a:lnTo>
                <a:lnTo>
                  <a:pt x="7384" y="9116"/>
                </a:lnTo>
                <a:lnTo>
                  <a:pt x="7414" y="9207"/>
                </a:lnTo>
                <a:lnTo>
                  <a:pt x="7384" y="9146"/>
                </a:lnTo>
                <a:cubicBezTo>
                  <a:pt x="7384" y="9116"/>
                  <a:pt x="7353" y="9085"/>
                  <a:pt x="7323" y="9055"/>
                </a:cubicBezTo>
                <a:lnTo>
                  <a:pt x="7080" y="8569"/>
                </a:lnTo>
                <a:cubicBezTo>
                  <a:pt x="7080" y="8564"/>
                  <a:pt x="7080" y="8558"/>
                  <a:pt x="7080" y="8553"/>
                </a:cubicBezTo>
                <a:close/>
                <a:moveTo>
                  <a:pt x="3890" y="8538"/>
                </a:moveTo>
                <a:lnTo>
                  <a:pt x="3920" y="8599"/>
                </a:lnTo>
                <a:lnTo>
                  <a:pt x="4133" y="9085"/>
                </a:lnTo>
                <a:lnTo>
                  <a:pt x="4224" y="9237"/>
                </a:lnTo>
                <a:lnTo>
                  <a:pt x="4133" y="9176"/>
                </a:lnTo>
                <a:lnTo>
                  <a:pt x="4072" y="8994"/>
                </a:lnTo>
                <a:lnTo>
                  <a:pt x="3920" y="8721"/>
                </a:lnTo>
                <a:lnTo>
                  <a:pt x="3859" y="8569"/>
                </a:lnTo>
                <a:cubicBezTo>
                  <a:pt x="3890" y="8569"/>
                  <a:pt x="3890" y="8569"/>
                  <a:pt x="3890" y="8538"/>
                </a:cubicBezTo>
                <a:close/>
                <a:moveTo>
                  <a:pt x="5652" y="8295"/>
                </a:moveTo>
                <a:cubicBezTo>
                  <a:pt x="5652" y="8387"/>
                  <a:pt x="5712" y="8508"/>
                  <a:pt x="5743" y="8599"/>
                </a:cubicBezTo>
                <a:cubicBezTo>
                  <a:pt x="5773" y="8721"/>
                  <a:pt x="5834" y="8873"/>
                  <a:pt x="5864" y="8994"/>
                </a:cubicBezTo>
                <a:cubicBezTo>
                  <a:pt x="5895" y="9146"/>
                  <a:pt x="5925" y="9176"/>
                  <a:pt x="5956" y="9298"/>
                </a:cubicBezTo>
                <a:cubicBezTo>
                  <a:pt x="5864" y="9146"/>
                  <a:pt x="5773" y="8994"/>
                  <a:pt x="5712" y="8842"/>
                </a:cubicBezTo>
                <a:lnTo>
                  <a:pt x="5652" y="8781"/>
                </a:lnTo>
                <a:cubicBezTo>
                  <a:pt x="5652" y="8751"/>
                  <a:pt x="5621" y="8690"/>
                  <a:pt x="5591" y="8660"/>
                </a:cubicBezTo>
                <a:lnTo>
                  <a:pt x="5530" y="8447"/>
                </a:lnTo>
                <a:lnTo>
                  <a:pt x="5530" y="8417"/>
                </a:lnTo>
                <a:lnTo>
                  <a:pt x="5561" y="8387"/>
                </a:lnTo>
                <a:cubicBezTo>
                  <a:pt x="5591" y="8356"/>
                  <a:pt x="5621" y="8326"/>
                  <a:pt x="5652" y="8295"/>
                </a:cubicBezTo>
                <a:close/>
                <a:moveTo>
                  <a:pt x="1550" y="8478"/>
                </a:moveTo>
                <a:lnTo>
                  <a:pt x="1611" y="8538"/>
                </a:lnTo>
                <a:cubicBezTo>
                  <a:pt x="1641" y="8599"/>
                  <a:pt x="1672" y="8690"/>
                  <a:pt x="1702" y="8751"/>
                </a:cubicBezTo>
                <a:cubicBezTo>
                  <a:pt x="1732" y="8812"/>
                  <a:pt x="1763" y="8873"/>
                  <a:pt x="1823" y="8933"/>
                </a:cubicBezTo>
                <a:lnTo>
                  <a:pt x="1915" y="9146"/>
                </a:lnTo>
                <a:lnTo>
                  <a:pt x="2067" y="9389"/>
                </a:lnTo>
                <a:lnTo>
                  <a:pt x="2036" y="9359"/>
                </a:lnTo>
                <a:cubicBezTo>
                  <a:pt x="2006" y="9328"/>
                  <a:pt x="1975" y="9298"/>
                  <a:pt x="1915" y="9268"/>
                </a:cubicBezTo>
                <a:lnTo>
                  <a:pt x="1884" y="9237"/>
                </a:lnTo>
                <a:cubicBezTo>
                  <a:pt x="1854" y="9176"/>
                  <a:pt x="1854" y="9146"/>
                  <a:pt x="1823" y="9116"/>
                </a:cubicBezTo>
                <a:lnTo>
                  <a:pt x="1702" y="8842"/>
                </a:lnTo>
                <a:cubicBezTo>
                  <a:pt x="1672" y="8781"/>
                  <a:pt x="1641" y="8721"/>
                  <a:pt x="1611" y="8660"/>
                </a:cubicBezTo>
                <a:lnTo>
                  <a:pt x="1550" y="8478"/>
                </a:lnTo>
                <a:close/>
                <a:moveTo>
                  <a:pt x="6806" y="8933"/>
                </a:moveTo>
                <a:lnTo>
                  <a:pt x="6928" y="9116"/>
                </a:lnTo>
                <a:lnTo>
                  <a:pt x="7080" y="9602"/>
                </a:lnTo>
                <a:cubicBezTo>
                  <a:pt x="7049" y="9541"/>
                  <a:pt x="7019" y="9511"/>
                  <a:pt x="6958" y="9450"/>
                </a:cubicBezTo>
                <a:lnTo>
                  <a:pt x="6928" y="9328"/>
                </a:lnTo>
                <a:cubicBezTo>
                  <a:pt x="6897" y="9207"/>
                  <a:pt x="6837" y="9085"/>
                  <a:pt x="6806" y="8933"/>
                </a:cubicBezTo>
                <a:close/>
                <a:moveTo>
                  <a:pt x="12609" y="8417"/>
                </a:moveTo>
                <a:lnTo>
                  <a:pt x="12640" y="8508"/>
                </a:lnTo>
                <a:cubicBezTo>
                  <a:pt x="12670" y="8538"/>
                  <a:pt x="12670" y="8599"/>
                  <a:pt x="12701" y="8630"/>
                </a:cubicBezTo>
                <a:lnTo>
                  <a:pt x="12792" y="8873"/>
                </a:lnTo>
                <a:cubicBezTo>
                  <a:pt x="12822" y="8933"/>
                  <a:pt x="12822" y="9025"/>
                  <a:pt x="12852" y="9085"/>
                </a:cubicBezTo>
                <a:cubicBezTo>
                  <a:pt x="12883" y="9146"/>
                  <a:pt x="12883" y="9176"/>
                  <a:pt x="12913" y="9237"/>
                </a:cubicBezTo>
                <a:cubicBezTo>
                  <a:pt x="12944" y="9389"/>
                  <a:pt x="13004" y="9541"/>
                  <a:pt x="13035" y="9663"/>
                </a:cubicBezTo>
                <a:cubicBezTo>
                  <a:pt x="13035" y="9688"/>
                  <a:pt x="13037" y="9710"/>
                  <a:pt x="13041" y="9731"/>
                </a:cubicBezTo>
                <a:lnTo>
                  <a:pt x="13041" y="9731"/>
                </a:lnTo>
                <a:cubicBezTo>
                  <a:pt x="13029" y="9700"/>
                  <a:pt x="13017" y="9669"/>
                  <a:pt x="13004" y="9632"/>
                </a:cubicBezTo>
                <a:cubicBezTo>
                  <a:pt x="12913" y="9328"/>
                  <a:pt x="12792" y="9025"/>
                  <a:pt x="12701" y="8721"/>
                </a:cubicBezTo>
                <a:cubicBezTo>
                  <a:pt x="12701" y="8721"/>
                  <a:pt x="12670" y="8690"/>
                  <a:pt x="12670" y="8660"/>
                </a:cubicBezTo>
                <a:lnTo>
                  <a:pt x="12609" y="8417"/>
                </a:lnTo>
                <a:close/>
                <a:moveTo>
                  <a:pt x="8508" y="9845"/>
                </a:moveTo>
                <a:lnTo>
                  <a:pt x="8508" y="9845"/>
                </a:lnTo>
                <a:cubicBezTo>
                  <a:pt x="8512" y="9857"/>
                  <a:pt x="8516" y="9870"/>
                  <a:pt x="8520" y="9883"/>
                </a:cubicBezTo>
                <a:lnTo>
                  <a:pt x="8520" y="9883"/>
                </a:lnTo>
                <a:cubicBezTo>
                  <a:pt x="8514" y="9872"/>
                  <a:pt x="8508" y="9858"/>
                  <a:pt x="8508" y="9845"/>
                </a:cubicBezTo>
                <a:close/>
                <a:moveTo>
                  <a:pt x="13369" y="9085"/>
                </a:moveTo>
                <a:cubicBezTo>
                  <a:pt x="13399" y="9116"/>
                  <a:pt x="13460" y="9146"/>
                  <a:pt x="13490" y="9146"/>
                </a:cubicBezTo>
                <a:lnTo>
                  <a:pt x="13612" y="9146"/>
                </a:lnTo>
                <a:cubicBezTo>
                  <a:pt x="13612" y="9176"/>
                  <a:pt x="13642" y="9207"/>
                  <a:pt x="13642" y="9237"/>
                </a:cubicBezTo>
                <a:lnTo>
                  <a:pt x="13612" y="9237"/>
                </a:lnTo>
                <a:cubicBezTo>
                  <a:pt x="13642" y="9328"/>
                  <a:pt x="13673" y="9420"/>
                  <a:pt x="13673" y="9511"/>
                </a:cubicBezTo>
                <a:cubicBezTo>
                  <a:pt x="13673" y="9541"/>
                  <a:pt x="13673" y="9541"/>
                  <a:pt x="13673" y="9571"/>
                </a:cubicBezTo>
                <a:cubicBezTo>
                  <a:pt x="13642" y="9693"/>
                  <a:pt x="13612" y="9784"/>
                  <a:pt x="13551" y="9906"/>
                </a:cubicBezTo>
                <a:cubicBezTo>
                  <a:pt x="13521" y="9784"/>
                  <a:pt x="13490" y="9602"/>
                  <a:pt x="13460" y="9480"/>
                </a:cubicBezTo>
                <a:lnTo>
                  <a:pt x="13399" y="9268"/>
                </a:lnTo>
                <a:cubicBezTo>
                  <a:pt x="13399" y="9207"/>
                  <a:pt x="13399" y="9146"/>
                  <a:pt x="13369" y="9085"/>
                </a:cubicBezTo>
                <a:close/>
                <a:moveTo>
                  <a:pt x="11485" y="8933"/>
                </a:moveTo>
                <a:lnTo>
                  <a:pt x="11576" y="9146"/>
                </a:lnTo>
                <a:lnTo>
                  <a:pt x="11759" y="9602"/>
                </a:lnTo>
                <a:cubicBezTo>
                  <a:pt x="11819" y="9754"/>
                  <a:pt x="11880" y="9936"/>
                  <a:pt x="11941" y="10088"/>
                </a:cubicBezTo>
                <a:lnTo>
                  <a:pt x="11819" y="9845"/>
                </a:lnTo>
                <a:cubicBezTo>
                  <a:pt x="11789" y="9815"/>
                  <a:pt x="11759" y="9754"/>
                  <a:pt x="11728" y="9693"/>
                </a:cubicBezTo>
                <a:cubicBezTo>
                  <a:pt x="11698" y="9632"/>
                  <a:pt x="11667" y="9571"/>
                  <a:pt x="11637" y="9511"/>
                </a:cubicBezTo>
                <a:cubicBezTo>
                  <a:pt x="11607" y="9450"/>
                  <a:pt x="11576" y="9298"/>
                  <a:pt x="11516" y="9237"/>
                </a:cubicBezTo>
                <a:cubicBezTo>
                  <a:pt x="11485" y="9176"/>
                  <a:pt x="11455" y="9116"/>
                  <a:pt x="11424" y="9055"/>
                </a:cubicBezTo>
                <a:cubicBezTo>
                  <a:pt x="11424" y="9025"/>
                  <a:pt x="11424" y="8994"/>
                  <a:pt x="11394" y="8964"/>
                </a:cubicBezTo>
                <a:lnTo>
                  <a:pt x="11455" y="8964"/>
                </a:lnTo>
                <a:cubicBezTo>
                  <a:pt x="11455" y="8964"/>
                  <a:pt x="11485" y="8933"/>
                  <a:pt x="11485" y="8933"/>
                </a:cubicBezTo>
                <a:close/>
                <a:moveTo>
                  <a:pt x="8642" y="10209"/>
                </a:moveTo>
                <a:cubicBezTo>
                  <a:pt x="8653" y="10234"/>
                  <a:pt x="8660" y="10256"/>
                  <a:pt x="8660" y="10270"/>
                </a:cubicBezTo>
                <a:cubicBezTo>
                  <a:pt x="8654" y="10250"/>
                  <a:pt x="8649" y="10229"/>
                  <a:pt x="8642" y="10209"/>
                </a:cubicBezTo>
                <a:close/>
                <a:moveTo>
                  <a:pt x="10270" y="8994"/>
                </a:moveTo>
                <a:cubicBezTo>
                  <a:pt x="10270" y="8994"/>
                  <a:pt x="10270" y="9025"/>
                  <a:pt x="10300" y="9055"/>
                </a:cubicBezTo>
                <a:cubicBezTo>
                  <a:pt x="10331" y="9146"/>
                  <a:pt x="10391" y="9237"/>
                  <a:pt x="10422" y="9328"/>
                </a:cubicBezTo>
                <a:cubicBezTo>
                  <a:pt x="10452" y="9420"/>
                  <a:pt x="10483" y="9511"/>
                  <a:pt x="10513" y="9541"/>
                </a:cubicBezTo>
                <a:lnTo>
                  <a:pt x="10513" y="9511"/>
                </a:lnTo>
                <a:cubicBezTo>
                  <a:pt x="10543" y="9602"/>
                  <a:pt x="10574" y="9693"/>
                  <a:pt x="10634" y="9784"/>
                </a:cubicBezTo>
                <a:cubicBezTo>
                  <a:pt x="10665" y="9845"/>
                  <a:pt x="10726" y="10058"/>
                  <a:pt x="10786" y="10179"/>
                </a:cubicBezTo>
                <a:cubicBezTo>
                  <a:pt x="10817" y="10240"/>
                  <a:pt x="10847" y="10301"/>
                  <a:pt x="10847" y="10361"/>
                </a:cubicBezTo>
                <a:lnTo>
                  <a:pt x="10756" y="10361"/>
                </a:lnTo>
                <a:lnTo>
                  <a:pt x="10665" y="10209"/>
                </a:lnTo>
                <a:lnTo>
                  <a:pt x="10634" y="10149"/>
                </a:lnTo>
                <a:cubicBezTo>
                  <a:pt x="10574" y="10027"/>
                  <a:pt x="10513" y="9906"/>
                  <a:pt x="10452" y="9754"/>
                </a:cubicBezTo>
                <a:cubicBezTo>
                  <a:pt x="10422" y="9632"/>
                  <a:pt x="10361" y="9541"/>
                  <a:pt x="10300" y="9389"/>
                </a:cubicBezTo>
                <a:lnTo>
                  <a:pt x="10179" y="9085"/>
                </a:lnTo>
                <a:lnTo>
                  <a:pt x="10209" y="9085"/>
                </a:lnTo>
                <a:cubicBezTo>
                  <a:pt x="10240" y="9055"/>
                  <a:pt x="10240" y="9055"/>
                  <a:pt x="10270" y="9025"/>
                </a:cubicBezTo>
                <a:cubicBezTo>
                  <a:pt x="10270" y="8994"/>
                  <a:pt x="10270" y="8994"/>
                  <a:pt x="10270" y="8994"/>
                </a:cubicBezTo>
                <a:close/>
                <a:moveTo>
                  <a:pt x="7657" y="10209"/>
                </a:moveTo>
                <a:lnTo>
                  <a:pt x="7657" y="10209"/>
                </a:lnTo>
                <a:cubicBezTo>
                  <a:pt x="7687" y="10240"/>
                  <a:pt x="7718" y="10270"/>
                  <a:pt x="7718" y="10301"/>
                </a:cubicBezTo>
                <a:cubicBezTo>
                  <a:pt x="7748" y="10331"/>
                  <a:pt x="7718" y="10361"/>
                  <a:pt x="7718" y="10392"/>
                </a:cubicBezTo>
                <a:cubicBezTo>
                  <a:pt x="7718" y="10331"/>
                  <a:pt x="7687" y="10270"/>
                  <a:pt x="7657" y="10209"/>
                </a:cubicBezTo>
                <a:close/>
                <a:moveTo>
                  <a:pt x="3008" y="9602"/>
                </a:moveTo>
                <a:lnTo>
                  <a:pt x="3160" y="9845"/>
                </a:lnTo>
                <a:lnTo>
                  <a:pt x="3373" y="10149"/>
                </a:lnTo>
                <a:lnTo>
                  <a:pt x="3403" y="10179"/>
                </a:lnTo>
                <a:lnTo>
                  <a:pt x="3434" y="10331"/>
                </a:lnTo>
                <a:cubicBezTo>
                  <a:pt x="3434" y="10351"/>
                  <a:pt x="3434" y="10385"/>
                  <a:pt x="3443" y="10414"/>
                </a:cubicBezTo>
                <a:lnTo>
                  <a:pt x="3443" y="10414"/>
                </a:lnTo>
                <a:lnTo>
                  <a:pt x="3312" y="10179"/>
                </a:lnTo>
                <a:lnTo>
                  <a:pt x="3008" y="9602"/>
                </a:lnTo>
                <a:close/>
                <a:moveTo>
                  <a:pt x="6715" y="10270"/>
                </a:moveTo>
                <a:lnTo>
                  <a:pt x="6806" y="10483"/>
                </a:lnTo>
                <a:cubicBezTo>
                  <a:pt x="6806" y="10513"/>
                  <a:pt x="6837" y="10574"/>
                  <a:pt x="6837" y="10604"/>
                </a:cubicBezTo>
                <a:lnTo>
                  <a:pt x="6806" y="10574"/>
                </a:lnTo>
                <a:lnTo>
                  <a:pt x="6745" y="10422"/>
                </a:lnTo>
                <a:lnTo>
                  <a:pt x="6715" y="10270"/>
                </a:lnTo>
                <a:close/>
                <a:moveTo>
                  <a:pt x="11546" y="9906"/>
                </a:moveTo>
                <a:lnTo>
                  <a:pt x="11728" y="10240"/>
                </a:lnTo>
                <a:cubicBezTo>
                  <a:pt x="11789" y="10361"/>
                  <a:pt x="11850" y="10483"/>
                  <a:pt x="11941" y="10604"/>
                </a:cubicBezTo>
                <a:lnTo>
                  <a:pt x="11941" y="10635"/>
                </a:lnTo>
                <a:lnTo>
                  <a:pt x="11850" y="10635"/>
                </a:lnTo>
                <a:lnTo>
                  <a:pt x="11759" y="10453"/>
                </a:lnTo>
                <a:cubicBezTo>
                  <a:pt x="11728" y="10331"/>
                  <a:pt x="11667" y="10209"/>
                  <a:pt x="11607" y="10088"/>
                </a:cubicBezTo>
                <a:lnTo>
                  <a:pt x="11546" y="9906"/>
                </a:lnTo>
                <a:close/>
                <a:moveTo>
                  <a:pt x="11273" y="10088"/>
                </a:moveTo>
                <a:lnTo>
                  <a:pt x="11273" y="10088"/>
                </a:lnTo>
                <a:cubicBezTo>
                  <a:pt x="11364" y="10270"/>
                  <a:pt x="11455" y="10483"/>
                  <a:pt x="11546" y="10696"/>
                </a:cubicBezTo>
                <a:lnTo>
                  <a:pt x="11607" y="10848"/>
                </a:lnTo>
                <a:cubicBezTo>
                  <a:pt x="11607" y="10878"/>
                  <a:pt x="11576" y="10908"/>
                  <a:pt x="11576" y="10939"/>
                </a:cubicBezTo>
                <a:lnTo>
                  <a:pt x="11576" y="10908"/>
                </a:lnTo>
                <a:cubicBezTo>
                  <a:pt x="11516" y="10756"/>
                  <a:pt x="11455" y="10574"/>
                  <a:pt x="11394" y="10422"/>
                </a:cubicBezTo>
                <a:cubicBezTo>
                  <a:pt x="11364" y="10301"/>
                  <a:pt x="11303" y="10209"/>
                  <a:pt x="11273" y="10088"/>
                </a:cubicBezTo>
                <a:close/>
                <a:moveTo>
                  <a:pt x="9753" y="8903"/>
                </a:moveTo>
                <a:lnTo>
                  <a:pt x="9753" y="8933"/>
                </a:lnTo>
                <a:cubicBezTo>
                  <a:pt x="9875" y="9237"/>
                  <a:pt x="9996" y="9511"/>
                  <a:pt x="10148" y="9784"/>
                </a:cubicBezTo>
                <a:cubicBezTo>
                  <a:pt x="10209" y="9906"/>
                  <a:pt x="10270" y="10027"/>
                  <a:pt x="10331" y="10149"/>
                </a:cubicBezTo>
                <a:lnTo>
                  <a:pt x="10422" y="10301"/>
                </a:lnTo>
                <a:lnTo>
                  <a:pt x="10543" y="10574"/>
                </a:lnTo>
                <a:lnTo>
                  <a:pt x="10634" y="10696"/>
                </a:lnTo>
                <a:lnTo>
                  <a:pt x="10634" y="10817"/>
                </a:lnTo>
                <a:cubicBezTo>
                  <a:pt x="10604" y="10908"/>
                  <a:pt x="10604" y="10939"/>
                  <a:pt x="10604" y="10999"/>
                </a:cubicBezTo>
                <a:cubicBezTo>
                  <a:pt x="10543" y="10908"/>
                  <a:pt x="10513" y="10817"/>
                  <a:pt x="10483" y="10696"/>
                </a:cubicBezTo>
                <a:cubicBezTo>
                  <a:pt x="10452" y="10604"/>
                  <a:pt x="10452" y="10574"/>
                  <a:pt x="10422" y="10513"/>
                </a:cubicBezTo>
                <a:cubicBezTo>
                  <a:pt x="10391" y="10453"/>
                  <a:pt x="10361" y="10392"/>
                  <a:pt x="10361" y="10331"/>
                </a:cubicBezTo>
                <a:lnTo>
                  <a:pt x="10209" y="10027"/>
                </a:lnTo>
                <a:cubicBezTo>
                  <a:pt x="10179" y="9936"/>
                  <a:pt x="10118" y="9815"/>
                  <a:pt x="10088" y="9723"/>
                </a:cubicBezTo>
                <a:cubicBezTo>
                  <a:pt x="9936" y="9450"/>
                  <a:pt x="9784" y="9176"/>
                  <a:pt x="9601" y="8933"/>
                </a:cubicBezTo>
                <a:lnTo>
                  <a:pt x="9632" y="8933"/>
                </a:lnTo>
                <a:cubicBezTo>
                  <a:pt x="9662" y="8933"/>
                  <a:pt x="9723" y="8933"/>
                  <a:pt x="9753" y="8903"/>
                </a:cubicBezTo>
                <a:close/>
                <a:moveTo>
                  <a:pt x="2765" y="9693"/>
                </a:moveTo>
                <a:lnTo>
                  <a:pt x="3039" y="10209"/>
                </a:lnTo>
                <a:cubicBezTo>
                  <a:pt x="3191" y="10483"/>
                  <a:pt x="3343" y="10726"/>
                  <a:pt x="3464" y="10999"/>
                </a:cubicBezTo>
                <a:lnTo>
                  <a:pt x="3525" y="11121"/>
                </a:lnTo>
                <a:lnTo>
                  <a:pt x="3495" y="11091"/>
                </a:lnTo>
                <a:cubicBezTo>
                  <a:pt x="3434" y="10999"/>
                  <a:pt x="3373" y="10939"/>
                  <a:pt x="3312" y="10848"/>
                </a:cubicBezTo>
                <a:cubicBezTo>
                  <a:pt x="3191" y="10574"/>
                  <a:pt x="3069" y="10301"/>
                  <a:pt x="2917" y="9997"/>
                </a:cubicBezTo>
                <a:lnTo>
                  <a:pt x="2765" y="9693"/>
                </a:lnTo>
                <a:close/>
                <a:moveTo>
                  <a:pt x="12488" y="10726"/>
                </a:moveTo>
                <a:lnTo>
                  <a:pt x="12549" y="10817"/>
                </a:lnTo>
                <a:cubicBezTo>
                  <a:pt x="12579" y="10848"/>
                  <a:pt x="12609" y="10908"/>
                  <a:pt x="12640" y="10939"/>
                </a:cubicBezTo>
                <a:lnTo>
                  <a:pt x="12640" y="10969"/>
                </a:lnTo>
                <a:cubicBezTo>
                  <a:pt x="12640" y="10999"/>
                  <a:pt x="12640" y="10999"/>
                  <a:pt x="12640" y="11030"/>
                </a:cubicBezTo>
                <a:lnTo>
                  <a:pt x="12640" y="11121"/>
                </a:lnTo>
                <a:cubicBezTo>
                  <a:pt x="12640" y="11060"/>
                  <a:pt x="12609" y="11030"/>
                  <a:pt x="12609" y="10999"/>
                </a:cubicBezTo>
                <a:lnTo>
                  <a:pt x="12579" y="10939"/>
                </a:lnTo>
                <a:cubicBezTo>
                  <a:pt x="12579" y="10908"/>
                  <a:pt x="12549" y="10878"/>
                  <a:pt x="12549" y="10848"/>
                </a:cubicBezTo>
                <a:cubicBezTo>
                  <a:pt x="12518" y="10817"/>
                  <a:pt x="12488" y="10756"/>
                  <a:pt x="12488" y="10726"/>
                </a:cubicBezTo>
                <a:close/>
                <a:moveTo>
                  <a:pt x="12913" y="10604"/>
                </a:moveTo>
                <a:cubicBezTo>
                  <a:pt x="12944" y="10635"/>
                  <a:pt x="12974" y="10665"/>
                  <a:pt x="13004" y="10696"/>
                </a:cubicBezTo>
                <a:cubicBezTo>
                  <a:pt x="13035" y="10726"/>
                  <a:pt x="13095" y="10726"/>
                  <a:pt x="13126" y="10726"/>
                </a:cubicBezTo>
                <a:lnTo>
                  <a:pt x="12883" y="11182"/>
                </a:lnTo>
                <a:lnTo>
                  <a:pt x="12913" y="11030"/>
                </a:lnTo>
                <a:cubicBezTo>
                  <a:pt x="12913" y="10999"/>
                  <a:pt x="12913" y="10969"/>
                  <a:pt x="12913" y="10969"/>
                </a:cubicBezTo>
                <a:lnTo>
                  <a:pt x="12913" y="10939"/>
                </a:lnTo>
                <a:cubicBezTo>
                  <a:pt x="12913" y="10908"/>
                  <a:pt x="12913" y="10878"/>
                  <a:pt x="12913" y="10878"/>
                </a:cubicBezTo>
                <a:cubicBezTo>
                  <a:pt x="12913" y="10848"/>
                  <a:pt x="12913" y="10817"/>
                  <a:pt x="12913" y="10787"/>
                </a:cubicBezTo>
                <a:lnTo>
                  <a:pt x="12913" y="10604"/>
                </a:lnTo>
                <a:close/>
                <a:moveTo>
                  <a:pt x="6047" y="10149"/>
                </a:moveTo>
                <a:lnTo>
                  <a:pt x="6107" y="10270"/>
                </a:lnTo>
                <a:cubicBezTo>
                  <a:pt x="6168" y="10392"/>
                  <a:pt x="6229" y="10483"/>
                  <a:pt x="6290" y="10604"/>
                </a:cubicBezTo>
                <a:lnTo>
                  <a:pt x="6320" y="10696"/>
                </a:lnTo>
                <a:cubicBezTo>
                  <a:pt x="6351" y="10817"/>
                  <a:pt x="6381" y="10939"/>
                  <a:pt x="6411" y="11060"/>
                </a:cubicBezTo>
                <a:lnTo>
                  <a:pt x="6442" y="11212"/>
                </a:lnTo>
                <a:lnTo>
                  <a:pt x="6290" y="11060"/>
                </a:lnTo>
                <a:lnTo>
                  <a:pt x="6259" y="11030"/>
                </a:lnTo>
                <a:cubicBezTo>
                  <a:pt x="6259" y="10999"/>
                  <a:pt x="6259" y="10969"/>
                  <a:pt x="6259" y="10939"/>
                </a:cubicBezTo>
                <a:cubicBezTo>
                  <a:pt x="6259" y="10908"/>
                  <a:pt x="6259" y="10878"/>
                  <a:pt x="6259" y="10878"/>
                </a:cubicBezTo>
                <a:cubicBezTo>
                  <a:pt x="6229" y="10817"/>
                  <a:pt x="6229" y="10787"/>
                  <a:pt x="6229" y="10756"/>
                </a:cubicBezTo>
                <a:lnTo>
                  <a:pt x="6138" y="10544"/>
                </a:lnTo>
                <a:cubicBezTo>
                  <a:pt x="6107" y="10392"/>
                  <a:pt x="6077" y="10270"/>
                  <a:pt x="6047" y="10149"/>
                </a:cubicBezTo>
                <a:close/>
                <a:moveTo>
                  <a:pt x="5257" y="11091"/>
                </a:moveTo>
                <a:lnTo>
                  <a:pt x="5257" y="11091"/>
                </a:lnTo>
                <a:cubicBezTo>
                  <a:pt x="5317" y="11182"/>
                  <a:pt x="5378" y="11242"/>
                  <a:pt x="5439" y="11334"/>
                </a:cubicBezTo>
                <a:cubicBezTo>
                  <a:pt x="5469" y="11394"/>
                  <a:pt x="5439" y="11455"/>
                  <a:pt x="5439" y="11516"/>
                </a:cubicBezTo>
                <a:lnTo>
                  <a:pt x="5409" y="11516"/>
                </a:lnTo>
                <a:lnTo>
                  <a:pt x="5378" y="11486"/>
                </a:lnTo>
                <a:cubicBezTo>
                  <a:pt x="5348" y="11364"/>
                  <a:pt x="5317" y="11273"/>
                  <a:pt x="5287" y="11151"/>
                </a:cubicBezTo>
                <a:lnTo>
                  <a:pt x="5287" y="11182"/>
                </a:lnTo>
                <a:lnTo>
                  <a:pt x="5257" y="11091"/>
                </a:lnTo>
                <a:close/>
                <a:moveTo>
                  <a:pt x="10908" y="11212"/>
                </a:moveTo>
                <a:lnTo>
                  <a:pt x="11029" y="11425"/>
                </a:lnTo>
                <a:lnTo>
                  <a:pt x="10999" y="11486"/>
                </a:lnTo>
                <a:lnTo>
                  <a:pt x="10999" y="11516"/>
                </a:lnTo>
                <a:lnTo>
                  <a:pt x="10969" y="11516"/>
                </a:lnTo>
                <a:cubicBezTo>
                  <a:pt x="10969" y="11486"/>
                  <a:pt x="10938" y="11425"/>
                  <a:pt x="10938" y="11394"/>
                </a:cubicBezTo>
                <a:cubicBezTo>
                  <a:pt x="10938" y="11334"/>
                  <a:pt x="10908" y="11273"/>
                  <a:pt x="10908" y="11212"/>
                </a:cubicBezTo>
                <a:close/>
                <a:moveTo>
                  <a:pt x="12609" y="11212"/>
                </a:moveTo>
                <a:cubicBezTo>
                  <a:pt x="12609" y="11303"/>
                  <a:pt x="12579" y="11425"/>
                  <a:pt x="12579" y="11516"/>
                </a:cubicBezTo>
                <a:lnTo>
                  <a:pt x="12549" y="11516"/>
                </a:lnTo>
                <a:cubicBezTo>
                  <a:pt x="12549" y="11435"/>
                  <a:pt x="12549" y="11354"/>
                  <a:pt x="12549" y="11273"/>
                </a:cubicBezTo>
                <a:lnTo>
                  <a:pt x="12579" y="11273"/>
                </a:lnTo>
                <a:cubicBezTo>
                  <a:pt x="12579" y="11242"/>
                  <a:pt x="12579" y="11242"/>
                  <a:pt x="12609" y="11212"/>
                </a:cubicBezTo>
                <a:close/>
                <a:moveTo>
                  <a:pt x="4163" y="10999"/>
                </a:moveTo>
                <a:lnTo>
                  <a:pt x="4315" y="11334"/>
                </a:lnTo>
                <a:cubicBezTo>
                  <a:pt x="4345" y="11394"/>
                  <a:pt x="4345" y="11425"/>
                  <a:pt x="4376" y="11486"/>
                </a:cubicBezTo>
                <a:cubicBezTo>
                  <a:pt x="4376" y="11516"/>
                  <a:pt x="4376" y="11546"/>
                  <a:pt x="4376" y="11577"/>
                </a:cubicBezTo>
                <a:lnTo>
                  <a:pt x="4345" y="11577"/>
                </a:lnTo>
                <a:cubicBezTo>
                  <a:pt x="4315" y="11546"/>
                  <a:pt x="4315" y="11516"/>
                  <a:pt x="4284" y="11486"/>
                </a:cubicBezTo>
                <a:cubicBezTo>
                  <a:pt x="4254" y="11425"/>
                  <a:pt x="4224" y="11334"/>
                  <a:pt x="4193" y="11242"/>
                </a:cubicBezTo>
                <a:cubicBezTo>
                  <a:pt x="4133" y="11182"/>
                  <a:pt x="4163" y="11151"/>
                  <a:pt x="4133" y="11121"/>
                </a:cubicBezTo>
                <a:lnTo>
                  <a:pt x="4106" y="11015"/>
                </a:lnTo>
                <a:lnTo>
                  <a:pt x="4106" y="11015"/>
                </a:lnTo>
                <a:cubicBezTo>
                  <a:pt x="4109" y="11020"/>
                  <a:pt x="4115" y="11022"/>
                  <a:pt x="4121" y="11022"/>
                </a:cubicBezTo>
                <a:cubicBezTo>
                  <a:pt x="4133" y="11022"/>
                  <a:pt x="4148" y="11015"/>
                  <a:pt x="4163" y="10999"/>
                </a:cubicBezTo>
                <a:close/>
                <a:moveTo>
                  <a:pt x="9146" y="9268"/>
                </a:moveTo>
                <a:lnTo>
                  <a:pt x="9206" y="9328"/>
                </a:lnTo>
                <a:cubicBezTo>
                  <a:pt x="9298" y="9420"/>
                  <a:pt x="9358" y="9511"/>
                  <a:pt x="9419" y="9602"/>
                </a:cubicBezTo>
                <a:cubicBezTo>
                  <a:pt x="9480" y="9663"/>
                  <a:pt x="9510" y="9754"/>
                  <a:pt x="9541" y="9845"/>
                </a:cubicBezTo>
                <a:cubicBezTo>
                  <a:pt x="9571" y="9936"/>
                  <a:pt x="9632" y="10088"/>
                  <a:pt x="9693" y="10209"/>
                </a:cubicBezTo>
                <a:lnTo>
                  <a:pt x="10270" y="11607"/>
                </a:lnTo>
                <a:lnTo>
                  <a:pt x="10209" y="11546"/>
                </a:lnTo>
                <a:cubicBezTo>
                  <a:pt x="10148" y="11394"/>
                  <a:pt x="10057" y="11242"/>
                  <a:pt x="9996" y="11091"/>
                </a:cubicBezTo>
                <a:cubicBezTo>
                  <a:pt x="9845" y="10817"/>
                  <a:pt x="9723" y="10544"/>
                  <a:pt x="9571" y="10270"/>
                </a:cubicBezTo>
                <a:cubicBezTo>
                  <a:pt x="9541" y="10209"/>
                  <a:pt x="9510" y="10149"/>
                  <a:pt x="9480" y="10088"/>
                </a:cubicBezTo>
                <a:cubicBezTo>
                  <a:pt x="9450" y="9997"/>
                  <a:pt x="9419" y="9906"/>
                  <a:pt x="9358" y="9784"/>
                </a:cubicBezTo>
                <a:lnTo>
                  <a:pt x="9237" y="9511"/>
                </a:lnTo>
                <a:cubicBezTo>
                  <a:pt x="9206" y="9450"/>
                  <a:pt x="9176" y="9359"/>
                  <a:pt x="9146" y="9268"/>
                </a:cubicBezTo>
                <a:close/>
                <a:moveTo>
                  <a:pt x="7110" y="10939"/>
                </a:moveTo>
                <a:cubicBezTo>
                  <a:pt x="7140" y="11030"/>
                  <a:pt x="7171" y="11121"/>
                  <a:pt x="7201" y="11212"/>
                </a:cubicBezTo>
                <a:cubicBezTo>
                  <a:pt x="7262" y="11303"/>
                  <a:pt x="7262" y="11303"/>
                  <a:pt x="7262" y="11364"/>
                </a:cubicBezTo>
                <a:cubicBezTo>
                  <a:pt x="7292" y="11394"/>
                  <a:pt x="7353" y="11546"/>
                  <a:pt x="7414" y="11637"/>
                </a:cubicBezTo>
                <a:lnTo>
                  <a:pt x="7444" y="11698"/>
                </a:lnTo>
                <a:lnTo>
                  <a:pt x="7323" y="11698"/>
                </a:lnTo>
                <a:lnTo>
                  <a:pt x="7262" y="11729"/>
                </a:lnTo>
                <a:lnTo>
                  <a:pt x="7080" y="11364"/>
                </a:lnTo>
                <a:cubicBezTo>
                  <a:pt x="7019" y="11242"/>
                  <a:pt x="6958" y="11121"/>
                  <a:pt x="6897" y="10969"/>
                </a:cubicBezTo>
                <a:lnTo>
                  <a:pt x="6897" y="10969"/>
                </a:lnTo>
                <a:cubicBezTo>
                  <a:pt x="6928" y="10984"/>
                  <a:pt x="6951" y="10992"/>
                  <a:pt x="6973" y="10992"/>
                </a:cubicBezTo>
                <a:cubicBezTo>
                  <a:pt x="6996" y="10992"/>
                  <a:pt x="7019" y="10984"/>
                  <a:pt x="7049" y="10969"/>
                </a:cubicBezTo>
                <a:cubicBezTo>
                  <a:pt x="7080" y="10969"/>
                  <a:pt x="7080" y="10969"/>
                  <a:pt x="7110" y="10939"/>
                </a:cubicBezTo>
                <a:close/>
                <a:moveTo>
                  <a:pt x="8757" y="9741"/>
                </a:moveTo>
                <a:lnTo>
                  <a:pt x="8757" y="9741"/>
                </a:lnTo>
                <a:cubicBezTo>
                  <a:pt x="8772" y="9765"/>
                  <a:pt x="8812" y="9790"/>
                  <a:pt x="8812" y="9815"/>
                </a:cubicBezTo>
                <a:cubicBezTo>
                  <a:pt x="8842" y="9815"/>
                  <a:pt x="8903" y="9936"/>
                  <a:pt x="8933" y="10027"/>
                </a:cubicBezTo>
                <a:cubicBezTo>
                  <a:pt x="8963" y="10088"/>
                  <a:pt x="8994" y="10209"/>
                  <a:pt x="9055" y="10301"/>
                </a:cubicBezTo>
                <a:cubicBezTo>
                  <a:pt x="9085" y="10361"/>
                  <a:pt x="9085" y="10361"/>
                  <a:pt x="9085" y="10422"/>
                </a:cubicBezTo>
                <a:lnTo>
                  <a:pt x="9115" y="10422"/>
                </a:lnTo>
                <a:cubicBezTo>
                  <a:pt x="9206" y="10726"/>
                  <a:pt x="9328" y="10999"/>
                  <a:pt x="9450" y="11303"/>
                </a:cubicBezTo>
                <a:cubicBezTo>
                  <a:pt x="9480" y="11394"/>
                  <a:pt x="9510" y="11486"/>
                  <a:pt x="9541" y="11546"/>
                </a:cubicBezTo>
                <a:lnTo>
                  <a:pt x="9571" y="11729"/>
                </a:lnTo>
                <a:cubicBezTo>
                  <a:pt x="9541" y="11698"/>
                  <a:pt x="9510" y="11698"/>
                  <a:pt x="9480" y="11668"/>
                </a:cubicBezTo>
                <a:cubicBezTo>
                  <a:pt x="9419" y="11668"/>
                  <a:pt x="9389" y="11637"/>
                  <a:pt x="9358" y="11637"/>
                </a:cubicBezTo>
                <a:cubicBezTo>
                  <a:pt x="9358" y="11637"/>
                  <a:pt x="9358" y="11607"/>
                  <a:pt x="9358" y="11607"/>
                </a:cubicBezTo>
                <a:lnTo>
                  <a:pt x="9328" y="11516"/>
                </a:lnTo>
                <a:cubicBezTo>
                  <a:pt x="9328" y="11486"/>
                  <a:pt x="9328" y="11455"/>
                  <a:pt x="9298" y="11394"/>
                </a:cubicBezTo>
                <a:lnTo>
                  <a:pt x="9237" y="11182"/>
                </a:lnTo>
                <a:cubicBezTo>
                  <a:pt x="9176" y="11030"/>
                  <a:pt x="9146" y="10908"/>
                  <a:pt x="9115" y="10787"/>
                </a:cubicBezTo>
                <a:cubicBezTo>
                  <a:pt x="9085" y="10665"/>
                  <a:pt x="9024" y="10483"/>
                  <a:pt x="8963" y="10331"/>
                </a:cubicBezTo>
                <a:cubicBezTo>
                  <a:pt x="8933" y="10209"/>
                  <a:pt x="8872" y="10058"/>
                  <a:pt x="8812" y="9906"/>
                </a:cubicBezTo>
                <a:lnTo>
                  <a:pt x="8757" y="9741"/>
                </a:lnTo>
                <a:close/>
                <a:moveTo>
                  <a:pt x="6715" y="11486"/>
                </a:moveTo>
                <a:lnTo>
                  <a:pt x="6776" y="11577"/>
                </a:lnTo>
                <a:lnTo>
                  <a:pt x="6806" y="11698"/>
                </a:lnTo>
                <a:cubicBezTo>
                  <a:pt x="6745" y="11698"/>
                  <a:pt x="6685" y="11729"/>
                  <a:pt x="6624" y="11789"/>
                </a:cubicBezTo>
                <a:lnTo>
                  <a:pt x="6654" y="11759"/>
                </a:lnTo>
                <a:lnTo>
                  <a:pt x="6563" y="11577"/>
                </a:lnTo>
                <a:lnTo>
                  <a:pt x="6654" y="11577"/>
                </a:lnTo>
                <a:cubicBezTo>
                  <a:pt x="6685" y="11577"/>
                  <a:pt x="6685" y="11546"/>
                  <a:pt x="6715" y="11516"/>
                </a:cubicBezTo>
                <a:lnTo>
                  <a:pt x="6715" y="11486"/>
                </a:lnTo>
                <a:close/>
                <a:moveTo>
                  <a:pt x="3677" y="11759"/>
                </a:moveTo>
                <a:lnTo>
                  <a:pt x="3707" y="11789"/>
                </a:lnTo>
                <a:lnTo>
                  <a:pt x="3768" y="11850"/>
                </a:lnTo>
                <a:lnTo>
                  <a:pt x="3768" y="11850"/>
                </a:lnTo>
                <a:lnTo>
                  <a:pt x="3677" y="11789"/>
                </a:lnTo>
                <a:lnTo>
                  <a:pt x="3677" y="11759"/>
                </a:lnTo>
                <a:close/>
                <a:moveTo>
                  <a:pt x="6100" y="11307"/>
                </a:moveTo>
                <a:cubicBezTo>
                  <a:pt x="6146" y="11380"/>
                  <a:pt x="6172" y="11433"/>
                  <a:pt x="6199" y="11486"/>
                </a:cubicBezTo>
                <a:cubicBezTo>
                  <a:pt x="6259" y="11607"/>
                  <a:pt x="6320" y="11759"/>
                  <a:pt x="6411" y="11881"/>
                </a:cubicBezTo>
                <a:lnTo>
                  <a:pt x="6472" y="11972"/>
                </a:lnTo>
                <a:lnTo>
                  <a:pt x="6442" y="11972"/>
                </a:lnTo>
                <a:cubicBezTo>
                  <a:pt x="6381" y="11941"/>
                  <a:pt x="6320" y="11911"/>
                  <a:pt x="6229" y="11881"/>
                </a:cubicBezTo>
                <a:cubicBezTo>
                  <a:pt x="6229" y="11850"/>
                  <a:pt x="6199" y="11850"/>
                  <a:pt x="6168" y="11850"/>
                </a:cubicBezTo>
                <a:cubicBezTo>
                  <a:pt x="6168" y="11820"/>
                  <a:pt x="6199" y="11789"/>
                  <a:pt x="6199" y="11759"/>
                </a:cubicBezTo>
                <a:cubicBezTo>
                  <a:pt x="6168" y="11668"/>
                  <a:pt x="6168" y="11607"/>
                  <a:pt x="6107" y="11516"/>
                </a:cubicBezTo>
                <a:cubicBezTo>
                  <a:pt x="6138" y="11516"/>
                  <a:pt x="6138" y="11486"/>
                  <a:pt x="6107" y="11486"/>
                </a:cubicBezTo>
                <a:cubicBezTo>
                  <a:pt x="6138" y="11455"/>
                  <a:pt x="6138" y="11455"/>
                  <a:pt x="6107" y="11425"/>
                </a:cubicBezTo>
                <a:lnTo>
                  <a:pt x="6107" y="11394"/>
                </a:lnTo>
                <a:cubicBezTo>
                  <a:pt x="6107" y="11356"/>
                  <a:pt x="6107" y="11329"/>
                  <a:pt x="6100" y="11307"/>
                </a:cubicBezTo>
                <a:close/>
                <a:moveTo>
                  <a:pt x="12002" y="10908"/>
                </a:moveTo>
                <a:lnTo>
                  <a:pt x="12062" y="10969"/>
                </a:lnTo>
                <a:cubicBezTo>
                  <a:pt x="12093" y="10999"/>
                  <a:pt x="12123" y="11030"/>
                  <a:pt x="12154" y="11060"/>
                </a:cubicBezTo>
                <a:cubicBezTo>
                  <a:pt x="12184" y="11121"/>
                  <a:pt x="12214" y="11182"/>
                  <a:pt x="12245" y="11242"/>
                </a:cubicBezTo>
                <a:cubicBezTo>
                  <a:pt x="12275" y="11334"/>
                  <a:pt x="12275" y="11394"/>
                  <a:pt x="12275" y="11486"/>
                </a:cubicBezTo>
                <a:cubicBezTo>
                  <a:pt x="12275" y="11607"/>
                  <a:pt x="12245" y="11729"/>
                  <a:pt x="12214" y="11850"/>
                </a:cubicBezTo>
                <a:lnTo>
                  <a:pt x="12184" y="12002"/>
                </a:lnTo>
                <a:cubicBezTo>
                  <a:pt x="12154" y="11972"/>
                  <a:pt x="12123" y="11972"/>
                  <a:pt x="12093" y="11941"/>
                </a:cubicBezTo>
                <a:cubicBezTo>
                  <a:pt x="12032" y="11881"/>
                  <a:pt x="11971" y="11820"/>
                  <a:pt x="11941" y="11729"/>
                </a:cubicBezTo>
                <a:cubicBezTo>
                  <a:pt x="11880" y="11637"/>
                  <a:pt x="11819" y="11516"/>
                  <a:pt x="11789" y="11425"/>
                </a:cubicBezTo>
                <a:cubicBezTo>
                  <a:pt x="11789" y="11364"/>
                  <a:pt x="11789" y="11334"/>
                  <a:pt x="11789" y="11273"/>
                </a:cubicBezTo>
                <a:lnTo>
                  <a:pt x="11789" y="11212"/>
                </a:lnTo>
                <a:cubicBezTo>
                  <a:pt x="11850" y="11303"/>
                  <a:pt x="11880" y="11364"/>
                  <a:pt x="11941" y="11455"/>
                </a:cubicBezTo>
                <a:cubicBezTo>
                  <a:pt x="11941" y="11486"/>
                  <a:pt x="11941" y="11486"/>
                  <a:pt x="11971" y="11516"/>
                </a:cubicBezTo>
                <a:cubicBezTo>
                  <a:pt x="12002" y="11546"/>
                  <a:pt x="12032" y="11577"/>
                  <a:pt x="12062" y="11577"/>
                </a:cubicBezTo>
                <a:lnTo>
                  <a:pt x="12123" y="11577"/>
                </a:lnTo>
                <a:cubicBezTo>
                  <a:pt x="12154" y="11546"/>
                  <a:pt x="12154" y="11546"/>
                  <a:pt x="12184" y="11516"/>
                </a:cubicBezTo>
                <a:cubicBezTo>
                  <a:pt x="12214" y="11486"/>
                  <a:pt x="12214" y="11425"/>
                  <a:pt x="12184" y="11394"/>
                </a:cubicBezTo>
                <a:cubicBezTo>
                  <a:pt x="12123" y="11242"/>
                  <a:pt x="12032" y="11060"/>
                  <a:pt x="11971" y="10908"/>
                </a:cubicBezTo>
                <a:close/>
                <a:moveTo>
                  <a:pt x="8082" y="10878"/>
                </a:moveTo>
                <a:lnTo>
                  <a:pt x="8325" y="11273"/>
                </a:lnTo>
                <a:cubicBezTo>
                  <a:pt x="8386" y="11364"/>
                  <a:pt x="8477" y="11455"/>
                  <a:pt x="8538" y="11577"/>
                </a:cubicBezTo>
                <a:lnTo>
                  <a:pt x="8599" y="11637"/>
                </a:lnTo>
                <a:lnTo>
                  <a:pt x="8660" y="11789"/>
                </a:lnTo>
                <a:cubicBezTo>
                  <a:pt x="8690" y="11850"/>
                  <a:pt x="8720" y="11911"/>
                  <a:pt x="8751" y="11972"/>
                </a:cubicBezTo>
                <a:cubicBezTo>
                  <a:pt x="8720" y="12002"/>
                  <a:pt x="8720" y="12032"/>
                  <a:pt x="8720" y="12063"/>
                </a:cubicBezTo>
                <a:lnTo>
                  <a:pt x="8690" y="12154"/>
                </a:lnTo>
                <a:cubicBezTo>
                  <a:pt x="8660" y="12032"/>
                  <a:pt x="8599" y="11911"/>
                  <a:pt x="8538" y="11820"/>
                </a:cubicBezTo>
                <a:cubicBezTo>
                  <a:pt x="8508" y="11759"/>
                  <a:pt x="8477" y="11698"/>
                  <a:pt x="8447" y="11637"/>
                </a:cubicBezTo>
                <a:lnTo>
                  <a:pt x="8325" y="11364"/>
                </a:lnTo>
                <a:cubicBezTo>
                  <a:pt x="8295" y="11334"/>
                  <a:pt x="8265" y="11273"/>
                  <a:pt x="8234" y="11212"/>
                </a:cubicBezTo>
                <a:cubicBezTo>
                  <a:pt x="8204" y="11182"/>
                  <a:pt x="8204" y="11121"/>
                  <a:pt x="8173" y="11091"/>
                </a:cubicBezTo>
                <a:cubicBezTo>
                  <a:pt x="8143" y="11060"/>
                  <a:pt x="8143" y="11030"/>
                  <a:pt x="8113" y="10999"/>
                </a:cubicBezTo>
                <a:lnTo>
                  <a:pt x="8082" y="10969"/>
                </a:lnTo>
                <a:lnTo>
                  <a:pt x="8082" y="10878"/>
                </a:lnTo>
                <a:close/>
                <a:moveTo>
                  <a:pt x="3768" y="11850"/>
                </a:moveTo>
                <a:lnTo>
                  <a:pt x="3829" y="11911"/>
                </a:lnTo>
                <a:cubicBezTo>
                  <a:pt x="3859" y="11911"/>
                  <a:pt x="3890" y="11941"/>
                  <a:pt x="3920" y="11972"/>
                </a:cubicBezTo>
                <a:lnTo>
                  <a:pt x="3981" y="11972"/>
                </a:lnTo>
                <a:cubicBezTo>
                  <a:pt x="3950" y="12002"/>
                  <a:pt x="3950" y="12063"/>
                  <a:pt x="3981" y="12093"/>
                </a:cubicBezTo>
                <a:cubicBezTo>
                  <a:pt x="3981" y="12114"/>
                  <a:pt x="3995" y="12136"/>
                  <a:pt x="4015" y="12157"/>
                </a:cubicBezTo>
                <a:lnTo>
                  <a:pt x="4015" y="12157"/>
                </a:lnTo>
                <a:cubicBezTo>
                  <a:pt x="3932" y="12069"/>
                  <a:pt x="3850" y="11960"/>
                  <a:pt x="3768" y="11850"/>
                </a:cubicBezTo>
                <a:close/>
                <a:moveTo>
                  <a:pt x="6958" y="11941"/>
                </a:moveTo>
                <a:lnTo>
                  <a:pt x="6989" y="12032"/>
                </a:lnTo>
                <a:cubicBezTo>
                  <a:pt x="7019" y="12063"/>
                  <a:pt x="7049" y="12124"/>
                  <a:pt x="7080" y="12184"/>
                </a:cubicBezTo>
                <a:cubicBezTo>
                  <a:pt x="7049" y="12154"/>
                  <a:pt x="6989" y="12124"/>
                  <a:pt x="6958" y="12093"/>
                </a:cubicBezTo>
                <a:cubicBezTo>
                  <a:pt x="6897" y="12063"/>
                  <a:pt x="6837" y="12032"/>
                  <a:pt x="6806" y="12002"/>
                </a:cubicBezTo>
                <a:lnTo>
                  <a:pt x="6806" y="11972"/>
                </a:lnTo>
                <a:lnTo>
                  <a:pt x="6837" y="11941"/>
                </a:lnTo>
                <a:close/>
                <a:moveTo>
                  <a:pt x="6290" y="12245"/>
                </a:moveTo>
                <a:lnTo>
                  <a:pt x="6320" y="12276"/>
                </a:lnTo>
                <a:lnTo>
                  <a:pt x="6320" y="12306"/>
                </a:lnTo>
                <a:lnTo>
                  <a:pt x="6290" y="12245"/>
                </a:lnTo>
                <a:close/>
                <a:moveTo>
                  <a:pt x="10924" y="12079"/>
                </a:moveTo>
                <a:lnTo>
                  <a:pt x="10969" y="12154"/>
                </a:lnTo>
                <a:lnTo>
                  <a:pt x="10969" y="12276"/>
                </a:lnTo>
                <a:lnTo>
                  <a:pt x="10969" y="12306"/>
                </a:lnTo>
                <a:cubicBezTo>
                  <a:pt x="10969" y="12245"/>
                  <a:pt x="10938" y="12184"/>
                  <a:pt x="10938" y="12124"/>
                </a:cubicBezTo>
                <a:cubicBezTo>
                  <a:pt x="10930" y="12107"/>
                  <a:pt x="10926" y="12092"/>
                  <a:pt x="10924" y="12079"/>
                </a:cubicBezTo>
                <a:close/>
                <a:moveTo>
                  <a:pt x="7596" y="12124"/>
                </a:moveTo>
                <a:lnTo>
                  <a:pt x="7687" y="12184"/>
                </a:lnTo>
                <a:lnTo>
                  <a:pt x="7718" y="12245"/>
                </a:lnTo>
                <a:cubicBezTo>
                  <a:pt x="7718" y="12245"/>
                  <a:pt x="7748" y="12306"/>
                  <a:pt x="7779" y="12336"/>
                </a:cubicBezTo>
                <a:lnTo>
                  <a:pt x="7779" y="12367"/>
                </a:lnTo>
                <a:lnTo>
                  <a:pt x="7748" y="12306"/>
                </a:lnTo>
                <a:cubicBezTo>
                  <a:pt x="7687" y="12245"/>
                  <a:pt x="7657" y="12184"/>
                  <a:pt x="7596" y="12124"/>
                </a:cubicBezTo>
                <a:close/>
                <a:moveTo>
                  <a:pt x="9601" y="12063"/>
                </a:moveTo>
                <a:lnTo>
                  <a:pt x="9693" y="12154"/>
                </a:lnTo>
                <a:lnTo>
                  <a:pt x="9753" y="12184"/>
                </a:lnTo>
                <a:cubicBezTo>
                  <a:pt x="9723" y="12245"/>
                  <a:pt x="9753" y="12306"/>
                  <a:pt x="9784" y="12367"/>
                </a:cubicBezTo>
                <a:lnTo>
                  <a:pt x="9601" y="12063"/>
                </a:lnTo>
                <a:close/>
                <a:moveTo>
                  <a:pt x="8134" y="12178"/>
                </a:moveTo>
                <a:cubicBezTo>
                  <a:pt x="8166" y="12251"/>
                  <a:pt x="8210" y="12324"/>
                  <a:pt x="8234" y="12397"/>
                </a:cubicBezTo>
                <a:lnTo>
                  <a:pt x="8204" y="12397"/>
                </a:lnTo>
                <a:lnTo>
                  <a:pt x="8143" y="12306"/>
                </a:lnTo>
                <a:lnTo>
                  <a:pt x="8143" y="12215"/>
                </a:lnTo>
                <a:lnTo>
                  <a:pt x="8134" y="12178"/>
                </a:lnTo>
                <a:close/>
                <a:moveTo>
                  <a:pt x="11637" y="12215"/>
                </a:moveTo>
                <a:lnTo>
                  <a:pt x="11698" y="12276"/>
                </a:lnTo>
                <a:lnTo>
                  <a:pt x="11667" y="12276"/>
                </a:lnTo>
                <a:lnTo>
                  <a:pt x="11667" y="12397"/>
                </a:lnTo>
                <a:cubicBezTo>
                  <a:pt x="11667" y="12336"/>
                  <a:pt x="11667" y="12276"/>
                  <a:pt x="11637" y="12215"/>
                </a:cubicBezTo>
                <a:close/>
                <a:moveTo>
                  <a:pt x="11941" y="12184"/>
                </a:moveTo>
                <a:cubicBezTo>
                  <a:pt x="11971" y="12184"/>
                  <a:pt x="12002" y="12215"/>
                  <a:pt x="12032" y="12245"/>
                </a:cubicBezTo>
                <a:lnTo>
                  <a:pt x="12032" y="12276"/>
                </a:lnTo>
                <a:cubicBezTo>
                  <a:pt x="12002" y="12336"/>
                  <a:pt x="11971" y="12397"/>
                  <a:pt x="11941" y="12427"/>
                </a:cubicBezTo>
                <a:lnTo>
                  <a:pt x="11941" y="12276"/>
                </a:lnTo>
                <a:cubicBezTo>
                  <a:pt x="11941" y="12276"/>
                  <a:pt x="11941" y="12276"/>
                  <a:pt x="11941" y="12245"/>
                </a:cubicBezTo>
                <a:cubicBezTo>
                  <a:pt x="11941" y="12215"/>
                  <a:pt x="11941" y="12184"/>
                  <a:pt x="11941" y="12184"/>
                </a:cubicBezTo>
                <a:close/>
                <a:moveTo>
                  <a:pt x="4149" y="12352"/>
                </a:moveTo>
                <a:lnTo>
                  <a:pt x="4254" y="12458"/>
                </a:lnTo>
                <a:lnTo>
                  <a:pt x="4345" y="12701"/>
                </a:lnTo>
                <a:cubicBezTo>
                  <a:pt x="4276" y="12585"/>
                  <a:pt x="4224" y="12469"/>
                  <a:pt x="4149" y="12352"/>
                </a:cubicBezTo>
                <a:close/>
                <a:moveTo>
                  <a:pt x="11394" y="12701"/>
                </a:moveTo>
                <a:cubicBezTo>
                  <a:pt x="11424" y="12731"/>
                  <a:pt x="11394" y="12792"/>
                  <a:pt x="11394" y="12853"/>
                </a:cubicBezTo>
                <a:lnTo>
                  <a:pt x="11394" y="12822"/>
                </a:lnTo>
                <a:cubicBezTo>
                  <a:pt x="11394" y="12883"/>
                  <a:pt x="11364" y="12974"/>
                  <a:pt x="11364" y="13035"/>
                </a:cubicBezTo>
                <a:cubicBezTo>
                  <a:pt x="11333" y="13096"/>
                  <a:pt x="11333" y="13126"/>
                  <a:pt x="11303" y="13157"/>
                </a:cubicBezTo>
                <a:lnTo>
                  <a:pt x="11151" y="13309"/>
                </a:lnTo>
                <a:lnTo>
                  <a:pt x="11060" y="13309"/>
                </a:lnTo>
                <a:cubicBezTo>
                  <a:pt x="11090" y="13126"/>
                  <a:pt x="11090" y="12944"/>
                  <a:pt x="11060" y="12792"/>
                </a:cubicBezTo>
                <a:lnTo>
                  <a:pt x="11060" y="12792"/>
                </a:lnTo>
                <a:cubicBezTo>
                  <a:pt x="11060" y="12792"/>
                  <a:pt x="11090" y="12822"/>
                  <a:pt x="11090" y="12822"/>
                </a:cubicBezTo>
                <a:cubicBezTo>
                  <a:pt x="11090" y="12853"/>
                  <a:pt x="11121" y="12853"/>
                  <a:pt x="11121" y="12883"/>
                </a:cubicBezTo>
                <a:cubicBezTo>
                  <a:pt x="11151" y="12883"/>
                  <a:pt x="11181" y="12914"/>
                  <a:pt x="11212" y="12914"/>
                </a:cubicBezTo>
                <a:lnTo>
                  <a:pt x="11273" y="12914"/>
                </a:lnTo>
                <a:cubicBezTo>
                  <a:pt x="11303" y="12883"/>
                  <a:pt x="11333" y="12853"/>
                  <a:pt x="11333" y="12853"/>
                </a:cubicBezTo>
                <a:cubicBezTo>
                  <a:pt x="11364" y="12792"/>
                  <a:pt x="11394" y="12731"/>
                  <a:pt x="11394" y="12701"/>
                </a:cubicBezTo>
                <a:close/>
                <a:moveTo>
                  <a:pt x="8356" y="13278"/>
                </a:moveTo>
                <a:lnTo>
                  <a:pt x="8386" y="13339"/>
                </a:lnTo>
                <a:lnTo>
                  <a:pt x="8386" y="13339"/>
                </a:lnTo>
                <a:lnTo>
                  <a:pt x="8356" y="13309"/>
                </a:lnTo>
                <a:lnTo>
                  <a:pt x="8356" y="13278"/>
                </a:lnTo>
                <a:close/>
                <a:moveTo>
                  <a:pt x="9632" y="12974"/>
                </a:moveTo>
                <a:lnTo>
                  <a:pt x="9632" y="12974"/>
                </a:lnTo>
                <a:cubicBezTo>
                  <a:pt x="9662" y="13035"/>
                  <a:pt x="9693" y="13065"/>
                  <a:pt x="9723" y="13126"/>
                </a:cubicBezTo>
                <a:cubicBezTo>
                  <a:pt x="9753" y="13157"/>
                  <a:pt x="9784" y="13248"/>
                  <a:pt x="9814" y="13309"/>
                </a:cubicBezTo>
                <a:cubicBezTo>
                  <a:pt x="9814" y="13309"/>
                  <a:pt x="9814" y="13339"/>
                  <a:pt x="9845" y="13339"/>
                </a:cubicBezTo>
                <a:lnTo>
                  <a:pt x="9845" y="13369"/>
                </a:lnTo>
                <a:cubicBezTo>
                  <a:pt x="9784" y="13339"/>
                  <a:pt x="9753" y="13278"/>
                  <a:pt x="9693" y="13248"/>
                </a:cubicBezTo>
                <a:lnTo>
                  <a:pt x="9662" y="13096"/>
                </a:lnTo>
                <a:cubicBezTo>
                  <a:pt x="9662" y="13065"/>
                  <a:pt x="9632" y="13005"/>
                  <a:pt x="9632" y="12974"/>
                </a:cubicBezTo>
                <a:close/>
                <a:moveTo>
                  <a:pt x="3495" y="12792"/>
                </a:moveTo>
                <a:lnTo>
                  <a:pt x="3555" y="12822"/>
                </a:lnTo>
                <a:lnTo>
                  <a:pt x="3616" y="12883"/>
                </a:lnTo>
                <a:cubicBezTo>
                  <a:pt x="3646" y="12914"/>
                  <a:pt x="3646" y="12944"/>
                  <a:pt x="3707" y="12974"/>
                </a:cubicBezTo>
                <a:cubicBezTo>
                  <a:pt x="3707" y="13005"/>
                  <a:pt x="3707" y="13005"/>
                  <a:pt x="3738" y="13005"/>
                </a:cubicBezTo>
                <a:lnTo>
                  <a:pt x="3829" y="13096"/>
                </a:lnTo>
                <a:cubicBezTo>
                  <a:pt x="3859" y="13126"/>
                  <a:pt x="3890" y="13187"/>
                  <a:pt x="3950" y="13248"/>
                </a:cubicBezTo>
                <a:lnTo>
                  <a:pt x="4041" y="13339"/>
                </a:lnTo>
                <a:cubicBezTo>
                  <a:pt x="4041" y="13339"/>
                  <a:pt x="4011" y="13339"/>
                  <a:pt x="4011" y="13369"/>
                </a:cubicBezTo>
                <a:cubicBezTo>
                  <a:pt x="4011" y="13369"/>
                  <a:pt x="3981" y="13400"/>
                  <a:pt x="3981" y="13430"/>
                </a:cubicBezTo>
                <a:cubicBezTo>
                  <a:pt x="3890" y="13309"/>
                  <a:pt x="3798" y="13187"/>
                  <a:pt x="3707" y="13065"/>
                </a:cubicBezTo>
                <a:lnTo>
                  <a:pt x="3555" y="12853"/>
                </a:lnTo>
                <a:cubicBezTo>
                  <a:pt x="3525" y="12822"/>
                  <a:pt x="3495" y="12822"/>
                  <a:pt x="3495" y="12792"/>
                </a:cubicBezTo>
                <a:close/>
                <a:moveTo>
                  <a:pt x="9055" y="12944"/>
                </a:moveTo>
                <a:cubicBezTo>
                  <a:pt x="9085" y="13005"/>
                  <a:pt x="9146" y="13065"/>
                  <a:pt x="9206" y="13126"/>
                </a:cubicBezTo>
                <a:lnTo>
                  <a:pt x="9206" y="13248"/>
                </a:lnTo>
                <a:cubicBezTo>
                  <a:pt x="9237" y="13309"/>
                  <a:pt x="9237" y="13400"/>
                  <a:pt x="9267" y="13491"/>
                </a:cubicBezTo>
                <a:lnTo>
                  <a:pt x="9176" y="13369"/>
                </a:lnTo>
                <a:cubicBezTo>
                  <a:pt x="9176" y="13369"/>
                  <a:pt x="9176" y="13339"/>
                  <a:pt x="9176" y="13309"/>
                </a:cubicBezTo>
                <a:cubicBezTo>
                  <a:pt x="9146" y="13187"/>
                  <a:pt x="9085" y="13065"/>
                  <a:pt x="9055" y="12944"/>
                </a:cubicBezTo>
                <a:close/>
                <a:moveTo>
                  <a:pt x="5682" y="12579"/>
                </a:moveTo>
                <a:cubicBezTo>
                  <a:pt x="5682" y="12610"/>
                  <a:pt x="5712" y="12670"/>
                  <a:pt x="5743" y="12701"/>
                </a:cubicBezTo>
                <a:cubicBezTo>
                  <a:pt x="5834" y="12822"/>
                  <a:pt x="5864" y="12974"/>
                  <a:pt x="5925" y="13096"/>
                </a:cubicBezTo>
                <a:cubicBezTo>
                  <a:pt x="5956" y="13187"/>
                  <a:pt x="5986" y="13248"/>
                  <a:pt x="6016" y="13309"/>
                </a:cubicBezTo>
                <a:cubicBezTo>
                  <a:pt x="6047" y="13369"/>
                  <a:pt x="6047" y="13460"/>
                  <a:pt x="6077" y="13521"/>
                </a:cubicBezTo>
                <a:lnTo>
                  <a:pt x="5986" y="13430"/>
                </a:lnTo>
                <a:lnTo>
                  <a:pt x="5956" y="13369"/>
                </a:lnTo>
                <a:lnTo>
                  <a:pt x="5925" y="13309"/>
                </a:lnTo>
                <a:lnTo>
                  <a:pt x="5864" y="13157"/>
                </a:lnTo>
                <a:cubicBezTo>
                  <a:pt x="5834" y="13096"/>
                  <a:pt x="5804" y="13035"/>
                  <a:pt x="5804" y="13005"/>
                </a:cubicBezTo>
                <a:lnTo>
                  <a:pt x="5682" y="12701"/>
                </a:lnTo>
                <a:cubicBezTo>
                  <a:pt x="5682" y="12701"/>
                  <a:pt x="5682" y="12670"/>
                  <a:pt x="5682" y="12640"/>
                </a:cubicBezTo>
                <a:lnTo>
                  <a:pt x="5682" y="12610"/>
                </a:lnTo>
                <a:lnTo>
                  <a:pt x="5682" y="12579"/>
                </a:lnTo>
                <a:close/>
                <a:moveTo>
                  <a:pt x="10695" y="13400"/>
                </a:moveTo>
                <a:lnTo>
                  <a:pt x="10756" y="13460"/>
                </a:lnTo>
                <a:cubicBezTo>
                  <a:pt x="10726" y="13460"/>
                  <a:pt x="10695" y="13521"/>
                  <a:pt x="10695" y="13552"/>
                </a:cubicBezTo>
                <a:lnTo>
                  <a:pt x="10695" y="13582"/>
                </a:lnTo>
                <a:lnTo>
                  <a:pt x="10634" y="13521"/>
                </a:lnTo>
                <a:cubicBezTo>
                  <a:pt x="10634" y="13491"/>
                  <a:pt x="10634" y="13460"/>
                  <a:pt x="10634" y="13460"/>
                </a:cubicBezTo>
                <a:lnTo>
                  <a:pt x="10695" y="13400"/>
                </a:lnTo>
                <a:close/>
                <a:moveTo>
                  <a:pt x="6381" y="13005"/>
                </a:moveTo>
                <a:lnTo>
                  <a:pt x="6442" y="13096"/>
                </a:lnTo>
                <a:lnTo>
                  <a:pt x="6472" y="13157"/>
                </a:lnTo>
                <a:cubicBezTo>
                  <a:pt x="6533" y="13278"/>
                  <a:pt x="6624" y="13400"/>
                  <a:pt x="6685" y="13521"/>
                </a:cubicBezTo>
                <a:lnTo>
                  <a:pt x="6776" y="13734"/>
                </a:lnTo>
                <a:lnTo>
                  <a:pt x="6776" y="13734"/>
                </a:lnTo>
                <a:lnTo>
                  <a:pt x="6685" y="13673"/>
                </a:lnTo>
                <a:cubicBezTo>
                  <a:pt x="6654" y="13612"/>
                  <a:pt x="6624" y="13552"/>
                  <a:pt x="6594" y="13491"/>
                </a:cubicBezTo>
                <a:cubicBezTo>
                  <a:pt x="6533" y="13339"/>
                  <a:pt x="6472" y="13187"/>
                  <a:pt x="6381" y="13035"/>
                </a:cubicBezTo>
                <a:lnTo>
                  <a:pt x="6381" y="13005"/>
                </a:lnTo>
                <a:close/>
                <a:moveTo>
                  <a:pt x="8691" y="13279"/>
                </a:moveTo>
                <a:cubicBezTo>
                  <a:pt x="8720" y="13309"/>
                  <a:pt x="8721" y="13309"/>
                  <a:pt x="8751" y="13339"/>
                </a:cubicBezTo>
                <a:cubicBezTo>
                  <a:pt x="8842" y="13460"/>
                  <a:pt x="8903" y="13612"/>
                  <a:pt x="8994" y="13704"/>
                </a:cubicBezTo>
                <a:cubicBezTo>
                  <a:pt x="8994" y="13727"/>
                  <a:pt x="8994" y="13751"/>
                  <a:pt x="9008" y="13775"/>
                </a:cubicBezTo>
                <a:lnTo>
                  <a:pt x="9008" y="13775"/>
                </a:lnTo>
                <a:lnTo>
                  <a:pt x="8903" y="13643"/>
                </a:lnTo>
                <a:cubicBezTo>
                  <a:pt x="8872" y="13612"/>
                  <a:pt x="8842" y="13582"/>
                  <a:pt x="8812" y="13552"/>
                </a:cubicBezTo>
                <a:cubicBezTo>
                  <a:pt x="8812" y="13521"/>
                  <a:pt x="8781" y="13491"/>
                  <a:pt x="8751" y="13460"/>
                </a:cubicBezTo>
                <a:cubicBezTo>
                  <a:pt x="8751" y="13430"/>
                  <a:pt x="8720" y="13369"/>
                  <a:pt x="8690" y="13339"/>
                </a:cubicBezTo>
                <a:cubicBezTo>
                  <a:pt x="8720" y="13309"/>
                  <a:pt x="8720" y="13309"/>
                  <a:pt x="8691" y="13279"/>
                </a:cubicBezTo>
                <a:close/>
                <a:moveTo>
                  <a:pt x="6462" y="13791"/>
                </a:moveTo>
                <a:lnTo>
                  <a:pt x="6533" y="13886"/>
                </a:lnTo>
                <a:lnTo>
                  <a:pt x="6472" y="13825"/>
                </a:lnTo>
                <a:cubicBezTo>
                  <a:pt x="6472" y="13825"/>
                  <a:pt x="6472" y="13810"/>
                  <a:pt x="6462" y="13791"/>
                </a:cubicBezTo>
                <a:close/>
                <a:moveTo>
                  <a:pt x="7839" y="13491"/>
                </a:moveTo>
                <a:lnTo>
                  <a:pt x="7930" y="13643"/>
                </a:lnTo>
                <a:cubicBezTo>
                  <a:pt x="7961" y="13704"/>
                  <a:pt x="7991" y="13764"/>
                  <a:pt x="8022" y="13825"/>
                </a:cubicBezTo>
                <a:cubicBezTo>
                  <a:pt x="8052" y="13855"/>
                  <a:pt x="8052" y="13886"/>
                  <a:pt x="8052" y="13886"/>
                </a:cubicBezTo>
                <a:cubicBezTo>
                  <a:pt x="8052" y="13886"/>
                  <a:pt x="8052" y="13925"/>
                  <a:pt x="8068" y="13941"/>
                </a:cubicBezTo>
                <a:lnTo>
                  <a:pt x="8068" y="13941"/>
                </a:lnTo>
                <a:cubicBezTo>
                  <a:pt x="7923" y="13878"/>
                  <a:pt x="7805" y="13761"/>
                  <a:pt x="7687" y="13673"/>
                </a:cubicBezTo>
                <a:lnTo>
                  <a:pt x="7657" y="13582"/>
                </a:lnTo>
                <a:lnTo>
                  <a:pt x="7596" y="13491"/>
                </a:lnTo>
                <a:close/>
                <a:moveTo>
                  <a:pt x="9845" y="13643"/>
                </a:moveTo>
                <a:lnTo>
                  <a:pt x="9996" y="13734"/>
                </a:lnTo>
                <a:cubicBezTo>
                  <a:pt x="9966" y="13734"/>
                  <a:pt x="9936" y="13764"/>
                  <a:pt x="9936" y="13764"/>
                </a:cubicBezTo>
                <a:lnTo>
                  <a:pt x="9936" y="13795"/>
                </a:lnTo>
                <a:lnTo>
                  <a:pt x="9936" y="13825"/>
                </a:lnTo>
                <a:lnTo>
                  <a:pt x="9936" y="13855"/>
                </a:lnTo>
                <a:cubicBezTo>
                  <a:pt x="9905" y="13886"/>
                  <a:pt x="9875" y="13916"/>
                  <a:pt x="9845" y="13947"/>
                </a:cubicBezTo>
                <a:cubicBezTo>
                  <a:pt x="9845" y="13886"/>
                  <a:pt x="9845" y="13825"/>
                  <a:pt x="9845" y="13764"/>
                </a:cubicBezTo>
                <a:lnTo>
                  <a:pt x="9845" y="13643"/>
                </a:lnTo>
                <a:close/>
                <a:moveTo>
                  <a:pt x="8538" y="14068"/>
                </a:moveTo>
                <a:lnTo>
                  <a:pt x="8690" y="14220"/>
                </a:lnTo>
                <a:lnTo>
                  <a:pt x="8751" y="14281"/>
                </a:lnTo>
                <a:cubicBezTo>
                  <a:pt x="8660" y="14250"/>
                  <a:pt x="8568" y="14220"/>
                  <a:pt x="8477" y="14190"/>
                </a:cubicBezTo>
                <a:cubicBezTo>
                  <a:pt x="8447" y="14159"/>
                  <a:pt x="8447" y="14129"/>
                  <a:pt x="8417" y="14098"/>
                </a:cubicBezTo>
                <a:lnTo>
                  <a:pt x="8477" y="14098"/>
                </a:lnTo>
                <a:cubicBezTo>
                  <a:pt x="8508" y="14098"/>
                  <a:pt x="8508" y="14068"/>
                  <a:pt x="8538" y="14068"/>
                </a:cubicBezTo>
                <a:close/>
                <a:moveTo>
                  <a:pt x="9784" y="14250"/>
                </a:moveTo>
                <a:lnTo>
                  <a:pt x="9905" y="14311"/>
                </a:lnTo>
                <a:lnTo>
                  <a:pt x="9845" y="14311"/>
                </a:lnTo>
                <a:lnTo>
                  <a:pt x="9784" y="14250"/>
                </a:lnTo>
                <a:close/>
                <a:moveTo>
                  <a:pt x="7171" y="13977"/>
                </a:moveTo>
                <a:lnTo>
                  <a:pt x="7323" y="14159"/>
                </a:lnTo>
                <a:cubicBezTo>
                  <a:pt x="7414" y="14250"/>
                  <a:pt x="7505" y="14342"/>
                  <a:pt x="7596" y="14433"/>
                </a:cubicBezTo>
                <a:cubicBezTo>
                  <a:pt x="7535" y="14433"/>
                  <a:pt x="7505" y="14433"/>
                  <a:pt x="7444" y="14402"/>
                </a:cubicBezTo>
                <a:lnTo>
                  <a:pt x="7323" y="14372"/>
                </a:lnTo>
                <a:lnTo>
                  <a:pt x="7171" y="13977"/>
                </a:lnTo>
                <a:close/>
                <a:moveTo>
                  <a:pt x="8082" y="14463"/>
                </a:moveTo>
                <a:lnTo>
                  <a:pt x="8173" y="14524"/>
                </a:lnTo>
                <a:lnTo>
                  <a:pt x="8082" y="14493"/>
                </a:lnTo>
                <a:lnTo>
                  <a:pt x="8082" y="14463"/>
                </a:lnTo>
                <a:close/>
                <a:moveTo>
                  <a:pt x="9450" y="14311"/>
                </a:moveTo>
                <a:lnTo>
                  <a:pt x="9541" y="14402"/>
                </a:lnTo>
                <a:lnTo>
                  <a:pt x="9298" y="14524"/>
                </a:lnTo>
                <a:cubicBezTo>
                  <a:pt x="9358" y="14493"/>
                  <a:pt x="9389" y="14463"/>
                  <a:pt x="9389" y="14402"/>
                </a:cubicBezTo>
                <a:lnTo>
                  <a:pt x="9450" y="14342"/>
                </a:lnTo>
                <a:lnTo>
                  <a:pt x="9450" y="14311"/>
                </a:lnTo>
                <a:close/>
                <a:moveTo>
                  <a:pt x="7809" y="14706"/>
                </a:moveTo>
                <a:lnTo>
                  <a:pt x="7839" y="14737"/>
                </a:lnTo>
                <a:lnTo>
                  <a:pt x="7900" y="14797"/>
                </a:lnTo>
                <a:lnTo>
                  <a:pt x="7809" y="14767"/>
                </a:lnTo>
                <a:lnTo>
                  <a:pt x="7505" y="14767"/>
                </a:lnTo>
                <a:cubicBezTo>
                  <a:pt x="7505" y="14767"/>
                  <a:pt x="7505" y="14737"/>
                  <a:pt x="7505" y="14737"/>
                </a:cubicBezTo>
                <a:lnTo>
                  <a:pt x="7505" y="14706"/>
                </a:lnTo>
                <a:close/>
                <a:moveTo>
                  <a:pt x="6776" y="14524"/>
                </a:moveTo>
                <a:lnTo>
                  <a:pt x="6928" y="14585"/>
                </a:lnTo>
                <a:lnTo>
                  <a:pt x="6989" y="14645"/>
                </a:lnTo>
                <a:lnTo>
                  <a:pt x="7049" y="14767"/>
                </a:lnTo>
                <a:lnTo>
                  <a:pt x="7110" y="14828"/>
                </a:lnTo>
                <a:lnTo>
                  <a:pt x="7110" y="14828"/>
                </a:lnTo>
                <a:lnTo>
                  <a:pt x="6928" y="14767"/>
                </a:lnTo>
                <a:cubicBezTo>
                  <a:pt x="6837" y="14767"/>
                  <a:pt x="6776" y="14737"/>
                  <a:pt x="6715" y="14737"/>
                </a:cubicBezTo>
                <a:cubicBezTo>
                  <a:pt x="6715" y="14706"/>
                  <a:pt x="6715" y="14706"/>
                  <a:pt x="6745" y="14676"/>
                </a:cubicBezTo>
                <a:cubicBezTo>
                  <a:pt x="6745" y="14615"/>
                  <a:pt x="6745" y="14554"/>
                  <a:pt x="6715" y="14524"/>
                </a:cubicBezTo>
                <a:close/>
                <a:moveTo>
                  <a:pt x="7232" y="1"/>
                </a:moveTo>
                <a:cubicBezTo>
                  <a:pt x="7080" y="31"/>
                  <a:pt x="6928" y="31"/>
                  <a:pt x="6776" y="62"/>
                </a:cubicBezTo>
                <a:cubicBezTo>
                  <a:pt x="6594" y="92"/>
                  <a:pt x="6411" y="153"/>
                  <a:pt x="6199" y="214"/>
                </a:cubicBezTo>
                <a:cubicBezTo>
                  <a:pt x="5925" y="274"/>
                  <a:pt x="5621" y="365"/>
                  <a:pt x="5317" y="487"/>
                </a:cubicBezTo>
                <a:cubicBezTo>
                  <a:pt x="5014" y="578"/>
                  <a:pt x="4740" y="700"/>
                  <a:pt x="4467" y="821"/>
                </a:cubicBezTo>
                <a:lnTo>
                  <a:pt x="4436" y="852"/>
                </a:lnTo>
                <a:cubicBezTo>
                  <a:pt x="4133" y="1004"/>
                  <a:pt x="3829" y="1155"/>
                  <a:pt x="3555" y="1368"/>
                </a:cubicBezTo>
                <a:cubicBezTo>
                  <a:pt x="3312" y="1550"/>
                  <a:pt x="3069" y="1733"/>
                  <a:pt x="2826" y="1915"/>
                </a:cubicBezTo>
                <a:cubicBezTo>
                  <a:pt x="2705" y="2006"/>
                  <a:pt x="2583" y="2097"/>
                  <a:pt x="2492" y="2188"/>
                </a:cubicBezTo>
                <a:cubicBezTo>
                  <a:pt x="2340" y="2310"/>
                  <a:pt x="2188" y="2431"/>
                  <a:pt x="2067" y="2583"/>
                </a:cubicBezTo>
                <a:cubicBezTo>
                  <a:pt x="1823" y="2826"/>
                  <a:pt x="1641" y="3070"/>
                  <a:pt x="1429" y="3313"/>
                </a:cubicBezTo>
                <a:cubicBezTo>
                  <a:pt x="1246" y="3556"/>
                  <a:pt x="1064" y="3799"/>
                  <a:pt x="912" y="4072"/>
                </a:cubicBezTo>
                <a:cubicBezTo>
                  <a:pt x="730" y="4346"/>
                  <a:pt x="578" y="4649"/>
                  <a:pt x="426" y="4953"/>
                </a:cubicBezTo>
                <a:cubicBezTo>
                  <a:pt x="304" y="5287"/>
                  <a:pt x="213" y="5622"/>
                  <a:pt x="152" y="5956"/>
                </a:cubicBezTo>
                <a:cubicBezTo>
                  <a:pt x="122" y="6260"/>
                  <a:pt x="61" y="6564"/>
                  <a:pt x="61" y="6867"/>
                </a:cubicBezTo>
                <a:cubicBezTo>
                  <a:pt x="61" y="7050"/>
                  <a:pt x="31" y="7202"/>
                  <a:pt x="31" y="7354"/>
                </a:cubicBezTo>
                <a:cubicBezTo>
                  <a:pt x="1" y="7505"/>
                  <a:pt x="31" y="7657"/>
                  <a:pt x="31" y="7809"/>
                </a:cubicBezTo>
                <a:cubicBezTo>
                  <a:pt x="31" y="7900"/>
                  <a:pt x="61" y="7992"/>
                  <a:pt x="92" y="8083"/>
                </a:cubicBezTo>
                <a:cubicBezTo>
                  <a:pt x="183" y="8417"/>
                  <a:pt x="274" y="8751"/>
                  <a:pt x="426" y="9085"/>
                </a:cubicBezTo>
                <a:cubicBezTo>
                  <a:pt x="487" y="9237"/>
                  <a:pt x="547" y="9389"/>
                  <a:pt x="608" y="9571"/>
                </a:cubicBezTo>
                <a:cubicBezTo>
                  <a:pt x="699" y="9875"/>
                  <a:pt x="790" y="10149"/>
                  <a:pt x="882" y="10453"/>
                </a:cubicBezTo>
                <a:cubicBezTo>
                  <a:pt x="1003" y="10726"/>
                  <a:pt x="1094" y="11030"/>
                  <a:pt x="1216" y="11334"/>
                </a:cubicBezTo>
                <a:cubicBezTo>
                  <a:pt x="1368" y="11637"/>
                  <a:pt x="1520" y="11972"/>
                  <a:pt x="1702" y="12245"/>
                </a:cubicBezTo>
                <a:cubicBezTo>
                  <a:pt x="1884" y="12519"/>
                  <a:pt x="2067" y="12792"/>
                  <a:pt x="2279" y="13005"/>
                </a:cubicBezTo>
                <a:cubicBezTo>
                  <a:pt x="2522" y="13278"/>
                  <a:pt x="2796" y="13491"/>
                  <a:pt x="3039" y="13734"/>
                </a:cubicBezTo>
                <a:cubicBezTo>
                  <a:pt x="3282" y="13977"/>
                  <a:pt x="3525" y="14190"/>
                  <a:pt x="3768" y="14372"/>
                </a:cubicBezTo>
                <a:cubicBezTo>
                  <a:pt x="3920" y="14493"/>
                  <a:pt x="4072" y="14585"/>
                  <a:pt x="4254" y="14676"/>
                </a:cubicBezTo>
                <a:cubicBezTo>
                  <a:pt x="4376" y="14737"/>
                  <a:pt x="4528" y="14797"/>
                  <a:pt x="4649" y="14858"/>
                </a:cubicBezTo>
                <a:cubicBezTo>
                  <a:pt x="4953" y="14980"/>
                  <a:pt x="5226" y="15101"/>
                  <a:pt x="5530" y="15253"/>
                </a:cubicBezTo>
                <a:cubicBezTo>
                  <a:pt x="5864" y="15375"/>
                  <a:pt x="6199" y="15496"/>
                  <a:pt x="6533" y="15557"/>
                </a:cubicBezTo>
                <a:cubicBezTo>
                  <a:pt x="6685" y="15587"/>
                  <a:pt x="6867" y="15618"/>
                  <a:pt x="7019" y="15618"/>
                </a:cubicBezTo>
                <a:cubicBezTo>
                  <a:pt x="7171" y="15648"/>
                  <a:pt x="7414" y="15648"/>
                  <a:pt x="7627" y="15648"/>
                </a:cubicBezTo>
                <a:cubicBezTo>
                  <a:pt x="7930" y="15648"/>
                  <a:pt x="8234" y="15618"/>
                  <a:pt x="8508" y="15557"/>
                </a:cubicBezTo>
                <a:cubicBezTo>
                  <a:pt x="8660" y="15526"/>
                  <a:pt x="8812" y="15526"/>
                  <a:pt x="8963" y="15496"/>
                </a:cubicBezTo>
                <a:cubicBezTo>
                  <a:pt x="9115" y="15435"/>
                  <a:pt x="9358" y="15375"/>
                  <a:pt x="9541" y="15344"/>
                </a:cubicBezTo>
                <a:cubicBezTo>
                  <a:pt x="9845" y="15253"/>
                  <a:pt x="10148" y="15131"/>
                  <a:pt x="10452" y="14980"/>
                </a:cubicBezTo>
                <a:cubicBezTo>
                  <a:pt x="10786" y="14767"/>
                  <a:pt x="11121" y="14524"/>
                  <a:pt x="11424" y="14250"/>
                </a:cubicBezTo>
                <a:cubicBezTo>
                  <a:pt x="11698" y="14007"/>
                  <a:pt x="11971" y="13795"/>
                  <a:pt x="12214" y="13521"/>
                </a:cubicBezTo>
                <a:cubicBezTo>
                  <a:pt x="12457" y="13278"/>
                  <a:pt x="12640" y="13065"/>
                  <a:pt x="12852" y="12822"/>
                </a:cubicBezTo>
                <a:cubicBezTo>
                  <a:pt x="12944" y="12701"/>
                  <a:pt x="13035" y="12579"/>
                  <a:pt x="13126" y="12427"/>
                </a:cubicBezTo>
                <a:cubicBezTo>
                  <a:pt x="13247" y="12306"/>
                  <a:pt x="13308" y="12184"/>
                  <a:pt x="13399" y="12063"/>
                </a:cubicBezTo>
                <a:cubicBezTo>
                  <a:pt x="13582" y="11759"/>
                  <a:pt x="13764" y="11455"/>
                  <a:pt x="13916" y="11151"/>
                </a:cubicBezTo>
                <a:cubicBezTo>
                  <a:pt x="14068" y="10848"/>
                  <a:pt x="14220" y="10604"/>
                  <a:pt x="14341" y="10301"/>
                </a:cubicBezTo>
                <a:cubicBezTo>
                  <a:pt x="14493" y="9997"/>
                  <a:pt x="14584" y="9663"/>
                  <a:pt x="14675" y="9328"/>
                </a:cubicBezTo>
                <a:cubicBezTo>
                  <a:pt x="14767" y="9025"/>
                  <a:pt x="14797" y="8721"/>
                  <a:pt x="14827" y="8387"/>
                </a:cubicBezTo>
                <a:lnTo>
                  <a:pt x="14827" y="7870"/>
                </a:lnTo>
                <a:cubicBezTo>
                  <a:pt x="14827" y="7688"/>
                  <a:pt x="14797" y="7536"/>
                  <a:pt x="14767" y="7384"/>
                </a:cubicBezTo>
                <a:cubicBezTo>
                  <a:pt x="14736" y="7050"/>
                  <a:pt x="14645" y="6715"/>
                  <a:pt x="14554" y="6412"/>
                </a:cubicBezTo>
                <a:cubicBezTo>
                  <a:pt x="14463" y="6108"/>
                  <a:pt x="14372" y="5774"/>
                  <a:pt x="14280" y="5470"/>
                </a:cubicBezTo>
                <a:cubicBezTo>
                  <a:pt x="14220" y="5196"/>
                  <a:pt x="14129" y="4892"/>
                  <a:pt x="14007" y="4619"/>
                </a:cubicBezTo>
                <a:cubicBezTo>
                  <a:pt x="13946" y="4467"/>
                  <a:pt x="13885" y="4346"/>
                  <a:pt x="13825" y="4194"/>
                </a:cubicBezTo>
                <a:cubicBezTo>
                  <a:pt x="13764" y="4072"/>
                  <a:pt x="13703" y="3890"/>
                  <a:pt x="13612" y="3768"/>
                </a:cubicBezTo>
                <a:cubicBezTo>
                  <a:pt x="13490" y="3465"/>
                  <a:pt x="13308" y="3161"/>
                  <a:pt x="13126" y="2887"/>
                </a:cubicBezTo>
                <a:cubicBezTo>
                  <a:pt x="12944" y="2614"/>
                  <a:pt x="12761" y="2371"/>
                  <a:pt x="12549" y="2158"/>
                </a:cubicBezTo>
                <a:cubicBezTo>
                  <a:pt x="12336" y="1885"/>
                  <a:pt x="12123" y="1642"/>
                  <a:pt x="11880" y="1398"/>
                </a:cubicBezTo>
                <a:cubicBezTo>
                  <a:pt x="11789" y="1277"/>
                  <a:pt x="11667" y="1186"/>
                  <a:pt x="11546" y="1095"/>
                </a:cubicBezTo>
                <a:cubicBezTo>
                  <a:pt x="11394" y="973"/>
                  <a:pt x="11242" y="882"/>
                  <a:pt x="11060" y="791"/>
                </a:cubicBezTo>
                <a:cubicBezTo>
                  <a:pt x="10786" y="639"/>
                  <a:pt x="10483" y="487"/>
                  <a:pt x="10179" y="396"/>
                </a:cubicBezTo>
                <a:cubicBezTo>
                  <a:pt x="10118" y="365"/>
                  <a:pt x="10027" y="335"/>
                  <a:pt x="9966" y="335"/>
                </a:cubicBezTo>
                <a:cubicBezTo>
                  <a:pt x="9905" y="305"/>
                  <a:pt x="9753" y="274"/>
                  <a:pt x="9662" y="244"/>
                </a:cubicBezTo>
                <a:lnTo>
                  <a:pt x="9176" y="153"/>
                </a:lnTo>
                <a:cubicBezTo>
                  <a:pt x="8872" y="92"/>
                  <a:pt x="8568" y="31"/>
                  <a:pt x="826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64" name="Google Shape;764;p36"/>
          <p:cNvSpPr/>
          <p:nvPr/>
        </p:nvSpPr>
        <p:spPr>
          <a:xfrm rot="-5714785" flipH="1">
            <a:off x="10926101" y="5677967"/>
            <a:ext cx="498113" cy="1714115"/>
          </a:xfrm>
          <a:custGeom>
            <a:avLst/>
            <a:gdLst/>
            <a:ahLst/>
            <a:cxnLst/>
            <a:rect l="l" t="t" r="r" b="b"/>
            <a:pathLst>
              <a:path w="13370" h="46009" extrusionOk="0">
                <a:moveTo>
                  <a:pt x="5814" y="1"/>
                </a:moveTo>
                <a:cubicBezTo>
                  <a:pt x="5214" y="1"/>
                  <a:pt x="4618" y="121"/>
                  <a:pt x="4072" y="340"/>
                </a:cubicBezTo>
                <a:cubicBezTo>
                  <a:pt x="3829" y="431"/>
                  <a:pt x="3616" y="583"/>
                  <a:pt x="3434" y="735"/>
                </a:cubicBezTo>
                <a:lnTo>
                  <a:pt x="3403" y="735"/>
                </a:lnTo>
                <a:cubicBezTo>
                  <a:pt x="3191" y="917"/>
                  <a:pt x="2978" y="1099"/>
                  <a:pt x="2826" y="1312"/>
                </a:cubicBezTo>
                <a:lnTo>
                  <a:pt x="2735" y="1403"/>
                </a:lnTo>
                <a:cubicBezTo>
                  <a:pt x="2553" y="1616"/>
                  <a:pt x="2370" y="1828"/>
                  <a:pt x="2249" y="2071"/>
                </a:cubicBezTo>
                <a:cubicBezTo>
                  <a:pt x="1915" y="2618"/>
                  <a:pt x="1672" y="3226"/>
                  <a:pt x="1489" y="3834"/>
                </a:cubicBezTo>
                <a:cubicBezTo>
                  <a:pt x="1337" y="4441"/>
                  <a:pt x="1216" y="5049"/>
                  <a:pt x="1155" y="5657"/>
                </a:cubicBezTo>
                <a:cubicBezTo>
                  <a:pt x="1094" y="6295"/>
                  <a:pt x="1064" y="6902"/>
                  <a:pt x="1034" y="7388"/>
                </a:cubicBezTo>
                <a:cubicBezTo>
                  <a:pt x="1003" y="7996"/>
                  <a:pt x="942" y="8604"/>
                  <a:pt x="912" y="9151"/>
                </a:cubicBezTo>
                <a:cubicBezTo>
                  <a:pt x="912" y="9333"/>
                  <a:pt x="882" y="9485"/>
                  <a:pt x="851" y="9667"/>
                </a:cubicBezTo>
                <a:cubicBezTo>
                  <a:pt x="821" y="9819"/>
                  <a:pt x="821" y="9971"/>
                  <a:pt x="821" y="10123"/>
                </a:cubicBezTo>
                <a:cubicBezTo>
                  <a:pt x="791" y="10366"/>
                  <a:pt x="760" y="10609"/>
                  <a:pt x="760" y="10882"/>
                </a:cubicBezTo>
                <a:lnTo>
                  <a:pt x="760" y="11034"/>
                </a:lnTo>
                <a:lnTo>
                  <a:pt x="730" y="11672"/>
                </a:lnTo>
                <a:cubicBezTo>
                  <a:pt x="699" y="12067"/>
                  <a:pt x="669" y="12432"/>
                  <a:pt x="669" y="12827"/>
                </a:cubicBezTo>
                <a:lnTo>
                  <a:pt x="669" y="13161"/>
                </a:lnTo>
                <a:lnTo>
                  <a:pt x="669" y="14650"/>
                </a:lnTo>
                <a:lnTo>
                  <a:pt x="699" y="15440"/>
                </a:lnTo>
                <a:cubicBezTo>
                  <a:pt x="699" y="15774"/>
                  <a:pt x="730" y="16078"/>
                  <a:pt x="730" y="16412"/>
                </a:cubicBezTo>
                <a:cubicBezTo>
                  <a:pt x="730" y="16989"/>
                  <a:pt x="760" y="17597"/>
                  <a:pt x="791" y="18205"/>
                </a:cubicBezTo>
                <a:lnTo>
                  <a:pt x="791" y="19238"/>
                </a:lnTo>
                <a:lnTo>
                  <a:pt x="791" y="20119"/>
                </a:lnTo>
                <a:lnTo>
                  <a:pt x="791" y="20574"/>
                </a:lnTo>
                <a:cubicBezTo>
                  <a:pt x="791" y="21152"/>
                  <a:pt x="730" y="21759"/>
                  <a:pt x="669" y="22306"/>
                </a:cubicBezTo>
                <a:cubicBezTo>
                  <a:pt x="639" y="22762"/>
                  <a:pt x="608" y="23187"/>
                  <a:pt x="608" y="23643"/>
                </a:cubicBezTo>
                <a:lnTo>
                  <a:pt x="578" y="24220"/>
                </a:lnTo>
                <a:cubicBezTo>
                  <a:pt x="578" y="24615"/>
                  <a:pt x="547" y="25041"/>
                  <a:pt x="517" y="25436"/>
                </a:cubicBezTo>
                <a:lnTo>
                  <a:pt x="517" y="25588"/>
                </a:lnTo>
                <a:cubicBezTo>
                  <a:pt x="487" y="26135"/>
                  <a:pt x="456" y="26742"/>
                  <a:pt x="456" y="27289"/>
                </a:cubicBezTo>
                <a:lnTo>
                  <a:pt x="456" y="27319"/>
                </a:lnTo>
                <a:lnTo>
                  <a:pt x="456" y="27775"/>
                </a:lnTo>
                <a:lnTo>
                  <a:pt x="456" y="28079"/>
                </a:lnTo>
                <a:lnTo>
                  <a:pt x="456" y="28231"/>
                </a:lnTo>
                <a:lnTo>
                  <a:pt x="456" y="29021"/>
                </a:lnTo>
                <a:lnTo>
                  <a:pt x="456" y="29507"/>
                </a:lnTo>
                <a:cubicBezTo>
                  <a:pt x="456" y="29902"/>
                  <a:pt x="426" y="30358"/>
                  <a:pt x="396" y="30905"/>
                </a:cubicBezTo>
                <a:cubicBezTo>
                  <a:pt x="396" y="31269"/>
                  <a:pt x="365" y="31634"/>
                  <a:pt x="335" y="31968"/>
                </a:cubicBezTo>
                <a:cubicBezTo>
                  <a:pt x="335" y="32181"/>
                  <a:pt x="304" y="32393"/>
                  <a:pt x="304" y="32606"/>
                </a:cubicBezTo>
                <a:cubicBezTo>
                  <a:pt x="244" y="33183"/>
                  <a:pt x="183" y="33761"/>
                  <a:pt x="122" y="34399"/>
                </a:cubicBezTo>
                <a:cubicBezTo>
                  <a:pt x="61" y="35037"/>
                  <a:pt x="31" y="35614"/>
                  <a:pt x="1" y="36191"/>
                </a:cubicBezTo>
                <a:lnTo>
                  <a:pt x="1" y="36282"/>
                </a:lnTo>
                <a:cubicBezTo>
                  <a:pt x="1" y="36860"/>
                  <a:pt x="31" y="37437"/>
                  <a:pt x="92" y="38014"/>
                </a:cubicBezTo>
                <a:lnTo>
                  <a:pt x="92" y="38136"/>
                </a:lnTo>
                <a:cubicBezTo>
                  <a:pt x="122" y="38409"/>
                  <a:pt x="122" y="38652"/>
                  <a:pt x="153" y="38926"/>
                </a:cubicBezTo>
                <a:cubicBezTo>
                  <a:pt x="183" y="39199"/>
                  <a:pt x="213" y="39473"/>
                  <a:pt x="274" y="39776"/>
                </a:cubicBezTo>
                <a:cubicBezTo>
                  <a:pt x="335" y="40050"/>
                  <a:pt x="396" y="40323"/>
                  <a:pt x="487" y="40597"/>
                </a:cubicBezTo>
                <a:cubicBezTo>
                  <a:pt x="578" y="40931"/>
                  <a:pt x="669" y="41235"/>
                  <a:pt x="821" y="41539"/>
                </a:cubicBezTo>
                <a:cubicBezTo>
                  <a:pt x="1064" y="42116"/>
                  <a:pt x="1398" y="42663"/>
                  <a:pt x="1793" y="43149"/>
                </a:cubicBezTo>
                <a:cubicBezTo>
                  <a:pt x="2006" y="43392"/>
                  <a:pt x="2249" y="43635"/>
                  <a:pt x="2492" y="43817"/>
                </a:cubicBezTo>
                <a:lnTo>
                  <a:pt x="2644" y="43939"/>
                </a:lnTo>
                <a:lnTo>
                  <a:pt x="3100" y="44334"/>
                </a:lnTo>
                <a:cubicBezTo>
                  <a:pt x="3525" y="44698"/>
                  <a:pt x="3981" y="45002"/>
                  <a:pt x="4436" y="45276"/>
                </a:cubicBezTo>
                <a:cubicBezTo>
                  <a:pt x="4740" y="45428"/>
                  <a:pt x="5014" y="45549"/>
                  <a:pt x="5318" y="45671"/>
                </a:cubicBezTo>
                <a:cubicBezTo>
                  <a:pt x="5621" y="45792"/>
                  <a:pt x="5956" y="45914"/>
                  <a:pt x="6259" y="45944"/>
                </a:cubicBezTo>
                <a:cubicBezTo>
                  <a:pt x="6451" y="45988"/>
                  <a:pt x="6643" y="46009"/>
                  <a:pt x="6833" y="46009"/>
                </a:cubicBezTo>
                <a:cubicBezTo>
                  <a:pt x="7304" y="46009"/>
                  <a:pt x="7762" y="45879"/>
                  <a:pt x="8174" y="45640"/>
                </a:cubicBezTo>
                <a:cubicBezTo>
                  <a:pt x="8720" y="45276"/>
                  <a:pt x="9207" y="44790"/>
                  <a:pt x="9602" y="44273"/>
                </a:cubicBezTo>
                <a:cubicBezTo>
                  <a:pt x="10270" y="43362"/>
                  <a:pt x="10543" y="42268"/>
                  <a:pt x="10786" y="41235"/>
                </a:cubicBezTo>
                <a:cubicBezTo>
                  <a:pt x="10908" y="40749"/>
                  <a:pt x="11030" y="40171"/>
                  <a:pt x="11121" y="39564"/>
                </a:cubicBezTo>
                <a:lnTo>
                  <a:pt x="11121" y="39533"/>
                </a:lnTo>
                <a:cubicBezTo>
                  <a:pt x="11181" y="39047"/>
                  <a:pt x="11273" y="38531"/>
                  <a:pt x="11364" y="38045"/>
                </a:cubicBezTo>
                <a:cubicBezTo>
                  <a:pt x="11546" y="37103"/>
                  <a:pt x="11698" y="36130"/>
                  <a:pt x="11819" y="35189"/>
                </a:cubicBezTo>
                <a:cubicBezTo>
                  <a:pt x="11880" y="34976"/>
                  <a:pt x="11911" y="34763"/>
                  <a:pt x="11941" y="34551"/>
                </a:cubicBezTo>
                <a:cubicBezTo>
                  <a:pt x="11971" y="34338"/>
                  <a:pt x="12002" y="34156"/>
                  <a:pt x="12032" y="33943"/>
                </a:cubicBezTo>
                <a:cubicBezTo>
                  <a:pt x="12093" y="33578"/>
                  <a:pt x="12154" y="33214"/>
                  <a:pt x="12184" y="32849"/>
                </a:cubicBezTo>
                <a:cubicBezTo>
                  <a:pt x="12275" y="32302"/>
                  <a:pt x="12336" y="31755"/>
                  <a:pt x="12397" y="31148"/>
                </a:cubicBezTo>
                <a:cubicBezTo>
                  <a:pt x="12397" y="30996"/>
                  <a:pt x="12427" y="30844"/>
                  <a:pt x="12458" y="30692"/>
                </a:cubicBezTo>
                <a:cubicBezTo>
                  <a:pt x="12488" y="30267"/>
                  <a:pt x="12518" y="29811"/>
                  <a:pt x="12579" y="29385"/>
                </a:cubicBezTo>
                <a:cubicBezTo>
                  <a:pt x="12640" y="28869"/>
                  <a:pt x="12701" y="28322"/>
                  <a:pt x="12731" y="27684"/>
                </a:cubicBezTo>
                <a:cubicBezTo>
                  <a:pt x="12792" y="26924"/>
                  <a:pt x="12853" y="26104"/>
                  <a:pt x="12944" y="25345"/>
                </a:cubicBezTo>
                <a:cubicBezTo>
                  <a:pt x="12974" y="24980"/>
                  <a:pt x="13004" y="24585"/>
                  <a:pt x="13035" y="24220"/>
                </a:cubicBezTo>
                <a:cubicBezTo>
                  <a:pt x="13096" y="23734"/>
                  <a:pt x="13096" y="23218"/>
                  <a:pt x="13126" y="22762"/>
                </a:cubicBezTo>
                <a:lnTo>
                  <a:pt x="13126" y="22489"/>
                </a:lnTo>
                <a:cubicBezTo>
                  <a:pt x="13156" y="21881"/>
                  <a:pt x="13187" y="21304"/>
                  <a:pt x="13217" y="20757"/>
                </a:cubicBezTo>
                <a:lnTo>
                  <a:pt x="13217" y="20301"/>
                </a:lnTo>
                <a:cubicBezTo>
                  <a:pt x="13217" y="19967"/>
                  <a:pt x="13247" y="19663"/>
                  <a:pt x="13247" y="19329"/>
                </a:cubicBezTo>
                <a:lnTo>
                  <a:pt x="13247" y="18995"/>
                </a:lnTo>
                <a:lnTo>
                  <a:pt x="13247" y="18113"/>
                </a:lnTo>
                <a:lnTo>
                  <a:pt x="13247" y="17870"/>
                </a:lnTo>
                <a:lnTo>
                  <a:pt x="13247" y="17293"/>
                </a:lnTo>
                <a:lnTo>
                  <a:pt x="13247" y="15501"/>
                </a:lnTo>
                <a:lnTo>
                  <a:pt x="13247" y="15440"/>
                </a:lnTo>
                <a:lnTo>
                  <a:pt x="13247" y="14711"/>
                </a:lnTo>
                <a:lnTo>
                  <a:pt x="13247" y="14650"/>
                </a:lnTo>
                <a:cubicBezTo>
                  <a:pt x="13247" y="14468"/>
                  <a:pt x="13247" y="14316"/>
                  <a:pt x="13278" y="14133"/>
                </a:cubicBezTo>
                <a:lnTo>
                  <a:pt x="13278" y="13830"/>
                </a:lnTo>
                <a:lnTo>
                  <a:pt x="13278" y="13526"/>
                </a:lnTo>
                <a:lnTo>
                  <a:pt x="13278" y="13040"/>
                </a:lnTo>
                <a:lnTo>
                  <a:pt x="13278" y="12857"/>
                </a:lnTo>
                <a:cubicBezTo>
                  <a:pt x="13278" y="12614"/>
                  <a:pt x="13308" y="12371"/>
                  <a:pt x="13308" y="12128"/>
                </a:cubicBezTo>
                <a:cubicBezTo>
                  <a:pt x="13308" y="12007"/>
                  <a:pt x="13308" y="11855"/>
                  <a:pt x="13339" y="11703"/>
                </a:cubicBezTo>
                <a:cubicBezTo>
                  <a:pt x="13339" y="11490"/>
                  <a:pt x="13339" y="11277"/>
                  <a:pt x="13339" y="11065"/>
                </a:cubicBezTo>
                <a:cubicBezTo>
                  <a:pt x="13369" y="10822"/>
                  <a:pt x="13339" y="10639"/>
                  <a:pt x="13339" y="10487"/>
                </a:cubicBezTo>
                <a:cubicBezTo>
                  <a:pt x="13339" y="10123"/>
                  <a:pt x="13308" y="9789"/>
                  <a:pt x="13278" y="9485"/>
                </a:cubicBezTo>
                <a:lnTo>
                  <a:pt x="13247" y="9090"/>
                </a:lnTo>
                <a:cubicBezTo>
                  <a:pt x="13247" y="8938"/>
                  <a:pt x="13247" y="8816"/>
                  <a:pt x="13217" y="8664"/>
                </a:cubicBezTo>
                <a:cubicBezTo>
                  <a:pt x="13187" y="8421"/>
                  <a:pt x="13156" y="8209"/>
                  <a:pt x="13156" y="7966"/>
                </a:cubicBezTo>
                <a:cubicBezTo>
                  <a:pt x="13126" y="7723"/>
                  <a:pt x="13096" y="7388"/>
                  <a:pt x="13065" y="7115"/>
                </a:cubicBezTo>
                <a:cubicBezTo>
                  <a:pt x="13035" y="6598"/>
                  <a:pt x="12944" y="6082"/>
                  <a:pt x="12883" y="5596"/>
                </a:cubicBezTo>
                <a:cubicBezTo>
                  <a:pt x="12853" y="5262"/>
                  <a:pt x="12731" y="4927"/>
                  <a:pt x="12609" y="4654"/>
                </a:cubicBezTo>
                <a:cubicBezTo>
                  <a:pt x="12458" y="4411"/>
                  <a:pt x="12306" y="4168"/>
                  <a:pt x="12123" y="3955"/>
                </a:cubicBezTo>
                <a:cubicBezTo>
                  <a:pt x="12002" y="3530"/>
                  <a:pt x="11850" y="3104"/>
                  <a:pt x="11698" y="2740"/>
                </a:cubicBezTo>
                <a:cubicBezTo>
                  <a:pt x="11516" y="2193"/>
                  <a:pt x="11273" y="1676"/>
                  <a:pt x="10938" y="1221"/>
                </a:cubicBezTo>
                <a:cubicBezTo>
                  <a:pt x="10878" y="1130"/>
                  <a:pt x="10786" y="1038"/>
                  <a:pt x="10695" y="947"/>
                </a:cubicBezTo>
                <a:cubicBezTo>
                  <a:pt x="10543" y="826"/>
                  <a:pt x="10422" y="704"/>
                  <a:pt x="10270" y="583"/>
                </a:cubicBezTo>
                <a:cubicBezTo>
                  <a:pt x="9997" y="431"/>
                  <a:pt x="9723" y="340"/>
                  <a:pt x="9450" y="279"/>
                </a:cubicBezTo>
                <a:cubicBezTo>
                  <a:pt x="8872" y="157"/>
                  <a:pt x="8325" y="96"/>
                  <a:pt x="7748" y="66"/>
                </a:cubicBezTo>
                <a:lnTo>
                  <a:pt x="7596" y="66"/>
                </a:lnTo>
                <a:lnTo>
                  <a:pt x="7171" y="5"/>
                </a:lnTo>
                <a:lnTo>
                  <a:pt x="6016" y="5"/>
                </a:lnTo>
                <a:cubicBezTo>
                  <a:pt x="5949" y="2"/>
                  <a:pt x="5881" y="1"/>
                  <a:pt x="581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65" name="Google Shape;765;p36"/>
          <p:cNvSpPr/>
          <p:nvPr/>
        </p:nvSpPr>
        <p:spPr>
          <a:xfrm rot="-4745172" flipH="1">
            <a:off x="11211211" y="5493901"/>
            <a:ext cx="414300" cy="1401451"/>
          </a:xfrm>
          <a:custGeom>
            <a:avLst/>
            <a:gdLst/>
            <a:ahLst/>
            <a:cxnLst/>
            <a:rect l="l" t="t" r="r" b="b"/>
            <a:pathLst>
              <a:path w="11121" h="37619" extrusionOk="0">
                <a:moveTo>
                  <a:pt x="5165" y="0"/>
                </a:moveTo>
                <a:cubicBezTo>
                  <a:pt x="4618" y="0"/>
                  <a:pt x="4071" y="91"/>
                  <a:pt x="3555" y="274"/>
                </a:cubicBezTo>
                <a:cubicBezTo>
                  <a:pt x="3373" y="365"/>
                  <a:pt x="3190" y="456"/>
                  <a:pt x="3038" y="577"/>
                </a:cubicBezTo>
                <a:lnTo>
                  <a:pt x="3008" y="577"/>
                </a:lnTo>
                <a:cubicBezTo>
                  <a:pt x="2826" y="699"/>
                  <a:pt x="2674" y="851"/>
                  <a:pt x="2522" y="1033"/>
                </a:cubicBezTo>
                <a:lnTo>
                  <a:pt x="2461" y="1124"/>
                </a:lnTo>
                <a:cubicBezTo>
                  <a:pt x="2370" y="1276"/>
                  <a:pt x="2279" y="1428"/>
                  <a:pt x="2218" y="1610"/>
                </a:cubicBezTo>
                <a:cubicBezTo>
                  <a:pt x="1914" y="2066"/>
                  <a:pt x="1702" y="2552"/>
                  <a:pt x="1580" y="3069"/>
                </a:cubicBezTo>
                <a:cubicBezTo>
                  <a:pt x="1428" y="3525"/>
                  <a:pt x="1307" y="4041"/>
                  <a:pt x="1246" y="4527"/>
                </a:cubicBezTo>
                <a:cubicBezTo>
                  <a:pt x="1215" y="5044"/>
                  <a:pt x="1155" y="5560"/>
                  <a:pt x="1155" y="5955"/>
                </a:cubicBezTo>
                <a:cubicBezTo>
                  <a:pt x="1124" y="6441"/>
                  <a:pt x="1064" y="6927"/>
                  <a:pt x="1003" y="7414"/>
                </a:cubicBezTo>
                <a:cubicBezTo>
                  <a:pt x="1003" y="7535"/>
                  <a:pt x="972" y="7687"/>
                  <a:pt x="972" y="7808"/>
                </a:cubicBezTo>
                <a:cubicBezTo>
                  <a:pt x="942" y="7960"/>
                  <a:pt x="942" y="8052"/>
                  <a:pt x="912" y="8173"/>
                </a:cubicBezTo>
                <a:cubicBezTo>
                  <a:pt x="881" y="8386"/>
                  <a:pt x="881" y="8598"/>
                  <a:pt x="881" y="8781"/>
                </a:cubicBezTo>
                <a:lnTo>
                  <a:pt x="881" y="8933"/>
                </a:lnTo>
                <a:cubicBezTo>
                  <a:pt x="881" y="9115"/>
                  <a:pt x="851" y="9267"/>
                  <a:pt x="820" y="9449"/>
                </a:cubicBezTo>
                <a:cubicBezTo>
                  <a:pt x="820" y="9753"/>
                  <a:pt x="790" y="10057"/>
                  <a:pt x="760" y="10361"/>
                </a:cubicBezTo>
                <a:lnTo>
                  <a:pt x="760" y="10664"/>
                </a:lnTo>
                <a:lnTo>
                  <a:pt x="760" y="11880"/>
                </a:lnTo>
                <a:cubicBezTo>
                  <a:pt x="760" y="12092"/>
                  <a:pt x="760" y="12305"/>
                  <a:pt x="790" y="12518"/>
                </a:cubicBezTo>
                <a:cubicBezTo>
                  <a:pt x="820" y="12761"/>
                  <a:pt x="790" y="13034"/>
                  <a:pt x="820" y="13277"/>
                </a:cubicBezTo>
                <a:lnTo>
                  <a:pt x="820" y="14766"/>
                </a:lnTo>
                <a:lnTo>
                  <a:pt x="820" y="15617"/>
                </a:lnTo>
                <a:lnTo>
                  <a:pt x="820" y="16346"/>
                </a:lnTo>
                <a:lnTo>
                  <a:pt x="820" y="16741"/>
                </a:lnTo>
                <a:cubicBezTo>
                  <a:pt x="790" y="17197"/>
                  <a:pt x="760" y="17683"/>
                  <a:pt x="699" y="18169"/>
                </a:cubicBezTo>
                <a:cubicBezTo>
                  <a:pt x="669" y="18503"/>
                  <a:pt x="638" y="18868"/>
                  <a:pt x="608" y="19232"/>
                </a:cubicBezTo>
                <a:cubicBezTo>
                  <a:pt x="608" y="19384"/>
                  <a:pt x="608" y="19536"/>
                  <a:pt x="608" y="19688"/>
                </a:cubicBezTo>
                <a:cubicBezTo>
                  <a:pt x="577" y="20022"/>
                  <a:pt x="547" y="20357"/>
                  <a:pt x="547" y="20691"/>
                </a:cubicBezTo>
                <a:lnTo>
                  <a:pt x="547" y="20843"/>
                </a:lnTo>
                <a:cubicBezTo>
                  <a:pt x="517" y="21268"/>
                  <a:pt x="456" y="21754"/>
                  <a:pt x="456" y="22210"/>
                </a:cubicBezTo>
                <a:lnTo>
                  <a:pt x="456" y="22271"/>
                </a:lnTo>
                <a:lnTo>
                  <a:pt x="456" y="22635"/>
                </a:lnTo>
                <a:lnTo>
                  <a:pt x="456" y="23030"/>
                </a:lnTo>
                <a:lnTo>
                  <a:pt x="456" y="23668"/>
                </a:lnTo>
                <a:lnTo>
                  <a:pt x="456" y="24063"/>
                </a:lnTo>
                <a:cubicBezTo>
                  <a:pt x="456" y="24367"/>
                  <a:pt x="426" y="24732"/>
                  <a:pt x="395" y="25187"/>
                </a:cubicBezTo>
                <a:cubicBezTo>
                  <a:pt x="395" y="25491"/>
                  <a:pt x="365" y="25795"/>
                  <a:pt x="334" y="26069"/>
                </a:cubicBezTo>
                <a:cubicBezTo>
                  <a:pt x="334" y="26251"/>
                  <a:pt x="304" y="26403"/>
                  <a:pt x="274" y="26585"/>
                </a:cubicBezTo>
                <a:cubicBezTo>
                  <a:pt x="243" y="27071"/>
                  <a:pt x="182" y="27527"/>
                  <a:pt x="122" y="28043"/>
                </a:cubicBezTo>
                <a:cubicBezTo>
                  <a:pt x="61" y="28560"/>
                  <a:pt x="31" y="29046"/>
                  <a:pt x="0" y="29502"/>
                </a:cubicBezTo>
                <a:lnTo>
                  <a:pt x="0" y="29593"/>
                </a:lnTo>
                <a:cubicBezTo>
                  <a:pt x="0" y="30079"/>
                  <a:pt x="0" y="30535"/>
                  <a:pt x="31" y="31021"/>
                </a:cubicBezTo>
                <a:lnTo>
                  <a:pt x="31" y="31112"/>
                </a:lnTo>
                <a:cubicBezTo>
                  <a:pt x="31" y="31325"/>
                  <a:pt x="61" y="31537"/>
                  <a:pt x="91" y="31750"/>
                </a:cubicBezTo>
                <a:cubicBezTo>
                  <a:pt x="91" y="31963"/>
                  <a:pt x="122" y="32206"/>
                  <a:pt x="182" y="32449"/>
                </a:cubicBezTo>
                <a:cubicBezTo>
                  <a:pt x="213" y="32662"/>
                  <a:pt x="243" y="32905"/>
                  <a:pt x="334" y="33117"/>
                </a:cubicBezTo>
                <a:cubicBezTo>
                  <a:pt x="395" y="33391"/>
                  <a:pt x="486" y="33664"/>
                  <a:pt x="577" y="33907"/>
                </a:cubicBezTo>
                <a:cubicBezTo>
                  <a:pt x="790" y="34393"/>
                  <a:pt x="1064" y="34819"/>
                  <a:pt x="1367" y="35244"/>
                </a:cubicBezTo>
                <a:cubicBezTo>
                  <a:pt x="1550" y="35426"/>
                  <a:pt x="1732" y="35609"/>
                  <a:pt x="1914" y="35791"/>
                </a:cubicBezTo>
                <a:lnTo>
                  <a:pt x="2066" y="35913"/>
                </a:lnTo>
                <a:lnTo>
                  <a:pt x="2431" y="36216"/>
                </a:lnTo>
                <a:cubicBezTo>
                  <a:pt x="2765" y="36490"/>
                  <a:pt x="3130" y="36763"/>
                  <a:pt x="3525" y="36976"/>
                </a:cubicBezTo>
                <a:cubicBezTo>
                  <a:pt x="3737" y="37097"/>
                  <a:pt x="3980" y="37219"/>
                  <a:pt x="4223" y="37341"/>
                </a:cubicBezTo>
                <a:cubicBezTo>
                  <a:pt x="4466" y="37432"/>
                  <a:pt x="4740" y="37523"/>
                  <a:pt x="5013" y="37584"/>
                </a:cubicBezTo>
                <a:cubicBezTo>
                  <a:pt x="5137" y="37607"/>
                  <a:pt x="5264" y="37618"/>
                  <a:pt x="5390" y="37618"/>
                </a:cubicBezTo>
                <a:cubicBezTo>
                  <a:pt x="5759" y="37618"/>
                  <a:pt x="6132" y="37522"/>
                  <a:pt x="6472" y="37341"/>
                </a:cubicBezTo>
                <a:cubicBezTo>
                  <a:pt x="6927" y="37037"/>
                  <a:pt x="7322" y="36672"/>
                  <a:pt x="7657" y="36247"/>
                </a:cubicBezTo>
                <a:cubicBezTo>
                  <a:pt x="8173" y="35487"/>
                  <a:pt x="8507" y="34636"/>
                  <a:pt x="8659" y="33755"/>
                </a:cubicBezTo>
                <a:cubicBezTo>
                  <a:pt x="8750" y="33391"/>
                  <a:pt x="8872" y="32905"/>
                  <a:pt x="8963" y="32419"/>
                </a:cubicBezTo>
                <a:lnTo>
                  <a:pt x="8963" y="32358"/>
                </a:lnTo>
                <a:cubicBezTo>
                  <a:pt x="9024" y="31993"/>
                  <a:pt x="9085" y="31568"/>
                  <a:pt x="9176" y="31173"/>
                </a:cubicBezTo>
                <a:cubicBezTo>
                  <a:pt x="9328" y="30413"/>
                  <a:pt x="9480" y="29593"/>
                  <a:pt x="9601" y="28833"/>
                </a:cubicBezTo>
                <a:cubicBezTo>
                  <a:pt x="9631" y="28681"/>
                  <a:pt x="9662" y="28499"/>
                  <a:pt x="9692" y="28317"/>
                </a:cubicBezTo>
                <a:lnTo>
                  <a:pt x="9783" y="27831"/>
                </a:lnTo>
                <a:cubicBezTo>
                  <a:pt x="9814" y="27527"/>
                  <a:pt x="9875" y="27223"/>
                  <a:pt x="9935" y="26950"/>
                </a:cubicBezTo>
                <a:cubicBezTo>
                  <a:pt x="9996" y="26494"/>
                  <a:pt x="10057" y="26038"/>
                  <a:pt x="10118" y="25552"/>
                </a:cubicBezTo>
                <a:lnTo>
                  <a:pt x="10148" y="25157"/>
                </a:lnTo>
                <a:cubicBezTo>
                  <a:pt x="10209" y="24823"/>
                  <a:pt x="10239" y="24458"/>
                  <a:pt x="10270" y="24124"/>
                </a:cubicBezTo>
                <a:cubicBezTo>
                  <a:pt x="10330" y="23699"/>
                  <a:pt x="10391" y="23243"/>
                  <a:pt x="10421" y="22726"/>
                </a:cubicBezTo>
                <a:cubicBezTo>
                  <a:pt x="10482" y="22088"/>
                  <a:pt x="10543" y="21450"/>
                  <a:pt x="10634" y="20812"/>
                </a:cubicBezTo>
                <a:cubicBezTo>
                  <a:pt x="10664" y="20508"/>
                  <a:pt x="10695" y="20205"/>
                  <a:pt x="10725" y="19901"/>
                </a:cubicBezTo>
                <a:cubicBezTo>
                  <a:pt x="10786" y="19506"/>
                  <a:pt x="10786" y="19081"/>
                  <a:pt x="10816" y="18716"/>
                </a:cubicBezTo>
                <a:lnTo>
                  <a:pt x="10816" y="18503"/>
                </a:lnTo>
                <a:cubicBezTo>
                  <a:pt x="10847" y="17987"/>
                  <a:pt x="10877" y="17531"/>
                  <a:pt x="10908" y="17045"/>
                </a:cubicBezTo>
                <a:lnTo>
                  <a:pt x="10908" y="16680"/>
                </a:lnTo>
                <a:cubicBezTo>
                  <a:pt x="10908" y="16407"/>
                  <a:pt x="10938" y="16164"/>
                  <a:pt x="10968" y="15890"/>
                </a:cubicBezTo>
                <a:lnTo>
                  <a:pt x="10968" y="15617"/>
                </a:lnTo>
                <a:cubicBezTo>
                  <a:pt x="10968" y="15374"/>
                  <a:pt x="10968" y="15131"/>
                  <a:pt x="10968" y="14888"/>
                </a:cubicBezTo>
                <a:lnTo>
                  <a:pt x="10968" y="14705"/>
                </a:lnTo>
                <a:lnTo>
                  <a:pt x="10968" y="14219"/>
                </a:lnTo>
                <a:cubicBezTo>
                  <a:pt x="10968" y="13703"/>
                  <a:pt x="10999" y="13217"/>
                  <a:pt x="10999" y="12761"/>
                </a:cubicBezTo>
                <a:lnTo>
                  <a:pt x="10999" y="12700"/>
                </a:lnTo>
                <a:lnTo>
                  <a:pt x="10999" y="12092"/>
                </a:lnTo>
                <a:lnTo>
                  <a:pt x="10999" y="12062"/>
                </a:lnTo>
                <a:cubicBezTo>
                  <a:pt x="10999" y="11910"/>
                  <a:pt x="10999" y="11789"/>
                  <a:pt x="11029" y="11637"/>
                </a:cubicBezTo>
                <a:cubicBezTo>
                  <a:pt x="11059" y="11515"/>
                  <a:pt x="11029" y="11485"/>
                  <a:pt x="11029" y="11394"/>
                </a:cubicBezTo>
                <a:lnTo>
                  <a:pt x="11029" y="11120"/>
                </a:lnTo>
                <a:cubicBezTo>
                  <a:pt x="11029" y="11029"/>
                  <a:pt x="11029" y="10877"/>
                  <a:pt x="11059" y="10756"/>
                </a:cubicBezTo>
                <a:lnTo>
                  <a:pt x="11059" y="10604"/>
                </a:lnTo>
                <a:cubicBezTo>
                  <a:pt x="11059" y="10421"/>
                  <a:pt x="11090" y="10209"/>
                  <a:pt x="11090" y="10026"/>
                </a:cubicBezTo>
                <a:lnTo>
                  <a:pt x="11090" y="9692"/>
                </a:lnTo>
                <a:cubicBezTo>
                  <a:pt x="11090" y="9510"/>
                  <a:pt x="11120" y="9328"/>
                  <a:pt x="11120" y="9145"/>
                </a:cubicBezTo>
                <a:cubicBezTo>
                  <a:pt x="11120" y="8963"/>
                  <a:pt x="11120" y="8811"/>
                  <a:pt x="11120" y="8659"/>
                </a:cubicBezTo>
                <a:cubicBezTo>
                  <a:pt x="11120" y="8386"/>
                  <a:pt x="11090" y="8112"/>
                  <a:pt x="11059" y="7869"/>
                </a:cubicBezTo>
                <a:cubicBezTo>
                  <a:pt x="11059" y="7748"/>
                  <a:pt x="11059" y="7626"/>
                  <a:pt x="11059" y="7535"/>
                </a:cubicBezTo>
                <a:lnTo>
                  <a:pt x="11029" y="7201"/>
                </a:lnTo>
                <a:cubicBezTo>
                  <a:pt x="11029" y="6988"/>
                  <a:pt x="10999" y="6806"/>
                  <a:pt x="10999" y="6593"/>
                </a:cubicBezTo>
                <a:cubicBezTo>
                  <a:pt x="10968" y="6411"/>
                  <a:pt x="10968" y="6137"/>
                  <a:pt x="10938" y="5925"/>
                </a:cubicBezTo>
                <a:cubicBezTo>
                  <a:pt x="10908" y="5469"/>
                  <a:pt x="10847" y="5044"/>
                  <a:pt x="10786" y="4679"/>
                </a:cubicBezTo>
                <a:cubicBezTo>
                  <a:pt x="10786" y="4406"/>
                  <a:pt x="10695" y="4132"/>
                  <a:pt x="10573" y="3889"/>
                </a:cubicBezTo>
                <a:cubicBezTo>
                  <a:pt x="10482" y="3676"/>
                  <a:pt x="10361" y="3494"/>
                  <a:pt x="10209" y="3312"/>
                </a:cubicBezTo>
                <a:cubicBezTo>
                  <a:pt x="10118" y="2978"/>
                  <a:pt x="9996" y="2613"/>
                  <a:pt x="9875" y="2309"/>
                </a:cubicBezTo>
                <a:cubicBezTo>
                  <a:pt x="9723" y="1853"/>
                  <a:pt x="9510" y="1428"/>
                  <a:pt x="9267" y="1033"/>
                </a:cubicBezTo>
                <a:cubicBezTo>
                  <a:pt x="9206" y="972"/>
                  <a:pt x="9115" y="881"/>
                  <a:pt x="9054" y="820"/>
                </a:cubicBezTo>
                <a:cubicBezTo>
                  <a:pt x="8933" y="729"/>
                  <a:pt x="8842" y="608"/>
                  <a:pt x="8690" y="517"/>
                </a:cubicBezTo>
                <a:cubicBezTo>
                  <a:pt x="8507" y="395"/>
                  <a:pt x="8264" y="304"/>
                  <a:pt x="8052" y="243"/>
                </a:cubicBezTo>
                <a:cubicBezTo>
                  <a:pt x="7596" y="152"/>
                  <a:pt x="7110" y="91"/>
                  <a:pt x="6654" y="61"/>
                </a:cubicBezTo>
                <a:lnTo>
                  <a:pt x="6532" y="61"/>
                </a:lnTo>
                <a:lnTo>
                  <a:pt x="6107" y="31"/>
                </a:lnTo>
                <a:lnTo>
                  <a:pt x="583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6608719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894489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98171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.xml"/><Relationship Id="rId13" Type="http://schemas.openxmlformats.org/officeDocument/2006/relationships/slideLayout" Target="../slideLayouts/slideLayout31.xml"/><Relationship Id="rId18" Type="http://schemas.openxmlformats.org/officeDocument/2006/relationships/slideLayout" Target="../slideLayouts/slideLayout36.xml"/><Relationship Id="rId26" Type="http://schemas.openxmlformats.org/officeDocument/2006/relationships/theme" Target="../theme/theme3.xml"/><Relationship Id="rId3" Type="http://schemas.openxmlformats.org/officeDocument/2006/relationships/slideLayout" Target="../slideLayouts/slideLayout21.xml"/><Relationship Id="rId21" Type="http://schemas.openxmlformats.org/officeDocument/2006/relationships/slideLayout" Target="../slideLayouts/slideLayout39.xml"/><Relationship Id="rId7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30.xml"/><Relationship Id="rId17" Type="http://schemas.openxmlformats.org/officeDocument/2006/relationships/slideLayout" Target="../slideLayouts/slideLayout35.xml"/><Relationship Id="rId25" Type="http://schemas.openxmlformats.org/officeDocument/2006/relationships/slideLayout" Target="../slideLayouts/slideLayout43.xml"/><Relationship Id="rId2" Type="http://schemas.openxmlformats.org/officeDocument/2006/relationships/slideLayout" Target="../slideLayouts/slideLayout20.xml"/><Relationship Id="rId16" Type="http://schemas.openxmlformats.org/officeDocument/2006/relationships/slideLayout" Target="../slideLayouts/slideLayout34.xml"/><Relationship Id="rId20" Type="http://schemas.openxmlformats.org/officeDocument/2006/relationships/slideLayout" Target="../slideLayouts/slideLayout38.xml"/><Relationship Id="rId1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4.xml"/><Relationship Id="rId11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42.xml"/><Relationship Id="rId5" Type="http://schemas.openxmlformats.org/officeDocument/2006/relationships/slideLayout" Target="../slideLayouts/slideLayout23.xml"/><Relationship Id="rId15" Type="http://schemas.openxmlformats.org/officeDocument/2006/relationships/slideLayout" Target="../slideLayouts/slideLayout33.xml"/><Relationship Id="rId23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28.xml"/><Relationship Id="rId19" Type="http://schemas.openxmlformats.org/officeDocument/2006/relationships/slideLayout" Target="../slideLayouts/slideLayout37.xml"/><Relationship Id="rId4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7.xml"/><Relationship Id="rId14" Type="http://schemas.openxmlformats.org/officeDocument/2006/relationships/slideLayout" Target="../slideLayouts/slideLayout32.xml"/><Relationship Id="rId22" Type="http://schemas.openxmlformats.org/officeDocument/2006/relationships/slideLayout" Target="../slideLayouts/slideLayout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1.xml"/><Relationship Id="rId13" Type="http://schemas.openxmlformats.org/officeDocument/2006/relationships/slideLayout" Target="../slideLayouts/slideLayout56.xml"/><Relationship Id="rId18" Type="http://schemas.openxmlformats.org/officeDocument/2006/relationships/slideLayout" Target="../slideLayouts/slideLayout61.xml"/><Relationship Id="rId26" Type="http://schemas.openxmlformats.org/officeDocument/2006/relationships/slideLayout" Target="../slideLayouts/slideLayout69.xml"/><Relationship Id="rId3" Type="http://schemas.openxmlformats.org/officeDocument/2006/relationships/slideLayout" Target="../slideLayouts/slideLayout46.xml"/><Relationship Id="rId21" Type="http://schemas.openxmlformats.org/officeDocument/2006/relationships/slideLayout" Target="../slideLayouts/slideLayout64.xml"/><Relationship Id="rId34" Type="http://schemas.openxmlformats.org/officeDocument/2006/relationships/slideLayout" Target="../slideLayouts/slideLayout77.xml"/><Relationship Id="rId7" Type="http://schemas.openxmlformats.org/officeDocument/2006/relationships/slideLayout" Target="../slideLayouts/slideLayout50.xml"/><Relationship Id="rId12" Type="http://schemas.openxmlformats.org/officeDocument/2006/relationships/slideLayout" Target="../slideLayouts/slideLayout55.xml"/><Relationship Id="rId17" Type="http://schemas.openxmlformats.org/officeDocument/2006/relationships/slideLayout" Target="../slideLayouts/slideLayout60.xml"/><Relationship Id="rId25" Type="http://schemas.openxmlformats.org/officeDocument/2006/relationships/slideLayout" Target="../slideLayouts/slideLayout68.xml"/><Relationship Id="rId33" Type="http://schemas.openxmlformats.org/officeDocument/2006/relationships/slideLayout" Target="../slideLayouts/slideLayout76.xml"/><Relationship Id="rId2" Type="http://schemas.openxmlformats.org/officeDocument/2006/relationships/slideLayout" Target="../slideLayouts/slideLayout45.xml"/><Relationship Id="rId16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63.xml"/><Relationship Id="rId29" Type="http://schemas.openxmlformats.org/officeDocument/2006/relationships/slideLayout" Target="../slideLayouts/slideLayout72.xml"/><Relationship Id="rId1" Type="http://schemas.openxmlformats.org/officeDocument/2006/relationships/slideLayout" Target="../slideLayouts/slideLayout44.xml"/><Relationship Id="rId6" Type="http://schemas.openxmlformats.org/officeDocument/2006/relationships/slideLayout" Target="../slideLayouts/slideLayout49.xml"/><Relationship Id="rId11" Type="http://schemas.openxmlformats.org/officeDocument/2006/relationships/slideLayout" Target="../slideLayouts/slideLayout54.xml"/><Relationship Id="rId24" Type="http://schemas.openxmlformats.org/officeDocument/2006/relationships/slideLayout" Target="../slideLayouts/slideLayout67.xml"/><Relationship Id="rId32" Type="http://schemas.openxmlformats.org/officeDocument/2006/relationships/slideLayout" Target="../slideLayouts/slideLayout75.xml"/><Relationship Id="rId5" Type="http://schemas.openxmlformats.org/officeDocument/2006/relationships/slideLayout" Target="../slideLayouts/slideLayout48.xml"/><Relationship Id="rId15" Type="http://schemas.openxmlformats.org/officeDocument/2006/relationships/slideLayout" Target="../slideLayouts/slideLayout58.xml"/><Relationship Id="rId23" Type="http://schemas.openxmlformats.org/officeDocument/2006/relationships/slideLayout" Target="../slideLayouts/slideLayout66.xml"/><Relationship Id="rId28" Type="http://schemas.openxmlformats.org/officeDocument/2006/relationships/slideLayout" Target="../slideLayouts/slideLayout71.xml"/><Relationship Id="rId36" Type="http://schemas.openxmlformats.org/officeDocument/2006/relationships/image" Target="../media/image1.png"/><Relationship Id="rId10" Type="http://schemas.openxmlformats.org/officeDocument/2006/relationships/slideLayout" Target="../slideLayouts/slideLayout53.xml"/><Relationship Id="rId19" Type="http://schemas.openxmlformats.org/officeDocument/2006/relationships/slideLayout" Target="../slideLayouts/slideLayout62.xml"/><Relationship Id="rId31" Type="http://schemas.openxmlformats.org/officeDocument/2006/relationships/slideLayout" Target="../slideLayouts/slideLayout74.xml"/><Relationship Id="rId4" Type="http://schemas.openxmlformats.org/officeDocument/2006/relationships/slideLayout" Target="../slideLayouts/slideLayout47.xml"/><Relationship Id="rId9" Type="http://schemas.openxmlformats.org/officeDocument/2006/relationships/slideLayout" Target="../slideLayouts/slideLayout52.xml"/><Relationship Id="rId14" Type="http://schemas.openxmlformats.org/officeDocument/2006/relationships/slideLayout" Target="../slideLayouts/slideLayout57.xml"/><Relationship Id="rId22" Type="http://schemas.openxmlformats.org/officeDocument/2006/relationships/slideLayout" Target="../slideLayouts/slideLayout65.xml"/><Relationship Id="rId27" Type="http://schemas.openxmlformats.org/officeDocument/2006/relationships/slideLayout" Target="../slideLayouts/slideLayout70.xml"/><Relationship Id="rId30" Type="http://schemas.openxmlformats.org/officeDocument/2006/relationships/slideLayout" Target="../slideLayouts/slideLayout73.xml"/><Relationship Id="rId35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5B1C120-E57A-423F-8061-E0F82B6F70F0}" type="datetimeFigureOut">
              <a:rPr lang="en-US" smtClean="0"/>
              <a:t>9/9/2022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C4537FA-86C9-411D-B763-F866D69E99B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120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46367" y="593367"/>
            <a:ext cx="10899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fe Savers ExtraBold"/>
              <a:buNone/>
              <a:defRPr sz="3000">
                <a:solidFill>
                  <a:schemeClr val="dk1"/>
                </a:solidFill>
                <a:latin typeface="Life Savers ExtraBold"/>
                <a:ea typeface="Life Savers ExtraBold"/>
                <a:cs typeface="Life Savers ExtraBold"/>
                <a:sym typeface="Life Savers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46367" y="1536633"/>
            <a:ext cx="10899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731089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3697419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2" r:id="rId4"/>
    <p:sldLayoutId id="2147483673" r:id="rId5"/>
    <p:sldLayoutId id="2147483674" r:id="rId6"/>
    <p:sldLayoutId id="2147483675" r:id="rId7"/>
    <p:sldLayoutId id="2147483676" r:id="rId8"/>
    <p:sldLayoutId id="2147483677" r:id="rId9"/>
    <p:sldLayoutId id="2147483678" r:id="rId10"/>
    <p:sldLayoutId id="2147483679" r:id="rId11"/>
    <p:sldLayoutId id="2147483680" r:id="rId12"/>
    <p:sldLayoutId id="2147483681" r:id="rId13"/>
    <p:sldLayoutId id="2147483682" r:id="rId14"/>
    <p:sldLayoutId id="2147483683" r:id="rId15"/>
    <p:sldLayoutId id="2147483684" r:id="rId16"/>
    <p:sldLayoutId id="2147483685" r:id="rId17"/>
    <p:sldLayoutId id="2147483686" r:id="rId18"/>
    <p:sldLayoutId id="2147483687" r:id="rId19"/>
    <p:sldLayoutId id="2147483688" r:id="rId20"/>
    <p:sldLayoutId id="2147483689" r:id="rId21"/>
    <p:sldLayoutId id="2147483690" r:id="rId22"/>
    <p:sldLayoutId id="2147483691" r:id="rId23"/>
    <p:sldLayoutId id="2147483692" r:id="rId24"/>
    <p:sldLayoutId id="2147483693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oogle Shape;6;p1"/>
          <p:cNvPicPr preferRelativeResize="0"/>
          <p:nvPr/>
        </p:nvPicPr>
        <p:blipFill rotWithShape="1">
          <a:blip r:embed="rId36">
            <a:alphaModFix/>
          </a:blip>
          <a:srcRect/>
          <a:stretch/>
        </p:blipFill>
        <p:spPr>
          <a:xfrm>
            <a:off x="1" y="1"/>
            <a:ext cx="1219200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Google Shape;7;p1"/>
          <p:cNvSpPr txBox="1">
            <a:spLocks noGrp="1"/>
          </p:cNvSpPr>
          <p:nvPr>
            <p:ph type="title"/>
          </p:nvPr>
        </p:nvSpPr>
        <p:spPr>
          <a:xfrm>
            <a:off x="969800" y="719800"/>
            <a:ext cx="10252400" cy="6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Poppins"/>
              <a:buNone/>
              <a:defRPr sz="2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body" idx="1"/>
          </p:nvPr>
        </p:nvSpPr>
        <p:spPr>
          <a:xfrm>
            <a:off x="969733" y="1920368"/>
            <a:ext cx="10252400" cy="421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●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Lato"/>
              <a:buChar char="○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Lato"/>
              <a:buChar char="■"/>
              <a:defRPr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5450686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7" r:id="rId3"/>
    <p:sldLayoutId id="2147483698" r:id="rId4"/>
    <p:sldLayoutId id="2147483699" r:id="rId5"/>
    <p:sldLayoutId id="2147483700" r:id="rId6"/>
    <p:sldLayoutId id="2147483701" r:id="rId7"/>
    <p:sldLayoutId id="2147483702" r:id="rId8"/>
    <p:sldLayoutId id="2147483703" r:id="rId9"/>
    <p:sldLayoutId id="2147483704" r:id="rId10"/>
    <p:sldLayoutId id="2147483705" r:id="rId11"/>
    <p:sldLayoutId id="2147483706" r:id="rId12"/>
    <p:sldLayoutId id="2147483707" r:id="rId13"/>
    <p:sldLayoutId id="2147483709" r:id="rId14"/>
    <p:sldLayoutId id="2147483710" r:id="rId15"/>
    <p:sldLayoutId id="2147483711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7" r:id="rId22"/>
    <p:sldLayoutId id="2147483718" r:id="rId23"/>
    <p:sldLayoutId id="2147483719" r:id="rId24"/>
    <p:sldLayoutId id="2147483720" r:id="rId25"/>
    <p:sldLayoutId id="2147483721" r:id="rId26"/>
    <p:sldLayoutId id="2147483722" r:id="rId27"/>
    <p:sldLayoutId id="2147483723" r:id="rId28"/>
    <p:sldLayoutId id="2147483724" r:id="rId29"/>
    <p:sldLayoutId id="2147483725" r:id="rId30"/>
    <p:sldLayoutId id="2147483726" r:id="rId31"/>
    <p:sldLayoutId id="2147483727" r:id="rId32"/>
    <p:sldLayoutId id="2147483728" r:id="rId33"/>
    <p:sldLayoutId id="2147483729" r:id="rId3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microsoft.com/office/2007/relationships/hdphoto" Target="../media/hdphoto3.wdp"/><Relationship Id="rId18" Type="http://schemas.openxmlformats.org/officeDocument/2006/relationships/image" Target="../media/image9.png"/><Relationship Id="rId26" Type="http://schemas.openxmlformats.org/officeDocument/2006/relationships/image" Target="../media/image13.png"/><Relationship Id="rId39" Type="http://schemas.openxmlformats.org/officeDocument/2006/relationships/image" Target="../media/image21.png"/><Relationship Id="rId3" Type="http://schemas.openxmlformats.org/officeDocument/2006/relationships/audio" Target="../media/media1.mp3"/><Relationship Id="rId21" Type="http://schemas.microsoft.com/office/2007/relationships/hdphoto" Target="../media/hdphoto7.wdp"/><Relationship Id="rId34" Type="http://schemas.openxmlformats.org/officeDocument/2006/relationships/image" Target="../media/image17.png"/><Relationship Id="rId42" Type="http://schemas.openxmlformats.org/officeDocument/2006/relationships/image" Target="../media/image23.png"/><Relationship Id="rId7" Type="http://schemas.openxmlformats.org/officeDocument/2006/relationships/image" Target="../media/image3.png"/><Relationship Id="rId12" Type="http://schemas.openxmlformats.org/officeDocument/2006/relationships/image" Target="../media/image6.png"/><Relationship Id="rId17" Type="http://schemas.microsoft.com/office/2007/relationships/hdphoto" Target="../media/hdphoto5.wdp"/><Relationship Id="rId25" Type="http://schemas.microsoft.com/office/2007/relationships/hdphoto" Target="../media/hdphoto9.wdp"/><Relationship Id="rId33" Type="http://schemas.microsoft.com/office/2007/relationships/hdphoto" Target="../media/hdphoto13.wdp"/><Relationship Id="rId38" Type="http://schemas.openxmlformats.org/officeDocument/2006/relationships/image" Target="../media/image20.gif"/><Relationship Id="rId2" Type="http://schemas.microsoft.com/office/2007/relationships/media" Target="../media/media1.mp3"/><Relationship Id="rId16" Type="http://schemas.openxmlformats.org/officeDocument/2006/relationships/image" Target="../media/image8.png"/><Relationship Id="rId20" Type="http://schemas.openxmlformats.org/officeDocument/2006/relationships/image" Target="../media/image10.png"/><Relationship Id="rId29" Type="http://schemas.microsoft.com/office/2007/relationships/hdphoto" Target="../media/hdphoto11.wdp"/><Relationship Id="rId41" Type="http://schemas.openxmlformats.org/officeDocument/2006/relationships/image" Target="../media/image22.jpeg"/><Relationship Id="rId1" Type="http://schemas.openxmlformats.org/officeDocument/2006/relationships/tags" Target="../tags/tag2.xml"/><Relationship Id="rId6" Type="http://schemas.openxmlformats.org/officeDocument/2006/relationships/image" Target="../media/image2.png"/><Relationship Id="rId11" Type="http://schemas.microsoft.com/office/2007/relationships/hdphoto" Target="../media/hdphoto2.wdp"/><Relationship Id="rId24" Type="http://schemas.openxmlformats.org/officeDocument/2006/relationships/image" Target="../media/image12.png"/><Relationship Id="rId32" Type="http://schemas.openxmlformats.org/officeDocument/2006/relationships/image" Target="../media/image16.png"/><Relationship Id="rId37" Type="http://schemas.openxmlformats.org/officeDocument/2006/relationships/image" Target="../media/image19.png"/><Relationship Id="rId40" Type="http://schemas.microsoft.com/office/2007/relationships/hdphoto" Target="../media/hdphoto15.wdp"/><Relationship Id="rId5" Type="http://schemas.openxmlformats.org/officeDocument/2006/relationships/notesSlide" Target="../notesSlides/notesSlide1.xml"/><Relationship Id="rId15" Type="http://schemas.microsoft.com/office/2007/relationships/hdphoto" Target="../media/hdphoto4.wdp"/><Relationship Id="rId23" Type="http://schemas.microsoft.com/office/2007/relationships/hdphoto" Target="../media/hdphoto8.wdp"/><Relationship Id="rId28" Type="http://schemas.openxmlformats.org/officeDocument/2006/relationships/image" Target="../media/image14.png"/><Relationship Id="rId36" Type="http://schemas.openxmlformats.org/officeDocument/2006/relationships/image" Target="../media/image18.emf"/><Relationship Id="rId10" Type="http://schemas.openxmlformats.org/officeDocument/2006/relationships/image" Target="../media/image5.png"/><Relationship Id="rId19" Type="http://schemas.microsoft.com/office/2007/relationships/hdphoto" Target="../media/hdphoto6.wdp"/><Relationship Id="rId31" Type="http://schemas.microsoft.com/office/2007/relationships/hdphoto" Target="../media/hdphoto12.wdp"/><Relationship Id="rId4" Type="http://schemas.openxmlformats.org/officeDocument/2006/relationships/slideLayout" Target="../slideLayouts/slideLayout12.xml"/><Relationship Id="rId9" Type="http://schemas.openxmlformats.org/officeDocument/2006/relationships/image" Target="../media/image4.png"/><Relationship Id="rId14" Type="http://schemas.openxmlformats.org/officeDocument/2006/relationships/image" Target="../media/image7.png"/><Relationship Id="rId22" Type="http://schemas.openxmlformats.org/officeDocument/2006/relationships/image" Target="../media/image11.png"/><Relationship Id="rId27" Type="http://schemas.microsoft.com/office/2007/relationships/hdphoto" Target="../media/hdphoto10.wdp"/><Relationship Id="rId30" Type="http://schemas.openxmlformats.org/officeDocument/2006/relationships/image" Target="../media/image15.png"/><Relationship Id="rId35" Type="http://schemas.microsoft.com/office/2007/relationships/hdphoto" Target="../media/hdphoto14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11.xml"/><Relationship Id="rId5" Type="http://schemas.openxmlformats.org/officeDocument/2006/relationships/image" Target="../media/image24.png"/><Relationship Id="rId4" Type="http://schemas.openxmlformats.org/officeDocument/2006/relationships/image" Target="../media/image3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12.xml"/><Relationship Id="rId6" Type="http://schemas.openxmlformats.org/officeDocument/2006/relationships/image" Target="../media/image24.png"/><Relationship Id="rId5" Type="http://schemas.openxmlformats.org/officeDocument/2006/relationships/image" Target="../media/image33.png"/><Relationship Id="rId4" Type="http://schemas.openxmlformats.org/officeDocument/2006/relationships/image" Target="../media/image32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13.xml"/><Relationship Id="rId5" Type="http://schemas.openxmlformats.org/officeDocument/2006/relationships/image" Target="../media/image24.png"/><Relationship Id="rId4" Type="http://schemas.openxmlformats.org/officeDocument/2006/relationships/image" Target="../media/image3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14.xml"/><Relationship Id="rId6" Type="http://schemas.openxmlformats.org/officeDocument/2006/relationships/image" Target="../media/image24.png"/><Relationship Id="rId5" Type="http://schemas.openxmlformats.org/officeDocument/2006/relationships/image" Target="../media/image36.png"/><Relationship Id="rId4" Type="http://schemas.openxmlformats.org/officeDocument/2006/relationships/image" Target="../media/image35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15.xml"/><Relationship Id="rId6" Type="http://schemas.openxmlformats.org/officeDocument/2006/relationships/image" Target="../media/image24.png"/><Relationship Id="rId5" Type="http://schemas.openxmlformats.org/officeDocument/2006/relationships/image" Target="../media/image38.jpeg"/><Relationship Id="rId4" Type="http://schemas.openxmlformats.org/officeDocument/2006/relationships/image" Target="../media/image3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24.png"/><Relationship Id="rId2" Type="http://schemas.openxmlformats.org/officeDocument/2006/relationships/slideLayout" Target="../slideLayouts/slideLayout48.xml"/><Relationship Id="rId1" Type="http://schemas.openxmlformats.org/officeDocument/2006/relationships/tags" Target="../tags/tag16.xml"/><Relationship Id="rId6" Type="http://schemas.openxmlformats.org/officeDocument/2006/relationships/image" Target="../media/image34.png"/><Relationship Id="rId5" Type="http://schemas.openxmlformats.org/officeDocument/2006/relationships/image" Target="../media/image36.png"/><Relationship Id="rId4" Type="http://schemas.openxmlformats.org/officeDocument/2006/relationships/image" Target="../media/image35.jpe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jpeg"/><Relationship Id="rId13" Type="http://schemas.openxmlformats.org/officeDocument/2006/relationships/image" Target="../media/image19.png"/><Relationship Id="rId3" Type="http://schemas.openxmlformats.org/officeDocument/2006/relationships/audio" Target="../media/media2.wav"/><Relationship Id="rId7" Type="http://schemas.openxmlformats.org/officeDocument/2006/relationships/image" Target="../media/image34.png"/><Relationship Id="rId12" Type="http://schemas.openxmlformats.org/officeDocument/2006/relationships/image" Target="../media/image39.jpeg"/><Relationship Id="rId2" Type="http://schemas.microsoft.com/office/2007/relationships/media" Target="../media/media2.wav"/><Relationship Id="rId1" Type="http://schemas.openxmlformats.org/officeDocument/2006/relationships/tags" Target="../tags/tag17.xml"/><Relationship Id="rId6" Type="http://schemas.openxmlformats.org/officeDocument/2006/relationships/notesSlide" Target="../notesSlides/notesSlide16.xml"/><Relationship Id="rId11" Type="http://schemas.openxmlformats.org/officeDocument/2006/relationships/image" Target="../media/image33.png"/><Relationship Id="rId5" Type="http://schemas.openxmlformats.org/officeDocument/2006/relationships/slideLayout" Target="../slideLayouts/slideLayout48.xml"/><Relationship Id="rId10" Type="http://schemas.openxmlformats.org/officeDocument/2006/relationships/image" Target="../media/image32.jpeg"/><Relationship Id="rId4" Type="http://schemas.openxmlformats.org/officeDocument/2006/relationships/audio" Target="NULL" TargetMode="External"/><Relationship Id="rId9" Type="http://schemas.openxmlformats.org/officeDocument/2006/relationships/image" Target="../media/image36.png"/><Relationship Id="rId14" Type="http://schemas.openxmlformats.org/officeDocument/2006/relationships/image" Target="../media/image24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notesSlide" Target="../notesSlides/notesSlide17.xml"/><Relationship Id="rId7" Type="http://schemas.openxmlformats.org/officeDocument/2006/relationships/image" Target="../media/image32.jpeg"/><Relationship Id="rId2" Type="http://schemas.openxmlformats.org/officeDocument/2006/relationships/slideLayout" Target="../slideLayouts/slideLayout48.xml"/><Relationship Id="rId1" Type="http://schemas.openxmlformats.org/officeDocument/2006/relationships/tags" Target="../tags/tag18.xml"/><Relationship Id="rId6" Type="http://schemas.openxmlformats.org/officeDocument/2006/relationships/image" Target="../media/image36.png"/><Relationship Id="rId5" Type="http://schemas.openxmlformats.org/officeDocument/2006/relationships/image" Target="../media/image35.jpeg"/><Relationship Id="rId10" Type="http://schemas.openxmlformats.org/officeDocument/2006/relationships/image" Target="../media/image24.png"/><Relationship Id="rId4" Type="http://schemas.openxmlformats.org/officeDocument/2006/relationships/image" Target="../media/image34.png"/><Relationship Id="rId9" Type="http://schemas.openxmlformats.org/officeDocument/2006/relationships/image" Target="../media/image39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19.xml"/><Relationship Id="rId6" Type="http://schemas.openxmlformats.org/officeDocument/2006/relationships/image" Target="../media/image24.png"/><Relationship Id="rId5" Type="http://schemas.openxmlformats.org/officeDocument/2006/relationships/image" Target="../media/image37.png"/><Relationship Id="rId4" Type="http://schemas.openxmlformats.org/officeDocument/2006/relationships/image" Target="../media/image40.jp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0.xml"/><Relationship Id="rId5" Type="http://schemas.openxmlformats.org/officeDocument/2006/relationships/image" Target="../media/image24.png"/><Relationship Id="rId4" Type="http://schemas.openxmlformats.org/officeDocument/2006/relationships/image" Target="../media/image4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44.xml"/><Relationship Id="rId1" Type="http://schemas.openxmlformats.org/officeDocument/2006/relationships/tags" Target="../tags/tag3.xml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1.xml"/><Relationship Id="rId6" Type="http://schemas.openxmlformats.org/officeDocument/2006/relationships/image" Target="../media/image24.png"/><Relationship Id="rId5" Type="http://schemas.openxmlformats.org/officeDocument/2006/relationships/image" Target="../media/image33.png"/><Relationship Id="rId4" Type="http://schemas.openxmlformats.org/officeDocument/2006/relationships/image" Target="../media/image42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2.xml"/><Relationship Id="rId6" Type="http://schemas.openxmlformats.org/officeDocument/2006/relationships/image" Target="../media/image24.png"/><Relationship Id="rId5" Type="http://schemas.openxmlformats.org/officeDocument/2006/relationships/image" Target="../media/image36.png"/><Relationship Id="rId4" Type="http://schemas.openxmlformats.org/officeDocument/2006/relationships/image" Target="../media/image43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3.xml"/><Relationship Id="rId6" Type="http://schemas.openxmlformats.org/officeDocument/2006/relationships/image" Target="../media/image24.png"/><Relationship Id="rId5" Type="http://schemas.openxmlformats.org/officeDocument/2006/relationships/image" Target="../media/image36.png"/><Relationship Id="rId4" Type="http://schemas.openxmlformats.org/officeDocument/2006/relationships/image" Target="../media/image44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4.xml"/><Relationship Id="rId6" Type="http://schemas.openxmlformats.org/officeDocument/2006/relationships/image" Target="../media/image24.png"/><Relationship Id="rId5" Type="http://schemas.openxmlformats.org/officeDocument/2006/relationships/image" Target="../media/image33.png"/><Relationship Id="rId4" Type="http://schemas.openxmlformats.org/officeDocument/2006/relationships/image" Target="../media/image45.jpe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jpeg"/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47.jpeg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25.xml"/><Relationship Id="rId6" Type="http://schemas.openxmlformats.org/officeDocument/2006/relationships/image" Target="../media/image36.png"/><Relationship Id="rId11" Type="http://schemas.openxmlformats.org/officeDocument/2006/relationships/image" Target="../media/image24.png"/><Relationship Id="rId5" Type="http://schemas.openxmlformats.org/officeDocument/2006/relationships/image" Target="../media/image46.jpeg"/><Relationship Id="rId10" Type="http://schemas.openxmlformats.org/officeDocument/2006/relationships/image" Target="../media/image49.jpeg"/><Relationship Id="rId4" Type="http://schemas.openxmlformats.org/officeDocument/2006/relationships/image" Target="../media/image41.png"/><Relationship Id="rId9" Type="http://schemas.openxmlformats.org/officeDocument/2006/relationships/image" Target="../media/image3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26.xml"/><Relationship Id="rId6" Type="http://schemas.openxmlformats.org/officeDocument/2006/relationships/image" Target="../media/image24.png"/><Relationship Id="rId5" Type="http://schemas.openxmlformats.org/officeDocument/2006/relationships/image" Target="../media/image37.png"/><Relationship Id="rId4" Type="http://schemas.openxmlformats.org/officeDocument/2006/relationships/image" Target="../media/image38.jpe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audio" Target="../media/media3.wav"/><Relationship Id="rId7" Type="http://schemas.openxmlformats.org/officeDocument/2006/relationships/image" Target="../media/image50.tiff"/><Relationship Id="rId2" Type="http://schemas.microsoft.com/office/2007/relationships/media" Target="../media/media3.wav"/><Relationship Id="rId1" Type="http://schemas.openxmlformats.org/officeDocument/2006/relationships/tags" Target="../tags/tag27.xml"/><Relationship Id="rId6" Type="http://schemas.openxmlformats.org/officeDocument/2006/relationships/notesSlide" Target="../notesSlides/notesSlide26.xml"/><Relationship Id="rId5" Type="http://schemas.openxmlformats.org/officeDocument/2006/relationships/slideLayout" Target="../slideLayouts/slideLayout69.xml"/><Relationship Id="rId4" Type="http://schemas.openxmlformats.org/officeDocument/2006/relationships/audio" Target="NULL" TargetMode="External"/><Relationship Id="rId9" Type="http://schemas.openxmlformats.org/officeDocument/2006/relationships/image" Target="../media/image24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69.xml"/><Relationship Id="rId1" Type="http://schemas.openxmlformats.org/officeDocument/2006/relationships/tags" Target="../tags/tag28.xml"/><Relationship Id="rId4" Type="http://schemas.openxmlformats.org/officeDocument/2006/relationships/image" Target="../media/image24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29.xml"/><Relationship Id="rId5" Type="http://schemas.openxmlformats.org/officeDocument/2006/relationships/image" Target="../media/image24.png"/><Relationship Id="rId4" Type="http://schemas.openxmlformats.org/officeDocument/2006/relationships/image" Target="../media/image51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audio" Target="../media/media4.mp3"/><Relationship Id="rId7" Type="http://schemas.openxmlformats.org/officeDocument/2006/relationships/image" Target="../media/image53.png"/><Relationship Id="rId2" Type="http://schemas.microsoft.com/office/2007/relationships/media" Target="../media/media4.mp3"/><Relationship Id="rId1" Type="http://schemas.openxmlformats.org/officeDocument/2006/relationships/tags" Target="../tags/tag30.xml"/><Relationship Id="rId6" Type="http://schemas.openxmlformats.org/officeDocument/2006/relationships/image" Target="../media/image52.jpeg"/><Relationship Id="rId11" Type="http://schemas.openxmlformats.org/officeDocument/2006/relationships/image" Target="../media/image24.png"/><Relationship Id="rId5" Type="http://schemas.openxmlformats.org/officeDocument/2006/relationships/notesSlide" Target="../notesSlides/notesSlide29.xml"/><Relationship Id="rId10" Type="http://schemas.openxmlformats.org/officeDocument/2006/relationships/image" Target="../media/image19.png"/><Relationship Id="rId4" Type="http://schemas.openxmlformats.org/officeDocument/2006/relationships/slideLayout" Target="../slideLayouts/slideLayout43.xml"/><Relationship Id="rId9" Type="http://schemas.openxmlformats.org/officeDocument/2006/relationships/image" Target="../media/image5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4.xml"/><Relationship Id="rId4" Type="http://schemas.openxmlformats.org/officeDocument/2006/relationships/image" Target="../media/image2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5.xml"/><Relationship Id="rId5" Type="http://schemas.openxmlformats.org/officeDocument/2006/relationships/image" Target="../media/image24.png"/><Relationship Id="rId4" Type="http://schemas.openxmlformats.org/officeDocument/2006/relationships/image" Target="../media/image25.tif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6.xml"/><Relationship Id="rId5" Type="http://schemas.openxmlformats.org/officeDocument/2006/relationships/image" Target="../media/image24.png"/><Relationship Id="rId4" Type="http://schemas.openxmlformats.org/officeDocument/2006/relationships/image" Target="../media/image26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7.xml"/><Relationship Id="rId5" Type="http://schemas.openxmlformats.org/officeDocument/2006/relationships/image" Target="../media/image24.png"/><Relationship Id="rId4" Type="http://schemas.openxmlformats.org/officeDocument/2006/relationships/image" Target="../media/image27.jpe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8.xml"/><Relationship Id="rId5" Type="http://schemas.openxmlformats.org/officeDocument/2006/relationships/image" Target="../media/image24.png"/><Relationship Id="rId4" Type="http://schemas.openxmlformats.org/officeDocument/2006/relationships/image" Target="../media/image28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9.xml"/><Relationship Id="rId5" Type="http://schemas.openxmlformats.org/officeDocument/2006/relationships/image" Target="../media/image24.png"/><Relationship Id="rId4" Type="http://schemas.openxmlformats.org/officeDocument/2006/relationships/image" Target="../media/image29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76.xml"/><Relationship Id="rId1" Type="http://schemas.openxmlformats.org/officeDocument/2006/relationships/tags" Target="../tags/tag10.xml"/><Relationship Id="rId5" Type="http://schemas.openxmlformats.org/officeDocument/2006/relationships/image" Target="../media/image24.png"/><Relationship Id="rId4" Type="http://schemas.openxmlformats.org/officeDocument/2006/relationships/image" Target="../media/image30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Picture 4" descr="136 Viet nam Vector Images, Viet nam Illustrations | Depositphotos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315" y="2110699"/>
            <a:ext cx="1158268" cy="110373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图片 38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aturation sat="1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99246" y="4901491"/>
            <a:ext cx="14284619" cy="2150860"/>
          </a:xfrm>
          <a:prstGeom prst="rect">
            <a:avLst/>
          </a:prstGeom>
        </p:spPr>
      </p:pic>
      <p:pic>
        <p:nvPicPr>
          <p:cNvPr id="93" name="图片 8">
            <a:extLst>
              <a:ext uri="{FF2B5EF4-FFF2-40B4-BE49-F238E27FC236}">
                <a16:creationId xmlns:a16="http://schemas.microsoft.com/office/drawing/2014/main" id="{A70BE0F2-6240-46DC-B88B-5F8E34652B82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565" y="4669465"/>
            <a:ext cx="1547892" cy="199279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57" name="Google Shape;1057;p41"/>
          <p:cNvSpPr/>
          <p:nvPr/>
        </p:nvSpPr>
        <p:spPr>
          <a:xfrm>
            <a:off x="10431309" y="483026"/>
            <a:ext cx="429503" cy="498143"/>
          </a:xfrm>
          <a:custGeom>
            <a:avLst/>
            <a:gdLst/>
            <a:ahLst/>
            <a:cxnLst/>
            <a:rect l="l" t="t" r="r" b="b"/>
            <a:pathLst>
              <a:path w="1940" h="2250" extrusionOk="0">
                <a:moveTo>
                  <a:pt x="440" y="0"/>
                </a:moveTo>
                <a:lnTo>
                  <a:pt x="880" y="957"/>
                </a:lnTo>
                <a:lnTo>
                  <a:pt x="1" y="1396"/>
                </a:lnTo>
                <a:lnTo>
                  <a:pt x="983" y="1293"/>
                </a:lnTo>
                <a:lnTo>
                  <a:pt x="1293" y="2249"/>
                </a:lnTo>
                <a:lnTo>
                  <a:pt x="1293" y="1293"/>
                </a:lnTo>
                <a:lnTo>
                  <a:pt x="1940" y="1500"/>
                </a:lnTo>
                <a:lnTo>
                  <a:pt x="1397" y="853"/>
                </a:lnTo>
                <a:lnTo>
                  <a:pt x="1836" y="104"/>
                </a:lnTo>
                <a:lnTo>
                  <a:pt x="1836" y="104"/>
                </a:lnTo>
                <a:lnTo>
                  <a:pt x="1086" y="647"/>
                </a:lnTo>
                <a:lnTo>
                  <a:pt x="44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pic>
        <p:nvPicPr>
          <p:cNvPr id="85" name="图片 37"/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38908" y="4503088"/>
            <a:ext cx="8590048" cy="2009355"/>
          </a:xfrm>
          <a:prstGeom prst="rect">
            <a:avLst/>
          </a:prstGeom>
        </p:spPr>
      </p:pic>
      <p:pic>
        <p:nvPicPr>
          <p:cNvPr id="86" name="Picture 18" descr="School Building, School Clipart, School, Yellow PNG Transparent Clipart  Image and PSD File for Free Download"/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0" r="99375">
                        <a14:foregroundMark x1="15937" y1="50781" x2="18438" y2="53906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0131" r="3136" b="32682"/>
          <a:stretch/>
        </p:blipFill>
        <p:spPr bwMode="auto">
          <a:xfrm flipH="1">
            <a:off x="-32618" y="2700140"/>
            <a:ext cx="3465897" cy="20462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0" descr="Cute Flower Cartoon. Flower and Grass Clipart Vector Illustration Stock  Vector - Illustration of flower, clipart: 223759667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889" b="98222" l="9944" r="89916"/>
                    </a14:imgEffect>
                    <a14:imgEffect>
                      <a14:colorTemperature colorTemp="53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262" y="5323927"/>
            <a:ext cx="910340" cy="1147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2" descr="Farm Cartoon Flowers Bouquet Decoration Background Stock Vector -  Illustration of botanical, invitation: 170046110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6250" b="90000" l="10000" r="90000">
                        <a14:foregroundMark x1="43000" y1="24250" x2="61250" y2="27750"/>
                        <a14:foregroundMark x1="50750" y1="12750" x2="59500" y2="35000"/>
                        <a14:foregroundMark x1="42250" y1="20000" x2="54750" y2="33500"/>
                        <a14:foregroundMark x1="58500" y1="16500" x2="65500" y2="24500"/>
                        <a14:foregroundMark x1="28500" y1="34000" x2="36250" y2="35000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2117" y="4542758"/>
            <a:ext cx="961796" cy="96179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8" descr="Vector Illustration Of School Children. Download a Free Preview or High  Quality Adobe Illustrator Ai, EPS, PDF and High Resolut… | Vector, Kids  clipart, Vector free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1019" b="90000" l="2700" r="96400">
                        <a14:foregroundMark x1="15000" y1="9352" x2="27600" y2="32130"/>
                        <a14:foregroundMark x1="26400" y1="42315" x2="28000" y2="57778"/>
                        <a14:foregroundMark x1="20700" y1="64352" x2="19600" y2="76852"/>
                        <a14:foregroundMark x1="30100" y1="65370" x2="31900" y2="78333"/>
                        <a14:foregroundMark x1="12500" y1="83796" x2="15700" y2="85926"/>
                        <a14:foregroundMark x1="17300" y1="46944" x2="7900" y2="61389"/>
                        <a14:foregroundMark x1="18900" y1="40833" x2="34700" y2="45278"/>
                        <a14:foregroundMark x1="20500" y1="76389" x2="16600" y2="83426"/>
                        <a14:foregroundMark x1="63900" y1="24722" x2="79900" y2="28796"/>
                        <a14:foregroundMark x1="65300" y1="65185" x2="64400" y2="74259"/>
                        <a14:foregroundMark x1="55900" y1="86944" x2="59800" y2="84630"/>
                        <a14:foregroundMark x1="58700" y1="68981" x2="77600" y2="69444"/>
                        <a14:foregroundMark x1="73300" y1="75093" x2="74200" y2="76574"/>
                        <a14:foregroundMark x1="83600" y1="80463" x2="78500" y2="80000"/>
                        <a14:foregroundMark x1="69200" y1="43981" x2="78300" y2="46111"/>
                        <a14:foregroundMark x1="84500" y1="80833" x2="83300" y2="84259"/>
                        <a14:foregroundMark x1="67600" y1="32778" x2="72800" y2="34907"/>
                        <a14:foregroundMark x1="23700" y1="33611" x2="30300" y2="34537"/>
                        <a14:foregroundMark x1="66700" y1="34259" x2="68500" y2="36204"/>
                        <a14:foregroundMark x1="67000" y1="42130" x2="68200" y2="42593"/>
                        <a14:foregroundMark x1="62000" y1="80556" x2="59400" y2="85926"/>
                        <a14:backgroundMark x1="22200" y1="39537" x2="22900" y2="39259"/>
                        <a14:backgroundMark x1="23200" y1="39537" x2="24000" y2="39444"/>
                        <a14:backgroundMark x1="28500" y1="39537" x2="28500" y2="3953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2223" y="3964867"/>
            <a:ext cx="2313109" cy="249815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12" descr="138 Preschool Children Sharing Illustrations &amp;amp; Clip Art - iStock"/>
          <p:cNvPicPr>
            <a:picLocks noChangeAspect="1" noChangeArrowheads="1"/>
          </p:cNvPicPr>
          <p:nvPr/>
        </p:nvPicPr>
        <p:blipFill rotWithShape="1"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9804" b="89706" l="3268" r="98366">
                        <a14:foregroundMark x1="69281" y1="22712" x2="84641" y2="54739"/>
                        <a14:foregroundMark x1="81863" y1="38235" x2="69935" y2="68954"/>
                        <a14:foregroundMark x1="67974" y1="39216" x2="91830" y2="31536"/>
                        <a14:foregroundMark x1="70098" y1="58824" x2="66176" y2="73529"/>
                        <a14:foregroundMark x1="75490" y1="78431" x2="75490" y2="74837"/>
                        <a14:foregroundMark x1="20425" y1="78105" x2="21732" y2="77288"/>
                        <a14:foregroundMark x1="17810" y1="42157" x2="33007" y2="39542"/>
                        <a14:foregroundMark x1="58170" y1="50000" x2="59314" y2="51144"/>
                        <a14:foregroundMark x1="76307" y1="75490" x2="76797" y2="77288"/>
                        <a14:foregroundMark x1="76634" y1="76797" x2="76634" y2="77778"/>
                        <a14:backgroundMark x1="30392" y1="76797" x2="30392" y2="76797"/>
                        <a14:backgroundMark x1="25817" y1="78105" x2="25817" y2="78105"/>
                        <a14:backgroundMark x1="68464" y1="78431" x2="68464" y2="78431"/>
                        <a14:backgroundMark x1="64542" y1="75817" x2="64542" y2="75817"/>
                        <a14:backgroundMark x1="69444" y1="77451" x2="69444" y2="77451"/>
                        <a14:backgroundMark x1="69444" y1="77451" x2="69444" y2="77451"/>
                        <a14:backgroundMark x1="69444" y1="77451" x2="69444" y2="77451"/>
                        <a14:backgroundMark x1="27451" y1="79085" x2="27451" y2="79085"/>
                        <a14:backgroundMark x1="23366" y1="55392" x2="23366" y2="55392"/>
                        <a14:backgroundMark x1="27941" y1="55065" x2="27941" y2="5506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5372"/>
          <a:stretch/>
        </p:blipFill>
        <p:spPr bwMode="auto">
          <a:xfrm>
            <a:off x="1519511" y="4613499"/>
            <a:ext cx="2531591" cy="21424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16" descr="Red mushroom cartoon Royalty Free Vector Image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3704" b="91852" l="5500" r="954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7040" y="6251717"/>
            <a:ext cx="572481" cy="618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8" descr="Carved autumn leaf. Nature bright leaves of trees. Cartoon style. 3015600  Vector Art at Vecteezy"/>
          <p:cNvPicPr>
            <a:picLocks noChangeAspect="1" noChangeArrowheads="1"/>
          </p:cNvPicPr>
          <p:nvPr/>
        </p:nvPicPr>
        <p:blipFill rotWithShape="1">
          <a:blip r:embed="rId24" cstate="print"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ackgroundRemoval t="10000" b="98061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523" r="9333"/>
          <a:stretch/>
        </p:blipFill>
        <p:spPr bwMode="auto">
          <a:xfrm>
            <a:off x="10744103" y="2338594"/>
            <a:ext cx="419851" cy="5238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0" descr="Carved autumn leaf. Nature bright leaves of trees. Cartoon style. 3218131  Vector Art at Vecteezy"/>
          <p:cNvPicPr>
            <a:picLocks noChangeAspect="1" noChangeArrowheads="1"/>
          </p:cNvPicPr>
          <p:nvPr/>
        </p:nvPicPr>
        <p:blipFill rotWithShape="1">
          <a:blip r:embed="rId26" cstate="print"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ackgroundRemoval t="2755" b="96735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191" r="19156"/>
          <a:stretch/>
        </p:blipFill>
        <p:spPr bwMode="auto">
          <a:xfrm rot="1402055">
            <a:off x="11593248" y="1968539"/>
            <a:ext cx="332189" cy="5568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" name="Picture 2" descr="Children Playing Park Stock Vector Image by ©yusufdemirci #318430298"/>
          <p:cNvPicPr>
            <a:picLocks noChangeAspect="1" noChangeArrowheads="1"/>
          </p:cNvPicPr>
          <p:nvPr/>
        </p:nvPicPr>
        <p:blipFill rotWithShape="1">
          <a:blip r:embed="rId28" cstate="print">
            <a:extLst>
              <a:ext uri="{BEBA8EAE-BF5A-486C-A8C5-ECC9F3942E4B}">
                <a14:imgProps xmlns:a14="http://schemas.microsoft.com/office/drawing/2010/main">
                  <a14:imgLayer r:embed="rId29">
                    <a14:imgEffect>
                      <a14:backgroundRemoval t="36739" b="75258" l="2563" r="2443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5199" r="74324" b="23028"/>
          <a:stretch/>
        </p:blipFill>
        <p:spPr bwMode="auto">
          <a:xfrm>
            <a:off x="3415850" y="3859416"/>
            <a:ext cx="978260" cy="10613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9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0" cstate="print"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-1" r="44055"/>
          <a:stretch/>
        </p:blipFill>
        <p:spPr bwMode="auto">
          <a:xfrm>
            <a:off x="4489779" y="3705882"/>
            <a:ext cx="1063739" cy="205348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2" cstate="print">
            <a:extLst>
              <a:ext uri="{BEBA8EAE-BF5A-486C-A8C5-ECC9F3942E4B}">
                <a14:imgProps xmlns:a14="http://schemas.microsoft.com/office/drawing/2010/main">
                  <a14:imgLayer r:embed="rId33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615"/>
          <a:stretch/>
        </p:blipFill>
        <p:spPr bwMode="auto">
          <a:xfrm>
            <a:off x="6167553" y="3722240"/>
            <a:ext cx="898748" cy="22372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2" name="Picture 4" descr="Green bush with pink flowers Royalty Free Vector Image"/>
          <p:cNvPicPr>
            <a:picLocks noChangeAspect="1" noChangeArrowheads="1"/>
          </p:cNvPicPr>
          <p:nvPr/>
        </p:nvPicPr>
        <p:blipFill rotWithShape="1">
          <a:blip r:embed="rId34" cstate="print">
            <a:extLst>
              <a:ext uri="{BEBA8EAE-BF5A-486C-A8C5-ECC9F3942E4B}">
                <a14:imgProps xmlns:a14="http://schemas.microsoft.com/office/drawing/2010/main">
                  <a14:imgLayer r:embed="rId35">
                    <a14:imgEffect>
                      <a14:backgroundRemoval t="532" b="100000" l="0" r="100000">
                        <a14:backgroundMark x1="2100" y1="14468" x2="2100" y2="14468"/>
                        <a14:backgroundMark x1="91403" y1="5682" x2="95475" y2="17614"/>
                        <a14:backgroundMark x1="90498" y1="88636" x2="95928" y2="86932"/>
                        <a14:backgroundMark x1="4072" y1="83523" x2="18100" y2="8920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8601"/>
          <a:stretch/>
        </p:blipFill>
        <p:spPr bwMode="auto">
          <a:xfrm>
            <a:off x="2770214" y="4228441"/>
            <a:ext cx="784445" cy="5708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7" name="图片 5"/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95403" y="6301475"/>
            <a:ext cx="452861" cy="331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" name="happy-ukulele-7464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7"/>
          <a:stretch>
            <a:fillRect/>
          </a:stretch>
        </p:blipFill>
        <p:spPr>
          <a:xfrm>
            <a:off x="13933839" y="1105228"/>
            <a:ext cx="812800" cy="812800"/>
          </a:xfrm>
          <a:prstGeom prst="rect">
            <a:avLst/>
          </a:prstGeom>
        </p:spPr>
      </p:pic>
      <p:pic>
        <p:nvPicPr>
          <p:cNvPr id="200" name="Picture 199" descr="200.gif"/>
          <p:cNvPicPr>
            <a:picLocks noChangeAspect="1"/>
          </p:cNvPicPr>
          <p:nvPr/>
        </p:nvPicPr>
        <p:blipFill>
          <a:blip r:embed="rId38" cstate="print"/>
          <a:stretch>
            <a:fillRect/>
          </a:stretch>
        </p:blipFill>
        <p:spPr>
          <a:xfrm>
            <a:off x="932781" y="857817"/>
            <a:ext cx="999691" cy="103060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147" name="Google Shape;1248;p47"/>
          <p:cNvGrpSpPr/>
          <p:nvPr/>
        </p:nvGrpSpPr>
        <p:grpSpPr>
          <a:xfrm>
            <a:off x="4660328" y="6275791"/>
            <a:ext cx="6618081" cy="636992"/>
            <a:chOff x="1610262" y="4439258"/>
            <a:chExt cx="7532671" cy="703746"/>
          </a:xfrm>
        </p:grpSpPr>
        <p:sp>
          <p:nvSpPr>
            <p:cNvPr id="149" name="Google Shape;1250;p47"/>
            <p:cNvSpPr/>
            <p:nvPr/>
          </p:nvSpPr>
          <p:spPr>
            <a:xfrm flipH="1">
              <a:off x="1610262" y="4704922"/>
              <a:ext cx="1428999" cy="438079"/>
            </a:xfrm>
            <a:custGeom>
              <a:avLst/>
              <a:gdLst/>
              <a:ahLst/>
              <a:cxnLst/>
              <a:rect l="l" t="t" r="r" b="b"/>
              <a:pathLst>
                <a:path w="13573" h="4161" extrusionOk="0">
                  <a:moveTo>
                    <a:pt x="6205" y="1"/>
                  </a:moveTo>
                  <a:cubicBezTo>
                    <a:pt x="5665" y="1"/>
                    <a:pt x="5118" y="141"/>
                    <a:pt x="4628" y="387"/>
                  </a:cubicBezTo>
                  <a:cubicBezTo>
                    <a:pt x="3878" y="929"/>
                    <a:pt x="3232" y="1679"/>
                    <a:pt x="2689" y="2429"/>
                  </a:cubicBezTo>
                  <a:cubicBezTo>
                    <a:pt x="2482" y="2119"/>
                    <a:pt x="2146" y="1783"/>
                    <a:pt x="1733" y="1576"/>
                  </a:cubicBezTo>
                  <a:cubicBezTo>
                    <a:pt x="1604" y="1545"/>
                    <a:pt x="1475" y="1533"/>
                    <a:pt x="1347" y="1533"/>
                  </a:cubicBezTo>
                  <a:cubicBezTo>
                    <a:pt x="1038" y="1533"/>
                    <a:pt x="733" y="1606"/>
                    <a:pt x="440" y="1679"/>
                  </a:cubicBezTo>
                  <a:cubicBezTo>
                    <a:pt x="337" y="1783"/>
                    <a:pt x="104" y="1886"/>
                    <a:pt x="1" y="1989"/>
                  </a:cubicBezTo>
                  <a:lnTo>
                    <a:pt x="1" y="4161"/>
                  </a:lnTo>
                  <a:lnTo>
                    <a:pt x="13572" y="4161"/>
                  </a:lnTo>
                  <a:cubicBezTo>
                    <a:pt x="13572" y="3928"/>
                    <a:pt x="13469" y="3825"/>
                    <a:pt x="13365" y="3618"/>
                  </a:cubicBezTo>
                  <a:cubicBezTo>
                    <a:pt x="13029" y="2765"/>
                    <a:pt x="12280" y="2119"/>
                    <a:pt x="11426" y="1886"/>
                  </a:cubicBezTo>
                  <a:cubicBezTo>
                    <a:pt x="11319" y="1873"/>
                    <a:pt x="11211" y="1867"/>
                    <a:pt x="11102" y="1867"/>
                  </a:cubicBezTo>
                  <a:cubicBezTo>
                    <a:pt x="10317" y="1867"/>
                    <a:pt x="9500" y="2182"/>
                    <a:pt x="8841" y="2636"/>
                  </a:cubicBezTo>
                  <a:cubicBezTo>
                    <a:pt x="8738" y="1679"/>
                    <a:pt x="8299" y="697"/>
                    <a:pt x="7446" y="283"/>
                  </a:cubicBezTo>
                  <a:cubicBezTo>
                    <a:pt x="7057" y="89"/>
                    <a:pt x="6633" y="1"/>
                    <a:pt x="6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251;p47"/>
            <p:cNvSpPr/>
            <p:nvPr/>
          </p:nvSpPr>
          <p:spPr>
            <a:xfrm>
              <a:off x="8236556" y="4776621"/>
              <a:ext cx="906377" cy="366383"/>
            </a:xfrm>
            <a:custGeom>
              <a:avLst/>
              <a:gdLst/>
              <a:ahLst/>
              <a:cxnLst/>
              <a:rect l="l" t="t" r="r" b="b"/>
              <a:pathLst>
                <a:path w="8609" h="3480" extrusionOk="0">
                  <a:moveTo>
                    <a:pt x="6202" y="1"/>
                  </a:moveTo>
                  <a:cubicBezTo>
                    <a:pt x="6108" y="1"/>
                    <a:pt x="6014" y="6"/>
                    <a:pt x="5920" y="16"/>
                  </a:cubicBezTo>
                  <a:cubicBezTo>
                    <a:pt x="4834" y="16"/>
                    <a:pt x="3748" y="895"/>
                    <a:pt x="3335" y="1851"/>
                  </a:cubicBezTo>
                  <a:cubicBezTo>
                    <a:pt x="3244" y="1844"/>
                    <a:pt x="3154" y="1840"/>
                    <a:pt x="3064" y="1840"/>
                  </a:cubicBezTo>
                  <a:cubicBezTo>
                    <a:pt x="1864" y="1840"/>
                    <a:pt x="697" y="2470"/>
                    <a:pt x="0" y="3480"/>
                  </a:cubicBezTo>
                  <a:lnTo>
                    <a:pt x="8608" y="3480"/>
                  </a:lnTo>
                  <a:lnTo>
                    <a:pt x="8608" y="998"/>
                  </a:lnTo>
                  <a:cubicBezTo>
                    <a:pt x="7932" y="415"/>
                    <a:pt x="7067" y="1"/>
                    <a:pt x="6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252;p47"/>
            <p:cNvSpPr/>
            <p:nvPr/>
          </p:nvSpPr>
          <p:spPr>
            <a:xfrm>
              <a:off x="2692644" y="4710185"/>
              <a:ext cx="827519" cy="432816"/>
            </a:xfrm>
            <a:custGeom>
              <a:avLst/>
              <a:gdLst/>
              <a:ahLst/>
              <a:cxnLst/>
              <a:rect l="l" t="t" r="r" b="b"/>
              <a:pathLst>
                <a:path w="7860" h="4111" extrusionOk="0">
                  <a:moveTo>
                    <a:pt x="3129" y="1"/>
                  </a:moveTo>
                  <a:cubicBezTo>
                    <a:pt x="2793" y="1"/>
                    <a:pt x="2482" y="130"/>
                    <a:pt x="2146" y="337"/>
                  </a:cubicBezTo>
                  <a:cubicBezTo>
                    <a:pt x="957" y="1190"/>
                    <a:pt x="311" y="2586"/>
                    <a:pt x="1" y="4111"/>
                  </a:cubicBezTo>
                  <a:lnTo>
                    <a:pt x="7859" y="4111"/>
                  </a:lnTo>
                  <a:cubicBezTo>
                    <a:pt x="7652" y="3568"/>
                    <a:pt x="7213" y="3128"/>
                    <a:pt x="6670" y="2922"/>
                  </a:cubicBezTo>
                  <a:cubicBezTo>
                    <a:pt x="6295" y="2702"/>
                    <a:pt x="5836" y="2592"/>
                    <a:pt x="5378" y="2592"/>
                  </a:cubicBezTo>
                  <a:cubicBezTo>
                    <a:pt x="4919" y="2592"/>
                    <a:pt x="4460" y="2702"/>
                    <a:pt x="4085" y="2922"/>
                  </a:cubicBezTo>
                  <a:cubicBezTo>
                    <a:pt x="4188" y="2379"/>
                    <a:pt x="4188" y="1733"/>
                    <a:pt x="3982" y="1086"/>
                  </a:cubicBezTo>
                  <a:cubicBezTo>
                    <a:pt x="3878" y="647"/>
                    <a:pt x="3646" y="130"/>
                    <a:pt x="3129" y="1"/>
                  </a:cubicBezTo>
                  <a:close/>
                </a:path>
              </a:pathLst>
            </a:custGeom>
            <a:solidFill>
              <a:srgbClr val="98DB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253;p47"/>
            <p:cNvSpPr/>
            <p:nvPr/>
          </p:nvSpPr>
          <p:spPr>
            <a:xfrm>
              <a:off x="6034691" y="4514222"/>
              <a:ext cx="215092" cy="511778"/>
            </a:xfrm>
            <a:custGeom>
              <a:avLst/>
              <a:gdLst/>
              <a:ahLst/>
              <a:cxnLst/>
              <a:rect l="l" t="t" r="r" b="b"/>
              <a:pathLst>
                <a:path w="2043" h="4861" extrusionOk="0">
                  <a:moveTo>
                    <a:pt x="1939" y="0"/>
                  </a:moveTo>
                  <a:cubicBezTo>
                    <a:pt x="1939" y="0"/>
                    <a:pt x="1810" y="0"/>
                    <a:pt x="1810" y="130"/>
                  </a:cubicBezTo>
                  <a:cubicBezTo>
                    <a:pt x="750" y="1422"/>
                    <a:pt x="311" y="3128"/>
                    <a:pt x="1" y="4757"/>
                  </a:cubicBezTo>
                  <a:cubicBezTo>
                    <a:pt x="1" y="4860"/>
                    <a:pt x="1" y="4860"/>
                    <a:pt x="104" y="4860"/>
                  </a:cubicBezTo>
                  <a:lnTo>
                    <a:pt x="207" y="4860"/>
                  </a:lnTo>
                  <a:cubicBezTo>
                    <a:pt x="518" y="3128"/>
                    <a:pt x="957" y="1526"/>
                    <a:pt x="1939" y="233"/>
                  </a:cubicBezTo>
                  <a:cubicBezTo>
                    <a:pt x="2043" y="130"/>
                    <a:pt x="2043" y="130"/>
                    <a:pt x="1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254;p47"/>
            <p:cNvSpPr/>
            <p:nvPr/>
          </p:nvSpPr>
          <p:spPr>
            <a:xfrm>
              <a:off x="6271478" y="4527804"/>
              <a:ext cx="193299" cy="272261"/>
            </a:xfrm>
            <a:custGeom>
              <a:avLst/>
              <a:gdLst/>
              <a:ahLst/>
              <a:cxnLst/>
              <a:rect l="l" t="t" r="r" b="b"/>
              <a:pathLst>
                <a:path w="1836" h="2586" extrusionOk="0">
                  <a:moveTo>
                    <a:pt x="0" y="1"/>
                  </a:moveTo>
                  <a:lnTo>
                    <a:pt x="0" y="1"/>
                  </a:lnTo>
                  <a:cubicBezTo>
                    <a:pt x="207" y="647"/>
                    <a:pt x="543" y="1293"/>
                    <a:pt x="750" y="1940"/>
                  </a:cubicBezTo>
                  <a:cubicBezTo>
                    <a:pt x="854" y="2146"/>
                    <a:pt x="854" y="2250"/>
                    <a:pt x="983" y="2353"/>
                  </a:cubicBezTo>
                  <a:cubicBezTo>
                    <a:pt x="1086" y="2457"/>
                    <a:pt x="1190" y="2586"/>
                    <a:pt x="1293" y="2586"/>
                  </a:cubicBezTo>
                  <a:cubicBezTo>
                    <a:pt x="1500" y="2586"/>
                    <a:pt x="1732" y="2353"/>
                    <a:pt x="1732" y="2043"/>
                  </a:cubicBezTo>
                  <a:cubicBezTo>
                    <a:pt x="1836" y="1810"/>
                    <a:pt x="1629" y="1603"/>
                    <a:pt x="1500" y="1397"/>
                  </a:cubicBezTo>
                  <a:cubicBezTo>
                    <a:pt x="1190" y="854"/>
                    <a:pt x="647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255;p47"/>
            <p:cNvSpPr/>
            <p:nvPr/>
          </p:nvSpPr>
          <p:spPr>
            <a:xfrm>
              <a:off x="6238840" y="4527804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104" y="1"/>
                  </a:moveTo>
                  <a:cubicBezTo>
                    <a:pt x="0" y="647"/>
                    <a:pt x="104" y="1397"/>
                    <a:pt x="104" y="2043"/>
                  </a:cubicBezTo>
                  <a:cubicBezTo>
                    <a:pt x="104" y="2250"/>
                    <a:pt x="104" y="2353"/>
                    <a:pt x="207" y="2457"/>
                  </a:cubicBezTo>
                  <a:cubicBezTo>
                    <a:pt x="207" y="2586"/>
                    <a:pt x="310" y="2689"/>
                    <a:pt x="414" y="2793"/>
                  </a:cubicBezTo>
                  <a:cubicBezTo>
                    <a:pt x="456" y="2811"/>
                    <a:pt x="498" y="2820"/>
                    <a:pt x="538" y="2820"/>
                  </a:cubicBezTo>
                  <a:cubicBezTo>
                    <a:pt x="718" y="2820"/>
                    <a:pt x="872" y="2647"/>
                    <a:pt x="957" y="2457"/>
                  </a:cubicBezTo>
                  <a:cubicBezTo>
                    <a:pt x="1060" y="2250"/>
                    <a:pt x="1060" y="2043"/>
                    <a:pt x="957" y="1810"/>
                  </a:cubicBezTo>
                  <a:cubicBezTo>
                    <a:pt x="853" y="1164"/>
                    <a:pt x="517" y="41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256;p47"/>
            <p:cNvSpPr/>
            <p:nvPr/>
          </p:nvSpPr>
          <p:spPr>
            <a:xfrm>
              <a:off x="6135344" y="4514222"/>
              <a:ext cx="114442" cy="298476"/>
            </a:xfrm>
            <a:custGeom>
              <a:avLst/>
              <a:gdLst/>
              <a:ahLst/>
              <a:cxnLst/>
              <a:rect l="l" t="t" r="r" b="b"/>
              <a:pathLst>
                <a:path w="1087" h="2835" extrusionOk="0">
                  <a:moveTo>
                    <a:pt x="854" y="0"/>
                  </a:moveTo>
                  <a:cubicBezTo>
                    <a:pt x="544" y="647"/>
                    <a:pt x="337" y="1422"/>
                    <a:pt x="104" y="1939"/>
                  </a:cubicBezTo>
                  <a:cubicBezTo>
                    <a:pt x="104" y="2172"/>
                    <a:pt x="1" y="2275"/>
                    <a:pt x="1" y="2379"/>
                  </a:cubicBezTo>
                  <a:cubicBezTo>
                    <a:pt x="1" y="2482"/>
                    <a:pt x="1" y="2586"/>
                    <a:pt x="104" y="2715"/>
                  </a:cubicBezTo>
                  <a:cubicBezTo>
                    <a:pt x="148" y="2802"/>
                    <a:pt x="233" y="2834"/>
                    <a:pt x="333" y="2834"/>
                  </a:cubicBezTo>
                  <a:cubicBezTo>
                    <a:pt x="469" y="2834"/>
                    <a:pt x="631" y="2774"/>
                    <a:pt x="751" y="2715"/>
                  </a:cubicBezTo>
                  <a:cubicBezTo>
                    <a:pt x="854" y="2482"/>
                    <a:pt x="983" y="2275"/>
                    <a:pt x="983" y="2069"/>
                  </a:cubicBezTo>
                  <a:cubicBezTo>
                    <a:pt x="1087" y="1422"/>
                    <a:pt x="1087" y="647"/>
                    <a:pt x="8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257;p47"/>
            <p:cNvSpPr/>
            <p:nvPr/>
          </p:nvSpPr>
          <p:spPr>
            <a:xfrm>
              <a:off x="5999315" y="4503377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2146" y="0"/>
                  </a:moveTo>
                  <a:cubicBezTo>
                    <a:pt x="1500" y="233"/>
                    <a:pt x="854" y="750"/>
                    <a:pt x="440" y="1293"/>
                  </a:cubicBezTo>
                  <a:cubicBezTo>
                    <a:pt x="207" y="1525"/>
                    <a:pt x="104" y="1732"/>
                    <a:pt x="104" y="1939"/>
                  </a:cubicBezTo>
                  <a:cubicBezTo>
                    <a:pt x="0" y="2172"/>
                    <a:pt x="207" y="2482"/>
                    <a:pt x="440" y="2482"/>
                  </a:cubicBezTo>
                  <a:cubicBezTo>
                    <a:pt x="647" y="2482"/>
                    <a:pt x="750" y="2482"/>
                    <a:pt x="854" y="2378"/>
                  </a:cubicBezTo>
                  <a:cubicBezTo>
                    <a:pt x="983" y="2275"/>
                    <a:pt x="983" y="2172"/>
                    <a:pt x="1086" y="1939"/>
                  </a:cubicBezTo>
                  <a:cubicBezTo>
                    <a:pt x="1396" y="1396"/>
                    <a:pt x="1939" y="646"/>
                    <a:pt x="2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258;p47"/>
            <p:cNvSpPr/>
            <p:nvPr/>
          </p:nvSpPr>
          <p:spPr>
            <a:xfrm>
              <a:off x="5909506" y="4500429"/>
              <a:ext cx="294054" cy="163609"/>
            </a:xfrm>
            <a:custGeom>
              <a:avLst/>
              <a:gdLst/>
              <a:ahLst/>
              <a:cxnLst/>
              <a:rect l="l" t="t" r="r" b="b"/>
              <a:pathLst>
                <a:path w="2793" h="1554" extrusionOk="0">
                  <a:moveTo>
                    <a:pt x="2431" y="1"/>
                  </a:moveTo>
                  <a:cubicBezTo>
                    <a:pt x="1877" y="1"/>
                    <a:pt x="1279" y="174"/>
                    <a:pt x="750" y="364"/>
                  </a:cubicBezTo>
                  <a:cubicBezTo>
                    <a:pt x="414" y="468"/>
                    <a:pt x="207" y="571"/>
                    <a:pt x="104" y="778"/>
                  </a:cubicBezTo>
                  <a:cubicBezTo>
                    <a:pt x="0" y="1114"/>
                    <a:pt x="0" y="1424"/>
                    <a:pt x="207" y="1553"/>
                  </a:cubicBezTo>
                  <a:lnTo>
                    <a:pt x="647" y="1553"/>
                  </a:lnTo>
                  <a:cubicBezTo>
                    <a:pt x="750" y="1424"/>
                    <a:pt x="853" y="1424"/>
                    <a:pt x="957" y="1321"/>
                  </a:cubicBezTo>
                  <a:cubicBezTo>
                    <a:pt x="1603" y="907"/>
                    <a:pt x="2249" y="468"/>
                    <a:pt x="2792" y="28"/>
                  </a:cubicBezTo>
                  <a:cubicBezTo>
                    <a:pt x="2675" y="9"/>
                    <a:pt x="2554" y="1"/>
                    <a:pt x="2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259;p47"/>
            <p:cNvSpPr/>
            <p:nvPr/>
          </p:nvSpPr>
          <p:spPr>
            <a:xfrm>
              <a:off x="6124499" y="4439258"/>
              <a:ext cx="204248" cy="142447"/>
            </a:xfrm>
            <a:custGeom>
              <a:avLst/>
              <a:gdLst/>
              <a:ahLst/>
              <a:cxnLst/>
              <a:rect l="l" t="t" r="r" b="b"/>
              <a:pathLst>
                <a:path w="1940" h="1353" extrusionOk="0">
                  <a:moveTo>
                    <a:pt x="427" y="0"/>
                  </a:moveTo>
                  <a:cubicBezTo>
                    <a:pt x="269" y="0"/>
                    <a:pt x="125" y="25"/>
                    <a:pt x="1" y="66"/>
                  </a:cubicBezTo>
                  <a:cubicBezTo>
                    <a:pt x="104" y="506"/>
                    <a:pt x="311" y="842"/>
                    <a:pt x="750" y="1049"/>
                  </a:cubicBezTo>
                  <a:cubicBezTo>
                    <a:pt x="987" y="1194"/>
                    <a:pt x="1313" y="1352"/>
                    <a:pt x="1602" y="1352"/>
                  </a:cubicBezTo>
                  <a:cubicBezTo>
                    <a:pt x="1724" y="1352"/>
                    <a:pt x="1840" y="1324"/>
                    <a:pt x="1939" y="1255"/>
                  </a:cubicBezTo>
                  <a:cubicBezTo>
                    <a:pt x="1939" y="712"/>
                    <a:pt x="1500" y="402"/>
                    <a:pt x="1190" y="195"/>
                  </a:cubicBezTo>
                  <a:cubicBezTo>
                    <a:pt x="926" y="56"/>
                    <a:pt x="662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260;p47"/>
            <p:cNvSpPr/>
            <p:nvPr/>
          </p:nvSpPr>
          <p:spPr>
            <a:xfrm>
              <a:off x="5931300" y="4764592"/>
              <a:ext cx="136130" cy="125286"/>
            </a:xfrm>
            <a:custGeom>
              <a:avLst/>
              <a:gdLst/>
              <a:ahLst/>
              <a:cxnLst/>
              <a:rect l="l" t="t" r="r" b="b"/>
              <a:pathLst>
                <a:path w="1293" h="1190" extrusionOk="0">
                  <a:moveTo>
                    <a:pt x="0" y="1"/>
                  </a:moveTo>
                  <a:cubicBezTo>
                    <a:pt x="104" y="208"/>
                    <a:pt x="207" y="440"/>
                    <a:pt x="336" y="647"/>
                  </a:cubicBezTo>
                  <a:cubicBezTo>
                    <a:pt x="543" y="983"/>
                    <a:pt x="983" y="1190"/>
                    <a:pt x="1293" y="1190"/>
                  </a:cubicBezTo>
                  <a:cubicBezTo>
                    <a:pt x="1293" y="854"/>
                    <a:pt x="1086" y="544"/>
                    <a:pt x="853" y="337"/>
                  </a:cubicBezTo>
                  <a:cubicBezTo>
                    <a:pt x="646" y="104"/>
                    <a:pt x="336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261;p47"/>
            <p:cNvSpPr/>
            <p:nvPr/>
          </p:nvSpPr>
          <p:spPr>
            <a:xfrm>
              <a:off x="4861651" y="4647568"/>
              <a:ext cx="168873" cy="419235"/>
            </a:xfrm>
            <a:custGeom>
              <a:avLst/>
              <a:gdLst/>
              <a:ahLst/>
              <a:cxnLst/>
              <a:rect l="l" t="t" r="r" b="b"/>
              <a:pathLst>
                <a:path w="1604" h="3982" extrusionOk="0">
                  <a:moveTo>
                    <a:pt x="1" y="1"/>
                  </a:moveTo>
                  <a:lnTo>
                    <a:pt x="1" y="104"/>
                  </a:lnTo>
                  <a:cubicBezTo>
                    <a:pt x="1" y="208"/>
                    <a:pt x="104" y="208"/>
                    <a:pt x="104" y="311"/>
                  </a:cubicBezTo>
                  <a:cubicBezTo>
                    <a:pt x="207" y="414"/>
                    <a:pt x="311" y="518"/>
                    <a:pt x="414" y="750"/>
                  </a:cubicBezTo>
                  <a:cubicBezTo>
                    <a:pt x="957" y="1707"/>
                    <a:pt x="1293" y="2793"/>
                    <a:pt x="1603" y="3982"/>
                  </a:cubicBezTo>
                  <a:cubicBezTo>
                    <a:pt x="1603" y="3749"/>
                    <a:pt x="1603" y="3646"/>
                    <a:pt x="1500" y="3439"/>
                  </a:cubicBezTo>
                  <a:cubicBezTo>
                    <a:pt x="1293" y="2353"/>
                    <a:pt x="854" y="1293"/>
                    <a:pt x="207" y="311"/>
                  </a:cubicBezTo>
                  <a:cubicBezTo>
                    <a:pt x="104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262;p47"/>
            <p:cNvSpPr/>
            <p:nvPr/>
          </p:nvSpPr>
          <p:spPr>
            <a:xfrm>
              <a:off x="4872601" y="4537018"/>
              <a:ext cx="329324" cy="97070"/>
            </a:xfrm>
            <a:custGeom>
              <a:avLst/>
              <a:gdLst/>
              <a:ahLst/>
              <a:cxnLst/>
              <a:rect l="l" t="t" r="r" b="b"/>
              <a:pathLst>
                <a:path w="3128" h="922" extrusionOk="0">
                  <a:moveTo>
                    <a:pt x="2269" y="1"/>
                  </a:moveTo>
                  <a:cubicBezTo>
                    <a:pt x="2115" y="1"/>
                    <a:pt x="1964" y="26"/>
                    <a:pt x="1835" y="68"/>
                  </a:cubicBezTo>
                  <a:cubicBezTo>
                    <a:pt x="1293" y="68"/>
                    <a:pt x="646" y="275"/>
                    <a:pt x="310" y="611"/>
                  </a:cubicBezTo>
                  <a:cubicBezTo>
                    <a:pt x="0" y="818"/>
                    <a:pt x="543" y="818"/>
                    <a:pt x="646" y="818"/>
                  </a:cubicBezTo>
                  <a:cubicBezTo>
                    <a:pt x="853" y="818"/>
                    <a:pt x="1189" y="818"/>
                    <a:pt x="1396" y="922"/>
                  </a:cubicBezTo>
                  <a:cubicBezTo>
                    <a:pt x="1939" y="922"/>
                    <a:pt x="2482" y="922"/>
                    <a:pt x="2895" y="715"/>
                  </a:cubicBezTo>
                  <a:cubicBezTo>
                    <a:pt x="2999" y="611"/>
                    <a:pt x="3128" y="611"/>
                    <a:pt x="3128" y="508"/>
                  </a:cubicBezTo>
                  <a:cubicBezTo>
                    <a:pt x="3128" y="275"/>
                    <a:pt x="2999" y="172"/>
                    <a:pt x="2895" y="172"/>
                  </a:cubicBezTo>
                  <a:cubicBezTo>
                    <a:pt x="2714" y="51"/>
                    <a:pt x="2487" y="1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263;p47"/>
            <p:cNvSpPr/>
            <p:nvPr/>
          </p:nvSpPr>
          <p:spPr>
            <a:xfrm>
              <a:off x="4633076" y="4647568"/>
              <a:ext cx="182455" cy="272261"/>
            </a:xfrm>
            <a:custGeom>
              <a:avLst/>
              <a:gdLst/>
              <a:ahLst/>
              <a:cxnLst/>
              <a:rect l="l" t="t" r="r" b="b"/>
              <a:pathLst>
                <a:path w="1733" h="2586" extrusionOk="0">
                  <a:moveTo>
                    <a:pt x="1732" y="1"/>
                  </a:moveTo>
                  <a:lnTo>
                    <a:pt x="1732" y="1"/>
                  </a:lnTo>
                  <a:cubicBezTo>
                    <a:pt x="1189" y="311"/>
                    <a:pt x="646" y="854"/>
                    <a:pt x="233" y="1397"/>
                  </a:cubicBezTo>
                  <a:cubicBezTo>
                    <a:pt x="104" y="1604"/>
                    <a:pt x="0" y="1810"/>
                    <a:pt x="0" y="2043"/>
                  </a:cubicBezTo>
                  <a:cubicBezTo>
                    <a:pt x="0" y="2353"/>
                    <a:pt x="233" y="2586"/>
                    <a:pt x="440" y="2586"/>
                  </a:cubicBezTo>
                  <a:cubicBezTo>
                    <a:pt x="646" y="2586"/>
                    <a:pt x="750" y="2457"/>
                    <a:pt x="750" y="2353"/>
                  </a:cubicBezTo>
                  <a:cubicBezTo>
                    <a:pt x="879" y="2250"/>
                    <a:pt x="983" y="2146"/>
                    <a:pt x="983" y="2043"/>
                  </a:cubicBezTo>
                  <a:cubicBezTo>
                    <a:pt x="1293" y="1397"/>
                    <a:pt x="1629" y="647"/>
                    <a:pt x="17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264;p47"/>
            <p:cNvSpPr/>
            <p:nvPr/>
          </p:nvSpPr>
          <p:spPr>
            <a:xfrm>
              <a:off x="4736466" y="4647568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957" y="1"/>
                  </a:moveTo>
                  <a:cubicBezTo>
                    <a:pt x="543" y="518"/>
                    <a:pt x="207" y="1164"/>
                    <a:pt x="104" y="1810"/>
                  </a:cubicBezTo>
                  <a:cubicBezTo>
                    <a:pt x="104" y="2043"/>
                    <a:pt x="1" y="2250"/>
                    <a:pt x="104" y="2457"/>
                  </a:cubicBezTo>
                  <a:cubicBezTo>
                    <a:pt x="189" y="2647"/>
                    <a:pt x="429" y="2820"/>
                    <a:pt x="627" y="2820"/>
                  </a:cubicBezTo>
                  <a:cubicBezTo>
                    <a:pt x="671" y="2820"/>
                    <a:pt x="713" y="2811"/>
                    <a:pt x="750" y="2793"/>
                  </a:cubicBezTo>
                  <a:cubicBezTo>
                    <a:pt x="854" y="2689"/>
                    <a:pt x="957" y="2586"/>
                    <a:pt x="957" y="2457"/>
                  </a:cubicBezTo>
                  <a:lnTo>
                    <a:pt x="957" y="2146"/>
                  </a:lnTo>
                  <a:cubicBezTo>
                    <a:pt x="957" y="1397"/>
                    <a:pt x="1060" y="647"/>
                    <a:pt x="9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265;p47"/>
            <p:cNvSpPr/>
            <p:nvPr/>
          </p:nvSpPr>
          <p:spPr>
            <a:xfrm>
              <a:off x="4837119" y="4647568"/>
              <a:ext cx="125391" cy="288579"/>
            </a:xfrm>
            <a:custGeom>
              <a:avLst/>
              <a:gdLst/>
              <a:ahLst/>
              <a:cxnLst/>
              <a:rect l="l" t="t" r="r" b="b"/>
              <a:pathLst>
                <a:path w="1191" h="2741" extrusionOk="0">
                  <a:moveTo>
                    <a:pt x="234" y="1"/>
                  </a:moveTo>
                  <a:cubicBezTo>
                    <a:pt x="1" y="518"/>
                    <a:pt x="1" y="1293"/>
                    <a:pt x="104" y="1940"/>
                  </a:cubicBezTo>
                  <a:cubicBezTo>
                    <a:pt x="104" y="2146"/>
                    <a:pt x="234" y="2353"/>
                    <a:pt x="440" y="2586"/>
                  </a:cubicBezTo>
                  <a:cubicBezTo>
                    <a:pt x="492" y="2689"/>
                    <a:pt x="602" y="2741"/>
                    <a:pt x="725" y="2741"/>
                  </a:cubicBezTo>
                  <a:cubicBezTo>
                    <a:pt x="848" y="2741"/>
                    <a:pt x="983" y="2689"/>
                    <a:pt x="1087" y="2586"/>
                  </a:cubicBezTo>
                  <a:cubicBezTo>
                    <a:pt x="1087" y="2586"/>
                    <a:pt x="1190" y="2353"/>
                    <a:pt x="1190" y="2250"/>
                  </a:cubicBezTo>
                  <a:cubicBezTo>
                    <a:pt x="1087" y="2146"/>
                    <a:pt x="1087" y="2043"/>
                    <a:pt x="1087" y="1940"/>
                  </a:cubicBezTo>
                  <a:cubicBezTo>
                    <a:pt x="751" y="1293"/>
                    <a:pt x="544" y="518"/>
                    <a:pt x="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266;p47"/>
            <p:cNvSpPr/>
            <p:nvPr/>
          </p:nvSpPr>
          <p:spPr>
            <a:xfrm>
              <a:off x="4861651" y="4623141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1" y="0"/>
                  </a:moveTo>
                  <a:cubicBezTo>
                    <a:pt x="311" y="750"/>
                    <a:pt x="750" y="1396"/>
                    <a:pt x="1060" y="2042"/>
                  </a:cubicBezTo>
                  <a:cubicBezTo>
                    <a:pt x="1164" y="2172"/>
                    <a:pt x="1293" y="2275"/>
                    <a:pt x="1397" y="2378"/>
                  </a:cubicBezTo>
                  <a:cubicBezTo>
                    <a:pt x="1500" y="2482"/>
                    <a:pt x="1603" y="2482"/>
                    <a:pt x="1707" y="2482"/>
                  </a:cubicBezTo>
                  <a:cubicBezTo>
                    <a:pt x="2043" y="2482"/>
                    <a:pt x="2146" y="2275"/>
                    <a:pt x="2146" y="1939"/>
                  </a:cubicBezTo>
                  <a:cubicBezTo>
                    <a:pt x="2146" y="1732"/>
                    <a:pt x="1939" y="1525"/>
                    <a:pt x="1810" y="1293"/>
                  </a:cubicBezTo>
                  <a:cubicBezTo>
                    <a:pt x="1293" y="750"/>
                    <a:pt x="647" y="2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267;p47"/>
            <p:cNvSpPr/>
            <p:nvPr/>
          </p:nvSpPr>
          <p:spPr>
            <a:xfrm>
              <a:off x="4883445" y="4620193"/>
              <a:ext cx="304898" cy="171716"/>
            </a:xfrm>
            <a:custGeom>
              <a:avLst/>
              <a:gdLst/>
              <a:ahLst/>
              <a:cxnLst/>
              <a:rect l="l" t="t" r="r" b="b"/>
              <a:pathLst>
                <a:path w="2896" h="1631" extrusionOk="0">
                  <a:moveTo>
                    <a:pt x="409" y="1"/>
                  </a:moveTo>
                  <a:cubicBezTo>
                    <a:pt x="273" y="1"/>
                    <a:pt x="137" y="9"/>
                    <a:pt x="0" y="28"/>
                  </a:cubicBezTo>
                  <a:cubicBezTo>
                    <a:pt x="543" y="468"/>
                    <a:pt x="1293" y="907"/>
                    <a:pt x="1836" y="1321"/>
                  </a:cubicBezTo>
                  <a:cubicBezTo>
                    <a:pt x="1939" y="1424"/>
                    <a:pt x="2043" y="1553"/>
                    <a:pt x="2146" y="1553"/>
                  </a:cubicBezTo>
                  <a:cubicBezTo>
                    <a:pt x="2262" y="1605"/>
                    <a:pt x="2346" y="1631"/>
                    <a:pt x="2414" y="1631"/>
                  </a:cubicBezTo>
                  <a:cubicBezTo>
                    <a:pt x="2482" y="1631"/>
                    <a:pt x="2534" y="1605"/>
                    <a:pt x="2585" y="1553"/>
                  </a:cubicBezTo>
                  <a:cubicBezTo>
                    <a:pt x="2792" y="1424"/>
                    <a:pt x="2896" y="1114"/>
                    <a:pt x="2689" y="907"/>
                  </a:cubicBezTo>
                  <a:cubicBezTo>
                    <a:pt x="2585" y="674"/>
                    <a:pt x="2379" y="468"/>
                    <a:pt x="2146" y="364"/>
                  </a:cubicBezTo>
                  <a:cubicBezTo>
                    <a:pt x="1617" y="174"/>
                    <a:pt x="1019" y="1"/>
                    <a:pt x="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268;p47"/>
            <p:cNvSpPr/>
            <p:nvPr/>
          </p:nvSpPr>
          <p:spPr>
            <a:xfrm>
              <a:off x="4758260" y="4561549"/>
              <a:ext cx="215092" cy="139920"/>
            </a:xfrm>
            <a:custGeom>
              <a:avLst/>
              <a:gdLst/>
              <a:ahLst/>
              <a:cxnLst/>
              <a:rect l="l" t="t" r="r" b="b"/>
              <a:pathLst>
                <a:path w="2043" h="1329" extrusionOk="0">
                  <a:moveTo>
                    <a:pt x="1685" y="0"/>
                  </a:moveTo>
                  <a:cubicBezTo>
                    <a:pt x="1386" y="0"/>
                    <a:pt x="1093" y="79"/>
                    <a:pt x="853" y="172"/>
                  </a:cubicBezTo>
                  <a:cubicBezTo>
                    <a:pt x="440" y="378"/>
                    <a:pt x="0" y="689"/>
                    <a:pt x="0" y="1231"/>
                  </a:cubicBezTo>
                  <a:cubicBezTo>
                    <a:pt x="131" y="1300"/>
                    <a:pt x="259" y="1328"/>
                    <a:pt x="386" y="1328"/>
                  </a:cubicBezTo>
                  <a:cubicBezTo>
                    <a:pt x="687" y="1328"/>
                    <a:pt x="984" y="1170"/>
                    <a:pt x="1293" y="1025"/>
                  </a:cubicBezTo>
                  <a:cubicBezTo>
                    <a:pt x="1629" y="921"/>
                    <a:pt x="1939" y="482"/>
                    <a:pt x="2042" y="42"/>
                  </a:cubicBezTo>
                  <a:cubicBezTo>
                    <a:pt x="1924" y="13"/>
                    <a:pt x="1804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269;p47"/>
            <p:cNvSpPr/>
            <p:nvPr/>
          </p:nvSpPr>
          <p:spPr>
            <a:xfrm>
              <a:off x="5019474" y="4884356"/>
              <a:ext cx="136236" cy="125286"/>
            </a:xfrm>
            <a:custGeom>
              <a:avLst/>
              <a:gdLst/>
              <a:ahLst/>
              <a:cxnLst/>
              <a:rect l="l" t="t" r="r" b="b"/>
              <a:pathLst>
                <a:path w="1294" h="1190" extrusionOk="0">
                  <a:moveTo>
                    <a:pt x="1293" y="1"/>
                  </a:moveTo>
                  <a:cubicBezTo>
                    <a:pt x="957" y="1"/>
                    <a:pt x="751" y="104"/>
                    <a:pt x="440" y="337"/>
                  </a:cubicBezTo>
                  <a:cubicBezTo>
                    <a:pt x="208" y="544"/>
                    <a:pt x="104" y="854"/>
                    <a:pt x="1" y="1190"/>
                  </a:cubicBezTo>
                  <a:cubicBezTo>
                    <a:pt x="440" y="1190"/>
                    <a:pt x="751" y="983"/>
                    <a:pt x="1087" y="647"/>
                  </a:cubicBezTo>
                  <a:cubicBezTo>
                    <a:pt x="1190" y="440"/>
                    <a:pt x="1293" y="208"/>
                    <a:pt x="12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270;p47"/>
            <p:cNvSpPr/>
            <p:nvPr/>
          </p:nvSpPr>
          <p:spPr>
            <a:xfrm>
              <a:off x="7202229" y="4699341"/>
              <a:ext cx="68223" cy="443660"/>
            </a:xfrm>
            <a:custGeom>
              <a:avLst/>
              <a:gdLst/>
              <a:ahLst/>
              <a:cxnLst/>
              <a:rect l="l" t="t" r="r" b="b"/>
              <a:pathLst>
                <a:path w="648" h="4214" extrusionOk="0">
                  <a:moveTo>
                    <a:pt x="647" y="0"/>
                  </a:moveTo>
                  <a:lnTo>
                    <a:pt x="544" y="104"/>
                  </a:lnTo>
                  <a:cubicBezTo>
                    <a:pt x="544" y="233"/>
                    <a:pt x="544" y="336"/>
                    <a:pt x="440" y="336"/>
                  </a:cubicBezTo>
                  <a:lnTo>
                    <a:pt x="440" y="440"/>
                  </a:lnTo>
                  <a:cubicBezTo>
                    <a:pt x="130" y="1525"/>
                    <a:pt x="1" y="2585"/>
                    <a:pt x="1" y="3774"/>
                  </a:cubicBezTo>
                  <a:lnTo>
                    <a:pt x="1" y="4214"/>
                  </a:lnTo>
                  <a:cubicBezTo>
                    <a:pt x="1" y="3025"/>
                    <a:pt x="130" y="1939"/>
                    <a:pt x="440" y="879"/>
                  </a:cubicBezTo>
                  <a:cubicBezTo>
                    <a:pt x="440" y="646"/>
                    <a:pt x="440" y="543"/>
                    <a:pt x="544" y="440"/>
                  </a:cubicBezTo>
                  <a:cubicBezTo>
                    <a:pt x="544" y="336"/>
                    <a:pt x="647" y="233"/>
                    <a:pt x="647" y="104"/>
                  </a:cubicBezTo>
                  <a:lnTo>
                    <a:pt x="6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271;p47"/>
            <p:cNvSpPr/>
            <p:nvPr/>
          </p:nvSpPr>
          <p:spPr>
            <a:xfrm>
              <a:off x="6919221" y="4646593"/>
              <a:ext cx="329429" cy="103598"/>
            </a:xfrm>
            <a:custGeom>
              <a:avLst/>
              <a:gdLst/>
              <a:ahLst/>
              <a:cxnLst/>
              <a:rect l="l" t="t" r="r" b="b"/>
              <a:pathLst>
                <a:path w="3129" h="984" extrusionOk="0">
                  <a:moveTo>
                    <a:pt x="1917" y="1"/>
                  </a:moveTo>
                  <a:cubicBezTo>
                    <a:pt x="1672" y="1"/>
                    <a:pt x="1421" y="32"/>
                    <a:pt x="1190" y="88"/>
                  </a:cubicBezTo>
                  <a:cubicBezTo>
                    <a:pt x="879" y="88"/>
                    <a:pt x="440" y="191"/>
                    <a:pt x="233" y="501"/>
                  </a:cubicBezTo>
                  <a:cubicBezTo>
                    <a:pt x="104" y="501"/>
                    <a:pt x="0" y="734"/>
                    <a:pt x="0" y="837"/>
                  </a:cubicBezTo>
                  <a:cubicBezTo>
                    <a:pt x="104" y="941"/>
                    <a:pt x="233" y="941"/>
                    <a:pt x="233" y="941"/>
                  </a:cubicBezTo>
                  <a:cubicBezTo>
                    <a:pt x="385" y="971"/>
                    <a:pt x="538" y="983"/>
                    <a:pt x="691" y="983"/>
                  </a:cubicBezTo>
                  <a:cubicBezTo>
                    <a:pt x="1059" y="983"/>
                    <a:pt x="1422" y="910"/>
                    <a:pt x="1732" y="837"/>
                  </a:cubicBezTo>
                  <a:cubicBezTo>
                    <a:pt x="2043" y="734"/>
                    <a:pt x="2275" y="605"/>
                    <a:pt x="2482" y="501"/>
                  </a:cubicBezTo>
                  <a:cubicBezTo>
                    <a:pt x="2689" y="398"/>
                    <a:pt x="3128" y="398"/>
                    <a:pt x="2818" y="191"/>
                  </a:cubicBezTo>
                  <a:cubicBezTo>
                    <a:pt x="2566" y="58"/>
                    <a:pt x="2247" y="1"/>
                    <a:pt x="1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272;p47"/>
            <p:cNvSpPr/>
            <p:nvPr/>
          </p:nvSpPr>
          <p:spPr>
            <a:xfrm>
              <a:off x="7305725" y="4688392"/>
              <a:ext cx="236886" cy="239623"/>
            </a:xfrm>
            <a:custGeom>
              <a:avLst/>
              <a:gdLst/>
              <a:ahLst/>
              <a:cxnLst/>
              <a:rect l="l" t="t" r="r" b="b"/>
              <a:pathLst>
                <a:path w="2250" h="2276" extrusionOk="0">
                  <a:moveTo>
                    <a:pt x="0" y="1"/>
                  </a:moveTo>
                  <a:cubicBezTo>
                    <a:pt x="310" y="647"/>
                    <a:pt x="853" y="1190"/>
                    <a:pt x="1293" y="1836"/>
                  </a:cubicBezTo>
                  <a:cubicBezTo>
                    <a:pt x="1293" y="1940"/>
                    <a:pt x="1396" y="2043"/>
                    <a:pt x="1500" y="2146"/>
                  </a:cubicBezTo>
                  <a:cubicBezTo>
                    <a:pt x="1603" y="2146"/>
                    <a:pt x="1732" y="2276"/>
                    <a:pt x="1939" y="2276"/>
                  </a:cubicBezTo>
                  <a:cubicBezTo>
                    <a:pt x="2146" y="2146"/>
                    <a:pt x="2249" y="1836"/>
                    <a:pt x="2249" y="1629"/>
                  </a:cubicBezTo>
                  <a:cubicBezTo>
                    <a:pt x="2146" y="1397"/>
                    <a:pt x="2042" y="1190"/>
                    <a:pt x="1836" y="1086"/>
                  </a:cubicBezTo>
                  <a:cubicBezTo>
                    <a:pt x="1293" y="647"/>
                    <a:pt x="646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273;p47"/>
            <p:cNvSpPr/>
            <p:nvPr/>
          </p:nvSpPr>
          <p:spPr>
            <a:xfrm>
              <a:off x="7283931" y="4699341"/>
              <a:ext cx="157924" cy="275103"/>
            </a:xfrm>
            <a:custGeom>
              <a:avLst/>
              <a:gdLst/>
              <a:ahLst/>
              <a:cxnLst/>
              <a:rect l="l" t="t" r="r" b="b"/>
              <a:pathLst>
                <a:path w="1500" h="2613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646"/>
                    <a:pt x="311" y="1396"/>
                    <a:pt x="517" y="2042"/>
                  </a:cubicBezTo>
                  <a:cubicBezTo>
                    <a:pt x="517" y="2172"/>
                    <a:pt x="647" y="2275"/>
                    <a:pt x="647" y="2378"/>
                  </a:cubicBezTo>
                  <a:cubicBezTo>
                    <a:pt x="750" y="2482"/>
                    <a:pt x="853" y="2585"/>
                    <a:pt x="957" y="2585"/>
                  </a:cubicBezTo>
                  <a:cubicBezTo>
                    <a:pt x="995" y="2604"/>
                    <a:pt x="1034" y="2613"/>
                    <a:pt x="1072" y="2613"/>
                  </a:cubicBezTo>
                  <a:cubicBezTo>
                    <a:pt x="1245" y="2613"/>
                    <a:pt x="1415" y="2444"/>
                    <a:pt x="1500" y="2275"/>
                  </a:cubicBezTo>
                  <a:cubicBezTo>
                    <a:pt x="1500" y="2042"/>
                    <a:pt x="1396" y="1732"/>
                    <a:pt x="1293" y="1525"/>
                  </a:cubicBezTo>
                  <a:cubicBezTo>
                    <a:pt x="1060" y="982"/>
                    <a:pt x="517" y="3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274;p47"/>
            <p:cNvSpPr/>
            <p:nvPr/>
          </p:nvSpPr>
          <p:spPr>
            <a:xfrm>
              <a:off x="7226760" y="4699341"/>
              <a:ext cx="100755" cy="300897"/>
            </a:xfrm>
            <a:custGeom>
              <a:avLst/>
              <a:gdLst/>
              <a:ahLst/>
              <a:cxnLst/>
              <a:rect l="l" t="t" r="r" b="b"/>
              <a:pathLst>
                <a:path w="957" h="2858" extrusionOk="0">
                  <a:moveTo>
                    <a:pt x="311" y="0"/>
                  </a:moveTo>
                  <a:cubicBezTo>
                    <a:pt x="104" y="646"/>
                    <a:pt x="104" y="1396"/>
                    <a:pt x="104" y="2042"/>
                  </a:cubicBezTo>
                  <a:cubicBezTo>
                    <a:pt x="1" y="2275"/>
                    <a:pt x="1" y="2378"/>
                    <a:pt x="1" y="2482"/>
                  </a:cubicBezTo>
                  <a:cubicBezTo>
                    <a:pt x="104" y="2585"/>
                    <a:pt x="104" y="2689"/>
                    <a:pt x="207" y="2818"/>
                  </a:cubicBezTo>
                  <a:cubicBezTo>
                    <a:pt x="262" y="2845"/>
                    <a:pt x="325" y="2858"/>
                    <a:pt x="391" y="2858"/>
                  </a:cubicBezTo>
                  <a:cubicBezTo>
                    <a:pt x="575" y="2858"/>
                    <a:pt x="777" y="2757"/>
                    <a:pt x="854" y="2585"/>
                  </a:cubicBezTo>
                  <a:cubicBezTo>
                    <a:pt x="957" y="2378"/>
                    <a:pt x="957" y="2172"/>
                    <a:pt x="957" y="1939"/>
                  </a:cubicBezTo>
                  <a:cubicBezTo>
                    <a:pt x="854" y="1293"/>
                    <a:pt x="750" y="543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275;p47"/>
            <p:cNvSpPr/>
            <p:nvPr/>
          </p:nvSpPr>
          <p:spPr>
            <a:xfrm>
              <a:off x="7090731" y="4688392"/>
              <a:ext cx="168768" cy="297107"/>
            </a:xfrm>
            <a:custGeom>
              <a:avLst/>
              <a:gdLst/>
              <a:ahLst/>
              <a:cxnLst/>
              <a:rect l="l" t="t" r="r" b="b"/>
              <a:pathLst>
                <a:path w="1603" h="2822" extrusionOk="0">
                  <a:moveTo>
                    <a:pt x="1603" y="1"/>
                  </a:moveTo>
                  <a:lnTo>
                    <a:pt x="1603" y="1"/>
                  </a:lnTo>
                  <a:cubicBezTo>
                    <a:pt x="956" y="337"/>
                    <a:pt x="543" y="983"/>
                    <a:pt x="207" y="1629"/>
                  </a:cubicBezTo>
                  <a:cubicBezTo>
                    <a:pt x="103" y="1836"/>
                    <a:pt x="0" y="2146"/>
                    <a:pt x="0" y="2379"/>
                  </a:cubicBezTo>
                  <a:cubicBezTo>
                    <a:pt x="87" y="2554"/>
                    <a:pt x="249" y="2821"/>
                    <a:pt x="437" y="2821"/>
                  </a:cubicBezTo>
                  <a:cubicBezTo>
                    <a:pt x="472" y="2821"/>
                    <a:pt x="507" y="2812"/>
                    <a:pt x="543" y="2793"/>
                  </a:cubicBezTo>
                  <a:cubicBezTo>
                    <a:pt x="750" y="2793"/>
                    <a:pt x="853" y="2689"/>
                    <a:pt x="853" y="2586"/>
                  </a:cubicBezTo>
                  <a:cubicBezTo>
                    <a:pt x="956" y="2482"/>
                    <a:pt x="956" y="2276"/>
                    <a:pt x="1060" y="2146"/>
                  </a:cubicBezTo>
                  <a:cubicBezTo>
                    <a:pt x="1189" y="1500"/>
                    <a:pt x="1499" y="750"/>
                    <a:pt x="16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276;p47"/>
            <p:cNvSpPr/>
            <p:nvPr/>
          </p:nvSpPr>
          <p:spPr>
            <a:xfrm>
              <a:off x="6976391" y="4688392"/>
              <a:ext cx="261311" cy="226042"/>
            </a:xfrm>
            <a:custGeom>
              <a:avLst/>
              <a:gdLst/>
              <a:ahLst/>
              <a:cxnLst/>
              <a:rect l="l" t="t" r="r" b="b"/>
              <a:pathLst>
                <a:path w="2482" h="2147" extrusionOk="0">
                  <a:moveTo>
                    <a:pt x="2482" y="1"/>
                  </a:moveTo>
                  <a:lnTo>
                    <a:pt x="2482" y="1"/>
                  </a:lnTo>
                  <a:cubicBezTo>
                    <a:pt x="1732" y="104"/>
                    <a:pt x="1086" y="440"/>
                    <a:pt x="543" y="854"/>
                  </a:cubicBezTo>
                  <a:cubicBezTo>
                    <a:pt x="336" y="1086"/>
                    <a:pt x="104" y="1190"/>
                    <a:pt x="0" y="1500"/>
                  </a:cubicBezTo>
                  <a:cubicBezTo>
                    <a:pt x="0" y="1733"/>
                    <a:pt x="104" y="2043"/>
                    <a:pt x="336" y="2146"/>
                  </a:cubicBezTo>
                  <a:cubicBezTo>
                    <a:pt x="440" y="2146"/>
                    <a:pt x="647" y="2043"/>
                    <a:pt x="750" y="2043"/>
                  </a:cubicBezTo>
                  <a:cubicBezTo>
                    <a:pt x="853" y="1940"/>
                    <a:pt x="983" y="1836"/>
                    <a:pt x="1086" y="1733"/>
                  </a:cubicBezTo>
                  <a:cubicBezTo>
                    <a:pt x="1500" y="1190"/>
                    <a:pt x="2042" y="647"/>
                    <a:pt x="2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277;p47"/>
            <p:cNvSpPr/>
            <p:nvPr/>
          </p:nvSpPr>
          <p:spPr>
            <a:xfrm>
              <a:off x="7134214" y="4635222"/>
              <a:ext cx="239623" cy="110441"/>
            </a:xfrm>
            <a:custGeom>
              <a:avLst/>
              <a:gdLst/>
              <a:ahLst/>
              <a:cxnLst/>
              <a:rect l="l" t="t" r="r" b="b"/>
              <a:pathLst>
                <a:path w="2276" h="1049" extrusionOk="0">
                  <a:moveTo>
                    <a:pt x="734" y="0"/>
                  </a:moveTo>
                  <a:cubicBezTo>
                    <a:pt x="478" y="0"/>
                    <a:pt x="202" y="56"/>
                    <a:pt x="1" y="196"/>
                  </a:cubicBezTo>
                  <a:cubicBezTo>
                    <a:pt x="233" y="506"/>
                    <a:pt x="543" y="945"/>
                    <a:pt x="983" y="945"/>
                  </a:cubicBezTo>
                  <a:cubicBezTo>
                    <a:pt x="1203" y="997"/>
                    <a:pt x="1442" y="1049"/>
                    <a:pt x="1668" y="1049"/>
                  </a:cubicBezTo>
                  <a:cubicBezTo>
                    <a:pt x="1894" y="1049"/>
                    <a:pt x="2107" y="997"/>
                    <a:pt x="2275" y="842"/>
                  </a:cubicBezTo>
                  <a:cubicBezTo>
                    <a:pt x="2172" y="402"/>
                    <a:pt x="1629" y="66"/>
                    <a:pt x="1190" y="66"/>
                  </a:cubicBezTo>
                  <a:cubicBezTo>
                    <a:pt x="1066" y="25"/>
                    <a:pt x="904" y="0"/>
                    <a:pt x="7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278;p47"/>
            <p:cNvSpPr/>
            <p:nvPr/>
          </p:nvSpPr>
          <p:spPr>
            <a:xfrm>
              <a:off x="7033561" y="5006882"/>
              <a:ext cx="168768" cy="94017"/>
            </a:xfrm>
            <a:custGeom>
              <a:avLst/>
              <a:gdLst/>
              <a:ahLst/>
              <a:cxnLst/>
              <a:rect l="l" t="t" r="r" b="b"/>
              <a:pathLst>
                <a:path w="1603" h="893" extrusionOk="0">
                  <a:moveTo>
                    <a:pt x="0" y="0"/>
                  </a:moveTo>
                  <a:cubicBezTo>
                    <a:pt x="104" y="207"/>
                    <a:pt x="310" y="414"/>
                    <a:pt x="440" y="543"/>
                  </a:cubicBezTo>
                  <a:cubicBezTo>
                    <a:pt x="672" y="776"/>
                    <a:pt x="978" y="892"/>
                    <a:pt x="1290" y="892"/>
                  </a:cubicBezTo>
                  <a:cubicBezTo>
                    <a:pt x="1394" y="892"/>
                    <a:pt x="1499" y="879"/>
                    <a:pt x="1603" y="853"/>
                  </a:cubicBezTo>
                  <a:cubicBezTo>
                    <a:pt x="1499" y="543"/>
                    <a:pt x="1189" y="310"/>
                    <a:pt x="957" y="104"/>
                  </a:cubicBezTo>
                  <a:cubicBezTo>
                    <a:pt x="646" y="0"/>
                    <a:pt x="31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" name="Picture 14" descr="Tree branch with dry leaves Royalty Free Vector Image"/>
          <p:cNvPicPr>
            <a:picLocks noChangeAspect="1" noChangeArrowheads="1"/>
          </p:cNvPicPr>
          <p:nvPr/>
        </p:nvPicPr>
        <p:blipFill>
          <a:blip r:embed="rId39" cstate="print">
            <a:extLst>
              <a:ext uri="{BEBA8EAE-BF5A-486C-A8C5-ECC9F3942E4B}">
                <a14:imgProps xmlns:a14="http://schemas.microsoft.com/office/drawing/2010/main">
                  <a14:imgLayer r:embed="rId40">
                    <a14:imgEffect>
                      <a14:backgroundRemoval t="0" b="89735" l="0" r="100000">
                        <a14:foregroundMark x1="60400" y1="23068" x2="65400" y2="22145"/>
                        <a14:foregroundMark x1="73200" y1="20531" x2="74600" y2="23299"/>
                        <a14:foregroundMark x1="84800" y1="14764" x2="92800" y2="15456"/>
                        <a14:foregroundMark x1="86400" y1="32065" x2="86400" y2="32065"/>
                        <a14:foregroundMark x1="90400" y1="34371" x2="90400" y2="34371"/>
                        <a14:foregroundMark x1="6000" y1="17070" x2="10000" y2="20761"/>
                        <a14:foregroundMark x1="48000" y1="37370" x2="48000" y2="37370"/>
                        <a14:backgroundMark x1="58000" y1="39446" x2="58000" y2="39446"/>
                        <a14:backgroundMark x1="62800" y1="28143" x2="62800" y2="2814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6705" flipH="1">
            <a:off x="10229378" y="513508"/>
            <a:ext cx="3003813" cy="2604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7">
            <a:extLst>
              <a:ext uri="{FF2B5EF4-FFF2-40B4-BE49-F238E27FC236}">
                <a16:creationId xmlns:a16="http://schemas.microsoft.com/office/drawing/2014/main" id="{226515EE-1FEC-4474-98D7-30A4E2B3CA23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815360">
            <a:off x="9900640" y="4927740"/>
            <a:ext cx="1159052" cy="1616166"/>
          </a:xfrm>
          <a:prstGeom prst="rect">
            <a:avLst/>
          </a:prstGeom>
          <a:ln>
            <a:solidFill>
              <a:schemeClr val="tx2"/>
            </a:solidFill>
          </a:ln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07" t="28323" r="29018" b="25384"/>
          <a:stretch/>
        </p:blipFill>
        <p:spPr>
          <a:xfrm>
            <a:off x="2094744" y="537552"/>
            <a:ext cx="7619750" cy="331776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5876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5033" fill="hold"/>
                                        <p:tgtEl>
                                          <p:spTgt spid="1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44444E-6 L 0.02057 0.00787 " pathEditMode="relative" rAng="0" ptsTypes="AA">
                                      <p:cBhvr>
                                        <p:cTn id="8" dur="1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9" y="39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02526 -1.85185E-6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06 -0.00579 L -0.0625 0.0002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78" y="30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96296E-6 L -0.00017 0.00031 C -0.00173 0.0074 -0.00416 0.01419 -0.00503 0.02222 C -0.0059 0.03024 -0.00538 0.03889 -0.0059 0.04753 C -0.00625 0.05771 -0.00659 0.06759 -0.00694 0.07808 C -0.00902 0.09382 -0.01059 0.10956 -0.01284 0.12531 C -0.01319 0.12839 -0.01371 0.1321 -0.0151 0.13487 C -0.01632 0.13765 -0.0184 0.13858 -0.01996 0.14105 C -0.03177 0.16111 -0.02222 0.14815 -0.03402 0.17037 C -0.0368 0.175 -0.03975 0.1787 -0.0427 0.18364 C -0.04427 0.18642 -0.04583 0.1895 -0.04757 0.19228 C -0.05538 0.21913 -0.04375 0.17315 -0.04288 0.20432 C -0.04184 0.23889 -0.04375 0.24012 -0.05191 0.25555 C -0.05312 0.26481 -0.05416 0.27376 -0.05572 0.28271 C -0.05625 0.28611 -0.05711 0.28889 -0.05798 0.29259 C -0.05902 0.29784 -0.06007 0.3037 -0.06093 0.30895 C -0.06857 0.36234 -0.06232 0.32747 -0.06822 0.35895 C -0.06996 0.37222 -0.07135 0.38549 -0.07326 0.39876 C -0.07326 0.39907 -0.07691 0.41389 -0.0776 0.41543 C -0.08038 0.41882 -0.0842 0.41913 -0.08697 0.42315 L -0.0901 0.42747 L -0.09027 0.42777 " pathEditMode="relative" rAng="540000" ptsTypes="AAAAAAAAAAAAAAAAAAAAAA">
                                      <p:cBhvr>
                                        <p:cTn id="14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14" y="2138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6.41975E-6 L -3.33333E-6 6.41975E-6 C -0.00052 0.00927 -0.00035 0.01852 -0.00156 0.02778 C -0.00191 0.03087 -0.00364 0.03272 -0.00434 0.0355 C -0.00555 0.03951 -0.00608 0.04414 -0.00729 0.04815 C -0.00799 0.05093 -0.0092 0.05309 -0.01007 0.05587 C -0.01736 0.0784 -0.00885 0.05494 -0.0158 0.07346 C -0.01441 0.07686 -0.01302 0.08056 -0.01146 0.08365 C -0.00972 0.08735 -0.00625 0.0892 -0.00573 0.09383 C -0.00382 0.11513 -0.00677 0.12686 -0.01007 0.14476 C -0.01215 0.15587 -0.01076 0.15001 -0.01441 0.16235 C -0.01892 0.20309 -0.01667 0.17809 -0.01441 0.26389 C -0.01406 0.27778 -0.01337 0.27902 -0.01146 0.28951 C -0.01198 0.2997 -0.01215 0.30988 -0.01302 0.31976 C -0.01319 0.32254 -0.01406 0.32501 -0.01441 0.32748 C -0.0151 0.33427 -0.01545 0.34106 -0.0158 0.34785 C -0.01788 0.3818 -0.0151 0.36636 -0.02014 0.38859 C -0.02257 0.41914 -0.02031 0.39476 -0.02292 0.41636 C -0.02378 0.42346 -0.02361 0.43149 -0.02726 0.43673 C -0.02847 0.43828 -0.03003 0.43828 -0.03142 0.4392 C -0.03333 0.44445 -0.03576 0.44908 -0.03715 0.45464 C -0.03854 0.45927 -0.03906 0.46482 -0.0401 0.46976 C -0.04062 0.47223 -0.0408 0.47501 -0.04149 0.47748 C -0.04531 0.49075 -0.04601 0.49198 -0.04861 0.50525 C -0.04965 0.51019 -0.05035 0.51575 -0.05156 0.52068 C -0.05278 0.52593 -0.05451 0.53056 -0.05573 0.53581 C -0.05677 0.53982 -0.05781 0.54414 -0.05868 0.54846 C -0.0592 0.55093 -0.0592 0.55402 -0.06007 0.55618 C -0.06111 0.55834 -0.06285 0.55957 -0.06441 0.56112 C -0.0658 0.56019 -0.06719 0.55865 -0.06858 0.55865 C -0.07205 0.55865 -0.07535 0.55957 -0.07864 0.56112 C -0.08212 0.56297 -0.0875 0.57007 -0.0901 0.57377 C -0.09305 0.57871 -0.09531 0.58519 -0.09861 0.5892 L -0.10295 0.59414 C -0.10364 0.59877 -0.10399 0.6068 -0.10868 0.60433 C -0.11094 0.60309 -0.11424 0.59661 -0.11424 0.59661 L -0.11424 0.59661 " pathEditMode="relative" ptsTypes="AAAAAAAAAAAAAAAAAAAAAAAAAAAAAAAAAAAAA">
                                      <p:cBhvr>
                                        <p:cTn id="1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9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654119" y="5022486"/>
            <a:ext cx="474681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We 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919151" y="5022485"/>
            <a:ext cx="274145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 dance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6" t="2243"/>
          <a:stretch/>
        </p:blipFill>
        <p:spPr>
          <a:xfrm>
            <a:off x="2917371" y="1043883"/>
            <a:ext cx="6234900" cy="389823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919578963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361581" y="5181504"/>
            <a:ext cx="763382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They can’t ____________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5146668" y="5181354"/>
            <a:ext cx="423545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 play the drums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2854862" y="884903"/>
            <a:ext cx="6424413" cy="4076029"/>
            <a:chOff x="6647027" y="3819258"/>
            <a:chExt cx="3506504" cy="2337838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7027" y="3819258"/>
              <a:ext cx="3506504" cy="2337838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9702208" y="5659876"/>
              <a:ext cx="451323" cy="497220"/>
            </a:xfrm>
            <a:prstGeom prst="rect">
              <a:avLst/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1861631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663493" y="5209424"/>
            <a:ext cx="459292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rgbClr val="C4D7D1">
                    <a:lumMod val="10000"/>
                  </a:srgbClr>
                </a:solidFill>
                <a:latin typeface="Comic Sans MS" panose="030F0702030302020204" pitchFamily="66" charset="0"/>
              </a:rPr>
              <a:t>He 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952380" y="5209424"/>
            <a:ext cx="262123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rgbClr val="F77A7D">
                    <a:lumMod val="75000"/>
                  </a:srgbClr>
                </a:solidFill>
                <a:latin typeface="Comic Sans MS" panose="030F0702030302020204" pitchFamily="66" charset="0"/>
              </a:rPr>
              <a:t>can’t sing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1693" y="830382"/>
            <a:ext cx="6389721" cy="426012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80797239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915735" y="768744"/>
            <a:ext cx="6223109" cy="4423743"/>
            <a:chOff x="1704442" y="760129"/>
            <a:chExt cx="3506505" cy="2337911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704442" y="760129"/>
              <a:ext cx="3506504" cy="2337911"/>
            </a:xfrm>
            <a:prstGeom prst="rect">
              <a:avLst/>
            </a:prstGeom>
          </p:spPr>
        </p:pic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795441" y="2647667"/>
              <a:ext cx="415506" cy="450132"/>
            </a:xfrm>
            <a:prstGeom prst="rect">
              <a:avLst/>
            </a:prstGeom>
          </p:spPr>
        </p:pic>
      </p:grpSp>
      <p:sp>
        <p:nvSpPr>
          <p:cNvPr id="5" name="TextBox 4"/>
          <p:cNvSpPr txBox="1"/>
          <p:nvPr/>
        </p:nvSpPr>
        <p:spPr>
          <a:xfrm>
            <a:off x="3948032" y="5414373"/>
            <a:ext cx="415851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I 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876180" y="5383596"/>
            <a:ext cx="253627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 paint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82682602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764;p93"/>
          <p:cNvSpPr/>
          <p:nvPr/>
        </p:nvSpPr>
        <p:spPr>
          <a:xfrm>
            <a:off x="1551660" y="2072063"/>
            <a:ext cx="9204571" cy="2869380"/>
          </a:xfrm>
          <a:custGeom>
            <a:avLst/>
            <a:gdLst/>
            <a:ahLst/>
            <a:cxnLst/>
            <a:rect l="l" t="t" r="r" b="b"/>
            <a:pathLst>
              <a:path w="144795" h="29926" extrusionOk="0">
                <a:moveTo>
                  <a:pt x="140320" y="2923"/>
                </a:moveTo>
                <a:cubicBezTo>
                  <a:pt x="140941" y="2923"/>
                  <a:pt x="141536" y="3402"/>
                  <a:pt x="141536" y="4124"/>
                </a:cubicBezTo>
                <a:cubicBezTo>
                  <a:pt x="141554" y="4800"/>
                  <a:pt x="141016" y="5337"/>
                  <a:pt x="140341" y="5354"/>
                </a:cubicBezTo>
                <a:cubicBezTo>
                  <a:pt x="139266" y="5354"/>
                  <a:pt x="138712" y="4055"/>
                  <a:pt x="139457" y="3292"/>
                </a:cubicBezTo>
                <a:cubicBezTo>
                  <a:pt x="139707" y="3037"/>
                  <a:pt x="140017" y="2923"/>
                  <a:pt x="140320" y="2923"/>
                </a:cubicBezTo>
                <a:close/>
                <a:moveTo>
                  <a:pt x="136315" y="2958"/>
                </a:moveTo>
                <a:cubicBezTo>
                  <a:pt x="136937" y="2958"/>
                  <a:pt x="137534" y="3441"/>
                  <a:pt x="137534" y="4176"/>
                </a:cubicBezTo>
                <a:cubicBezTo>
                  <a:pt x="137534" y="4835"/>
                  <a:pt x="136996" y="5389"/>
                  <a:pt x="136338" y="5389"/>
                </a:cubicBezTo>
                <a:cubicBezTo>
                  <a:pt x="136331" y="5389"/>
                  <a:pt x="136323" y="5389"/>
                  <a:pt x="136316" y="5389"/>
                </a:cubicBezTo>
                <a:cubicBezTo>
                  <a:pt x="135239" y="5389"/>
                  <a:pt x="134697" y="4102"/>
                  <a:pt x="135454" y="3327"/>
                </a:cubicBezTo>
                <a:cubicBezTo>
                  <a:pt x="135703" y="3072"/>
                  <a:pt x="136012" y="2958"/>
                  <a:pt x="136315" y="2958"/>
                </a:cubicBezTo>
                <a:close/>
                <a:moveTo>
                  <a:pt x="132304" y="3005"/>
                </a:moveTo>
                <a:cubicBezTo>
                  <a:pt x="132923" y="3005"/>
                  <a:pt x="133513" y="3480"/>
                  <a:pt x="133513" y="4211"/>
                </a:cubicBezTo>
                <a:cubicBezTo>
                  <a:pt x="133531" y="4869"/>
                  <a:pt x="132994" y="5424"/>
                  <a:pt x="132318" y="5424"/>
                </a:cubicBezTo>
                <a:cubicBezTo>
                  <a:pt x="132311" y="5424"/>
                  <a:pt x="132304" y="5424"/>
                  <a:pt x="132297" y="5424"/>
                </a:cubicBezTo>
                <a:cubicBezTo>
                  <a:pt x="131236" y="5424"/>
                  <a:pt x="130694" y="4136"/>
                  <a:pt x="131434" y="3379"/>
                </a:cubicBezTo>
                <a:cubicBezTo>
                  <a:pt x="131686" y="3121"/>
                  <a:pt x="131999" y="3005"/>
                  <a:pt x="132304" y="3005"/>
                </a:cubicBezTo>
                <a:close/>
                <a:moveTo>
                  <a:pt x="128290" y="3052"/>
                </a:moveTo>
                <a:cubicBezTo>
                  <a:pt x="128908" y="3052"/>
                  <a:pt x="129499" y="3523"/>
                  <a:pt x="129511" y="4245"/>
                </a:cubicBezTo>
                <a:cubicBezTo>
                  <a:pt x="129511" y="4921"/>
                  <a:pt x="128973" y="5458"/>
                  <a:pt x="128315" y="5476"/>
                </a:cubicBezTo>
                <a:cubicBezTo>
                  <a:pt x="127223" y="5476"/>
                  <a:pt x="126669" y="4193"/>
                  <a:pt x="127431" y="3414"/>
                </a:cubicBezTo>
                <a:cubicBezTo>
                  <a:pt x="127681" y="3164"/>
                  <a:pt x="127989" y="3052"/>
                  <a:pt x="128290" y="3052"/>
                </a:cubicBezTo>
                <a:close/>
                <a:moveTo>
                  <a:pt x="124271" y="3087"/>
                </a:moveTo>
                <a:cubicBezTo>
                  <a:pt x="124894" y="3087"/>
                  <a:pt x="125490" y="3563"/>
                  <a:pt x="125490" y="4297"/>
                </a:cubicBezTo>
                <a:cubicBezTo>
                  <a:pt x="125508" y="4956"/>
                  <a:pt x="124971" y="5510"/>
                  <a:pt x="124295" y="5510"/>
                </a:cubicBezTo>
                <a:cubicBezTo>
                  <a:pt x="124288" y="5511"/>
                  <a:pt x="124281" y="5511"/>
                  <a:pt x="124274" y="5511"/>
                </a:cubicBezTo>
                <a:cubicBezTo>
                  <a:pt x="123213" y="5511"/>
                  <a:pt x="122671" y="4223"/>
                  <a:pt x="123411" y="3448"/>
                </a:cubicBezTo>
                <a:cubicBezTo>
                  <a:pt x="123660" y="3199"/>
                  <a:pt x="123969" y="3087"/>
                  <a:pt x="124271" y="3087"/>
                </a:cubicBezTo>
                <a:close/>
                <a:moveTo>
                  <a:pt x="120259" y="3138"/>
                </a:moveTo>
                <a:cubicBezTo>
                  <a:pt x="120877" y="3138"/>
                  <a:pt x="121476" y="3610"/>
                  <a:pt x="121488" y="4332"/>
                </a:cubicBezTo>
                <a:cubicBezTo>
                  <a:pt x="121488" y="5008"/>
                  <a:pt x="120951" y="5545"/>
                  <a:pt x="120275" y="5562"/>
                </a:cubicBezTo>
                <a:cubicBezTo>
                  <a:pt x="119200" y="5562"/>
                  <a:pt x="118646" y="4263"/>
                  <a:pt x="119408" y="3500"/>
                </a:cubicBezTo>
                <a:cubicBezTo>
                  <a:pt x="119653" y="3250"/>
                  <a:pt x="119958" y="3138"/>
                  <a:pt x="120259" y="3138"/>
                </a:cubicBezTo>
                <a:close/>
                <a:moveTo>
                  <a:pt x="116241" y="3177"/>
                </a:moveTo>
                <a:cubicBezTo>
                  <a:pt x="116866" y="3177"/>
                  <a:pt x="117468" y="3658"/>
                  <a:pt x="117468" y="4384"/>
                </a:cubicBezTo>
                <a:cubicBezTo>
                  <a:pt x="117468" y="5060"/>
                  <a:pt x="116930" y="5597"/>
                  <a:pt x="116272" y="5597"/>
                </a:cubicBezTo>
                <a:cubicBezTo>
                  <a:pt x="116265" y="5597"/>
                  <a:pt x="116258" y="5597"/>
                  <a:pt x="116250" y="5597"/>
                </a:cubicBezTo>
                <a:cubicBezTo>
                  <a:pt x="115173" y="5597"/>
                  <a:pt x="114631" y="4310"/>
                  <a:pt x="115388" y="3535"/>
                </a:cubicBezTo>
                <a:cubicBezTo>
                  <a:pt x="115635" y="3288"/>
                  <a:pt x="115941" y="3177"/>
                  <a:pt x="116241" y="3177"/>
                </a:cubicBezTo>
                <a:close/>
                <a:moveTo>
                  <a:pt x="112237" y="3217"/>
                </a:moveTo>
                <a:cubicBezTo>
                  <a:pt x="112854" y="3217"/>
                  <a:pt x="113453" y="3697"/>
                  <a:pt x="113465" y="4419"/>
                </a:cubicBezTo>
                <a:cubicBezTo>
                  <a:pt x="113465" y="5095"/>
                  <a:pt x="112928" y="5632"/>
                  <a:pt x="112252" y="5649"/>
                </a:cubicBezTo>
                <a:cubicBezTo>
                  <a:pt x="111177" y="5649"/>
                  <a:pt x="110623" y="4349"/>
                  <a:pt x="111385" y="3587"/>
                </a:cubicBezTo>
                <a:cubicBezTo>
                  <a:pt x="111630" y="3331"/>
                  <a:pt x="111935" y="3217"/>
                  <a:pt x="112237" y="3217"/>
                </a:cubicBezTo>
                <a:close/>
                <a:moveTo>
                  <a:pt x="108222" y="3260"/>
                </a:moveTo>
                <a:cubicBezTo>
                  <a:pt x="108840" y="3260"/>
                  <a:pt x="109433" y="3736"/>
                  <a:pt x="109445" y="4471"/>
                </a:cubicBezTo>
                <a:cubicBezTo>
                  <a:pt x="109445" y="5129"/>
                  <a:pt x="108907" y="5684"/>
                  <a:pt x="108249" y="5684"/>
                </a:cubicBezTo>
                <a:cubicBezTo>
                  <a:pt x="108242" y="5684"/>
                  <a:pt x="108235" y="5684"/>
                  <a:pt x="108227" y="5684"/>
                </a:cubicBezTo>
                <a:cubicBezTo>
                  <a:pt x="107150" y="5684"/>
                  <a:pt x="106608" y="4396"/>
                  <a:pt x="107365" y="3622"/>
                </a:cubicBezTo>
                <a:cubicBezTo>
                  <a:pt x="107614" y="3372"/>
                  <a:pt x="107921" y="3260"/>
                  <a:pt x="108222" y="3260"/>
                </a:cubicBezTo>
                <a:close/>
                <a:moveTo>
                  <a:pt x="104213" y="3312"/>
                </a:moveTo>
                <a:cubicBezTo>
                  <a:pt x="104829" y="3312"/>
                  <a:pt x="105424" y="3783"/>
                  <a:pt x="105424" y="4505"/>
                </a:cubicBezTo>
                <a:cubicBezTo>
                  <a:pt x="105442" y="5181"/>
                  <a:pt x="104905" y="5718"/>
                  <a:pt x="104229" y="5736"/>
                </a:cubicBezTo>
                <a:cubicBezTo>
                  <a:pt x="103155" y="5736"/>
                  <a:pt x="102600" y="4436"/>
                  <a:pt x="103362" y="3674"/>
                </a:cubicBezTo>
                <a:cubicBezTo>
                  <a:pt x="103607" y="3424"/>
                  <a:pt x="103912" y="3312"/>
                  <a:pt x="104213" y="3312"/>
                </a:cubicBezTo>
                <a:close/>
                <a:moveTo>
                  <a:pt x="100191" y="3347"/>
                </a:moveTo>
                <a:cubicBezTo>
                  <a:pt x="100810" y="3347"/>
                  <a:pt x="101410" y="3823"/>
                  <a:pt x="101422" y="4557"/>
                </a:cubicBezTo>
                <a:cubicBezTo>
                  <a:pt x="101422" y="5216"/>
                  <a:pt x="100885" y="5753"/>
                  <a:pt x="100226" y="5770"/>
                </a:cubicBezTo>
                <a:cubicBezTo>
                  <a:pt x="100219" y="5770"/>
                  <a:pt x="100212" y="5770"/>
                  <a:pt x="100204" y="5770"/>
                </a:cubicBezTo>
                <a:cubicBezTo>
                  <a:pt x="99127" y="5770"/>
                  <a:pt x="98585" y="4483"/>
                  <a:pt x="99342" y="3708"/>
                </a:cubicBezTo>
                <a:cubicBezTo>
                  <a:pt x="99586" y="3459"/>
                  <a:pt x="99891" y="3347"/>
                  <a:pt x="100191" y="3347"/>
                </a:cubicBezTo>
                <a:close/>
                <a:moveTo>
                  <a:pt x="96185" y="3390"/>
                </a:moveTo>
                <a:cubicBezTo>
                  <a:pt x="96807" y="3390"/>
                  <a:pt x="97402" y="3870"/>
                  <a:pt x="97402" y="4592"/>
                </a:cubicBezTo>
                <a:cubicBezTo>
                  <a:pt x="97419" y="5268"/>
                  <a:pt x="96882" y="5805"/>
                  <a:pt x="96206" y="5805"/>
                </a:cubicBezTo>
                <a:lnTo>
                  <a:pt x="96206" y="5822"/>
                </a:lnTo>
                <a:cubicBezTo>
                  <a:pt x="95132" y="5822"/>
                  <a:pt x="94577" y="4523"/>
                  <a:pt x="95322" y="3760"/>
                </a:cubicBezTo>
                <a:cubicBezTo>
                  <a:pt x="95572" y="3505"/>
                  <a:pt x="95882" y="3390"/>
                  <a:pt x="96185" y="3390"/>
                </a:cubicBezTo>
                <a:close/>
                <a:moveTo>
                  <a:pt x="92168" y="3433"/>
                </a:moveTo>
                <a:cubicBezTo>
                  <a:pt x="92787" y="3433"/>
                  <a:pt x="93387" y="3909"/>
                  <a:pt x="93399" y="4644"/>
                </a:cubicBezTo>
                <a:cubicBezTo>
                  <a:pt x="93399" y="5302"/>
                  <a:pt x="92862" y="5840"/>
                  <a:pt x="92203" y="5857"/>
                </a:cubicBezTo>
                <a:cubicBezTo>
                  <a:pt x="92196" y="5857"/>
                  <a:pt x="92189" y="5857"/>
                  <a:pt x="92182" y="5857"/>
                </a:cubicBezTo>
                <a:cubicBezTo>
                  <a:pt x="91104" y="5857"/>
                  <a:pt x="90562" y="4570"/>
                  <a:pt x="91319" y="3795"/>
                </a:cubicBezTo>
                <a:cubicBezTo>
                  <a:pt x="91563" y="3546"/>
                  <a:pt x="91868" y="3433"/>
                  <a:pt x="92168" y="3433"/>
                </a:cubicBezTo>
                <a:close/>
                <a:moveTo>
                  <a:pt x="88158" y="3477"/>
                </a:moveTo>
                <a:cubicBezTo>
                  <a:pt x="88776" y="3477"/>
                  <a:pt x="89367" y="3957"/>
                  <a:pt x="89379" y="4679"/>
                </a:cubicBezTo>
                <a:cubicBezTo>
                  <a:pt x="89396" y="5354"/>
                  <a:pt x="88859" y="5892"/>
                  <a:pt x="88183" y="5909"/>
                </a:cubicBezTo>
                <a:cubicBezTo>
                  <a:pt x="87109" y="5909"/>
                  <a:pt x="86537" y="4609"/>
                  <a:pt x="87299" y="3847"/>
                </a:cubicBezTo>
                <a:cubicBezTo>
                  <a:pt x="87549" y="3591"/>
                  <a:pt x="87857" y="3477"/>
                  <a:pt x="88158" y="3477"/>
                </a:cubicBezTo>
                <a:close/>
                <a:moveTo>
                  <a:pt x="84142" y="3512"/>
                </a:moveTo>
                <a:cubicBezTo>
                  <a:pt x="84764" y="3512"/>
                  <a:pt x="85359" y="3991"/>
                  <a:pt x="85359" y="4713"/>
                </a:cubicBezTo>
                <a:cubicBezTo>
                  <a:pt x="85359" y="5389"/>
                  <a:pt x="84839" y="5926"/>
                  <a:pt x="84163" y="5944"/>
                </a:cubicBezTo>
                <a:cubicBezTo>
                  <a:pt x="84156" y="5944"/>
                  <a:pt x="84149" y="5944"/>
                  <a:pt x="84142" y="5944"/>
                </a:cubicBezTo>
                <a:cubicBezTo>
                  <a:pt x="83081" y="5944"/>
                  <a:pt x="82522" y="4639"/>
                  <a:pt x="83279" y="3882"/>
                </a:cubicBezTo>
                <a:cubicBezTo>
                  <a:pt x="83529" y="3626"/>
                  <a:pt x="83839" y="3512"/>
                  <a:pt x="84142" y="3512"/>
                </a:cubicBezTo>
                <a:close/>
                <a:moveTo>
                  <a:pt x="80127" y="3554"/>
                </a:moveTo>
                <a:cubicBezTo>
                  <a:pt x="80745" y="3554"/>
                  <a:pt x="81344" y="4026"/>
                  <a:pt x="81356" y="4748"/>
                </a:cubicBezTo>
                <a:cubicBezTo>
                  <a:pt x="81356" y="5424"/>
                  <a:pt x="80819" y="5978"/>
                  <a:pt x="80143" y="5978"/>
                </a:cubicBezTo>
                <a:cubicBezTo>
                  <a:pt x="80136" y="5978"/>
                  <a:pt x="80129" y="5978"/>
                  <a:pt x="80122" y="5978"/>
                </a:cubicBezTo>
                <a:cubicBezTo>
                  <a:pt x="79061" y="5978"/>
                  <a:pt x="78519" y="4691"/>
                  <a:pt x="79276" y="3916"/>
                </a:cubicBezTo>
                <a:cubicBezTo>
                  <a:pt x="79521" y="3666"/>
                  <a:pt x="79826" y="3554"/>
                  <a:pt x="80127" y="3554"/>
                </a:cubicBezTo>
                <a:close/>
                <a:moveTo>
                  <a:pt x="76115" y="3595"/>
                </a:moveTo>
                <a:cubicBezTo>
                  <a:pt x="76730" y="3595"/>
                  <a:pt x="77324" y="4069"/>
                  <a:pt x="77336" y="4800"/>
                </a:cubicBezTo>
                <a:cubicBezTo>
                  <a:pt x="77336" y="5458"/>
                  <a:pt x="76816" y="6013"/>
                  <a:pt x="76140" y="6030"/>
                </a:cubicBezTo>
                <a:lnTo>
                  <a:pt x="76157" y="6030"/>
                </a:lnTo>
                <a:cubicBezTo>
                  <a:pt x="76150" y="6030"/>
                  <a:pt x="76143" y="6030"/>
                  <a:pt x="76136" y="6030"/>
                </a:cubicBezTo>
                <a:cubicBezTo>
                  <a:pt x="75058" y="6030"/>
                  <a:pt x="74499" y="4743"/>
                  <a:pt x="75256" y="3968"/>
                </a:cubicBezTo>
                <a:cubicBezTo>
                  <a:pt x="75503" y="3710"/>
                  <a:pt x="75811" y="3595"/>
                  <a:pt x="76115" y="3595"/>
                </a:cubicBezTo>
                <a:close/>
                <a:moveTo>
                  <a:pt x="72112" y="3641"/>
                </a:moveTo>
                <a:cubicBezTo>
                  <a:pt x="72730" y="3641"/>
                  <a:pt x="73321" y="4112"/>
                  <a:pt x="73333" y="4835"/>
                </a:cubicBezTo>
                <a:cubicBezTo>
                  <a:pt x="73350" y="5510"/>
                  <a:pt x="72813" y="6065"/>
                  <a:pt x="72137" y="6065"/>
                </a:cubicBezTo>
                <a:cubicBezTo>
                  <a:pt x="72130" y="6065"/>
                  <a:pt x="72123" y="6065"/>
                  <a:pt x="72116" y="6065"/>
                </a:cubicBezTo>
                <a:cubicBezTo>
                  <a:pt x="71055" y="6065"/>
                  <a:pt x="70496" y="4777"/>
                  <a:pt x="71253" y="4003"/>
                </a:cubicBezTo>
                <a:cubicBezTo>
                  <a:pt x="71503" y="3753"/>
                  <a:pt x="71811" y="3641"/>
                  <a:pt x="72112" y="3641"/>
                </a:cubicBezTo>
                <a:close/>
                <a:moveTo>
                  <a:pt x="68093" y="3676"/>
                </a:moveTo>
                <a:cubicBezTo>
                  <a:pt x="68716" y="3676"/>
                  <a:pt x="69313" y="4152"/>
                  <a:pt x="69313" y="4887"/>
                </a:cubicBezTo>
                <a:cubicBezTo>
                  <a:pt x="69330" y="5562"/>
                  <a:pt x="68793" y="6117"/>
                  <a:pt x="68117" y="6117"/>
                </a:cubicBezTo>
                <a:cubicBezTo>
                  <a:pt x="67043" y="6117"/>
                  <a:pt x="66488" y="4817"/>
                  <a:pt x="67233" y="4037"/>
                </a:cubicBezTo>
                <a:cubicBezTo>
                  <a:pt x="67483" y="3788"/>
                  <a:pt x="67791" y="3676"/>
                  <a:pt x="68093" y="3676"/>
                </a:cubicBezTo>
                <a:close/>
                <a:moveTo>
                  <a:pt x="64082" y="3720"/>
                </a:moveTo>
                <a:cubicBezTo>
                  <a:pt x="64699" y="3720"/>
                  <a:pt x="65298" y="4199"/>
                  <a:pt x="65310" y="4921"/>
                </a:cubicBezTo>
                <a:cubicBezTo>
                  <a:pt x="65310" y="5597"/>
                  <a:pt x="64773" y="6152"/>
                  <a:pt x="64097" y="6152"/>
                </a:cubicBezTo>
                <a:cubicBezTo>
                  <a:pt x="64090" y="6152"/>
                  <a:pt x="64083" y="6152"/>
                  <a:pt x="64076" y="6152"/>
                </a:cubicBezTo>
                <a:cubicBezTo>
                  <a:pt x="63015" y="6152"/>
                  <a:pt x="62473" y="4864"/>
                  <a:pt x="63230" y="4089"/>
                </a:cubicBezTo>
                <a:cubicBezTo>
                  <a:pt x="63475" y="3834"/>
                  <a:pt x="63781" y="3720"/>
                  <a:pt x="64082" y="3720"/>
                </a:cubicBezTo>
                <a:close/>
                <a:moveTo>
                  <a:pt x="60070" y="3763"/>
                </a:moveTo>
                <a:cubicBezTo>
                  <a:pt x="60693" y="3763"/>
                  <a:pt x="61290" y="4238"/>
                  <a:pt x="61290" y="4973"/>
                </a:cubicBezTo>
                <a:cubicBezTo>
                  <a:pt x="61307" y="5632"/>
                  <a:pt x="60770" y="6186"/>
                  <a:pt x="60094" y="6186"/>
                </a:cubicBezTo>
                <a:cubicBezTo>
                  <a:pt x="60087" y="6186"/>
                  <a:pt x="60080" y="6186"/>
                  <a:pt x="60073" y="6186"/>
                </a:cubicBezTo>
                <a:cubicBezTo>
                  <a:pt x="58995" y="6186"/>
                  <a:pt x="58453" y="4899"/>
                  <a:pt x="59210" y="4124"/>
                </a:cubicBezTo>
                <a:cubicBezTo>
                  <a:pt x="59460" y="3875"/>
                  <a:pt x="59768" y="3763"/>
                  <a:pt x="60070" y="3763"/>
                </a:cubicBezTo>
                <a:close/>
                <a:moveTo>
                  <a:pt x="56059" y="3806"/>
                </a:moveTo>
                <a:cubicBezTo>
                  <a:pt x="56677" y="3806"/>
                  <a:pt x="57275" y="4286"/>
                  <a:pt x="57287" y="5008"/>
                </a:cubicBezTo>
                <a:cubicBezTo>
                  <a:pt x="57287" y="5684"/>
                  <a:pt x="56750" y="6221"/>
                  <a:pt x="56074" y="6238"/>
                </a:cubicBezTo>
                <a:cubicBezTo>
                  <a:pt x="56067" y="6238"/>
                  <a:pt x="56060" y="6238"/>
                  <a:pt x="56053" y="6238"/>
                </a:cubicBezTo>
                <a:cubicBezTo>
                  <a:pt x="54992" y="6238"/>
                  <a:pt x="54450" y="4934"/>
                  <a:pt x="55208" y="4176"/>
                </a:cubicBezTo>
                <a:cubicBezTo>
                  <a:pt x="55452" y="3920"/>
                  <a:pt x="55758" y="3806"/>
                  <a:pt x="56059" y="3806"/>
                </a:cubicBezTo>
                <a:close/>
                <a:moveTo>
                  <a:pt x="52044" y="3849"/>
                </a:moveTo>
                <a:cubicBezTo>
                  <a:pt x="52663" y="3849"/>
                  <a:pt x="53255" y="4325"/>
                  <a:pt x="53267" y="5060"/>
                </a:cubicBezTo>
                <a:cubicBezTo>
                  <a:pt x="53267" y="5718"/>
                  <a:pt x="52730" y="6273"/>
                  <a:pt x="52071" y="6273"/>
                </a:cubicBezTo>
                <a:cubicBezTo>
                  <a:pt x="52064" y="6273"/>
                  <a:pt x="52057" y="6273"/>
                  <a:pt x="52050" y="6273"/>
                </a:cubicBezTo>
                <a:cubicBezTo>
                  <a:pt x="50990" y="6273"/>
                  <a:pt x="50447" y="4985"/>
                  <a:pt x="51187" y="4211"/>
                </a:cubicBezTo>
                <a:cubicBezTo>
                  <a:pt x="51437" y="3962"/>
                  <a:pt x="51743" y="3849"/>
                  <a:pt x="52044" y="3849"/>
                </a:cubicBezTo>
                <a:close/>
                <a:moveTo>
                  <a:pt x="48030" y="3893"/>
                </a:moveTo>
                <a:cubicBezTo>
                  <a:pt x="48652" y="3893"/>
                  <a:pt x="49247" y="4372"/>
                  <a:pt x="49247" y="5095"/>
                </a:cubicBezTo>
                <a:cubicBezTo>
                  <a:pt x="49264" y="5770"/>
                  <a:pt x="48727" y="6307"/>
                  <a:pt x="48051" y="6325"/>
                </a:cubicBezTo>
                <a:cubicBezTo>
                  <a:pt x="48044" y="6325"/>
                  <a:pt x="48037" y="6325"/>
                  <a:pt x="48030" y="6325"/>
                </a:cubicBezTo>
                <a:cubicBezTo>
                  <a:pt x="46970" y="6325"/>
                  <a:pt x="46427" y="5020"/>
                  <a:pt x="47167" y="4263"/>
                </a:cubicBezTo>
                <a:cubicBezTo>
                  <a:pt x="47417" y="4007"/>
                  <a:pt x="47727" y="3893"/>
                  <a:pt x="48030" y="3893"/>
                </a:cubicBezTo>
                <a:close/>
                <a:moveTo>
                  <a:pt x="44021" y="3936"/>
                </a:moveTo>
                <a:cubicBezTo>
                  <a:pt x="44640" y="3936"/>
                  <a:pt x="45232" y="4412"/>
                  <a:pt x="45244" y="5146"/>
                </a:cubicBezTo>
                <a:cubicBezTo>
                  <a:pt x="45244" y="5805"/>
                  <a:pt x="44707" y="6359"/>
                  <a:pt x="44048" y="6359"/>
                </a:cubicBezTo>
                <a:cubicBezTo>
                  <a:pt x="44041" y="6360"/>
                  <a:pt x="44034" y="6360"/>
                  <a:pt x="44027" y="6360"/>
                </a:cubicBezTo>
                <a:cubicBezTo>
                  <a:pt x="42950" y="6360"/>
                  <a:pt x="42424" y="5072"/>
                  <a:pt x="43165" y="4297"/>
                </a:cubicBezTo>
                <a:cubicBezTo>
                  <a:pt x="43414" y="4048"/>
                  <a:pt x="43720" y="3936"/>
                  <a:pt x="44021" y="3936"/>
                </a:cubicBezTo>
                <a:close/>
                <a:moveTo>
                  <a:pt x="40007" y="3980"/>
                </a:moveTo>
                <a:cubicBezTo>
                  <a:pt x="40629" y="3980"/>
                  <a:pt x="41224" y="4459"/>
                  <a:pt x="41224" y="5181"/>
                </a:cubicBezTo>
                <a:cubicBezTo>
                  <a:pt x="41241" y="5857"/>
                  <a:pt x="40704" y="6394"/>
                  <a:pt x="40028" y="6411"/>
                </a:cubicBezTo>
                <a:cubicBezTo>
                  <a:pt x="38954" y="6411"/>
                  <a:pt x="38399" y="5112"/>
                  <a:pt x="39144" y="4349"/>
                </a:cubicBezTo>
                <a:cubicBezTo>
                  <a:pt x="39394" y="4094"/>
                  <a:pt x="39704" y="3980"/>
                  <a:pt x="40007" y="3980"/>
                </a:cubicBezTo>
                <a:close/>
                <a:moveTo>
                  <a:pt x="36000" y="4022"/>
                </a:moveTo>
                <a:cubicBezTo>
                  <a:pt x="36618" y="4022"/>
                  <a:pt x="37209" y="4494"/>
                  <a:pt x="37221" y="5216"/>
                </a:cubicBezTo>
                <a:cubicBezTo>
                  <a:pt x="37221" y="5892"/>
                  <a:pt x="36684" y="6446"/>
                  <a:pt x="36025" y="6446"/>
                </a:cubicBezTo>
                <a:cubicBezTo>
                  <a:pt x="36018" y="6446"/>
                  <a:pt x="36011" y="6446"/>
                  <a:pt x="36004" y="6446"/>
                </a:cubicBezTo>
                <a:cubicBezTo>
                  <a:pt x="34926" y="6446"/>
                  <a:pt x="34384" y="5159"/>
                  <a:pt x="35142" y="4384"/>
                </a:cubicBezTo>
                <a:cubicBezTo>
                  <a:pt x="35392" y="4134"/>
                  <a:pt x="35699" y="4022"/>
                  <a:pt x="36000" y="4022"/>
                </a:cubicBezTo>
                <a:close/>
                <a:moveTo>
                  <a:pt x="31992" y="4062"/>
                </a:moveTo>
                <a:cubicBezTo>
                  <a:pt x="32611" y="4062"/>
                  <a:pt x="33201" y="4537"/>
                  <a:pt x="33201" y="5268"/>
                </a:cubicBezTo>
                <a:cubicBezTo>
                  <a:pt x="33201" y="5926"/>
                  <a:pt x="32681" y="6481"/>
                  <a:pt x="32005" y="6481"/>
                </a:cubicBezTo>
                <a:cubicBezTo>
                  <a:pt x="31998" y="6481"/>
                  <a:pt x="31991" y="6481"/>
                  <a:pt x="31984" y="6481"/>
                </a:cubicBezTo>
                <a:cubicBezTo>
                  <a:pt x="30923" y="6481"/>
                  <a:pt x="30364" y="5193"/>
                  <a:pt x="31121" y="4436"/>
                </a:cubicBezTo>
                <a:cubicBezTo>
                  <a:pt x="31374" y="4178"/>
                  <a:pt x="31686" y="4062"/>
                  <a:pt x="31992" y="4062"/>
                </a:cubicBezTo>
                <a:close/>
                <a:moveTo>
                  <a:pt x="27970" y="4109"/>
                </a:moveTo>
                <a:cubicBezTo>
                  <a:pt x="28587" y="4109"/>
                  <a:pt x="29186" y="4580"/>
                  <a:pt x="29198" y="5302"/>
                </a:cubicBezTo>
                <a:cubicBezTo>
                  <a:pt x="29198" y="5978"/>
                  <a:pt x="28661" y="6533"/>
                  <a:pt x="27985" y="6533"/>
                </a:cubicBezTo>
                <a:cubicBezTo>
                  <a:pt x="26911" y="6533"/>
                  <a:pt x="26356" y="5250"/>
                  <a:pt x="27119" y="4471"/>
                </a:cubicBezTo>
                <a:cubicBezTo>
                  <a:pt x="27363" y="4221"/>
                  <a:pt x="27669" y="4109"/>
                  <a:pt x="27970" y="4109"/>
                </a:cubicBezTo>
                <a:close/>
                <a:moveTo>
                  <a:pt x="23955" y="4144"/>
                </a:moveTo>
                <a:cubicBezTo>
                  <a:pt x="24574" y="4144"/>
                  <a:pt x="25166" y="4620"/>
                  <a:pt x="25178" y="5354"/>
                </a:cubicBezTo>
                <a:cubicBezTo>
                  <a:pt x="25178" y="6013"/>
                  <a:pt x="24641" y="6567"/>
                  <a:pt x="23982" y="6567"/>
                </a:cubicBezTo>
                <a:cubicBezTo>
                  <a:pt x="23975" y="6568"/>
                  <a:pt x="23968" y="6568"/>
                  <a:pt x="23961" y="6568"/>
                </a:cubicBezTo>
                <a:cubicBezTo>
                  <a:pt x="22883" y="6568"/>
                  <a:pt x="22341" y="5280"/>
                  <a:pt x="23099" y="4505"/>
                </a:cubicBezTo>
                <a:cubicBezTo>
                  <a:pt x="23348" y="4256"/>
                  <a:pt x="23654" y="4144"/>
                  <a:pt x="23955" y="4144"/>
                </a:cubicBezTo>
                <a:close/>
                <a:moveTo>
                  <a:pt x="19942" y="4188"/>
                </a:moveTo>
                <a:cubicBezTo>
                  <a:pt x="20565" y="4188"/>
                  <a:pt x="21163" y="4667"/>
                  <a:pt x="21175" y="5389"/>
                </a:cubicBezTo>
                <a:cubicBezTo>
                  <a:pt x="21175" y="6065"/>
                  <a:pt x="20638" y="6602"/>
                  <a:pt x="19962" y="6619"/>
                </a:cubicBezTo>
                <a:cubicBezTo>
                  <a:pt x="19955" y="6620"/>
                  <a:pt x="19948" y="6620"/>
                  <a:pt x="19941" y="6620"/>
                </a:cubicBezTo>
                <a:cubicBezTo>
                  <a:pt x="18881" y="6620"/>
                  <a:pt x="18338" y="5315"/>
                  <a:pt x="19078" y="4557"/>
                </a:cubicBezTo>
                <a:cubicBezTo>
                  <a:pt x="19328" y="4302"/>
                  <a:pt x="19638" y="4188"/>
                  <a:pt x="19942" y="4188"/>
                </a:cubicBezTo>
                <a:close/>
                <a:moveTo>
                  <a:pt x="15932" y="4231"/>
                </a:moveTo>
                <a:cubicBezTo>
                  <a:pt x="16551" y="4231"/>
                  <a:pt x="17143" y="4706"/>
                  <a:pt x="17155" y="5441"/>
                </a:cubicBezTo>
                <a:cubicBezTo>
                  <a:pt x="17155" y="6100"/>
                  <a:pt x="16618" y="6654"/>
                  <a:pt x="15959" y="6654"/>
                </a:cubicBezTo>
                <a:cubicBezTo>
                  <a:pt x="15952" y="6654"/>
                  <a:pt x="15945" y="6654"/>
                  <a:pt x="15938" y="6654"/>
                </a:cubicBezTo>
                <a:cubicBezTo>
                  <a:pt x="14860" y="6654"/>
                  <a:pt x="14318" y="5367"/>
                  <a:pt x="15076" y="4592"/>
                </a:cubicBezTo>
                <a:cubicBezTo>
                  <a:pt x="15325" y="4343"/>
                  <a:pt x="15631" y="4231"/>
                  <a:pt x="15932" y="4231"/>
                </a:cubicBezTo>
                <a:close/>
                <a:moveTo>
                  <a:pt x="11922" y="4270"/>
                </a:moveTo>
                <a:cubicBezTo>
                  <a:pt x="12537" y="4270"/>
                  <a:pt x="13123" y="4745"/>
                  <a:pt x="13135" y="5476"/>
                </a:cubicBezTo>
                <a:cubicBezTo>
                  <a:pt x="13152" y="6134"/>
                  <a:pt x="12615" y="6689"/>
                  <a:pt x="11939" y="6706"/>
                </a:cubicBezTo>
                <a:cubicBezTo>
                  <a:pt x="10865" y="6706"/>
                  <a:pt x="10310" y="5424"/>
                  <a:pt x="11055" y="4644"/>
                </a:cubicBezTo>
                <a:cubicBezTo>
                  <a:pt x="11308" y="4386"/>
                  <a:pt x="11618" y="4270"/>
                  <a:pt x="11922" y="4270"/>
                </a:cubicBezTo>
                <a:close/>
                <a:moveTo>
                  <a:pt x="7901" y="4317"/>
                </a:moveTo>
                <a:cubicBezTo>
                  <a:pt x="8520" y="4317"/>
                  <a:pt x="9120" y="4793"/>
                  <a:pt x="9132" y="5528"/>
                </a:cubicBezTo>
                <a:cubicBezTo>
                  <a:pt x="9132" y="6186"/>
                  <a:pt x="8595" y="6741"/>
                  <a:pt x="7936" y="6741"/>
                </a:cubicBezTo>
                <a:cubicBezTo>
                  <a:pt x="7929" y="6741"/>
                  <a:pt x="7922" y="6741"/>
                  <a:pt x="7915" y="6741"/>
                </a:cubicBezTo>
                <a:cubicBezTo>
                  <a:pt x="6837" y="6741"/>
                  <a:pt x="6295" y="5453"/>
                  <a:pt x="7053" y="4679"/>
                </a:cubicBezTo>
                <a:cubicBezTo>
                  <a:pt x="7296" y="4429"/>
                  <a:pt x="7601" y="4317"/>
                  <a:pt x="7901" y="4317"/>
                </a:cubicBezTo>
                <a:close/>
                <a:moveTo>
                  <a:pt x="3895" y="4361"/>
                </a:moveTo>
                <a:cubicBezTo>
                  <a:pt x="4517" y="4361"/>
                  <a:pt x="5112" y="4840"/>
                  <a:pt x="5112" y="5562"/>
                </a:cubicBezTo>
                <a:cubicBezTo>
                  <a:pt x="5129" y="6238"/>
                  <a:pt x="4592" y="6775"/>
                  <a:pt x="3916" y="6793"/>
                </a:cubicBezTo>
                <a:cubicBezTo>
                  <a:pt x="2842" y="6793"/>
                  <a:pt x="2287" y="5493"/>
                  <a:pt x="3033" y="4731"/>
                </a:cubicBezTo>
                <a:cubicBezTo>
                  <a:pt x="3283" y="4475"/>
                  <a:pt x="3592" y="4361"/>
                  <a:pt x="3895" y="4361"/>
                </a:cubicBezTo>
                <a:close/>
                <a:moveTo>
                  <a:pt x="144240" y="0"/>
                </a:moveTo>
                <a:lnTo>
                  <a:pt x="0" y="2928"/>
                </a:lnTo>
                <a:lnTo>
                  <a:pt x="537" y="29926"/>
                </a:lnTo>
                <a:lnTo>
                  <a:pt x="144794" y="26997"/>
                </a:lnTo>
                <a:lnTo>
                  <a:pt x="14424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783F04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703374" y="848957"/>
            <a:ext cx="462280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Myriad Pro" panose="020B0503030403020204" pitchFamily="34" charset="0"/>
              </a:rPr>
              <a:t>2  </a:t>
            </a:r>
            <a:r>
              <a:rPr lang="en-US" sz="4800" dirty="0">
                <a:solidFill>
                  <a:srgbClr val="000000"/>
                </a:solidFill>
                <a:latin typeface="Myriad Pro" panose="020B0503030403020204" pitchFamily="34" charset="0"/>
              </a:rPr>
              <a:t>PRESENTATION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716361" y="2844711"/>
            <a:ext cx="627075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Task 4</a:t>
            </a:r>
            <a:r>
              <a:rPr lang="en-US" sz="440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: Listen and repeat. </a:t>
            </a:r>
          </a:p>
        </p:txBody>
      </p:sp>
      <p:grpSp>
        <p:nvGrpSpPr>
          <p:cNvPr id="23" name="Google Shape;940;p49"/>
          <p:cNvGrpSpPr/>
          <p:nvPr/>
        </p:nvGrpSpPr>
        <p:grpSpPr>
          <a:xfrm rot="18764416">
            <a:off x="9638500" y="2458079"/>
            <a:ext cx="1580301" cy="1415210"/>
            <a:chOff x="3781849" y="3530530"/>
            <a:chExt cx="1580301" cy="1415210"/>
          </a:xfrm>
        </p:grpSpPr>
        <p:sp>
          <p:nvSpPr>
            <p:cNvPr id="24" name="Google Shape;941;p49"/>
            <p:cNvSpPr/>
            <p:nvPr/>
          </p:nvSpPr>
          <p:spPr>
            <a:xfrm rot="-3678203" flipH="1">
              <a:off x="4099034" y="3604146"/>
              <a:ext cx="919366" cy="1267978"/>
            </a:xfrm>
            <a:custGeom>
              <a:avLst/>
              <a:gdLst/>
              <a:ahLst/>
              <a:cxnLst/>
              <a:rect l="l" t="t" r="r" b="b"/>
              <a:pathLst>
                <a:path w="30524" h="42100" extrusionOk="0">
                  <a:moveTo>
                    <a:pt x="15741" y="3941"/>
                  </a:moveTo>
                  <a:cubicBezTo>
                    <a:pt x="15834" y="4034"/>
                    <a:pt x="15998" y="4128"/>
                    <a:pt x="16021" y="4244"/>
                  </a:cubicBezTo>
                  <a:cubicBezTo>
                    <a:pt x="16161" y="4805"/>
                    <a:pt x="16231" y="5389"/>
                    <a:pt x="16371" y="5949"/>
                  </a:cubicBezTo>
                  <a:cubicBezTo>
                    <a:pt x="16628" y="6953"/>
                    <a:pt x="16932" y="7934"/>
                    <a:pt x="17165" y="8938"/>
                  </a:cubicBezTo>
                  <a:cubicBezTo>
                    <a:pt x="17329" y="9592"/>
                    <a:pt x="17446" y="10270"/>
                    <a:pt x="17562" y="10923"/>
                  </a:cubicBezTo>
                  <a:cubicBezTo>
                    <a:pt x="17562" y="11134"/>
                    <a:pt x="17539" y="11320"/>
                    <a:pt x="17516" y="11507"/>
                  </a:cubicBezTo>
                  <a:lnTo>
                    <a:pt x="17282" y="11531"/>
                  </a:lnTo>
                  <a:lnTo>
                    <a:pt x="17282" y="11554"/>
                  </a:lnTo>
                  <a:cubicBezTo>
                    <a:pt x="17165" y="11157"/>
                    <a:pt x="17002" y="10783"/>
                    <a:pt x="16909" y="10386"/>
                  </a:cubicBezTo>
                  <a:cubicBezTo>
                    <a:pt x="16582" y="9102"/>
                    <a:pt x="16301" y="7794"/>
                    <a:pt x="15974" y="6486"/>
                  </a:cubicBezTo>
                  <a:cubicBezTo>
                    <a:pt x="15834" y="5856"/>
                    <a:pt x="15671" y="5249"/>
                    <a:pt x="15531" y="4618"/>
                  </a:cubicBezTo>
                  <a:cubicBezTo>
                    <a:pt x="15507" y="4525"/>
                    <a:pt x="15507" y="4408"/>
                    <a:pt x="15531" y="4291"/>
                  </a:cubicBezTo>
                  <a:cubicBezTo>
                    <a:pt x="15577" y="4174"/>
                    <a:pt x="15647" y="4058"/>
                    <a:pt x="15741" y="3941"/>
                  </a:cubicBezTo>
                  <a:close/>
                  <a:moveTo>
                    <a:pt x="15297" y="15150"/>
                  </a:moveTo>
                  <a:cubicBezTo>
                    <a:pt x="15531" y="15291"/>
                    <a:pt x="15764" y="15431"/>
                    <a:pt x="15974" y="15594"/>
                  </a:cubicBezTo>
                  <a:cubicBezTo>
                    <a:pt x="15998" y="15617"/>
                    <a:pt x="15881" y="15874"/>
                    <a:pt x="15881" y="15874"/>
                  </a:cubicBezTo>
                  <a:cubicBezTo>
                    <a:pt x="15671" y="15874"/>
                    <a:pt x="15484" y="15804"/>
                    <a:pt x="15321" y="15711"/>
                  </a:cubicBezTo>
                  <a:cubicBezTo>
                    <a:pt x="15204" y="15617"/>
                    <a:pt x="15227" y="15407"/>
                    <a:pt x="15180" y="15244"/>
                  </a:cubicBezTo>
                  <a:lnTo>
                    <a:pt x="15297" y="15150"/>
                  </a:lnTo>
                  <a:close/>
                  <a:moveTo>
                    <a:pt x="14110" y="17049"/>
                  </a:moveTo>
                  <a:cubicBezTo>
                    <a:pt x="14471" y="17049"/>
                    <a:pt x="14934" y="17263"/>
                    <a:pt x="14970" y="17532"/>
                  </a:cubicBezTo>
                  <a:cubicBezTo>
                    <a:pt x="14994" y="17626"/>
                    <a:pt x="14807" y="17789"/>
                    <a:pt x="14690" y="17813"/>
                  </a:cubicBezTo>
                  <a:cubicBezTo>
                    <a:pt x="14679" y="17815"/>
                    <a:pt x="14668" y="17816"/>
                    <a:pt x="14657" y="17816"/>
                  </a:cubicBezTo>
                  <a:cubicBezTo>
                    <a:pt x="14407" y="17816"/>
                    <a:pt x="13893" y="17357"/>
                    <a:pt x="13826" y="17112"/>
                  </a:cubicBezTo>
                  <a:cubicBezTo>
                    <a:pt x="13902" y="17069"/>
                    <a:pt x="14001" y="17049"/>
                    <a:pt x="14110" y="17049"/>
                  </a:cubicBezTo>
                  <a:close/>
                  <a:moveTo>
                    <a:pt x="12860" y="19212"/>
                  </a:moveTo>
                  <a:cubicBezTo>
                    <a:pt x="12863" y="19212"/>
                    <a:pt x="12866" y="19213"/>
                    <a:pt x="12868" y="19214"/>
                  </a:cubicBezTo>
                  <a:cubicBezTo>
                    <a:pt x="13172" y="19377"/>
                    <a:pt x="13499" y="19541"/>
                    <a:pt x="13803" y="19728"/>
                  </a:cubicBezTo>
                  <a:cubicBezTo>
                    <a:pt x="13605" y="19915"/>
                    <a:pt x="13496" y="20018"/>
                    <a:pt x="13365" y="20018"/>
                  </a:cubicBezTo>
                  <a:cubicBezTo>
                    <a:pt x="13202" y="20018"/>
                    <a:pt x="13006" y="19857"/>
                    <a:pt x="12565" y="19494"/>
                  </a:cubicBezTo>
                  <a:cubicBezTo>
                    <a:pt x="12676" y="19406"/>
                    <a:pt x="12807" y="19212"/>
                    <a:pt x="12860" y="19212"/>
                  </a:cubicBezTo>
                  <a:close/>
                  <a:moveTo>
                    <a:pt x="11561" y="21573"/>
                  </a:moveTo>
                  <a:lnTo>
                    <a:pt x="11561" y="21573"/>
                  </a:lnTo>
                  <a:cubicBezTo>
                    <a:pt x="11818" y="21736"/>
                    <a:pt x="12074" y="21899"/>
                    <a:pt x="12308" y="22086"/>
                  </a:cubicBezTo>
                  <a:cubicBezTo>
                    <a:pt x="12378" y="22133"/>
                    <a:pt x="12355" y="22343"/>
                    <a:pt x="12355" y="22460"/>
                  </a:cubicBezTo>
                  <a:cubicBezTo>
                    <a:pt x="11537" y="22390"/>
                    <a:pt x="11280" y="22110"/>
                    <a:pt x="11561" y="21573"/>
                  </a:cubicBezTo>
                  <a:close/>
                  <a:moveTo>
                    <a:pt x="9878" y="25035"/>
                  </a:moveTo>
                  <a:cubicBezTo>
                    <a:pt x="10124" y="25035"/>
                    <a:pt x="10673" y="25475"/>
                    <a:pt x="10673" y="25706"/>
                  </a:cubicBezTo>
                  <a:cubicBezTo>
                    <a:pt x="10612" y="25747"/>
                    <a:pt x="10514" y="25878"/>
                    <a:pt x="10460" y="25878"/>
                  </a:cubicBezTo>
                  <a:cubicBezTo>
                    <a:pt x="10452" y="25878"/>
                    <a:pt x="10445" y="25875"/>
                    <a:pt x="10440" y="25870"/>
                  </a:cubicBezTo>
                  <a:cubicBezTo>
                    <a:pt x="10159" y="25753"/>
                    <a:pt x="9879" y="25589"/>
                    <a:pt x="9646" y="25402"/>
                  </a:cubicBezTo>
                  <a:cubicBezTo>
                    <a:pt x="9646" y="25262"/>
                    <a:pt x="9716" y="25146"/>
                    <a:pt x="9809" y="25052"/>
                  </a:cubicBezTo>
                  <a:cubicBezTo>
                    <a:pt x="9828" y="25041"/>
                    <a:pt x="9851" y="25035"/>
                    <a:pt x="9878" y="25035"/>
                  </a:cubicBezTo>
                  <a:close/>
                  <a:moveTo>
                    <a:pt x="8142" y="27993"/>
                  </a:moveTo>
                  <a:cubicBezTo>
                    <a:pt x="8195" y="27993"/>
                    <a:pt x="8247" y="28000"/>
                    <a:pt x="8291" y="28018"/>
                  </a:cubicBezTo>
                  <a:cubicBezTo>
                    <a:pt x="8455" y="28088"/>
                    <a:pt x="8595" y="28205"/>
                    <a:pt x="8688" y="28345"/>
                  </a:cubicBezTo>
                  <a:cubicBezTo>
                    <a:pt x="8735" y="28392"/>
                    <a:pt x="8618" y="28555"/>
                    <a:pt x="8595" y="28672"/>
                  </a:cubicBezTo>
                  <a:cubicBezTo>
                    <a:pt x="8501" y="28649"/>
                    <a:pt x="8385" y="28602"/>
                    <a:pt x="8291" y="28555"/>
                  </a:cubicBezTo>
                  <a:cubicBezTo>
                    <a:pt x="8268" y="28532"/>
                    <a:pt x="8268" y="28438"/>
                    <a:pt x="8244" y="28392"/>
                  </a:cubicBezTo>
                  <a:lnTo>
                    <a:pt x="8174" y="28508"/>
                  </a:lnTo>
                  <a:lnTo>
                    <a:pt x="8174" y="28485"/>
                  </a:lnTo>
                  <a:cubicBezTo>
                    <a:pt x="8058" y="28438"/>
                    <a:pt x="7918" y="28392"/>
                    <a:pt x="7871" y="28322"/>
                  </a:cubicBezTo>
                  <a:cubicBezTo>
                    <a:pt x="7824" y="28252"/>
                    <a:pt x="7847" y="28065"/>
                    <a:pt x="7894" y="28041"/>
                  </a:cubicBezTo>
                  <a:cubicBezTo>
                    <a:pt x="7966" y="28012"/>
                    <a:pt x="8056" y="27993"/>
                    <a:pt x="8142" y="27993"/>
                  </a:cubicBezTo>
                  <a:close/>
                  <a:moveTo>
                    <a:pt x="6574" y="30861"/>
                  </a:moveTo>
                  <a:cubicBezTo>
                    <a:pt x="6634" y="30861"/>
                    <a:pt x="6698" y="30918"/>
                    <a:pt x="6773" y="31077"/>
                  </a:cubicBezTo>
                  <a:cubicBezTo>
                    <a:pt x="6797" y="31124"/>
                    <a:pt x="6890" y="31124"/>
                    <a:pt x="6960" y="31124"/>
                  </a:cubicBezTo>
                  <a:cubicBezTo>
                    <a:pt x="7124" y="31147"/>
                    <a:pt x="7310" y="31241"/>
                    <a:pt x="7170" y="31451"/>
                  </a:cubicBezTo>
                  <a:cubicBezTo>
                    <a:pt x="7092" y="31513"/>
                    <a:pt x="6994" y="31544"/>
                    <a:pt x="6888" y="31544"/>
                  </a:cubicBezTo>
                  <a:cubicBezTo>
                    <a:pt x="6836" y="31544"/>
                    <a:pt x="6781" y="31537"/>
                    <a:pt x="6727" y="31521"/>
                  </a:cubicBezTo>
                  <a:cubicBezTo>
                    <a:pt x="6563" y="31428"/>
                    <a:pt x="6376" y="31311"/>
                    <a:pt x="6236" y="31147"/>
                  </a:cubicBezTo>
                  <a:cubicBezTo>
                    <a:pt x="6371" y="31043"/>
                    <a:pt x="6467" y="30861"/>
                    <a:pt x="6574" y="30861"/>
                  </a:cubicBezTo>
                  <a:close/>
                  <a:moveTo>
                    <a:pt x="14013" y="20475"/>
                  </a:moveTo>
                  <a:cubicBezTo>
                    <a:pt x="14713" y="20825"/>
                    <a:pt x="15297" y="21386"/>
                    <a:pt x="15624" y="22086"/>
                  </a:cubicBezTo>
                  <a:cubicBezTo>
                    <a:pt x="15881" y="22530"/>
                    <a:pt x="15928" y="23044"/>
                    <a:pt x="15764" y="23511"/>
                  </a:cubicBezTo>
                  <a:cubicBezTo>
                    <a:pt x="15531" y="24141"/>
                    <a:pt x="15274" y="24772"/>
                    <a:pt x="14994" y="25356"/>
                  </a:cubicBezTo>
                  <a:cubicBezTo>
                    <a:pt x="14690" y="25846"/>
                    <a:pt x="14386" y="26313"/>
                    <a:pt x="14036" y="26757"/>
                  </a:cubicBezTo>
                  <a:cubicBezTo>
                    <a:pt x="13476" y="27574"/>
                    <a:pt x="12915" y="28438"/>
                    <a:pt x="12331" y="29256"/>
                  </a:cubicBezTo>
                  <a:cubicBezTo>
                    <a:pt x="12074" y="29536"/>
                    <a:pt x="11818" y="29793"/>
                    <a:pt x="11514" y="30050"/>
                  </a:cubicBezTo>
                  <a:cubicBezTo>
                    <a:pt x="11210" y="30377"/>
                    <a:pt x="10930" y="30727"/>
                    <a:pt x="10650" y="31077"/>
                  </a:cubicBezTo>
                  <a:cubicBezTo>
                    <a:pt x="10258" y="31564"/>
                    <a:pt x="9994" y="31755"/>
                    <a:pt x="9718" y="31755"/>
                  </a:cubicBezTo>
                  <a:cubicBezTo>
                    <a:pt x="9450" y="31755"/>
                    <a:pt x="9172" y="31575"/>
                    <a:pt x="8758" y="31311"/>
                  </a:cubicBezTo>
                  <a:cubicBezTo>
                    <a:pt x="8548" y="31171"/>
                    <a:pt x="8361" y="31007"/>
                    <a:pt x="8174" y="30844"/>
                  </a:cubicBezTo>
                  <a:lnTo>
                    <a:pt x="14013" y="20475"/>
                  </a:lnTo>
                  <a:close/>
                  <a:moveTo>
                    <a:pt x="14970" y="19004"/>
                  </a:moveTo>
                  <a:cubicBezTo>
                    <a:pt x="15788" y="19377"/>
                    <a:pt x="16465" y="19938"/>
                    <a:pt x="16932" y="20685"/>
                  </a:cubicBezTo>
                  <a:cubicBezTo>
                    <a:pt x="17329" y="21292"/>
                    <a:pt x="17469" y="22016"/>
                    <a:pt x="17306" y="22717"/>
                  </a:cubicBezTo>
                  <a:cubicBezTo>
                    <a:pt x="17072" y="23931"/>
                    <a:pt x="16652" y="25099"/>
                    <a:pt x="16068" y="26173"/>
                  </a:cubicBezTo>
                  <a:cubicBezTo>
                    <a:pt x="15531" y="27131"/>
                    <a:pt x="15087" y="28135"/>
                    <a:pt x="14503" y="29069"/>
                  </a:cubicBezTo>
                  <a:cubicBezTo>
                    <a:pt x="14059" y="29723"/>
                    <a:pt x="13592" y="30330"/>
                    <a:pt x="13079" y="30914"/>
                  </a:cubicBezTo>
                  <a:cubicBezTo>
                    <a:pt x="12658" y="31358"/>
                    <a:pt x="12285" y="31848"/>
                    <a:pt x="11841" y="32268"/>
                  </a:cubicBezTo>
                  <a:cubicBezTo>
                    <a:pt x="11280" y="32805"/>
                    <a:pt x="10580" y="33202"/>
                    <a:pt x="9832" y="33436"/>
                  </a:cubicBezTo>
                  <a:cubicBezTo>
                    <a:pt x="9599" y="33485"/>
                    <a:pt x="9361" y="33509"/>
                    <a:pt x="9125" y="33509"/>
                  </a:cubicBezTo>
                  <a:cubicBezTo>
                    <a:pt x="8794" y="33509"/>
                    <a:pt x="8464" y="33461"/>
                    <a:pt x="8151" y="33366"/>
                  </a:cubicBezTo>
                  <a:lnTo>
                    <a:pt x="7147" y="32595"/>
                  </a:lnTo>
                  <a:cubicBezTo>
                    <a:pt x="7380" y="32222"/>
                    <a:pt x="7591" y="31871"/>
                    <a:pt x="7801" y="31544"/>
                  </a:cubicBezTo>
                  <a:cubicBezTo>
                    <a:pt x="7824" y="31498"/>
                    <a:pt x="7918" y="31474"/>
                    <a:pt x="7988" y="31451"/>
                  </a:cubicBezTo>
                  <a:lnTo>
                    <a:pt x="7988" y="31474"/>
                  </a:lnTo>
                  <a:cubicBezTo>
                    <a:pt x="8291" y="31661"/>
                    <a:pt x="8618" y="31871"/>
                    <a:pt x="8922" y="32035"/>
                  </a:cubicBezTo>
                  <a:cubicBezTo>
                    <a:pt x="9202" y="32128"/>
                    <a:pt x="9482" y="32222"/>
                    <a:pt x="9762" y="32292"/>
                  </a:cubicBezTo>
                  <a:lnTo>
                    <a:pt x="10860" y="31708"/>
                  </a:lnTo>
                  <a:lnTo>
                    <a:pt x="11164" y="31521"/>
                  </a:lnTo>
                  <a:cubicBezTo>
                    <a:pt x="11304" y="31264"/>
                    <a:pt x="11491" y="31031"/>
                    <a:pt x="11654" y="30797"/>
                  </a:cubicBezTo>
                  <a:cubicBezTo>
                    <a:pt x="11911" y="30493"/>
                    <a:pt x="12215" y="30260"/>
                    <a:pt x="12425" y="29980"/>
                  </a:cubicBezTo>
                  <a:cubicBezTo>
                    <a:pt x="13125" y="29022"/>
                    <a:pt x="13779" y="28065"/>
                    <a:pt x="14480" y="27107"/>
                  </a:cubicBezTo>
                  <a:cubicBezTo>
                    <a:pt x="14737" y="26780"/>
                    <a:pt x="14994" y="26430"/>
                    <a:pt x="15227" y="26056"/>
                  </a:cubicBezTo>
                  <a:cubicBezTo>
                    <a:pt x="15461" y="25659"/>
                    <a:pt x="15601" y="25192"/>
                    <a:pt x="15811" y="24772"/>
                  </a:cubicBezTo>
                  <a:cubicBezTo>
                    <a:pt x="15951" y="24468"/>
                    <a:pt x="16115" y="24188"/>
                    <a:pt x="16255" y="23884"/>
                  </a:cubicBezTo>
                  <a:cubicBezTo>
                    <a:pt x="16278" y="23721"/>
                    <a:pt x="16278" y="23581"/>
                    <a:pt x="16255" y="23417"/>
                  </a:cubicBezTo>
                  <a:lnTo>
                    <a:pt x="16208" y="23394"/>
                  </a:lnTo>
                  <a:lnTo>
                    <a:pt x="16255" y="23371"/>
                  </a:lnTo>
                  <a:lnTo>
                    <a:pt x="16255" y="23417"/>
                  </a:lnTo>
                  <a:cubicBezTo>
                    <a:pt x="16301" y="23347"/>
                    <a:pt x="16395" y="23231"/>
                    <a:pt x="16395" y="23137"/>
                  </a:cubicBezTo>
                  <a:cubicBezTo>
                    <a:pt x="16255" y="22016"/>
                    <a:pt x="15881" y="21059"/>
                    <a:pt x="14900" y="20405"/>
                  </a:cubicBezTo>
                  <a:cubicBezTo>
                    <a:pt x="14713" y="20288"/>
                    <a:pt x="14503" y="20195"/>
                    <a:pt x="14246" y="20055"/>
                  </a:cubicBezTo>
                  <a:cubicBezTo>
                    <a:pt x="14480" y="19704"/>
                    <a:pt x="14737" y="19354"/>
                    <a:pt x="14970" y="19004"/>
                  </a:cubicBezTo>
                  <a:close/>
                  <a:moveTo>
                    <a:pt x="5325" y="33226"/>
                  </a:moveTo>
                  <a:cubicBezTo>
                    <a:pt x="5410" y="33226"/>
                    <a:pt x="5527" y="33284"/>
                    <a:pt x="5699" y="33389"/>
                  </a:cubicBezTo>
                  <a:cubicBezTo>
                    <a:pt x="5769" y="33436"/>
                    <a:pt x="5862" y="33483"/>
                    <a:pt x="5933" y="33529"/>
                  </a:cubicBezTo>
                  <a:cubicBezTo>
                    <a:pt x="6003" y="33623"/>
                    <a:pt x="6096" y="33740"/>
                    <a:pt x="6166" y="33856"/>
                  </a:cubicBezTo>
                  <a:cubicBezTo>
                    <a:pt x="6049" y="33895"/>
                    <a:pt x="5915" y="33984"/>
                    <a:pt x="5806" y="33984"/>
                  </a:cubicBezTo>
                  <a:cubicBezTo>
                    <a:pt x="5785" y="33984"/>
                    <a:pt x="5765" y="33981"/>
                    <a:pt x="5746" y="33973"/>
                  </a:cubicBezTo>
                  <a:cubicBezTo>
                    <a:pt x="5512" y="33880"/>
                    <a:pt x="5302" y="33763"/>
                    <a:pt x="5092" y="33623"/>
                  </a:cubicBezTo>
                  <a:cubicBezTo>
                    <a:pt x="5147" y="33347"/>
                    <a:pt x="5202" y="33226"/>
                    <a:pt x="5325" y="33226"/>
                  </a:cubicBezTo>
                  <a:close/>
                  <a:moveTo>
                    <a:pt x="3504" y="36332"/>
                  </a:moveTo>
                  <a:cubicBezTo>
                    <a:pt x="3877" y="36425"/>
                    <a:pt x="4344" y="36308"/>
                    <a:pt x="4531" y="36916"/>
                  </a:cubicBezTo>
                  <a:lnTo>
                    <a:pt x="4228" y="36775"/>
                  </a:lnTo>
                  <a:cubicBezTo>
                    <a:pt x="4140" y="36900"/>
                    <a:pt x="4054" y="36939"/>
                    <a:pt x="3970" y="36939"/>
                  </a:cubicBezTo>
                  <a:cubicBezTo>
                    <a:pt x="3822" y="36939"/>
                    <a:pt x="3676" y="36818"/>
                    <a:pt x="3526" y="36818"/>
                  </a:cubicBezTo>
                  <a:cubicBezTo>
                    <a:pt x="3488" y="36818"/>
                    <a:pt x="3449" y="36826"/>
                    <a:pt x="3410" y="36846"/>
                  </a:cubicBezTo>
                  <a:lnTo>
                    <a:pt x="3434" y="36822"/>
                  </a:lnTo>
                  <a:cubicBezTo>
                    <a:pt x="3457" y="36612"/>
                    <a:pt x="3504" y="36472"/>
                    <a:pt x="3504" y="36332"/>
                  </a:cubicBezTo>
                  <a:close/>
                  <a:moveTo>
                    <a:pt x="2761" y="37838"/>
                  </a:moveTo>
                  <a:cubicBezTo>
                    <a:pt x="3181" y="37838"/>
                    <a:pt x="3474" y="38066"/>
                    <a:pt x="3784" y="38293"/>
                  </a:cubicBezTo>
                  <a:cubicBezTo>
                    <a:pt x="3734" y="38475"/>
                    <a:pt x="3568" y="38587"/>
                    <a:pt x="3400" y="38587"/>
                  </a:cubicBezTo>
                  <a:cubicBezTo>
                    <a:pt x="3331" y="38587"/>
                    <a:pt x="3262" y="38568"/>
                    <a:pt x="3200" y="38527"/>
                  </a:cubicBezTo>
                  <a:cubicBezTo>
                    <a:pt x="2943" y="38387"/>
                    <a:pt x="2523" y="38363"/>
                    <a:pt x="2593" y="37850"/>
                  </a:cubicBezTo>
                  <a:cubicBezTo>
                    <a:pt x="2651" y="37842"/>
                    <a:pt x="2707" y="37838"/>
                    <a:pt x="2761" y="37838"/>
                  </a:cubicBezTo>
                  <a:close/>
                  <a:moveTo>
                    <a:pt x="13441" y="0"/>
                  </a:moveTo>
                  <a:cubicBezTo>
                    <a:pt x="13271" y="0"/>
                    <a:pt x="13102" y="53"/>
                    <a:pt x="12962" y="158"/>
                  </a:cubicBezTo>
                  <a:cubicBezTo>
                    <a:pt x="13009" y="181"/>
                    <a:pt x="13032" y="204"/>
                    <a:pt x="13079" y="228"/>
                  </a:cubicBezTo>
                  <a:cubicBezTo>
                    <a:pt x="12822" y="601"/>
                    <a:pt x="13102" y="952"/>
                    <a:pt x="13149" y="1325"/>
                  </a:cubicBezTo>
                  <a:cubicBezTo>
                    <a:pt x="13125" y="1792"/>
                    <a:pt x="13195" y="2283"/>
                    <a:pt x="13335" y="2726"/>
                  </a:cubicBezTo>
                  <a:cubicBezTo>
                    <a:pt x="13616" y="3357"/>
                    <a:pt x="13803" y="4011"/>
                    <a:pt x="13896" y="4688"/>
                  </a:cubicBezTo>
                  <a:cubicBezTo>
                    <a:pt x="14036" y="5225"/>
                    <a:pt x="14176" y="5739"/>
                    <a:pt x="14386" y="6253"/>
                  </a:cubicBezTo>
                  <a:cubicBezTo>
                    <a:pt x="14713" y="7444"/>
                    <a:pt x="15064" y="8658"/>
                    <a:pt x="15391" y="9873"/>
                  </a:cubicBezTo>
                  <a:cubicBezTo>
                    <a:pt x="15577" y="10690"/>
                    <a:pt x="15741" y="11531"/>
                    <a:pt x="15904" y="12348"/>
                  </a:cubicBezTo>
                  <a:cubicBezTo>
                    <a:pt x="15928" y="12418"/>
                    <a:pt x="15904" y="12511"/>
                    <a:pt x="15858" y="12558"/>
                  </a:cubicBezTo>
                  <a:cubicBezTo>
                    <a:pt x="15601" y="13049"/>
                    <a:pt x="15344" y="13539"/>
                    <a:pt x="15040" y="13983"/>
                  </a:cubicBezTo>
                  <a:cubicBezTo>
                    <a:pt x="14340" y="15127"/>
                    <a:pt x="13616" y="16248"/>
                    <a:pt x="12892" y="17369"/>
                  </a:cubicBezTo>
                  <a:cubicBezTo>
                    <a:pt x="12588" y="18023"/>
                    <a:pt x="12285" y="18677"/>
                    <a:pt x="11934" y="19307"/>
                  </a:cubicBezTo>
                  <a:cubicBezTo>
                    <a:pt x="11467" y="20148"/>
                    <a:pt x="10953" y="20989"/>
                    <a:pt x="10463" y="21829"/>
                  </a:cubicBezTo>
                  <a:cubicBezTo>
                    <a:pt x="10323" y="22086"/>
                    <a:pt x="10183" y="22367"/>
                    <a:pt x="10043" y="22623"/>
                  </a:cubicBezTo>
                  <a:cubicBezTo>
                    <a:pt x="9949" y="22787"/>
                    <a:pt x="9856" y="22974"/>
                    <a:pt x="9786" y="23137"/>
                  </a:cubicBezTo>
                  <a:lnTo>
                    <a:pt x="8548" y="25543"/>
                  </a:lnTo>
                  <a:lnTo>
                    <a:pt x="8198" y="26243"/>
                  </a:lnTo>
                  <a:cubicBezTo>
                    <a:pt x="8128" y="26360"/>
                    <a:pt x="8034" y="26500"/>
                    <a:pt x="7964" y="26640"/>
                  </a:cubicBezTo>
                  <a:lnTo>
                    <a:pt x="6937" y="28368"/>
                  </a:lnTo>
                  <a:cubicBezTo>
                    <a:pt x="6750" y="28812"/>
                    <a:pt x="6540" y="29232"/>
                    <a:pt x="6353" y="29653"/>
                  </a:cubicBezTo>
                  <a:lnTo>
                    <a:pt x="6096" y="30143"/>
                  </a:lnTo>
                  <a:cubicBezTo>
                    <a:pt x="6096" y="30190"/>
                    <a:pt x="6096" y="30260"/>
                    <a:pt x="6073" y="30307"/>
                  </a:cubicBezTo>
                  <a:cubicBezTo>
                    <a:pt x="5746" y="30914"/>
                    <a:pt x="5419" y="31521"/>
                    <a:pt x="5092" y="32128"/>
                  </a:cubicBezTo>
                  <a:cubicBezTo>
                    <a:pt x="4882" y="32502"/>
                    <a:pt x="4671" y="32875"/>
                    <a:pt x="4461" y="33249"/>
                  </a:cubicBezTo>
                  <a:cubicBezTo>
                    <a:pt x="4391" y="33413"/>
                    <a:pt x="4391" y="33553"/>
                    <a:pt x="4274" y="33740"/>
                  </a:cubicBezTo>
                  <a:cubicBezTo>
                    <a:pt x="4181" y="33926"/>
                    <a:pt x="4064" y="34113"/>
                    <a:pt x="3947" y="34300"/>
                  </a:cubicBezTo>
                  <a:cubicBezTo>
                    <a:pt x="3574" y="35047"/>
                    <a:pt x="3224" y="35795"/>
                    <a:pt x="2850" y="36565"/>
                  </a:cubicBezTo>
                  <a:cubicBezTo>
                    <a:pt x="2359" y="37523"/>
                    <a:pt x="1846" y="38504"/>
                    <a:pt x="1355" y="39484"/>
                  </a:cubicBezTo>
                  <a:cubicBezTo>
                    <a:pt x="1542" y="39741"/>
                    <a:pt x="1472" y="39928"/>
                    <a:pt x="1215" y="40068"/>
                  </a:cubicBezTo>
                  <a:cubicBezTo>
                    <a:pt x="1028" y="40185"/>
                    <a:pt x="818" y="40325"/>
                    <a:pt x="631" y="40442"/>
                  </a:cubicBezTo>
                  <a:lnTo>
                    <a:pt x="1" y="40816"/>
                  </a:lnTo>
                  <a:lnTo>
                    <a:pt x="2103" y="42100"/>
                  </a:lnTo>
                  <a:cubicBezTo>
                    <a:pt x="2173" y="41656"/>
                    <a:pt x="2243" y="41306"/>
                    <a:pt x="2289" y="40932"/>
                  </a:cubicBezTo>
                  <a:cubicBezTo>
                    <a:pt x="2317" y="40700"/>
                    <a:pt x="2360" y="40596"/>
                    <a:pt x="2461" y="40596"/>
                  </a:cubicBezTo>
                  <a:cubicBezTo>
                    <a:pt x="2533" y="40596"/>
                    <a:pt x="2634" y="40648"/>
                    <a:pt x="2780" y="40745"/>
                  </a:cubicBezTo>
                  <a:cubicBezTo>
                    <a:pt x="2990" y="40489"/>
                    <a:pt x="3200" y="40208"/>
                    <a:pt x="3364" y="39928"/>
                  </a:cubicBezTo>
                  <a:cubicBezTo>
                    <a:pt x="3644" y="39414"/>
                    <a:pt x="3831" y="38854"/>
                    <a:pt x="4088" y="38317"/>
                  </a:cubicBezTo>
                  <a:cubicBezTo>
                    <a:pt x="4765" y="37009"/>
                    <a:pt x="5465" y="35701"/>
                    <a:pt x="6166" y="34393"/>
                  </a:cubicBezTo>
                  <a:cubicBezTo>
                    <a:pt x="6400" y="33973"/>
                    <a:pt x="6656" y="33529"/>
                    <a:pt x="6843" y="33179"/>
                  </a:cubicBezTo>
                  <a:lnTo>
                    <a:pt x="7521" y="33366"/>
                  </a:lnTo>
                  <a:cubicBezTo>
                    <a:pt x="7544" y="33413"/>
                    <a:pt x="7567" y="33459"/>
                    <a:pt x="7591" y="33529"/>
                  </a:cubicBezTo>
                  <a:cubicBezTo>
                    <a:pt x="7614" y="33529"/>
                    <a:pt x="7614" y="33553"/>
                    <a:pt x="7637" y="33576"/>
                  </a:cubicBezTo>
                  <a:cubicBezTo>
                    <a:pt x="8076" y="33909"/>
                    <a:pt x="8613" y="34085"/>
                    <a:pt x="9153" y="34085"/>
                  </a:cubicBezTo>
                  <a:cubicBezTo>
                    <a:pt x="9446" y="34085"/>
                    <a:pt x="9740" y="34033"/>
                    <a:pt x="10019" y="33926"/>
                  </a:cubicBezTo>
                  <a:cubicBezTo>
                    <a:pt x="10370" y="33810"/>
                    <a:pt x="10697" y="33669"/>
                    <a:pt x="11024" y="33506"/>
                  </a:cubicBezTo>
                  <a:cubicBezTo>
                    <a:pt x="11444" y="33319"/>
                    <a:pt x="11841" y="33039"/>
                    <a:pt x="12191" y="32735"/>
                  </a:cubicBezTo>
                  <a:cubicBezTo>
                    <a:pt x="12892" y="31965"/>
                    <a:pt x="13522" y="31147"/>
                    <a:pt x="14176" y="30353"/>
                  </a:cubicBezTo>
                  <a:cubicBezTo>
                    <a:pt x="14246" y="30283"/>
                    <a:pt x="14340" y="30213"/>
                    <a:pt x="14433" y="30166"/>
                  </a:cubicBezTo>
                  <a:cubicBezTo>
                    <a:pt x="14760" y="29606"/>
                    <a:pt x="15110" y="29046"/>
                    <a:pt x="15461" y="28508"/>
                  </a:cubicBezTo>
                  <a:cubicBezTo>
                    <a:pt x="15904" y="27808"/>
                    <a:pt x="16301" y="27107"/>
                    <a:pt x="16675" y="26383"/>
                  </a:cubicBezTo>
                  <a:cubicBezTo>
                    <a:pt x="17072" y="25473"/>
                    <a:pt x="17376" y="24538"/>
                    <a:pt x="17703" y="23604"/>
                  </a:cubicBezTo>
                  <a:cubicBezTo>
                    <a:pt x="18029" y="22717"/>
                    <a:pt x="18006" y="21759"/>
                    <a:pt x="17656" y="20872"/>
                  </a:cubicBezTo>
                  <a:cubicBezTo>
                    <a:pt x="17282" y="19938"/>
                    <a:pt x="16488" y="19331"/>
                    <a:pt x="15718" y="18747"/>
                  </a:cubicBezTo>
                  <a:cubicBezTo>
                    <a:pt x="15577" y="18653"/>
                    <a:pt x="15414" y="18583"/>
                    <a:pt x="15274" y="18513"/>
                  </a:cubicBezTo>
                  <a:cubicBezTo>
                    <a:pt x="15858" y="17346"/>
                    <a:pt x="16441" y="16201"/>
                    <a:pt x="17025" y="15057"/>
                  </a:cubicBezTo>
                  <a:cubicBezTo>
                    <a:pt x="17259" y="14637"/>
                    <a:pt x="17492" y="14216"/>
                    <a:pt x="17749" y="13796"/>
                  </a:cubicBezTo>
                  <a:cubicBezTo>
                    <a:pt x="17843" y="13627"/>
                    <a:pt x="18027" y="13519"/>
                    <a:pt x="18229" y="13519"/>
                  </a:cubicBezTo>
                  <a:cubicBezTo>
                    <a:pt x="18278" y="13519"/>
                    <a:pt x="18329" y="13525"/>
                    <a:pt x="18380" y="13539"/>
                  </a:cubicBezTo>
                  <a:cubicBezTo>
                    <a:pt x="18847" y="13562"/>
                    <a:pt x="19337" y="13562"/>
                    <a:pt x="19804" y="13562"/>
                  </a:cubicBezTo>
                  <a:lnTo>
                    <a:pt x="19851" y="13562"/>
                  </a:lnTo>
                  <a:lnTo>
                    <a:pt x="19944" y="13539"/>
                  </a:lnTo>
                  <a:cubicBezTo>
                    <a:pt x="20855" y="13376"/>
                    <a:pt x="21766" y="13189"/>
                    <a:pt x="22700" y="13025"/>
                  </a:cubicBezTo>
                  <a:cubicBezTo>
                    <a:pt x="23541" y="12885"/>
                    <a:pt x="24428" y="12768"/>
                    <a:pt x="25292" y="12652"/>
                  </a:cubicBezTo>
                  <a:cubicBezTo>
                    <a:pt x="26834" y="12418"/>
                    <a:pt x="28352" y="12185"/>
                    <a:pt x="29870" y="11928"/>
                  </a:cubicBezTo>
                  <a:cubicBezTo>
                    <a:pt x="30407" y="11858"/>
                    <a:pt x="30523" y="11484"/>
                    <a:pt x="30173" y="11110"/>
                  </a:cubicBezTo>
                  <a:cubicBezTo>
                    <a:pt x="30010" y="10923"/>
                    <a:pt x="29823" y="10760"/>
                    <a:pt x="29613" y="10643"/>
                  </a:cubicBezTo>
                  <a:cubicBezTo>
                    <a:pt x="29005" y="10223"/>
                    <a:pt x="28375" y="9826"/>
                    <a:pt x="27744" y="9429"/>
                  </a:cubicBezTo>
                  <a:cubicBezTo>
                    <a:pt x="27324" y="9172"/>
                    <a:pt x="26810" y="9008"/>
                    <a:pt x="26530" y="8658"/>
                  </a:cubicBezTo>
                  <a:cubicBezTo>
                    <a:pt x="26063" y="8144"/>
                    <a:pt x="25549" y="7724"/>
                    <a:pt x="24965" y="7374"/>
                  </a:cubicBezTo>
                  <a:cubicBezTo>
                    <a:pt x="24755" y="7234"/>
                    <a:pt x="24522" y="7117"/>
                    <a:pt x="24311" y="6953"/>
                  </a:cubicBezTo>
                  <a:cubicBezTo>
                    <a:pt x="23985" y="6697"/>
                    <a:pt x="23681" y="6370"/>
                    <a:pt x="23354" y="6136"/>
                  </a:cubicBezTo>
                  <a:cubicBezTo>
                    <a:pt x="22887" y="5786"/>
                    <a:pt x="22350" y="5482"/>
                    <a:pt x="21883" y="5132"/>
                  </a:cubicBezTo>
                  <a:cubicBezTo>
                    <a:pt x="21509" y="4875"/>
                    <a:pt x="21229" y="4501"/>
                    <a:pt x="20832" y="4268"/>
                  </a:cubicBezTo>
                  <a:cubicBezTo>
                    <a:pt x="20131" y="3801"/>
                    <a:pt x="19314" y="3544"/>
                    <a:pt x="18730" y="2867"/>
                  </a:cubicBezTo>
                  <a:cubicBezTo>
                    <a:pt x="18660" y="2797"/>
                    <a:pt x="18567" y="2750"/>
                    <a:pt x="18473" y="2703"/>
                  </a:cubicBezTo>
                  <a:cubicBezTo>
                    <a:pt x="17843" y="2446"/>
                    <a:pt x="17259" y="2143"/>
                    <a:pt x="16675" y="1769"/>
                  </a:cubicBezTo>
                  <a:cubicBezTo>
                    <a:pt x="15811" y="1162"/>
                    <a:pt x="14877" y="601"/>
                    <a:pt x="13919" y="158"/>
                  </a:cubicBezTo>
                  <a:cubicBezTo>
                    <a:pt x="13779" y="53"/>
                    <a:pt x="13610" y="0"/>
                    <a:pt x="13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942;p49"/>
            <p:cNvSpPr/>
            <p:nvPr/>
          </p:nvSpPr>
          <p:spPr>
            <a:xfrm rot="-3678203" flipH="1">
              <a:off x="5238890" y="4102018"/>
              <a:ext cx="110448" cy="94662"/>
            </a:xfrm>
            <a:custGeom>
              <a:avLst/>
              <a:gdLst/>
              <a:ahLst/>
              <a:cxnLst/>
              <a:rect l="l" t="t" r="r" b="b"/>
              <a:pathLst>
                <a:path w="3667" h="3143" extrusionOk="0">
                  <a:moveTo>
                    <a:pt x="2242" y="0"/>
                  </a:moveTo>
                  <a:lnTo>
                    <a:pt x="2242" y="0"/>
                  </a:lnTo>
                  <a:cubicBezTo>
                    <a:pt x="2032" y="70"/>
                    <a:pt x="1799" y="141"/>
                    <a:pt x="1612" y="234"/>
                  </a:cubicBezTo>
                  <a:cubicBezTo>
                    <a:pt x="1215" y="444"/>
                    <a:pt x="818" y="701"/>
                    <a:pt x="397" y="888"/>
                  </a:cubicBezTo>
                  <a:cubicBezTo>
                    <a:pt x="94" y="1051"/>
                    <a:pt x="0" y="1285"/>
                    <a:pt x="281" y="1518"/>
                  </a:cubicBezTo>
                  <a:cubicBezTo>
                    <a:pt x="584" y="1752"/>
                    <a:pt x="888" y="1962"/>
                    <a:pt x="1215" y="2172"/>
                  </a:cubicBezTo>
                  <a:cubicBezTo>
                    <a:pt x="1658" y="2429"/>
                    <a:pt x="2126" y="2663"/>
                    <a:pt x="2569" y="2943"/>
                  </a:cubicBezTo>
                  <a:cubicBezTo>
                    <a:pt x="2748" y="3072"/>
                    <a:pt x="2910" y="3142"/>
                    <a:pt x="3050" y="3142"/>
                  </a:cubicBezTo>
                  <a:cubicBezTo>
                    <a:pt x="3238" y="3142"/>
                    <a:pt x="3386" y="3014"/>
                    <a:pt x="3480" y="2733"/>
                  </a:cubicBezTo>
                  <a:cubicBezTo>
                    <a:pt x="3573" y="2242"/>
                    <a:pt x="3643" y="1752"/>
                    <a:pt x="3667" y="1261"/>
                  </a:cubicBezTo>
                  <a:cubicBezTo>
                    <a:pt x="3526" y="1167"/>
                    <a:pt x="3426" y="1119"/>
                    <a:pt x="3355" y="1119"/>
                  </a:cubicBezTo>
                  <a:cubicBezTo>
                    <a:pt x="3249" y="1119"/>
                    <a:pt x="3204" y="1225"/>
                    <a:pt x="3176" y="1448"/>
                  </a:cubicBezTo>
                  <a:cubicBezTo>
                    <a:pt x="3130" y="1822"/>
                    <a:pt x="3060" y="2196"/>
                    <a:pt x="2990" y="2616"/>
                  </a:cubicBezTo>
                  <a:lnTo>
                    <a:pt x="888" y="1332"/>
                  </a:lnTo>
                  <a:lnTo>
                    <a:pt x="1518" y="958"/>
                  </a:lnTo>
                  <a:cubicBezTo>
                    <a:pt x="1705" y="841"/>
                    <a:pt x="1892" y="724"/>
                    <a:pt x="2102" y="608"/>
                  </a:cubicBezTo>
                  <a:cubicBezTo>
                    <a:pt x="2359" y="444"/>
                    <a:pt x="2429" y="257"/>
                    <a:pt x="2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43;p49"/>
            <p:cNvSpPr/>
            <p:nvPr/>
          </p:nvSpPr>
          <p:spPr>
            <a:xfrm rot="-3678203" flipH="1">
              <a:off x="4996989" y="4211093"/>
              <a:ext cx="1446" cy="4970"/>
            </a:xfrm>
            <a:custGeom>
              <a:avLst/>
              <a:gdLst/>
              <a:ahLst/>
              <a:cxnLst/>
              <a:rect l="l" t="t" r="r" b="b"/>
              <a:pathLst>
                <a:path w="48" h="165" extrusionOk="0">
                  <a:moveTo>
                    <a:pt x="1" y="1"/>
                  </a:moveTo>
                  <a:cubicBezTo>
                    <a:pt x="1" y="48"/>
                    <a:pt x="24" y="118"/>
                    <a:pt x="47" y="164"/>
                  </a:cubicBezTo>
                  <a:cubicBezTo>
                    <a:pt x="47" y="118"/>
                    <a:pt x="24" y="48"/>
                    <a:pt x="1" y="1"/>
                  </a:cubicBezTo>
                  <a:close/>
                </a:path>
              </a:pathLst>
            </a:custGeom>
            <a:solidFill>
              <a:srgbClr val="91C5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944;p49"/>
            <p:cNvSpPr/>
            <p:nvPr/>
          </p:nvSpPr>
          <p:spPr>
            <a:xfrm rot="-3678203" flipH="1">
              <a:off x="4292038" y="4251770"/>
              <a:ext cx="2831" cy="723"/>
            </a:xfrm>
            <a:custGeom>
              <a:avLst/>
              <a:gdLst/>
              <a:ahLst/>
              <a:cxnLst/>
              <a:rect l="l" t="t" r="r" b="b"/>
              <a:pathLst>
                <a:path w="94" h="24" extrusionOk="0">
                  <a:moveTo>
                    <a:pt x="0" y="23"/>
                  </a:moveTo>
                  <a:lnTo>
                    <a:pt x="93" y="0"/>
                  </a:lnTo>
                  <a:close/>
                </a:path>
              </a:pathLst>
            </a:custGeom>
            <a:solidFill>
              <a:srgbClr val="FCF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45;p49"/>
            <p:cNvSpPr/>
            <p:nvPr/>
          </p:nvSpPr>
          <p:spPr>
            <a:xfrm rot="-3678203" flipH="1">
              <a:off x="4157838" y="3964681"/>
              <a:ext cx="61926" cy="229320"/>
            </a:xfrm>
            <a:custGeom>
              <a:avLst/>
              <a:gdLst/>
              <a:ahLst/>
              <a:cxnLst/>
              <a:rect l="l" t="t" r="r" b="b"/>
              <a:pathLst>
                <a:path w="2056" h="7614" extrusionOk="0">
                  <a:moveTo>
                    <a:pt x="234" y="1"/>
                  </a:moveTo>
                  <a:cubicBezTo>
                    <a:pt x="140" y="94"/>
                    <a:pt x="70" y="211"/>
                    <a:pt x="24" y="351"/>
                  </a:cubicBezTo>
                  <a:cubicBezTo>
                    <a:pt x="0" y="445"/>
                    <a:pt x="0" y="561"/>
                    <a:pt x="24" y="678"/>
                  </a:cubicBezTo>
                  <a:cubicBezTo>
                    <a:pt x="187" y="1285"/>
                    <a:pt x="327" y="1916"/>
                    <a:pt x="491" y="2523"/>
                  </a:cubicBezTo>
                  <a:cubicBezTo>
                    <a:pt x="794" y="3831"/>
                    <a:pt x="1098" y="5139"/>
                    <a:pt x="1402" y="6446"/>
                  </a:cubicBezTo>
                  <a:cubicBezTo>
                    <a:pt x="1495" y="6843"/>
                    <a:pt x="1658" y="7217"/>
                    <a:pt x="1775" y="7614"/>
                  </a:cubicBezTo>
                  <a:lnTo>
                    <a:pt x="2009" y="7567"/>
                  </a:lnTo>
                  <a:cubicBezTo>
                    <a:pt x="2032" y="7357"/>
                    <a:pt x="2055" y="7170"/>
                    <a:pt x="2055" y="6983"/>
                  </a:cubicBezTo>
                  <a:cubicBezTo>
                    <a:pt x="1939" y="6306"/>
                    <a:pt x="1822" y="5629"/>
                    <a:pt x="1658" y="4975"/>
                  </a:cubicBezTo>
                  <a:cubicBezTo>
                    <a:pt x="1425" y="3971"/>
                    <a:pt x="1121" y="2990"/>
                    <a:pt x="888" y="1986"/>
                  </a:cubicBezTo>
                  <a:cubicBezTo>
                    <a:pt x="748" y="1425"/>
                    <a:pt x="654" y="842"/>
                    <a:pt x="514" y="281"/>
                  </a:cubicBezTo>
                  <a:cubicBezTo>
                    <a:pt x="491" y="188"/>
                    <a:pt x="327" y="94"/>
                    <a:pt x="2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946;p49"/>
            <p:cNvSpPr/>
            <p:nvPr/>
          </p:nvSpPr>
          <p:spPr>
            <a:xfrm rot="-3678203" flipH="1">
              <a:off x="4743421" y="3902185"/>
              <a:ext cx="240594" cy="373346"/>
            </a:xfrm>
            <a:custGeom>
              <a:avLst/>
              <a:gdLst/>
              <a:ahLst/>
              <a:cxnLst/>
              <a:rect l="l" t="t" r="r" b="b"/>
              <a:pathLst>
                <a:path w="7988" h="12396" extrusionOk="0">
                  <a:moveTo>
                    <a:pt x="6942" y="1"/>
                  </a:moveTo>
                  <a:cubicBezTo>
                    <a:pt x="6744" y="1"/>
                    <a:pt x="6569" y="70"/>
                    <a:pt x="6446" y="192"/>
                  </a:cubicBezTo>
                  <a:cubicBezTo>
                    <a:pt x="6260" y="519"/>
                    <a:pt x="6143" y="869"/>
                    <a:pt x="6119" y="1220"/>
                  </a:cubicBezTo>
                  <a:cubicBezTo>
                    <a:pt x="6103" y="1475"/>
                    <a:pt x="6229" y="1632"/>
                    <a:pt x="6399" y="1632"/>
                  </a:cubicBezTo>
                  <a:cubicBezTo>
                    <a:pt x="6478" y="1632"/>
                    <a:pt x="6567" y="1598"/>
                    <a:pt x="6657" y="1523"/>
                  </a:cubicBezTo>
                  <a:cubicBezTo>
                    <a:pt x="6808" y="1380"/>
                    <a:pt x="6929" y="1325"/>
                    <a:pt x="7034" y="1325"/>
                  </a:cubicBezTo>
                  <a:cubicBezTo>
                    <a:pt x="7221" y="1325"/>
                    <a:pt x="7356" y="1499"/>
                    <a:pt x="7521" y="1663"/>
                  </a:cubicBezTo>
                  <a:cubicBezTo>
                    <a:pt x="7591" y="1710"/>
                    <a:pt x="7661" y="1757"/>
                    <a:pt x="7731" y="1780"/>
                  </a:cubicBezTo>
                  <a:lnTo>
                    <a:pt x="7988" y="1266"/>
                  </a:lnTo>
                  <a:cubicBezTo>
                    <a:pt x="7777" y="1103"/>
                    <a:pt x="7544" y="916"/>
                    <a:pt x="7334" y="729"/>
                  </a:cubicBezTo>
                  <a:cubicBezTo>
                    <a:pt x="7287" y="683"/>
                    <a:pt x="7334" y="566"/>
                    <a:pt x="7287" y="496"/>
                  </a:cubicBezTo>
                  <a:cubicBezTo>
                    <a:pt x="7217" y="309"/>
                    <a:pt x="7124" y="5"/>
                    <a:pt x="7030" y="5"/>
                  </a:cubicBezTo>
                  <a:cubicBezTo>
                    <a:pt x="7001" y="2"/>
                    <a:pt x="6971" y="1"/>
                    <a:pt x="6942" y="1"/>
                  </a:cubicBezTo>
                  <a:close/>
                  <a:moveTo>
                    <a:pt x="5106" y="3174"/>
                  </a:moveTo>
                  <a:cubicBezTo>
                    <a:pt x="5027" y="3174"/>
                    <a:pt x="4950" y="3197"/>
                    <a:pt x="4882" y="3251"/>
                  </a:cubicBezTo>
                  <a:cubicBezTo>
                    <a:pt x="4695" y="3415"/>
                    <a:pt x="4508" y="3602"/>
                    <a:pt x="4368" y="3789"/>
                  </a:cubicBezTo>
                  <a:cubicBezTo>
                    <a:pt x="4298" y="4256"/>
                    <a:pt x="3994" y="4723"/>
                    <a:pt x="4415" y="5143"/>
                  </a:cubicBezTo>
                  <a:lnTo>
                    <a:pt x="4438" y="5143"/>
                  </a:lnTo>
                  <a:cubicBezTo>
                    <a:pt x="4504" y="5166"/>
                    <a:pt x="4563" y="5177"/>
                    <a:pt x="4615" y="5177"/>
                  </a:cubicBezTo>
                  <a:cubicBezTo>
                    <a:pt x="4877" y="5177"/>
                    <a:pt x="4987" y="4917"/>
                    <a:pt x="5162" y="4723"/>
                  </a:cubicBezTo>
                  <a:lnTo>
                    <a:pt x="5933" y="5307"/>
                  </a:lnTo>
                  <a:cubicBezTo>
                    <a:pt x="6003" y="5166"/>
                    <a:pt x="6073" y="5026"/>
                    <a:pt x="6143" y="4886"/>
                  </a:cubicBezTo>
                  <a:cubicBezTo>
                    <a:pt x="6073" y="4769"/>
                    <a:pt x="6003" y="4629"/>
                    <a:pt x="5909" y="4559"/>
                  </a:cubicBezTo>
                  <a:cubicBezTo>
                    <a:pt x="5512" y="4349"/>
                    <a:pt x="5325" y="4069"/>
                    <a:pt x="5466" y="3602"/>
                  </a:cubicBezTo>
                  <a:cubicBezTo>
                    <a:pt x="5489" y="3438"/>
                    <a:pt x="5419" y="3298"/>
                    <a:pt x="5279" y="3205"/>
                  </a:cubicBezTo>
                  <a:cubicBezTo>
                    <a:pt x="5221" y="3185"/>
                    <a:pt x="5163" y="3174"/>
                    <a:pt x="5106" y="3174"/>
                  </a:cubicBezTo>
                  <a:close/>
                  <a:moveTo>
                    <a:pt x="3457" y="6614"/>
                  </a:moveTo>
                  <a:cubicBezTo>
                    <a:pt x="3247" y="6661"/>
                    <a:pt x="2943" y="6661"/>
                    <a:pt x="2850" y="6801"/>
                  </a:cubicBezTo>
                  <a:cubicBezTo>
                    <a:pt x="2476" y="7221"/>
                    <a:pt x="2149" y="7712"/>
                    <a:pt x="2196" y="8319"/>
                  </a:cubicBezTo>
                  <a:cubicBezTo>
                    <a:pt x="2219" y="8506"/>
                    <a:pt x="2313" y="8693"/>
                    <a:pt x="2476" y="8786"/>
                  </a:cubicBezTo>
                  <a:cubicBezTo>
                    <a:pt x="2485" y="8792"/>
                    <a:pt x="2496" y="8794"/>
                    <a:pt x="2509" y="8794"/>
                  </a:cubicBezTo>
                  <a:cubicBezTo>
                    <a:pt x="2606" y="8794"/>
                    <a:pt x="2817" y="8655"/>
                    <a:pt x="2920" y="8553"/>
                  </a:cubicBezTo>
                  <a:cubicBezTo>
                    <a:pt x="3014" y="8405"/>
                    <a:pt x="3169" y="8327"/>
                    <a:pt x="3325" y="8327"/>
                  </a:cubicBezTo>
                  <a:cubicBezTo>
                    <a:pt x="3440" y="8327"/>
                    <a:pt x="3555" y="8370"/>
                    <a:pt x="3644" y="8459"/>
                  </a:cubicBezTo>
                  <a:lnTo>
                    <a:pt x="4018" y="8786"/>
                  </a:lnTo>
                  <a:lnTo>
                    <a:pt x="4275" y="8296"/>
                  </a:lnTo>
                  <a:cubicBezTo>
                    <a:pt x="4134" y="8179"/>
                    <a:pt x="3994" y="8062"/>
                    <a:pt x="3831" y="7969"/>
                  </a:cubicBezTo>
                  <a:lnTo>
                    <a:pt x="3854" y="7969"/>
                  </a:lnTo>
                  <a:cubicBezTo>
                    <a:pt x="3551" y="7805"/>
                    <a:pt x="3364" y="7665"/>
                    <a:pt x="3551" y="7292"/>
                  </a:cubicBezTo>
                  <a:cubicBezTo>
                    <a:pt x="3644" y="7128"/>
                    <a:pt x="3504" y="6848"/>
                    <a:pt x="3457" y="6614"/>
                  </a:cubicBezTo>
                  <a:close/>
                  <a:moveTo>
                    <a:pt x="857" y="10121"/>
                  </a:moveTo>
                  <a:cubicBezTo>
                    <a:pt x="694" y="10121"/>
                    <a:pt x="545" y="10253"/>
                    <a:pt x="445" y="10421"/>
                  </a:cubicBezTo>
                  <a:cubicBezTo>
                    <a:pt x="258" y="10678"/>
                    <a:pt x="118" y="10935"/>
                    <a:pt x="24" y="11238"/>
                  </a:cubicBezTo>
                  <a:cubicBezTo>
                    <a:pt x="1" y="11565"/>
                    <a:pt x="24" y="11915"/>
                    <a:pt x="71" y="12242"/>
                  </a:cubicBezTo>
                  <a:lnTo>
                    <a:pt x="1005" y="11915"/>
                  </a:lnTo>
                  <a:cubicBezTo>
                    <a:pt x="1301" y="12021"/>
                    <a:pt x="1597" y="12395"/>
                    <a:pt x="2067" y="12395"/>
                  </a:cubicBezTo>
                  <a:cubicBezTo>
                    <a:pt x="2116" y="12395"/>
                    <a:pt x="2167" y="12391"/>
                    <a:pt x="2219" y="12383"/>
                  </a:cubicBezTo>
                  <a:cubicBezTo>
                    <a:pt x="2266" y="12219"/>
                    <a:pt x="2336" y="12056"/>
                    <a:pt x="2383" y="11892"/>
                  </a:cubicBezTo>
                  <a:lnTo>
                    <a:pt x="1192" y="11005"/>
                  </a:lnTo>
                  <a:cubicBezTo>
                    <a:pt x="1215" y="10911"/>
                    <a:pt x="1239" y="10795"/>
                    <a:pt x="1239" y="10701"/>
                  </a:cubicBezTo>
                  <a:cubicBezTo>
                    <a:pt x="1192" y="10514"/>
                    <a:pt x="1169" y="10257"/>
                    <a:pt x="1052" y="10187"/>
                  </a:cubicBezTo>
                  <a:cubicBezTo>
                    <a:pt x="986" y="10141"/>
                    <a:pt x="921" y="10121"/>
                    <a:pt x="857" y="10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947;p49"/>
            <p:cNvSpPr/>
            <p:nvPr/>
          </p:nvSpPr>
          <p:spPr>
            <a:xfrm rot="-3678203" flipH="1">
              <a:off x="4595922" y="3810287"/>
              <a:ext cx="405889" cy="706574"/>
            </a:xfrm>
            <a:custGeom>
              <a:avLst/>
              <a:gdLst/>
              <a:ahLst/>
              <a:cxnLst/>
              <a:rect l="l" t="t" r="r" b="b"/>
              <a:pathLst>
                <a:path w="13476" h="23460" extrusionOk="0">
                  <a:moveTo>
                    <a:pt x="12799" y="0"/>
                  </a:moveTo>
                  <a:lnTo>
                    <a:pt x="12658" y="93"/>
                  </a:lnTo>
                  <a:cubicBezTo>
                    <a:pt x="12705" y="257"/>
                    <a:pt x="12705" y="490"/>
                    <a:pt x="12799" y="561"/>
                  </a:cubicBezTo>
                  <a:cubicBezTo>
                    <a:pt x="12962" y="677"/>
                    <a:pt x="13172" y="724"/>
                    <a:pt x="13359" y="724"/>
                  </a:cubicBezTo>
                  <a:cubicBezTo>
                    <a:pt x="13382" y="724"/>
                    <a:pt x="13476" y="490"/>
                    <a:pt x="13452" y="467"/>
                  </a:cubicBezTo>
                  <a:cubicBezTo>
                    <a:pt x="13242" y="304"/>
                    <a:pt x="13009" y="164"/>
                    <a:pt x="12799" y="0"/>
                  </a:cubicBezTo>
                  <a:close/>
                  <a:moveTo>
                    <a:pt x="11588" y="1922"/>
                  </a:moveTo>
                  <a:cubicBezTo>
                    <a:pt x="11479" y="1922"/>
                    <a:pt x="11380" y="1942"/>
                    <a:pt x="11304" y="1985"/>
                  </a:cubicBezTo>
                  <a:cubicBezTo>
                    <a:pt x="11371" y="2230"/>
                    <a:pt x="11885" y="2689"/>
                    <a:pt x="12135" y="2689"/>
                  </a:cubicBezTo>
                  <a:cubicBezTo>
                    <a:pt x="12146" y="2689"/>
                    <a:pt x="12157" y="2688"/>
                    <a:pt x="12168" y="2686"/>
                  </a:cubicBezTo>
                  <a:cubicBezTo>
                    <a:pt x="12285" y="2662"/>
                    <a:pt x="12448" y="2499"/>
                    <a:pt x="12448" y="2405"/>
                  </a:cubicBezTo>
                  <a:cubicBezTo>
                    <a:pt x="12412" y="2136"/>
                    <a:pt x="11949" y="1922"/>
                    <a:pt x="11588" y="1922"/>
                  </a:cubicBezTo>
                  <a:close/>
                  <a:moveTo>
                    <a:pt x="10338" y="4085"/>
                  </a:moveTo>
                  <a:cubicBezTo>
                    <a:pt x="10285" y="4085"/>
                    <a:pt x="10154" y="4279"/>
                    <a:pt x="10043" y="4367"/>
                  </a:cubicBezTo>
                  <a:cubicBezTo>
                    <a:pt x="10484" y="4730"/>
                    <a:pt x="10680" y="4891"/>
                    <a:pt x="10843" y="4891"/>
                  </a:cubicBezTo>
                  <a:cubicBezTo>
                    <a:pt x="10974" y="4891"/>
                    <a:pt x="11083" y="4788"/>
                    <a:pt x="11281" y="4601"/>
                  </a:cubicBezTo>
                  <a:cubicBezTo>
                    <a:pt x="10977" y="4414"/>
                    <a:pt x="10673" y="4250"/>
                    <a:pt x="10346" y="4087"/>
                  </a:cubicBezTo>
                  <a:cubicBezTo>
                    <a:pt x="10344" y="4086"/>
                    <a:pt x="10341" y="4085"/>
                    <a:pt x="10338" y="4085"/>
                  </a:cubicBezTo>
                  <a:close/>
                  <a:moveTo>
                    <a:pt x="9039" y="6446"/>
                  </a:moveTo>
                  <a:lnTo>
                    <a:pt x="9039" y="6446"/>
                  </a:lnTo>
                  <a:cubicBezTo>
                    <a:pt x="8758" y="6983"/>
                    <a:pt x="9015" y="7263"/>
                    <a:pt x="9833" y="7333"/>
                  </a:cubicBezTo>
                  <a:cubicBezTo>
                    <a:pt x="9833" y="7216"/>
                    <a:pt x="9856" y="7006"/>
                    <a:pt x="9786" y="6959"/>
                  </a:cubicBezTo>
                  <a:cubicBezTo>
                    <a:pt x="9552" y="6772"/>
                    <a:pt x="9296" y="6609"/>
                    <a:pt x="9039" y="6446"/>
                  </a:cubicBezTo>
                  <a:close/>
                  <a:moveTo>
                    <a:pt x="7356" y="9908"/>
                  </a:moveTo>
                  <a:cubicBezTo>
                    <a:pt x="7329" y="9908"/>
                    <a:pt x="7306" y="9914"/>
                    <a:pt x="7287" y="9925"/>
                  </a:cubicBezTo>
                  <a:cubicBezTo>
                    <a:pt x="7194" y="10019"/>
                    <a:pt x="7124" y="10135"/>
                    <a:pt x="7124" y="10275"/>
                  </a:cubicBezTo>
                  <a:cubicBezTo>
                    <a:pt x="7357" y="10462"/>
                    <a:pt x="7637" y="10626"/>
                    <a:pt x="7918" y="10743"/>
                  </a:cubicBezTo>
                  <a:cubicBezTo>
                    <a:pt x="7921" y="10744"/>
                    <a:pt x="7925" y="10745"/>
                    <a:pt x="7929" y="10745"/>
                  </a:cubicBezTo>
                  <a:cubicBezTo>
                    <a:pt x="7982" y="10745"/>
                    <a:pt x="8086" y="10622"/>
                    <a:pt x="8151" y="10579"/>
                  </a:cubicBezTo>
                  <a:cubicBezTo>
                    <a:pt x="8151" y="10348"/>
                    <a:pt x="7602" y="9908"/>
                    <a:pt x="7356" y="9908"/>
                  </a:cubicBezTo>
                  <a:close/>
                  <a:moveTo>
                    <a:pt x="5626" y="12842"/>
                  </a:moveTo>
                  <a:cubicBezTo>
                    <a:pt x="5545" y="12842"/>
                    <a:pt x="5459" y="12862"/>
                    <a:pt x="5372" y="12891"/>
                  </a:cubicBezTo>
                  <a:cubicBezTo>
                    <a:pt x="5325" y="12914"/>
                    <a:pt x="5302" y="13125"/>
                    <a:pt x="5349" y="13195"/>
                  </a:cubicBezTo>
                  <a:cubicBezTo>
                    <a:pt x="5396" y="13265"/>
                    <a:pt x="5536" y="13311"/>
                    <a:pt x="5652" y="13358"/>
                  </a:cubicBezTo>
                  <a:lnTo>
                    <a:pt x="5722" y="13241"/>
                  </a:lnTo>
                  <a:cubicBezTo>
                    <a:pt x="5746" y="13311"/>
                    <a:pt x="5746" y="13381"/>
                    <a:pt x="5793" y="13405"/>
                  </a:cubicBezTo>
                  <a:cubicBezTo>
                    <a:pt x="5886" y="13451"/>
                    <a:pt x="5979" y="13498"/>
                    <a:pt x="6073" y="13522"/>
                  </a:cubicBezTo>
                  <a:cubicBezTo>
                    <a:pt x="6119" y="13405"/>
                    <a:pt x="6213" y="13265"/>
                    <a:pt x="6166" y="13195"/>
                  </a:cubicBezTo>
                  <a:cubicBezTo>
                    <a:pt x="6073" y="13054"/>
                    <a:pt x="5933" y="12938"/>
                    <a:pt x="5769" y="12868"/>
                  </a:cubicBezTo>
                  <a:cubicBezTo>
                    <a:pt x="5725" y="12850"/>
                    <a:pt x="5677" y="12842"/>
                    <a:pt x="5626" y="12842"/>
                  </a:cubicBezTo>
                  <a:close/>
                  <a:moveTo>
                    <a:pt x="4079" y="16190"/>
                  </a:moveTo>
                  <a:cubicBezTo>
                    <a:pt x="4088" y="16190"/>
                    <a:pt x="4099" y="16195"/>
                    <a:pt x="4111" y="16207"/>
                  </a:cubicBezTo>
                  <a:cubicBezTo>
                    <a:pt x="4111" y="16207"/>
                    <a:pt x="4111" y="16207"/>
                    <a:pt x="4111" y="16231"/>
                  </a:cubicBezTo>
                  <a:lnTo>
                    <a:pt x="4064" y="16231"/>
                  </a:lnTo>
                  <a:lnTo>
                    <a:pt x="4064" y="16207"/>
                  </a:lnTo>
                  <a:cubicBezTo>
                    <a:pt x="4064" y="16195"/>
                    <a:pt x="4070" y="16190"/>
                    <a:pt x="4079" y="16190"/>
                  </a:cubicBezTo>
                  <a:close/>
                  <a:moveTo>
                    <a:pt x="4064" y="15728"/>
                  </a:moveTo>
                  <a:cubicBezTo>
                    <a:pt x="3948" y="15728"/>
                    <a:pt x="3851" y="15914"/>
                    <a:pt x="3714" y="16020"/>
                  </a:cubicBezTo>
                  <a:cubicBezTo>
                    <a:pt x="3878" y="16160"/>
                    <a:pt x="4041" y="16301"/>
                    <a:pt x="4205" y="16394"/>
                  </a:cubicBezTo>
                  <a:lnTo>
                    <a:pt x="4228" y="16394"/>
                  </a:lnTo>
                  <a:cubicBezTo>
                    <a:pt x="4265" y="16406"/>
                    <a:pt x="4305" y="16412"/>
                    <a:pt x="4345" y="16412"/>
                  </a:cubicBezTo>
                  <a:cubicBezTo>
                    <a:pt x="4454" y="16412"/>
                    <a:pt x="4569" y="16369"/>
                    <a:pt x="4672" y="16301"/>
                  </a:cubicBezTo>
                  <a:cubicBezTo>
                    <a:pt x="4812" y="16114"/>
                    <a:pt x="4625" y="16020"/>
                    <a:pt x="4438" y="15974"/>
                  </a:cubicBezTo>
                  <a:cubicBezTo>
                    <a:pt x="4368" y="15974"/>
                    <a:pt x="4275" y="15974"/>
                    <a:pt x="4275" y="15927"/>
                  </a:cubicBezTo>
                  <a:cubicBezTo>
                    <a:pt x="4193" y="15781"/>
                    <a:pt x="4126" y="15728"/>
                    <a:pt x="4064" y="15728"/>
                  </a:cubicBezTo>
                  <a:close/>
                  <a:moveTo>
                    <a:pt x="2814" y="18099"/>
                  </a:moveTo>
                  <a:cubicBezTo>
                    <a:pt x="2692" y="18099"/>
                    <a:pt x="2635" y="18220"/>
                    <a:pt x="2593" y="18496"/>
                  </a:cubicBezTo>
                  <a:cubicBezTo>
                    <a:pt x="2803" y="18636"/>
                    <a:pt x="3014" y="18753"/>
                    <a:pt x="3247" y="18846"/>
                  </a:cubicBezTo>
                  <a:cubicBezTo>
                    <a:pt x="3262" y="18854"/>
                    <a:pt x="3279" y="18857"/>
                    <a:pt x="3297" y="18857"/>
                  </a:cubicBezTo>
                  <a:cubicBezTo>
                    <a:pt x="3393" y="18857"/>
                    <a:pt x="3527" y="18768"/>
                    <a:pt x="3644" y="18729"/>
                  </a:cubicBezTo>
                  <a:cubicBezTo>
                    <a:pt x="3574" y="18613"/>
                    <a:pt x="3504" y="18496"/>
                    <a:pt x="3411" y="18402"/>
                  </a:cubicBezTo>
                  <a:cubicBezTo>
                    <a:pt x="3340" y="18356"/>
                    <a:pt x="3270" y="18309"/>
                    <a:pt x="3177" y="18262"/>
                  </a:cubicBezTo>
                  <a:cubicBezTo>
                    <a:pt x="3014" y="18157"/>
                    <a:pt x="2899" y="18099"/>
                    <a:pt x="2814" y="18099"/>
                  </a:cubicBezTo>
                  <a:close/>
                  <a:moveTo>
                    <a:pt x="1005" y="21205"/>
                  </a:moveTo>
                  <a:cubicBezTo>
                    <a:pt x="958" y="21345"/>
                    <a:pt x="935" y="21485"/>
                    <a:pt x="888" y="21695"/>
                  </a:cubicBezTo>
                  <a:cubicBezTo>
                    <a:pt x="921" y="21681"/>
                    <a:pt x="954" y="21676"/>
                    <a:pt x="986" y="21676"/>
                  </a:cubicBezTo>
                  <a:cubicBezTo>
                    <a:pt x="1143" y="21676"/>
                    <a:pt x="1295" y="21812"/>
                    <a:pt x="1450" y="21812"/>
                  </a:cubicBezTo>
                  <a:cubicBezTo>
                    <a:pt x="1534" y="21812"/>
                    <a:pt x="1619" y="21772"/>
                    <a:pt x="1706" y="21648"/>
                  </a:cubicBezTo>
                  <a:lnTo>
                    <a:pt x="2009" y="21789"/>
                  </a:lnTo>
                  <a:cubicBezTo>
                    <a:pt x="1822" y="21181"/>
                    <a:pt x="1355" y="21298"/>
                    <a:pt x="1005" y="21205"/>
                  </a:cubicBezTo>
                  <a:close/>
                  <a:moveTo>
                    <a:pt x="246" y="22712"/>
                  </a:moveTo>
                  <a:cubicBezTo>
                    <a:pt x="197" y="22712"/>
                    <a:pt x="147" y="22715"/>
                    <a:pt x="94" y="22723"/>
                  </a:cubicBezTo>
                  <a:cubicBezTo>
                    <a:pt x="1" y="23236"/>
                    <a:pt x="421" y="23260"/>
                    <a:pt x="678" y="23400"/>
                  </a:cubicBezTo>
                  <a:cubicBezTo>
                    <a:pt x="740" y="23441"/>
                    <a:pt x="809" y="23460"/>
                    <a:pt x="878" y="23460"/>
                  </a:cubicBezTo>
                  <a:cubicBezTo>
                    <a:pt x="1046" y="23460"/>
                    <a:pt x="1212" y="23348"/>
                    <a:pt x="1262" y="23166"/>
                  </a:cubicBezTo>
                  <a:cubicBezTo>
                    <a:pt x="949" y="22958"/>
                    <a:pt x="655" y="22712"/>
                    <a:pt x="246" y="22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948;p49"/>
            <p:cNvSpPr/>
            <p:nvPr/>
          </p:nvSpPr>
          <p:spPr>
            <a:xfrm rot="-3678203" flipH="1">
              <a:off x="4895659" y="4276999"/>
              <a:ext cx="8464" cy="4970"/>
            </a:xfrm>
            <a:custGeom>
              <a:avLst/>
              <a:gdLst/>
              <a:ahLst/>
              <a:cxnLst/>
              <a:rect l="l" t="t" r="r" b="b"/>
              <a:pathLst>
                <a:path w="281" h="165" extrusionOk="0">
                  <a:moveTo>
                    <a:pt x="281" y="1"/>
                  </a:moveTo>
                  <a:lnTo>
                    <a:pt x="0" y="164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949;p49"/>
            <p:cNvSpPr/>
            <p:nvPr/>
          </p:nvSpPr>
          <p:spPr>
            <a:xfrm rot="-3678203" flipH="1">
              <a:off x="4605883" y="4297569"/>
              <a:ext cx="2138" cy="1416"/>
            </a:xfrm>
            <a:custGeom>
              <a:avLst/>
              <a:gdLst/>
              <a:ahLst/>
              <a:cxnLst/>
              <a:rect l="l" t="t" r="r" b="b"/>
              <a:pathLst>
                <a:path w="71" h="47" extrusionOk="0">
                  <a:moveTo>
                    <a:pt x="48" y="0"/>
                  </a:moveTo>
                  <a:lnTo>
                    <a:pt x="1" y="23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0"/>
                  </a:lnTo>
                  <a:close/>
                  <a:moveTo>
                    <a:pt x="48" y="39"/>
                  </a:moveTo>
                  <a:lnTo>
                    <a:pt x="48" y="47"/>
                  </a:lnTo>
                  <a:lnTo>
                    <a:pt x="71" y="47"/>
                  </a:lnTo>
                  <a:lnTo>
                    <a:pt x="48" y="39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950;p49"/>
            <p:cNvSpPr/>
            <p:nvPr/>
          </p:nvSpPr>
          <p:spPr>
            <a:xfrm rot="-3678203" flipH="1">
              <a:off x="4954569" y="4157445"/>
              <a:ext cx="2138" cy="1265"/>
            </a:xfrm>
            <a:custGeom>
              <a:avLst/>
              <a:gdLst/>
              <a:ahLst/>
              <a:cxnLst/>
              <a:rect l="l" t="t" r="r" b="b"/>
              <a:pathLst>
                <a:path w="71" h="42" extrusionOk="0">
                  <a:moveTo>
                    <a:pt x="50" y="1"/>
                  </a:moveTo>
                  <a:cubicBezTo>
                    <a:pt x="47" y="1"/>
                    <a:pt x="47" y="6"/>
                    <a:pt x="47" y="18"/>
                  </a:cubicBezTo>
                  <a:lnTo>
                    <a:pt x="0" y="42"/>
                  </a:lnTo>
                  <a:lnTo>
                    <a:pt x="70" y="42"/>
                  </a:lnTo>
                  <a:cubicBezTo>
                    <a:pt x="70" y="18"/>
                    <a:pt x="70" y="18"/>
                    <a:pt x="70" y="18"/>
                  </a:cubicBezTo>
                  <a:cubicBezTo>
                    <a:pt x="58" y="6"/>
                    <a:pt x="53" y="1"/>
                    <a:pt x="50" y="1"/>
                  </a:cubicBezTo>
                  <a:close/>
                </a:path>
              </a:pathLst>
            </a:custGeom>
            <a:solidFill>
              <a:srgbClr val="4C7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951;p49"/>
          <p:cNvGrpSpPr/>
          <p:nvPr/>
        </p:nvGrpSpPr>
        <p:grpSpPr>
          <a:xfrm rot="20593932">
            <a:off x="924214" y="2453488"/>
            <a:ext cx="1088698" cy="2238238"/>
            <a:chOff x="1585450" y="3001315"/>
            <a:chExt cx="605500" cy="1575452"/>
          </a:xfrm>
        </p:grpSpPr>
        <p:grpSp>
          <p:nvGrpSpPr>
            <p:cNvPr id="35" name="Google Shape;952;p49"/>
            <p:cNvGrpSpPr/>
            <p:nvPr/>
          </p:nvGrpSpPr>
          <p:grpSpPr>
            <a:xfrm>
              <a:off x="1860760" y="4448223"/>
              <a:ext cx="35449" cy="128544"/>
              <a:chOff x="1860760" y="4448223"/>
              <a:chExt cx="35449" cy="128544"/>
            </a:xfrm>
          </p:grpSpPr>
          <p:sp>
            <p:nvSpPr>
              <p:cNvPr id="45" name="Google Shape;953;p49"/>
              <p:cNvSpPr/>
              <p:nvPr/>
            </p:nvSpPr>
            <p:spPr>
              <a:xfrm>
                <a:off x="1871575" y="4448223"/>
                <a:ext cx="14569" cy="93997"/>
              </a:xfrm>
              <a:custGeom>
                <a:avLst/>
                <a:gdLst/>
                <a:ahLst/>
                <a:cxnLst/>
                <a:rect l="l" t="t" r="r" b="b"/>
                <a:pathLst>
                  <a:path w="912" h="5884" extrusionOk="0">
                    <a:moveTo>
                      <a:pt x="491" y="1"/>
                    </a:moveTo>
                    <a:cubicBezTo>
                      <a:pt x="345" y="1"/>
                      <a:pt x="199" y="77"/>
                      <a:pt x="187" y="237"/>
                    </a:cubicBezTo>
                    <a:cubicBezTo>
                      <a:pt x="47" y="2059"/>
                      <a:pt x="0" y="3857"/>
                      <a:pt x="117" y="5655"/>
                    </a:cubicBezTo>
                    <a:cubicBezTo>
                      <a:pt x="164" y="5807"/>
                      <a:pt x="286" y="5883"/>
                      <a:pt x="409" y="5883"/>
                    </a:cubicBezTo>
                    <a:cubicBezTo>
                      <a:pt x="532" y="5883"/>
                      <a:pt x="654" y="5807"/>
                      <a:pt x="701" y="5655"/>
                    </a:cubicBezTo>
                    <a:cubicBezTo>
                      <a:pt x="864" y="3857"/>
                      <a:pt x="911" y="2059"/>
                      <a:pt x="794" y="237"/>
                    </a:cubicBezTo>
                    <a:cubicBezTo>
                      <a:pt x="794" y="83"/>
                      <a:pt x="643" y="1"/>
                      <a:pt x="4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954;p49"/>
              <p:cNvSpPr/>
              <p:nvPr/>
            </p:nvSpPr>
            <p:spPr>
              <a:xfrm>
                <a:off x="1860760" y="4528363"/>
                <a:ext cx="35449" cy="48404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3030" extrusionOk="0">
                    <a:moveTo>
                      <a:pt x="818" y="1"/>
                    </a:moveTo>
                    <a:cubicBezTo>
                      <a:pt x="537" y="1"/>
                      <a:pt x="229" y="34"/>
                      <a:pt x="117" y="241"/>
                    </a:cubicBezTo>
                    <a:cubicBezTo>
                      <a:pt x="70" y="358"/>
                      <a:pt x="47" y="498"/>
                      <a:pt x="47" y="615"/>
                    </a:cubicBezTo>
                    <a:cubicBezTo>
                      <a:pt x="0" y="1246"/>
                      <a:pt x="47" y="1899"/>
                      <a:pt x="187" y="2530"/>
                    </a:cubicBezTo>
                    <a:cubicBezTo>
                      <a:pt x="281" y="2922"/>
                      <a:pt x="576" y="3030"/>
                      <a:pt x="915" y="3030"/>
                    </a:cubicBezTo>
                    <a:cubicBezTo>
                      <a:pt x="1080" y="3030"/>
                      <a:pt x="1256" y="3004"/>
                      <a:pt x="1425" y="2974"/>
                    </a:cubicBezTo>
                    <a:cubicBezTo>
                      <a:pt x="1495" y="2950"/>
                      <a:pt x="1588" y="2927"/>
                      <a:pt x="1658" y="2880"/>
                    </a:cubicBezTo>
                    <a:cubicBezTo>
                      <a:pt x="1681" y="2857"/>
                      <a:pt x="1728" y="2834"/>
                      <a:pt x="1752" y="2787"/>
                    </a:cubicBezTo>
                    <a:cubicBezTo>
                      <a:pt x="2219" y="2226"/>
                      <a:pt x="2055" y="1175"/>
                      <a:pt x="1985" y="498"/>
                    </a:cubicBezTo>
                    <a:cubicBezTo>
                      <a:pt x="1938" y="148"/>
                      <a:pt x="1752" y="78"/>
                      <a:pt x="1471" y="31"/>
                    </a:cubicBezTo>
                    <a:cubicBezTo>
                      <a:pt x="1378" y="31"/>
                      <a:pt x="1261" y="31"/>
                      <a:pt x="1168" y="8"/>
                    </a:cubicBezTo>
                    <a:cubicBezTo>
                      <a:pt x="1072" y="8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6" name="Google Shape;955;p49"/>
            <p:cNvSpPr/>
            <p:nvPr/>
          </p:nvSpPr>
          <p:spPr>
            <a:xfrm>
              <a:off x="1585450" y="3486339"/>
              <a:ext cx="605500" cy="1000578"/>
            </a:xfrm>
            <a:custGeom>
              <a:avLst/>
              <a:gdLst/>
              <a:ahLst/>
              <a:cxnLst/>
              <a:rect l="l" t="t" r="r" b="b"/>
              <a:pathLst>
                <a:path w="37903" h="62634" extrusionOk="0">
                  <a:moveTo>
                    <a:pt x="32528" y="23062"/>
                  </a:moveTo>
                  <a:cubicBezTo>
                    <a:pt x="32529" y="23063"/>
                    <a:pt x="32530" y="23065"/>
                    <a:pt x="32531" y="23066"/>
                  </a:cubicBezTo>
                  <a:cubicBezTo>
                    <a:pt x="32530" y="23065"/>
                    <a:pt x="32529" y="23063"/>
                    <a:pt x="32528" y="23062"/>
                  </a:cubicBezTo>
                  <a:close/>
                  <a:moveTo>
                    <a:pt x="19253" y="1"/>
                  </a:moveTo>
                  <a:cubicBezTo>
                    <a:pt x="17617" y="1"/>
                    <a:pt x="15462" y="2311"/>
                    <a:pt x="13989" y="2935"/>
                  </a:cubicBezTo>
                  <a:cubicBezTo>
                    <a:pt x="12237" y="3659"/>
                    <a:pt x="10626" y="4220"/>
                    <a:pt x="9295" y="5294"/>
                  </a:cubicBezTo>
                  <a:cubicBezTo>
                    <a:pt x="8618" y="5855"/>
                    <a:pt x="8034" y="6509"/>
                    <a:pt x="7567" y="7279"/>
                  </a:cubicBezTo>
                  <a:cubicBezTo>
                    <a:pt x="6586" y="8891"/>
                    <a:pt x="6049" y="10712"/>
                    <a:pt x="5652" y="12534"/>
                  </a:cubicBezTo>
                  <a:cubicBezTo>
                    <a:pt x="4928" y="15756"/>
                    <a:pt x="4531" y="19026"/>
                    <a:pt x="4484" y="22342"/>
                  </a:cubicBezTo>
                  <a:cubicBezTo>
                    <a:pt x="4866" y="22180"/>
                    <a:pt x="5271" y="22099"/>
                    <a:pt x="5676" y="22099"/>
                  </a:cubicBezTo>
                  <a:cubicBezTo>
                    <a:pt x="6261" y="22099"/>
                    <a:pt x="6846" y="22267"/>
                    <a:pt x="7357" y="22599"/>
                  </a:cubicBezTo>
                  <a:cubicBezTo>
                    <a:pt x="10019" y="24374"/>
                    <a:pt x="9528" y="31450"/>
                    <a:pt x="5699" y="31613"/>
                  </a:cubicBezTo>
                  <a:cubicBezTo>
                    <a:pt x="5666" y="31614"/>
                    <a:pt x="5633" y="31615"/>
                    <a:pt x="5599" y="31615"/>
                  </a:cubicBezTo>
                  <a:cubicBezTo>
                    <a:pt x="5191" y="31615"/>
                    <a:pt x="4757" y="31547"/>
                    <a:pt x="4346" y="31547"/>
                  </a:cubicBezTo>
                  <a:cubicBezTo>
                    <a:pt x="3981" y="31547"/>
                    <a:pt x="3634" y="31600"/>
                    <a:pt x="3340" y="31800"/>
                  </a:cubicBezTo>
                  <a:cubicBezTo>
                    <a:pt x="2920" y="32057"/>
                    <a:pt x="2733" y="32547"/>
                    <a:pt x="2569" y="33014"/>
                  </a:cubicBezTo>
                  <a:cubicBezTo>
                    <a:pt x="1261" y="36798"/>
                    <a:pt x="678" y="40768"/>
                    <a:pt x="327" y="44761"/>
                  </a:cubicBezTo>
                  <a:cubicBezTo>
                    <a:pt x="47" y="48357"/>
                    <a:pt x="0" y="52234"/>
                    <a:pt x="2102" y="55247"/>
                  </a:cubicBezTo>
                  <a:cubicBezTo>
                    <a:pt x="3714" y="57535"/>
                    <a:pt x="6329" y="58983"/>
                    <a:pt x="8921" y="60198"/>
                  </a:cubicBezTo>
                  <a:cubicBezTo>
                    <a:pt x="11280" y="61295"/>
                    <a:pt x="13755" y="62276"/>
                    <a:pt x="16371" y="62556"/>
                  </a:cubicBezTo>
                  <a:cubicBezTo>
                    <a:pt x="16882" y="62609"/>
                    <a:pt x="17391" y="62634"/>
                    <a:pt x="17898" y="62634"/>
                  </a:cubicBezTo>
                  <a:cubicBezTo>
                    <a:pt x="22334" y="62634"/>
                    <a:pt x="26642" y="60729"/>
                    <a:pt x="30687" y="58843"/>
                  </a:cubicBezTo>
                  <a:cubicBezTo>
                    <a:pt x="33979" y="57348"/>
                    <a:pt x="36081" y="55036"/>
                    <a:pt x="37085" y="51604"/>
                  </a:cubicBezTo>
                  <a:cubicBezTo>
                    <a:pt x="37903" y="48918"/>
                    <a:pt x="37903" y="46045"/>
                    <a:pt x="37763" y="43243"/>
                  </a:cubicBezTo>
                  <a:cubicBezTo>
                    <a:pt x="37599" y="39647"/>
                    <a:pt x="37109" y="35864"/>
                    <a:pt x="34843" y="32968"/>
                  </a:cubicBezTo>
                  <a:cubicBezTo>
                    <a:pt x="34328" y="33340"/>
                    <a:pt x="33732" y="33504"/>
                    <a:pt x="33120" y="33504"/>
                  </a:cubicBezTo>
                  <a:cubicBezTo>
                    <a:pt x="31541" y="33504"/>
                    <a:pt x="29852" y="32413"/>
                    <a:pt x="29145" y="30983"/>
                  </a:cubicBezTo>
                  <a:cubicBezTo>
                    <a:pt x="28281" y="29231"/>
                    <a:pt x="28094" y="26312"/>
                    <a:pt x="28912" y="24537"/>
                  </a:cubicBezTo>
                  <a:cubicBezTo>
                    <a:pt x="29290" y="23677"/>
                    <a:pt x="30391" y="22589"/>
                    <a:pt x="31449" y="22589"/>
                  </a:cubicBezTo>
                  <a:cubicBezTo>
                    <a:pt x="31825" y="22589"/>
                    <a:pt x="32197" y="22727"/>
                    <a:pt x="32528" y="23062"/>
                  </a:cubicBezTo>
                  <a:lnTo>
                    <a:pt x="32528" y="23062"/>
                  </a:lnTo>
                  <a:cubicBezTo>
                    <a:pt x="31927" y="22443"/>
                    <a:pt x="32648" y="18697"/>
                    <a:pt x="32601" y="17788"/>
                  </a:cubicBezTo>
                  <a:cubicBezTo>
                    <a:pt x="32555" y="16550"/>
                    <a:pt x="32531" y="15313"/>
                    <a:pt x="32438" y="14075"/>
                  </a:cubicBezTo>
                  <a:cubicBezTo>
                    <a:pt x="32251" y="11016"/>
                    <a:pt x="30710" y="8167"/>
                    <a:pt x="28234" y="6345"/>
                  </a:cubicBezTo>
                  <a:cubicBezTo>
                    <a:pt x="26203" y="4874"/>
                    <a:pt x="23634" y="4127"/>
                    <a:pt x="21812" y="2398"/>
                  </a:cubicBezTo>
                  <a:cubicBezTo>
                    <a:pt x="21042" y="1674"/>
                    <a:pt x="20551" y="180"/>
                    <a:pt x="19477" y="16"/>
                  </a:cubicBezTo>
                  <a:cubicBezTo>
                    <a:pt x="19403" y="6"/>
                    <a:pt x="19329" y="1"/>
                    <a:pt x="19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956;p49"/>
            <p:cNvSpPr/>
            <p:nvPr/>
          </p:nvSpPr>
          <p:spPr>
            <a:xfrm>
              <a:off x="1833892" y="3141532"/>
              <a:ext cx="93661" cy="695791"/>
            </a:xfrm>
            <a:custGeom>
              <a:avLst/>
              <a:gdLst/>
              <a:ahLst/>
              <a:cxnLst/>
              <a:rect l="l" t="t" r="r" b="b"/>
              <a:pathLst>
                <a:path w="5863" h="43555" extrusionOk="0">
                  <a:moveTo>
                    <a:pt x="4648" y="1"/>
                  </a:moveTo>
                  <a:lnTo>
                    <a:pt x="1846" y="374"/>
                  </a:lnTo>
                  <a:lnTo>
                    <a:pt x="1" y="43461"/>
                  </a:lnTo>
                  <a:lnTo>
                    <a:pt x="5862" y="43554"/>
                  </a:lnTo>
                  <a:cubicBezTo>
                    <a:pt x="5862" y="43554"/>
                    <a:pt x="4671" y="2313"/>
                    <a:pt x="4648" y="1"/>
                  </a:cubicBezTo>
                  <a:close/>
                </a:path>
              </a:pathLst>
            </a:custGeom>
            <a:solidFill>
              <a:srgbClr val="8BA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957;p49"/>
            <p:cNvSpPr/>
            <p:nvPr/>
          </p:nvSpPr>
          <p:spPr>
            <a:xfrm>
              <a:off x="1828301" y="4194242"/>
              <a:ext cx="104476" cy="294180"/>
            </a:xfrm>
            <a:custGeom>
              <a:avLst/>
              <a:gdLst/>
              <a:ahLst/>
              <a:cxnLst/>
              <a:rect l="l" t="t" r="r" b="b"/>
              <a:pathLst>
                <a:path w="6540" h="18415" extrusionOk="0">
                  <a:moveTo>
                    <a:pt x="0" y="0"/>
                  </a:moveTo>
                  <a:lnTo>
                    <a:pt x="1752" y="18379"/>
                  </a:lnTo>
                  <a:cubicBezTo>
                    <a:pt x="2184" y="18403"/>
                    <a:pt x="2628" y="18414"/>
                    <a:pt x="3071" y="18414"/>
                  </a:cubicBezTo>
                  <a:cubicBezTo>
                    <a:pt x="3515" y="18414"/>
                    <a:pt x="3959" y="18403"/>
                    <a:pt x="4391" y="18379"/>
                  </a:cubicBezTo>
                  <a:lnTo>
                    <a:pt x="4694" y="18356"/>
                  </a:lnTo>
                  <a:lnTo>
                    <a:pt x="6539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958;p49"/>
            <p:cNvSpPr/>
            <p:nvPr/>
          </p:nvSpPr>
          <p:spPr>
            <a:xfrm>
              <a:off x="1891350" y="3143768"/>
              <a:ext cx="2620" cy="899105"/>
            </a:xfrm>
            <a:custGeom>
              <a:avLst/>
              <a:gdLst/>
              <a:ahLst/>
              <a:cxnLst/>
              <a:rect l="l" t="t" r="r" b="b"/>
              <a:pathLst>
                <a:path w="164" h="56282" fill="none" extrusionOk="0">
                  <a:moveTo>
                    <a:pt x="0" y="1"/>
                  </a:moveTo>
                  <a:lnTo>
                    <a:pt x="163" y="56282"/>
                  </a:lnTo>
                </a:path>
              </a:pathLst>
            </a:custGeom>
            <a:noFill/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959;p49"/>
            <p:cNvSpPr/>
            <p:nvPr/>
          </p:nvSpPr>
          <p:spPr>
            <a:xfrm>
              <a:off x="1837630" y="3141532"/>
              <a:ext cx="92911" cy="1079303"/>
            </a:xfrm>
            <a:custGeom>
              <a:avLst/>
              <a:gdLst/>
              <a:ahLst/>
              <a:cxnLst/>
              <a:rect l="l" t="t" r="r" b="b"/>
              <a:pathLst>
                <a:path w="5816" h="67562" fill="none" extrusionOk="0">
                  <a:moveTo>
                    <a:pt x="4414" y="1"/>
                  </a:moveTo>
                  <a:lnTo>
                    <a:pt x="5418" y="56469"/>
                  </a:lnTo>
                  <a:moveTo>
                    <a:pt x="1752" y="56095"/>
                  </a:moveTo>
                  <a:lnTo>
                    <a:pt x="2592" y="258"/>
                  </a:lnTo>
                  <a:moveTo>
                    <a:pt x="0" y="56375"/>
                  </a:moveTo>
                  <a:lnTo>
                    <a:pt x="1635" y="374"/>
                  </a:lnTo>
                  <a:moveTo>
                    <a:pt x="724" y="67094"/>
                  </a:moveTo>
                  <a:cubicBezTo>
                    <a:pt x="467" y="63638"/>
                    <a:pt x="234" y="60182"/>
                    <a:pt x="0" y="56726"/>
                  </a:cubicBezTo>
                  <a:moveTo>
                    <a:pt x="5815" y="56819"/>
                  </a:moveTo>
                  <a:cubicBezTo>
                    <a:pt x="5441" y="60369"/>
                    <a:pt x="5115" y="63942"/>
                    <a:pt x="4811" y="67515"/>
                  </a:cubicBezTo>
                  <a:moveTo>
                    <a:pt x="1728" y="56749"/>
                  </a:moveTo>
                  <a:cubicBezTo>
                    <a:pt x="1728" y="60252"/>
                    <a:pt x="1845" y="63778"/>
                    <a:pt x="2009" y="67281"/>
                  </a:cubicBezTo>
                  <a:moveTo>
                    <a:pt x="3386" y="67561"/>
                  </a:moveTo>
                  <a:cubicBezTo>
                    <a:pt x="3573" y="63965"/>
                    <a:pt x="3760" y="60369"/>
                    <a:pt x="3900" y="56772"/>
                  </a:cubicBezTo>
                </a:path>
              </a:pathLst>
            </a:custGeom>
            <a:solidFill>
              <a:schemeClr val="lt2"/>
            </a:solidFill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960;p49"/>
            <p:cNvSpPr/>
            <p:nvPr/>
          </p:nvSpPr>
          <p:spPr>
            <a:xfrm>
              <a:off x="1714152" y="3871431"/>
              <a:ext cx="104349" cy="187339"/>
            </a:xfrm>
            <a:custGeom>
              <a:avLst/>
              <a:gdLst/>
              <a:ahLst/>
              <a:cxnLst/>
              <a:rect l="l" t="t" r="r" b="b"/>
              <a:pathLst>
                <a:path w="6532" h="11727" extrusionOk="0">
                  <a:moveTo>
                    <a:pt x="5209" y="0"/>
                  </a:moveTo>
                  <a:cubicBezTo>
                    <a:pt x="5066" y="0"/>
                    <a:pt x="4923" y="26"/>
                    <a:pt x="4788" y="79"/>
                  </a:cubicBezTo>
                  <a:cubicBezTo>
                    <a:pt x="4110" y="336"/>
                    <a:pt x="3877" y="1060"/>
                    <a:pt x="3737" y="1690"/>
                  </a:cubicBezTo>
                  <a:cubicBezTo>
                    <a:pt x="3480" y="3021"/>
                    <a:pt x="3643" y="4423"/>
                    <a:pt x="3643" y="5777"/>
                  </a:cubicBezTo>
                  <a:cubicBezTo>
                    <a:pt x="3690" y="6641"/>
                    <a:pt x="3620" y="7505"/>
                    <a:pt x="3457" y="8346"/>
                  </a:cubicBezTo>
                  <a:cubicBezTo>
                    <a:pt x="3386" y="8626"/>
                    <a:pt x="3316" y="8906"/>
                    <a:pt x="3200" y="9187"/>
                  </a:cubicBezTo>
                  <a:cubicBezTo>
                    <a:pt x="3106" y="9514"/>
                    <a:pt x="2966" y="9817"/>
                    <a:pt x="2779" y="10097"/>
                  </a:cubicBezTo>
                  <a:cubicBezTo>
                    <a:pt x="2592" y="10494"/>
                    <a:pt x="2219" y="10728"/>
                    <a:pt x="1798" y="10751"/>
                  </a:cubicBezTo>
                  <a:cubicBezTo>
                    <a:pt x="1565" y="10635"/>
                    <a:pt x="1355" y="10471"/>
                    <a:pt x="1191" y="10261"/>
                  </a:cubicBezTo>
                  <a:cubicBezTo>
                    <a:pt x="1145" y="10097"/>
                    <a:pt x="1121" y="9934"/>
                    <a:pt x="1098" y="9770"/>
                  </a:cubicBezTo>
                  <a:cubicBezTo>
                    <a:pt x="1069" y="9641"/>
                    <a:pt x="943" y="9574"/>
                    <a:pt x="812" y="9574"/>
                  </a:cubicBezTo>
                  <a:cubicBezTo>
                    <a:pt x="730" y="9574"/>
                    <a:pt x="647" y="9600"/>
                    <a:pt x="584" y="9654"/>
                  </a:cubicBezTo>
                  <a:cubicBezTo>
                    <a:pt x="47" y="10051"/>
                    <a:pt x="0" y="10845"/>
                    <a:pt x="491" y="11312"/>
                  </a:cubicBezTo>
                  <a:lnTo>
                    <a:pt x="537" y="11335"/>
                  </a:lnTo>
                  <a:cubicBezTo>
                    <a:pt x="789" y="11587"/>
                    <a:pt x="1138" y="11727"/>
                    <a:pt x="1490" y="11727"/>
                  </a:cubicBezTo>
                  <a:cubicBezTo>
                    <a:pt x="1562" y="11727"/>
                    <a:pt x="1634" y="11721"/>
                    <a:pt x="1705" y="11709"/>
                  </a:cubicBezTo>
                  <a:cubicBezTo>
                    <a:pt x="2102" y="11639"/>
                    <a:pt x="2476" y="11452"/>
                    <a:pt x="2756" y="11148"/>
                  </a:cubicBezTo>
                  <a:cubicBezTo>
                    <a:pt x="2873" y="11055"/>
                    <a:pt x="2989" y="10938"/>
                    <a:pt x="3083" y="10821"/>
                  </a:cubicBezTo>
                  <a:cubicBezTo>
                    <a:pt x="4017" y="9747"/>
                    <a:pt x="4227" y="8229"/>
                    <a:pt x="4251" y="6898"/>
                  </a:cubicBezTo>
                  <a:lnTo>
                    <a:pt x="4251" y="6594"/>
                  </a:lnTo>
                  <a:lnTo>
                    <a:pt x="4251" y="6011"/>
                  </a:lnTo>
                  <a:cubicBezTo>
                    <a:pt x="4251" y="5217"/>
                    <a:pt x="4204" y="4399"/>
                    <a:pt x="4204" y="3605"/>
                  </a:cubicBezTo>
                  <a:lnTo>
                    <a:pt x="4204" y="3488"/>
                  </a:lnTo>
                  <a:cubicBezTo>
                    <a:pt x="4274" y="2321"/>
                    <a:pt x="4461" y="1223"/>
                    <a:pt x="4928" y="826"/>
                  </a:cubicBezTo>
                  <a:cubicBezTo>
                    <a:pt x="4968" y="907"/>
                    <a:pt x="5062" y="971"/>
                    <a:pt x="5162" y="971"/>
                  </a:cubicBezTo>
                  <a:cubicBezTo>
                    <a:pt x="5177" y="971"/>
                    <a:pt x="5193" y="969"/>
                    <a:pt x="5208" y="966"/>
                  </a:cubicBezTo>
                  <a:cubicBezTo>
                    <a:pt x="5253" y="1302"/>
                    <a:pt x="5533" y="1552"/>
                    <a:pt x="5864" y="1552"/>
                  </a:cubicBezTo>
                  <a:cubicBezTo>
                    <a:pt x="5879" y="1552"/>
                    <a:pt x="5894" y="1551"/>
                    <a:pt x="5909" y="1550"/>
                  </a:cubicBezTo>
                  <a:cubicBezTo>
                    <a:pt x="5930" y="1553"/>
                    <a:pt x="5951" y="1554"/>
                    <a:pt x="5972" y="1554"/>
                  </a:cubicBezTo>
                  <a:cubicBezTo>
                    <a:pt x="6310" y="1554"/>
                    <a:pt x="6531" y="1203"/>
                    <a:pt x="6399" y="873"/>
                  </a:cubicBezTo>
                  <a:lnTo>
                    <a:pt x="6399" y="873"/>
                  </a:lnTo>
                  <a:lnTo>
                    <a:pt x="6376" y="896"/>
                  </a:lnTo>
                  <a:cubicBezTo>
                    <a:pt x="6352" y="803"/>
                    <a:pt x="6259" y="686"/>
                    <a:pt x="6306" y="569"/>
                  </a:cubicBezTo>
                  <a:cubicBezTo>
                    <a:pt x="6346" y="448"/>
                    <a:pt x="6211" y="327"/>
                    <a:pt x="6084" y="327"/>
                  </a:cubicBezTo>
                  <a:cubicBezTo>
                    <a:pt x="6064" y="327"/>
                    <a:pt x="6044" y="330"/>
                    <a:pt x="6025" y="336"/>
                  </a:cubicBezTo>
                  <a:cubicBezTo>
                    <a:pt x="5804" y="114"/>
                    <a:pt x="5508" y="0"/>
                    <a:pt x="5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961;p49"/>
            <p:cNvSpPr/>
            <p:nvPr/>
          </p:nvSpPr>
          <p:spPr>
            <a:xfrm>
              <a:off x="1939097" y="3872262"/>
              <a:ext cx="103358" cy="188968"/>
            </a:xfrm>
            <a:custGeom>
              <a:avLst/>
              <a:gdLst/>
              <a:ahLst/>
              <a:cxnLst/>
              <a:rect l="l" t="t" r="r" b="b"/>
              <a:pathLst>
                <a:path w="6470" h="11829" extrusionOk="0">
                  <a:moveTo>
                    <a:pt x="1279" y="1"/>
                  </a:moveTo>
                  <a:cubicBezTo>
                    <a:pt x="983" y="1"/>
                    <a:pt x="696" y="109"/>
                    <a:pt x="467" y="307"/>
                  </a:cubicBezTo>
                  <a:cubicBezTo>
                    <a:pt x="445" y="301"/>
                    <a:pt x="423" y="298"/>
                    <a:pt x="401" y="298"/>
                  </a:cubicBezTo>
                  <a:cubicBezTo>
                    <a:pt x="258" y="298"/>
                    <a:pt x="123" y="419"/>
                    <a:pt x="164" y="541"/>
                  </a:cubicBezTo>
                  <a:cubicBezTo>
                    <a:pt x="210" y="657"/>
                    <a:pt x="94" y="774"/>
                    <a:pt x="70" y="868"/>
                  </a:cubicBezTo>
                  <a:cubicBezTo>
                    <a:pt x="24" y="961"/>
                    <a:pt x="0" y="1078"/>
                    <a:pt x="24" y="1171"/>
                  </a:cubicBezTo>
                  <a:cubicBezTo>
                    <a:pt x="94" y="1405"/>
                    <a:pt x="304" y="1545"/>
                    <a:pt x="537" y="1545"/>
                  </a:cubicBezTo>
                  <a:cubicBezTo>
                    <a:pt x="555" y="1546"/>
                    <a:pt x="572" y="1546"/>
                    <a:pt x="589" y="1546"/>
                  </a:cubicBezTo>
                  <a:cubicBezTo>
                    <a:pt x="941" y="1546"/>
                    <a:pt x="1240" y="1319"/>
                    <a:pt x="1285" y="984"/>
                  </a:cubicBezTo>
                  <a:cubicBezTo>
                    <a:pt x="1401" y="984"/>
                    <a:pt x="1518" y="938"/>
                    <a:pt x="1588" y="821"/>
                  </a:cubicBezTo>
                  <a:cubicBezTo>
                    <a:pt x="2055" y="1241"/>
                    <a:pt x="2219" y="2339"/>
                    <a:pt x="2242" y="3507"/>
                  </a:cubicBezTo>
                  <a:lnTo>
                    <a:pt x="2242" y="3623"/>
                  </a:lnTo>
                  <a:cubicBezTo>
                    <a:pt x="2219" y="4441"/>
                    <a:pt x="2149" y="5235"/>
                    <a:pt x="2125" y="6052"/>
                  </a:cubicBezTo>
                  <a:lnTo>
                    <a:pt x="2125" y="6636"/>
                  </a:lnTo>
                  <a:lnTo>
                    <a:pt x="2125" y="6916"/>
                  </a:lnTo>
                  <a:cubicBezTo>
                    <a:pt x="2102" y="8247"/>
                    <a:pt x="2289" y="9789"/>
                    <a:pt x="3200" y="10886"/>
                  </a:cubicBezTo>
                  <a:cubicBezTo>
                    <a:pt x="3316" y="11003"/>
                    <a:pt x="3433" y="11120"/>
                    <a:pt x="3550" y="11213"/>
                  </a:cubicBezTo>
                  <a:cubicBezTo>
                    <a:pt x="3830" y="11517"/>
                    <a:pt x="4204" y="11727"/>
                    <a:pt x="4624" y="11797"/>
                  </a:cubicBezTo>
                  <a:cubicBezTo>
                    <a:pt x="4724" y="11818"/>
                    <a:pt x="4824" y="11828"/>
                    <a:pt x="4923" y="11828"/>
                  </a:cubicBezTo>
                  <a:cubicBezTo>
                    <a:pt x="5263" y="11828"/>
                    <a:pt x="5590" y="11705"/>
                    <a:pt x="5862" y="11470"/>
                  </a:cubicBezTo>
                  <a:lnTo>
                    <a:pt x="5909" y="11447"/>
                  </a:lnTo>
                  <a:cubicBezTo>
                    <a:pt x="6469" y="10956"/>
                    <a:pt x="6376" y="10232"/>
                    <a:pt x="5839" y="9789"/>
                  </a:cubicBezTo>
                  <a:cubicBezTo>
                    <a:pt x="5782" y="9732"/>
                    <a:pt x="5694" y="9702"/>
                    <a:pt x="5607" y="9702"/>
                  </a:cubicBezTo>
                  <a:cubicBezTo>
                    <a:pt x="5480" y="9702"/>
                    <a:pt x="5353" y="9766"/>
                    <a:pt x="5325" y="9905"/>
                  </a:cubicBezTo>
                  <a:cubicBezTo>
                    <a:pt x="5301" y="10069"/>
                    <a:pt x="5255" y="10209"/>
                    <a:pt x="5208" y="10372"/>
                  </a:cubicBezTo>
                  <a:cubicBezTo>
                    <a:pt x="5021" y="10583"/>
                    <a:pt x="4811" y="10746"/>
                    <a:pt x="4554" y="10863"/>
                  </a:cubicBezTo>
                  <a:cubicBezTo>
                    <a:pt x="4110" y="10839"/>
                    <a:pt x="3737" y="10559"/>
                    <a:pt x="3550" y="10162"/>
                  </a:cubicBezTo>
                  <a:cubicBezTo>
                    <a:pt x="3363" y="9882"/>
                    <a:pt x="3223" y="9578"/>
                    <a:pt x="3130" y="9251"/>
                  </a:cubicBezTo>
                  <a:cubicBezTo>
                    <a:pt x="3036" y="8971"/>
                    <a:pt x="2966" y="8691"/>
                    <a:pt x="2919" y="8411"/>
                  </a:cubicBezTo>
                  <a:cubicBezTo>
                    <a:pt x="2756" y="7547"/>
                    <a:pt x="2709" y="6683"/>
                    <a:pt x="2779" y="5819"/>
                  </a:cubicBezTo>
                  <a:cubicBezTo>
                    <a:pt x="2803" y="4464"/>
                    <a:pt x="3036" y="3086"/>
                    <a:pt x="2803" y="1732"/>
                  </a:cubicBezTo>
                  <a:cubicBezTo>
                    <a:pt x="2709" y="1101"/>
                    <a:pt x="2476" y="377"/>
                    <a:pt x="1752" y="97"/>
                  </a:cubicBezTo>
                  <a:cubicBezTo>
                    <a:pt x="1597" y="32"/>
                    <a:pt x="1437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962;p49"/>
            <p:cNvSpPr/>
            <p:nvPr/>
          </p:nvSpPr>
          <p:spPr>
            <a:xfrm>
              <a:off x="1843972" y="3001315"/>
              <a:ext cx="85818" cy="165245"/>
            </a:xfrm>
            <a:custGeom>
              <a:avLst/>
              <a:gdLst/>
              <a:ahLst/>
              <a:cxnLst/>
              <a:rect l="l" t="t" r="r" b="b"/>
              <a:pathLst>
                <a:path w="5372" h="10344" extrusionOk="0">
                  <a:moveTo>
                    <a:pt x="2868" y="1"/>
                  </a:moveTo>
                  <a:cubicBezTo>
                    <a:pt x="2662" y="1"/>
                    <a:pt x="2448" y="24"/>
                    <a:pt x="2282" y="24"/>
                  </a:cubicBezTo>
                  <a:cubicBezTo>
                    <a:pt x="2251" y="24"/>
                    <a:pt x="2222" y="23"/>
                    <a:pt x="2195" y="21"/>
                  </a:cubicBezTo>
                  <a:cubicBezTo>
                    <a:pt x="2125" y="45"/>
                    <a:pt x="2055" y="68"/>
                    <a:pt x="2009" y="91"/>
                  </a:cubicBezTo>
                  <a:cubicBezTo>
                    <a:pt x="1588" y="418"/>
                    <a:pt x="1448" y="1399"/>
                    <a:pt x="1378" y="2286"/>
                  </a:cubicBezTo>
                  <a:cubicBezTo>
                    <a:pt x="1355" y="2310"/>
                    <a:pt x="1331" y="2357"/>
                    <a:pt x="1308" y="2380"/>
                  </a:cubicBezTo>
                  <a:cubicBezTo>
                    <a:pt x="1168" y="2403"/>
                    <a:pt x="1028" y="2497"/>
                    <a:pt x="934" y="2613"/>
                  </a:cubicBezTo>
                  <a:cubicBezTo>
                    <a:pt x="864" y="2730"/>
                    <a:pt x="794" y="2847"/>
                    <a:pt x="771" y="2987"/>
                  </a:cubicBezTo>
                  <a:cubicBezTo>
                    <a:pt x="304" y="2987"/>
                    <a:pt x="94" y="3454"/>
                    <a:pt x="47" y="3828"/>
                  </a:cubicBezTo>
                  <a:cubicBezTo>
                    <a:pt x="0" y="3991"/>
                    <a:pt x="47" y="4178"/>
                    <a:pt x="187" y="4318"/>
                  </a:cubicBezTo>
                  <a:cubicBezTo>
                    <a:pt x="257" y="4412"/>
                    <a:pt x="397" y="4458"/>
                    <a:pt x="514" y="4458"/>
                  </a:cubicBezTo>
                  <a:cubicBezTo>
                    <a:pt x="537" y="4552"/>
                    <a:pt x="561" y="4645"/>
                    <a:pt x="584" y="4739"/>
                  </a:cubicBezTo>
                  <a:cubicBezTo>
                    <a:pt x="654" y="4902"/>
                    <a:pt x="747" y="5019"/>
                    <a:pt x="888" y="5112"/>
                  </a:cubicBezTo>
                  <a:cubicBezTo>
                    <a:pt x="911" y="5159"/>
                    <a:pt x="958" y="5206"/>
                    <a:pt x="1028" y="5252"/>
                  </a:cubicBezTo>
                  <a:cubicBezTo>
                    <a:pt x="1074" y="5299"/>
                    <a:pt x="1144" y="5346"/>
                    <a:pt x="1238" y="5369"/>
                  </a:cubicBezTo>
                  <a:cubicBezTo>
                    <a:pt x="1168" y="6070"/>
                    <a:pt x="1074" y="6794"/>
                    <a:pt x="934" y="7518"/>
                  </a:cubicBezTo>
                  <a:cubicBezTo>
                    <a:pt x="911" y="7938"/>
                    <a:pt x="888" y="8382"/>
                    <a:pt x="841" y="8802"/>
                  </a:cubicBezTo>
                  <a:cubicBezTo>
                    <a:pt x="794" y="9292"/>
                    <a:pt x="747" y="9783"/>
                    <a:pt x="701" y="10273"/>
                  </a:cubicBezTo>
                  <a:lnTo>
                    <a:pt x="4718" y="10343"/>
                  </a:lnTo>
                  <a:cubicBezTo>
                    <a:pt x="4414" y="8755"/>
                    <a:pt x="4297" y="7121"/>
                    <a:pt x="4134" y="5509"/>
                  </a:cubicBezTo>
                  <a:cubicBezTo>
                    <a:pt x="4134" y="5449"/>
                    <a:pt x="4169" y="5388"/>
                    <a:pt x="4239" y="5388"/>
                  </a:cubicBezTo>
                  <a:cubicBezTo>
                    <a:pt x="4250" y="5388"/>
                    <a:pt x="4261" y="5389"/>
                    <a:pt x="4274" y="5392"/>
                  </a:cubicBezTo>
                  <a:lnTo>
                    <a:pt x="4414" y="5392"/>
                  </a:lnTo>
                  <a:cubicBezTo>
                    <a:pt x="4741" y="5229"/>
                    <a:pt x="4881" y="4809"/>
                    <a:pt x="4904" y="4318"/>
                  </a:cubicBezTo>
                  <a:cubicBezTo>
                    <a:pt x="5161" y="4225"/>
                    <a:pt x="5348" y="3968"/>
                    <a:pt x="5371" y="3664"/>
                  </a:cubicBezTo>
                  <a:cubicBezTo>
                    <a:pt x="5348" y="3337"/>
                    <a:pt x="5091" y="3080"/>
                    <a:pt x="4764" y="3034"/>
                  </a:cubicBezTo>
                  <a:lnTo>
                    <a:pt x="4764" y="2964"/>
                  </a:lnTo>
                  <a:cubicBezTo>
                    <a:pt x="4694" y="2683"/>
                    <a:pt x="4554" y="2263"/>
                    <a:pt x="4204" y="2193"/>
                  </a:cubicBezTo>
                  <a:cubicBezTo>
                    <a:pt x="4165" y="2180"/>
                    <a:pt x="4125" y="2174"/>
                    <a:pt x="4087" y="2174"/>
                  </a:cubicBezTo>
                  <a:cubicBezTo>
                    <a:pt x="3989" y="2174"/>
                    <a:pt x="3897" y="2213"/>
                    <a:pt x="3830" y="2263"/>
                  </a:cubicBezTo>
                  <a:cubicBezTo>
                    <a:pt x="3783" y="1960"/>
                    <a:pt x="3737" y="1633"/>
                    <a:pt x="3690" y="1306"/>
                  </a:cubicBezTo>
                  <a:cubicBezTo>
                    <a:pt x="3643" y="932"/>
                    <a:pt x="3783" y="418"/>
                    <a:pt x="3433" y="138"/>
                  </a:cubicBezTo>
                  <a:cubicBezTo>
                    <a:pt x="3300" y="27"/>
                    <a:pt x="3089" y="1"/>
                    <a:pt x="2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963;p49"/>
            <p:cNvSpPr/>
            <p:nvPr/>
          </p:nvSpPr>
          <p:spPr>
            <a:xfrm>
              <a:off x="1801433" y="4031231"/>
              <a:ext cx="149254" cy="25001"/>
            </a:xfrm>
            <a:custGeom>
              <a:avLst/>
              <a:gdLst/>
              <a:ahLst/>
              <a:cxnLst/>
              <a:rect l="l" t="t" r="r" b="b"/>
              <a:pathLst>
                <a:path w="9343" h="1565" extrusionOk="0">
                  <a:moveTo>
                    <a:pt x="9342" y="0"/>
                  </a:moveTo>
                  <a:lnTo>
                    <a:pt x="24" y="117"/>
                  </a:lnTo>
                  <a:lnTo>
                    <a:pt x="1" y="1425"/>
                  </a:lnTo>
                  <a:lnTo>
                    <a:pt x="9319" y="1565"/>
                  </a:lnTo>
                  <a:lnTo>
                    <a:pt x="93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oogle Shape;969;p49"/>
          <p:cNvGrpSpPr/>
          <p:nvPr/>
        </p:nvGrpSpPr>
        <p:grpSpPr>
          <a:xfrm rot="21194428">
            <a:off x="4810037" y="5191877"/>
            <a:ext cx="1732317" cy="1044428"/>
            <a:chOff x="6593535" y="3833622"/>
            <a:chExt cx="1324517" cy="656488"/>
          </a:xfrm>
        </p:grpSpPr>
        <p:grpSp>
          <p:nvGrpSpPr>
            <p:cNvPr id="48" name="Google Shape;970;p49"/>
            <p:cNvGrpSpPr/>
            <p:nvPr/>
          </p:nvGrpSpPr>
          <p:grpSpPr>
            <a:xfrm>
              <a:off x="6593535" y="3868796"/>
              <a:ext cx="240044" cy="621313"/>
              <a:chOff x="6593535" y="3868796"/>
              <a:chExt cx="240044" cy="621313"/>
            </a:xfrm>
          </p:grpSpPr>
          <p:sp>
            <p:nvSpPr>
              <p:cNvPr id="55" name="Google Shape;971;p49"/>
              <p:cNvSpPr/>
              <p:nvPr/>
            </p:nvSpPr>
            <p:spPr>
              <a:xfrm rot="306375">
                <a:off x="6620287" y="3874982"/>
                <a:ext cx="166120" cy="608942"/>
              </a:xfrm>
              <a:custGeom>
                <a:avLst/>
                <a:gdLst/>
                <a:ahLst/>
                <a:cxnLst/>
                <a:rect l="l" t="t" r="r" b="b"/>
                <a:pathLst>
                  <a:path w="6645" h="33280" extrusionOk="0">
                    <a:moveTo>
                      <a:pt x="6195" y="1"/>
                    </a:moveTo>
                    <a:cubicBezTo>
                      <a:pt x="5961" y="1"/>
                      <a:pt x="5710" y="153"/>
                      <a:pt x="5675" y="456"/>
                    </a:cubicBezTo>
                    <a:cubicBezTo>
                      <a:pt x="4858" y="6645"/>
                      <a:pt x="3900" y="12810"/>
                      <a:pt x="2779" y="18952"/>
                    </a:cubicBezTo>
                    <a:cubicBezTo>
                      <a:pt x="2289" y="21731"/>
                      <a:pt x="1728" y="24533"/>
                      <a:pt x="1168" y="27312"/>
                    </a:cubicBezTo>
                    <a:cubicBezTo>
                      <a:pt x="864" y="28760"/>
                      <a:pt x="467" y="30232"/>
                      <a:pt x="210" y="31679"/>
                    </a:cubicBezTo>
                    <a:cubicBezTo>
                      <a:pt x="117" y="32240"/>
                      <a:pt x="0" y="32544"/>
                      <a:pt x="280" y="33034"/>
                    </a:cubicBezTo>
                    <a:cubicBezTo>
                      <a:pt x="377" y="33189"/>
                      <a:pt x="538" y="33279"/>
                      <a:pt x="710" y="33279"/>
                    </a:cubicBezTo>
                    <a:cubicBezTo>
                      <a:pt x="745" y="33279"/>
                      <a:pt x="781" y="33276"/>
                      <a:pt x="818" y="33268"/>
                    </a:cubicBezTo>
                    <a:cubicBezTo>
                      <a:pt x="1144" y="33174"/>
                      <a:pt x="1238" y="33057"/>
                      <a:pt x="1355" y="32730"/>
                    </a:cubicBezTo>
                    <a:cubicBezTo>
                      <a:pt x="1425" y="32520"/>
                      <a:pt x="1331" y="32310"/>
                      <a:pt x="1144" y="32193"/>
                    </a:cubicBezTo>
                    <a:lnTo>
                      <a:pt x="1051" y="32123"/>
                    </a:lnTo>
                    <a:cubicBezTo>
                      <a:pt x="1004" y="32100"/>
                      <a:pt x="958" y="32077"/>
                      <a:pt x="911" y="32077"/>
                    </a:cubicBezTo>
                    <a:cubicBezTo>
                      <a:pt x="1261" y="30862"/>
                      <a:pt x="1775" y="28807"/>
                      <a:pt x="1868" y="28433"/>
                    </a:cubicBezTo>
                    <a:cubicBezTo>
                      <a:pt x="2149" y="27102"/>
                      <a:pt x="2429" y="25794"/>
                      <a:pt x="2686" y="24463"/>
                    </a:cubicBezTo>
                    <a:cubicBezTo>
                      <a:pt x="3246" y="21684"/>
                      <a:pt x="3760" y="18882"/>
                      <a:pt x="4250" y="16080"/>
                    </a:cubicBezTo>
                    <a:cubicBezTo>
                      <a:pt x="5138" y="10895"/>
                      <a:pt x="5932" y="5687"/>
                      <a:pt x="6609" y="456"/>
                    </a:cubicBezTo>
                    <a:cubicBezTo>
                      <a:pt x="6644" y="153"/>
                      <a:pt x="6428" y="1"/>
                      <a:pt x="6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972;p49"/>
              <p:cNvSpPr/>
              <p:nvPr/>
            </p:nvSpPr>
            <p:spPr>
              <a:xfrm rot="306375">
                <a:off x="6760189" y="3880602"/>
                <a:ext cx="70898" cy="59173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367" extrusionOk="0">
                    <a:moveTo>
                      <a:pt x="1488" y="0"/>
                    </a:moveTo>
                    <a:cubicBezTo>
                      <a:pt x="1383" y="0"/>
                      <a:pt x="1276" y="15"/>
                      <a:pt x="1168" y="46"/>
                    </a:cubicBezTo>
                    <a:cubicBezTo>
                      <a:pt x="280" y="350"/>
                      <a:pt x="0" y="1657"/>
                      <a:pt x="841" y="2195"/>
                    </a:cubicBezTo>
                    <a:cubicBezTo>
                      <a:pt x="1031" y="2311"/>
                      <a:pt x="1241" y="2367"/>
                      <a:pt x="1448" y="2367"/>
                    </a:cubicBezTo>
                    <a:cubicBezTo>
                      <a:pt x="1902" y="2367"/>
                      <a:pt x="2338" y="2100"/>
                      <a:pt x="2499" y="1634"/>
                    </a:cubicBezTo>
                    <a:cubicBezTo>
                      <a:pt x="2522" y="1587"/>
                      <a:pt x="2546" y="1564"/>
                      <a:pt x="2569" y="1517"/>
                    </a:cubicBezTo>
                    <a:cubicBezTo>
                      <a:pt x="2835" y="759"/>
                      <a:pt x="2238" y="0"/>
                      <a:pt x="14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973;p49"/>
            <p:cNvGrpSpPr/>
            <p:nvPr/>
          </p:nvGrpSpPr>
          <p:grpSpPr>
            <a:xfrm>
              <a:off x="7651916" y="3833622"/>
              <a:ext cx="266137" cy="640768"/>
              <a:chOff x="7651916" y="3833622"/>
              <a:chExt cx="266137" cy="640768"/>
            </a:xfrm>
          </p:grpSpPr>
          <p:sp>
            <p:nvSpPr>
              <p:cNvPr id="53" name="Google Shape;974;p49"/>
              <p:cNvSpPr/>
              <p:nvPr/>
            </p:nvSpPr>
            <p:spPr>
              <a:xfrm rot="-833920">
                <a:off x="7756053" y="3848464"/>
                <a:ext cx="88298" cy="624461"/>
              </a:xfrm>
              <a:custGeom>
                <a:avLst/>
                <a:gdLst/>
                <a:ahLst/>
                <a:cxnLst/>
                <a:rect l="l" t="t" r="r" b="b"/>
                <a:pathLst>
                  <a:path w="3532" h="34127" extrusionOk="0">
                    <a:moveTo>
                      <a:pt x="576" y="1"/>
                    </a:moveTo>
                    <a:cubicBezTo>
                      <a:pt x="306" y="1"/>
                      <a:pt x="1" y="223"/>
                      <a:pt x="28" y="568"/>
                    </a:cubicBezTo>
                    <a:cubicBezTo>
                      <a:pt x="729" y="6873"/>
                      <a:pt x="1266" y="13178"/>
                      <a:pt x="1616" y="19484"/>
                    </a:cubicBezTo>
                    <a:cubicBezTo>
                      <a:pt x="1803" y="22356"/>
                      <a:pt x="1920" y="25252"/>
                      <a:pt x="2013" y="28124"/>
                    </a:cubicBezTo>
                    <a:cubicBezTo>
                      <a:pt x="2060" y="29642"/>
                      <a:pt x="2037" y="31160"/>
                      <a:pt x="2153" y="32678"/>
                    </a:cubicBezTo>
                    <a:cubicBezTo>
                      <a:pt x="2177" y="33262"/>
                      <a:pt x="2130" y="33566"/>
                      <a:pt x="2527" y="33963"/>
                    </a:cubicBezTo>
                    <a:cubicBezTo>
                      <a:pt x="2619" y="34070"/>
                      <a:pt x="2751" y="34127"/>
                      <a:pt x="2884" y="34127"/>
                    </a:cubicBezTo>
                    <a:cubicBezTo>
                      <a:pt x="2954" y="34127"/>
                      <a:pt x="3023" y="34111"/>
                      <a:pt x="3088" y="34079"/>
                    </a:cubicBezTo>
                    <a:cubicBezTo>
                      <a:pt x="3344" y="33963"/>
                      <a:pt x="3531" y="33706"/>
                      <a:pt x="3508" y="33425"/>
                    </a:cubicBezTo>
                    <a:cubicBezTo>
                      <a:pt x="3508" y="33215"/>
                      <a:pt x="3391" y="33005"/>
                      <a:pt x="3181" y="32958"/>
                    </a:cubicBezTo>
                    <a:lnTo>
                      <a:pt x="3064" y="32912"/>
                    </a:lnTo>
                    <a:cubicBezTo>
                      <a:pt x="3017" y="32888"/>
                      <a:pt x="2971" y="32865"/>
                      <a:pt x="2901" y="32865"/>
                    </a:cubicBezTo>
                    <a:cubicBezTo>
                      <a:pt x="2971" y="31604"/>
                      <a:pt x="3017" y="29455"/>
                      <a:pt x="2994" y="29058"/>
                    </a:cubicBezTo>
                    <a:cubicBezTo>
                      <a:pt x="2947" y="27704"/>
                      <a:pt x="2901" y="26326"/>
                      <a:pt x="2854" y="24972"/>
                    </a:cubicBezTo>
                    <a:cubicBezTo>
                      <a:pt x="2714" y="22099"/>
                      <a:pt x="2574" y="19203"/>
                      <a:pt x="2387" y="16331"/>
                    </a:cubicBezTo>
                    <a:cubicBezTo>
                      <a:pt x="2013" y="11006"/>
                      <a:pt x="1546" y="5682"/>
                      <a:pt x="962" y="357"/>
                    </a:cubicBezTo>
                    <a:cubicBezTo>
                      <a:pt x="934" y="108"/>
                      <a:pt x="763" y="1"/>
                      <a:pt x="5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975;p49"/>
              <p:cNvSpPr/>
              <p:nvPr/>
            </p:nvSpPr>
            <p:spPr>
              <a:xfrm rot="-833920">
                <a:off x="7658167" y="3840603"/>
                <a:ext cx="65449" cy="60024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401" extrusionOk="0">
                    <a:moveTo>
                      <a:pt x="1407" y="1"/>
                    </a:moveTo>
                    <a:cubicBezTo>
                      <a:pt x="1212" y="1"/>
                      <a:pt x="1010" y="53"/>
                      <a:pt x="818" y="168"/>
                    </a:cubicBezTo>
                    <a:cubicBezTo>
                      <a:pt x="1" y="658"/>
                      <a:pt x="47" y="2013"/>
                      <a:pt x="1005" y="2340"/>
                    </a:cubicBezTo>
                    <a:cubicBezTo>
                      <a:pt x="1124" y="2381"/>
                      <a:pt x="1246" y="2400"/>
                      <a:pt x="1366" y="2400"/>
                    </a:cubicBezTo>
                    <a:cubicBezTo>
                      <a:pt x="1925" y="2400"/>
                      <a:pt x="2442" y="1978"/>
                      <a:pt x="2499" y="1382"/>
                    </a:cubicBezTo>
                    <a:cubicBezTo>
                      <a:pt x="2523" y="1359"/>
                      <a:pt x="2523" y="1312"/>
                      <a:pt x="2546" y="1289"/>
                    </a:cubicBezTo>
                    <a:cubicBezTo>
                      <a:pt x="2618" y="556"/>
                      <a:pt x="2046" y="1"/>
                      <a:pt x="14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976;p49"/>
            <p:cNvGrpSpPr/>
            <p:nvPr/>
          </p:nvGrpSpPr>
          <p:grpSpPr>
            <a:xfrm>
              <a:off x="6870113" y="3931415"/>
              <a:ext cx="798700" cy="440225"/>
              <a:chOff x="6870113" y="3931415"/>
              <a:chExt cx="798700" cy="440225"/>
            </a:xfrm>
          </p:grpSpPr>
          <p:sp>
            <p:nvSpPr>
              <p:cNvPr id="51" name="Google Shape;977;p49"/>
              <p:cNvSpPr/>
              <p:nvPr/>
            </p:nvSpPr>
            <p:spPr>
              <a:xfrm>
                <a:off x="6875363" y="3949765"/>
                <a:ext cx="793450" cy="406125"/>
              </a:xfrm>
              <a:custGeom>
                <a:avLst/>
                <a:gdLst/>
                <a:ahLst/>
                <a:cxnLst/>
                <a:rect l="l" t="t" r="r" b="b"/>
                <a:pathLst>
                  <a:path w="31738" h="16245" extrusionOk="0">
                    <a:moveTo>
                      <a:pt x="24899" y="0"/>
                    </a:moveTo>
                    <a:cubicBezTo>
                      <a:pt x="16596" y="0"/>
                      <a:pt x="8783" y="89"/>
                      <a:pt x="211" y="317"/>
                    </a:cubicBezTo>
                    <a:lnTo>
                      <a:pt x="1" y="551"/>
                    </a:lnTo>
                    <a:lnTo>
                      <a:pt x="258" y="15426"/>
                    </a:lnTo>
                    <a:cubicBezTo>
                      <a:pt x="258" y="15880"/>
                      <a:pt x="631" y="16245"/>
                      <a:pt x="1080" y="16245"/>
                    </a:cubicBezTo>
                    <a:cubicBezTo>
                      <a:pt x="1094" y="16245"/>
                      <a:pt x="1108" y="16245"/>
                      <a:pt x="1122" y="16244"/>
                    </a:cubicBezTo>
                    <a:lnTo>
                      <a:pt x="31037" y="15100"/>
                    </a:lnTo>
                    <a:cubicBezTo>
                      <a:pt x="31434" y="15100"/>
                      <a:pt x="31738" y="14749"/>
                      <a:pt x="31691" y="14352"/>
                    </a:cubicBezTo>
                    <a:lnTo>
                      <a:pt x="30687" y="13"/>
                    </a:lnTo>
                    <a:cubicBezTo>
                      <a:pt x="28722" y="5"/>
                      <a:pt x="26798" y="0"/>
                      <a:pt x="248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978;p49"/>
              <p:cNvSpPr/>
              <p:nvPr/>
            </p:nvSpPr>
            <p:spPr>
              <a:xfrm>
                <a:off x="6870113" y="3931415"/>
                <a:ext cx="792875" cy="440225"/>
              </a:xfrm>
              <a:custGeom>
                <a:avLst/>
                <a:gdLst/>
                <a:ahLst/>
                <a:cxnLst/>
                <a:rect l="l" t="t" r="r" b="b"/>
                <a:pathLst>
                  <a:path w="31715" h="17609" extrusionOk="0">
                    <a:moveTo>
                      <a:pt x="27370" y="0"/>
                    </a:moveTo>
                    <a:cubicBezTo>
                      <a:pt x="23354" y="47"/>
                      <a:pt x="19360" y="164"/>
                      <a:pt x="15344" y="234"/>
                    </a:cubicBezTo>
                    <a:lnTo>
                      <a:pt x="14947" y="234"/>
                    </a:lnTo>
                    <a:cubicBezTo>
                      <a:pt x="9972" y="420"/>
                      <a:pt x="4998" y="724"/>
                      <a:pt x="0" y="1121"/>
                    </a:cubicBezTo>
                    <a:cubicBezTo>
                      <a:pt x="0" y="1495"/>
                      <a:pt x="24" y="1868"/>
                      <a:pt x="24" y="2265"/>
                    </a:cubicBezTo>
                    <a:cubicBezTo>
                      <a:pt x="865" y="2265"/>
                      <a:pt x="1729" y="2219"/>
                      <a:pt x="2569" y="2172"/>
                    </a:cubicBezTo>
                    <a:cubicBezTo>
                      <a:pt x="3106" y="2172"/>
                      <a:pt x="3644" y="2125"/>
                      <a:pt x="4181" y="2079"/>
                    </a:cubicBezTo>
                    <a:lnTo>
                      <a:pt x="4181" y="2079"/>
                    </a:lnTo>
                    <a:cubicBezTo>
                      <a:pt x="3877" y="7240"/>
                      <a:pt x="3900" y="12424"/>
                      <a:pt x="4227" y="17608"/>
                    </a:cubicBezTo>
                    <a:lnTo>
                      <a:pt x="4975" y="17608"/>
                    </a:lnTo>
                    <a:cubicBezTo>
                      <a:pt x="5185" y="14969"/>
                      <a:pt x="5068" y="12261"/>
                      <a:pt x="5068" y="9598"/>
                    </a:cubicBezTo>
                    <a:cubicBezTo>
                      <a:pt x="5068" y="7076"/>
                      <a:pt x="5138" y="4531"/>
                      <a:pt x="5021" y="1985"/>
                    </a:cubicBezTo>
                    <a:cubicBezTo>
                      <a:pt x="5675" y="1915"/>
                      <a:pt x="6329" y="1822"/>
                      <a:pt x="6960" y="1775"/>
                    </a:cubicBezTo>
                    <a:cubicBezTo>
                      <a:pt x="9600" y="1602"/>
                      <a:pt x="12260" y="1469"/>
                      <a:pt x="14922" y="1469"/>
                    </a:cubicBezTo>
                    <a:cubicBezTo>
                      <a:pt x="15132" y="1469"/>
                      <a:pt x="15343" y="1470"/>
                      <a:pt x="15554" y="1471"/>
                    </a:cubicBezTo>
                    <a:lnTo>
                      <a:pt x="15647" y="1471"/>
                    </a:lnTo>
                    <a:cubicBezTo>
                      <a:pt x="15647" y="1495"/>
                      <a:pt x="15647" y="1518"/>
                      <a:pt x="15647" y="1541"/>
                    </a:cubicBezTo>
                    <a:cubicBezTo>
                      <a:pt x="16208" y="6656"/>
                      <a:pt x="16184" y="11887"/>
                      <a:pt x="16371" y="17025"/>
                    </a:cubicBezTo>
                    <a:lnTo>
                      <a:pt x="17235" y="16931"/>
                    </a:lnTo>
                    <a:cubicBezTo>
                      <a:pt x="17072" y="11793"/>
                      <a:pt x="17165" y="6516"/>
                      <a:pt x="16371" y="1448"/>
                    </a:cubicBezTo>
                    <a:cubicBezTo>
                      <a:pt x="18963" y="1448"/>
                      <a:pt x="21532" y="1355"/>
                      <a:pt x="24124" y="1285"/>
                    </a:cubicBezTo>
                    <a:cubicBezTo>
                      <a:pt x="25502" y="1238"/>
                      <a:pt x="26857" y="1191"/>
                      <a:pt x="28235" y="1191"/>
                    </a:cubicBezTo>
                    <a:cubicBezTo>
                      <a:pt x="28772" y="1191"/>
                      <a:pt x="27884" y="1121"/>
                      <a:pt x="28421" y="1098"/>
                    </a:cubicBezTo>
                    <a:lnTo>
                      <a:pt x="28421" y="1098"/>
                    </a:lnTo>
                    <a:cubicBezTo>
                      <a:pt x="28305" y="3807"/>
                      <a:pt x="28421" y="6539"/>
                      <a:pt x="28468" y="9225"/>
                    </a:cubicBezTo>
                    <a:cubicBezTo>
                      <a:pt x="28515" y="11607"/>
                      <a:pt x="28375" y="14082"/>
                      <a:pt x="28655" y="16441"/>
                    </a:cubicBezTo>
                    <a:cubicBezTo>
                      <a:pt x="28935" y="16417"/>
                      <a:pt x="29239" y="16417"/>
                      <a:pt x="29542" y="16417"/>
                    </a:cubicBezTo>
                    <a:cubicBezTo>
                      <a:pt x="29752" y="13849"/>
                      <a:pt x="29472" y="11140"/>
                      <a:pt x="29449" y="8594"/>
                    </a:cubicBezTo>
                    <a:cubicBezTo>
                      <a:pt x="29379" y="6095"/>
                      <a:pt x="29402" y="3596"/>
                      <a:pt x="29192" y="1098"/>
                    </a:cubicBezTo>
                    <a:cubicBezTo>
                      <a:pt x="29301" y="1098"/>
                      <a:pt x="30033" y="1118"/>
                      <a:pt x="30536" y="1118"/>
                    </a:cubicBezTo>
                    <a:cubicBezTo>
                      <a:pt x="30788" y="1118"/>
                      <a:pt x="30982" y="1113"/>
                      <a:pt x="31014" y="1098"/>
                    </a:cubicBezTo>
                    <a:lnTo>
                      <a:pt x="31270" y="1098"/>
                    </a:lnTo>
                    <a:cubicBezTo>
                      <a:pt x="31328" y="1117"/>
                      <a:pt x="31391" y="1128"/>
                      <a:pt x="31453" y="1128"/>
                    </a:cubicBezTo>
                    <a:cubicBezTo>
                      <a:pt x="31542" y="1128"/>
                      <a:pt x="31632" y="1106"/>
                      <a:pt x="31714" y="1051"/>
                    </a:cubicBezTo>
                    <a:cubicBezTo>
                      <a:pt x="31691" y="747"/>
                      <a:pt x="31667" y="444"/>
                      <a:pt x="31667" y="117"/>
                    </a:cubicBezTo>
                    <a:cubicBezTo>
                      <a:pt x="30243" y="47"/>
                      <a:pt x="28818" y="0"/>
                      <a:pt x="273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1" name="Group 60"/>
          <p:cNvGrpSpPr/>
          <p:nvPr/>
        </p:nvGrpSpPr>
        <p:grpSpPr>
          <a:xfrm>
            <a:off x="4939509" y="3659483"/>
            <a:ext cx="2105526" cy="1082842"/>
            <a:chOff x="2983594" y="3130426"/>
            <a:chExt cx="2105526" cy="1082842"/>
          </a:xfrm>
        </p:grpSpPr>
        <p:sp>
          <p:nvSpPr>
            <p:cNvPr id="62" name="Rounded Rectangle 61"/>
            <p:cNvSpPr/>
            <p:nvPr/>
          </p:nvSpPr>
          <p:spPr>
            <a:xfrm>
              <a:off x="2983594" y="3130426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3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2018" y="3348811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4" name="Picture 63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4916" y="3321130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57" name="Picture 5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3862515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237874" y="663674"/>
            <a:ext cx="3634026" cy="2693137"/>
            <a:chOff x="1704442" y="760129"/>
            <a:chExt cx="3506505" cy="2337911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704442" y="760129"/>
              <a:ext cx="3506504" cy="2337911"/>
            </a:xfrm>
            <a:prstGeom prst="rect">
              <a:avLst/>
            </a:prstGeom>
          </p:spPr>
        </p:pic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795441" y="2647667"/>
              <a:ext cx="415506" cy="450132"/>
            </a:xfrm>
            <a:prstGeom prst="rect">
              <a:avLst/>
            </a:prstGeom>
          </p:spPr>
        </p:pic>
      </p:grpSp>
      <p:sp>
        <p:nvSpPr>
          <p:cNvPr id="7" name="TextBox 6"/>
          <p:cNvSpPr txBox="1"/>
          <p:nvPr/>
        </p:nvSpPr>
        <p:spPr>
          <a:xfrm>
            <a:off x="6603007" y="723847"/>
            <a:ext cx="3479946" cy="707886"/>
          </a:xfrm>
          <a:prstGeom prst="borderCallout1">
            <a:avLst>
              <a:gd name="adj1" fmla="val 49344"/>
              <a:gd name="adj2" fmla="val -37"/>
              <a:gd name="adj3" fmla="val 98903"/>
              <a:gd name="adj4" fmla="val -21392"/>
            </a:avLst>
          </a:prstGeom>
          <a:noFill/>
          <a:ln w="19050">
            <a:solidFill>
              <a:schemeClr val="tx1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I can paint.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856684" y="1744554"/>
            <a:ext cx="3479946" cy="707886"/>
          </a:xfrm>
          <a:prstGeom prst="borderCallout1">
            <a:avLst>
              <a:gd name="adj1" fmla="val 49344"/>
              <a:gd name="adj2" fmla="val -381"/>
              <a:gd name="adj3" fmla="val 107401"/>
              <a:gd name="adj4" fmla="val -27961"/>
            </a:avLst>
          </a:prstGeom>
          <a:noFill/>
          <a:ln w="28575">
            <a:solidFill>
              <a:schemeClr val="tx1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Can you paint?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38868" y="2723183"/>
            <a:ext cx="2797762" cy="707886"/>
          </a:xfrm>
          <a:prstGeom prst="borderCallout2">
            <a:avLst>
              <a:gd name="adj1" fmla="val 52743"/>
              <a:gd name="adj2" fmla="val -35"/>
              <a:gd name="adj3" fmla="val 51043"/>
              <a:gd name="adj4" fmla="val -18741"/>
              <a:gd name="adj5" fmla="val -40468"/>
              <a:gd name="adj6" fmla="val -19008"/>
            </a:avLst>
          </a:prstGeom>
          <a:noFill/>
          <a:ln w="28575">
            <a:solidFill>
              <a:schemeClr val="tx1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Yes, I can.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39095" y="3862633"/>
            <a:ext cx="3632804" cy="2634419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6603007" y="3862633"/>
            <a:ext cx="3479946" cy="707886"/>
          </a:xfrm>
          <a:prstGeom prst="borderCallout1">
            <a:avLst>
              <a:gd name="adj1" fmla="val 49344"/>
              <a:gd name="adj2" fmla="val -37"/>
              <a:gd name="adj3" fmla="val 98903"/>
              <a:gd name="adj4" fmla="val -21392"/>
            </a:avLst>
          </a:prstGeom>
          <a:noFill/>
          <a:ln w="19050">
            <a:solidFill>
              <a:schemeClr val="bg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He can’t sing.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856684" y="4883340"/>
            <a:ext cx="3479946" cy="707886"/>
          </a:xfrm>
          <a:prstGeom prst="borderCallout1">
            <a:avLst>
              <a:gd name="adj1" fmla="val 49344"/>
              <a:gd name="adj2" fmla="val -381"/>
              <a:gd name="adj3" fmla="val 107401"/>
              <a:gd name="adj4" fmla="val -27961"/>
            </a:avLst>
          </a:prstGeom>
          <a:noFill/>
          <a:ln w="28575">
            <a:solidFill>
              <a:schemeClr val="bg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Can he sing?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538868" y="5861969"/>
            <a:ext cx="2797762" cy="707886"/>
          </a:xfrm>
          <a:prstGeom prst="borderCallout2">
            <a:avLst>
              <a:gd name="adj1" fmla="val 52743"/>
              <a:gd name="adj2" fmla="val -35"/>
              <a:gd name="adj3" fmla="val 51043"/>
              <a:gd name="adj4" fmla="val -18741"/>
              <a:gd name="adj5" fmla="val -40468"/>
              <a:gd name="adj6" fmla="val -19008"/>
            </a:avLst>
          </a:prstGeom>
          <a:noFill/>
          <a:ln w="28575">
            <a:solidFill>
              <a:schemeClr val="bg2">
                <a:lumMod val="60000"/>
                <a:lumOff val="4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No, he can’t.</a:t>
            </a:r>
          </a:p>
        </p:txBody>
      </p:sp>
      <p:sp>
        <p:nvSpPr>
          <p:cNvPr id="15" name="Rounded Rectangle 14"/>
          <p:cNvSpPr/>
          <p:nvPr/>
        </p:nvSpPr>
        <p:spPr>
          <a:xfrm>
            <a:off x="84221" y="50068"/>
            <a:ext cx="2153653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New structure.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54409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2" grpId="0" animBg="1"/>
      <p:bldP spid="13" grpId="0" animBg="1"/>
      <p:bldP spid="14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/>
          <p:cNvSpPr/>
          <p:nvPr/>
        </p:nvSpPr>
        <p:spPr>
          <a:xfrm>
            <a:off x="84221" y="50068"/>
            <a:ext cx="3069943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Listen and repeat.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67495" y="3712324"/>
            <a:ext cx="3770276" cy="2513699"/>
          </a:xfrm>
          <a:prstGeom prst="rect">
            <a:avLst/>
          </a:prstGeom>
        </p:spPr>
      </p:pic>
      <p:grpSp>
        <p:nvGrpSpPr>
          <p:cNvPr id="13" name="Group 12"/>
          <p:cNvGrpSpPr/>
          <p:nvPr/>
        </p:nvGrpSpPr>
        <p:grpSpPr>
          <a:xfrm>
            <a:off x="1427258" y="713742"/>
            <a:ext cx="3650751" cy="2513777"/>
            <a:chOff x="1704442" y="760129"/>
            <a:chExt cx="3506505" cy="2337911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704442" y="760129"/>
              <a:ext cx="3506504" cy="2337911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795441" y="2647667"/>
              <a:ext cx="415506" cy="450132"/>
            </a:xfrm>
            <a:prstGeom prst="rect">
              <a:avLst/>
            </a:prstGeom>
          </p:spPr>
        </p:pic>
      </p:grpSp>
      <p:grpSp>
        <p:nvGrpSpPr>
          <p:cNvPr id="15" name="Group 14"/>
          <p:cNvGrpSpPr/>
          <p:nvPr/>
        </p:nvGrpSpPr>
        <p:grpSpPr>
          <a:xfrm>
            <a:off x="6546060" y="3712324"/>
            <a:ext cx="3650750" cy="2513699"/>
            <a:chOff x="6647027" y="3819258"/>
            <a:chExt cx="3506504" cy="2337838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7027" y="3819258"/>
              <a:ext cx="3506504" cy="2337838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>
              <a:off x="9702208" y="5659876"/>
              <a:ext cx="451323" cy="497220"/>
            </a:xfrm>
            <a:prstGeom prst="rect">
              <a:avLst/>
            </a:prstGeom>
          </p:spPr>
        </p:pic>
      </p:grpSp>
      <p:grpSp>
        <p:nvGrpSpPr>
          <p:cNvPr id="14" name="Group 13"/>
          <p:cNvGrpSpPr/>
          <p:nvPr/>
        </p:nvGrpSpPr>
        <p:grpSpPr>
          <a:xfrm>
            <a:off x="6546060" y="713742"/>
            <a:ext cx="3650750" cy="2513517"/>
            <a:chOff x="6647027" y="760129"/>
            <a:chExt cx="3506504" cy="2337669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7027" y="760129"/>
              <a:ext cx="3506504" cy="2337669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9738025" y="2620128"/>
              <a:ext cx="415506" cy="450132"/>
            </a:xfrm>
            <a:prstGeom prst="rect">
              <a:avLst/>
            </a:prstGeom>
          </p:spPr>
        </p:pic>
      </p:grpSp>
      <p:pic>
        <p:nvPicPr>
          <p:cNvPr id="2" name="6.10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3265187" y="0"/>
            <a:ext cx="789455" cy="789455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921604" y="3142071"/>
            <a:ext cx="46851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1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you paint? Yes, I can.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577773" y="3142071"/>
            <a:ext cx="49113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2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you sing? Yes, we can.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921604" y="6152118"/>
            <a:ext cx="47873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3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he sing? No, he can’t.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577773" y="6152118"/>
            <a:ext cx="71456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4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they play the drums? No, they can’t.</a:t>
            </a:r>
          </a:p>
        </p:txBody>
      </p:sp>
      <p:pic>
        <p:nvPicPr>
          <p:cNvPr id="19" name="6.10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4340" end="24998.7916"/>
                </p14:media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1383603" y="-1530194"/>
            <a:ext cx="789455" cy="789455"/>
          </a:xfrm>
          <a:prstGeom prst="rect">
            <a:avLst/>
          </a:prstGeom>
        </p:spPr>
      </p:pic>
      <p:pic>
        <p:nvPicPr>
          <p:cNvPr id="20" name="6.10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12757" end="17177.7916"/>
                </p14:media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1349310" y="-1500408"/>
            <a:ext cx="789455" cy="789455"/>
          </a:xfrm>
          <a:prstGeom prst="rect">
            <a:avLst/>
          </a:prstGeom>
        </p:spPr>
      </p:pic>
      <p:pic>
        <p:nvPicPr>
          <p:cNvPr id="21" name="6.10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0679" end="9395.7916"/>
                </p14:media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1292443" y="-1483338"/>
            <a:ext cx="789455" cy="789455"/>
          </a:xfrm>
          <a:prstGeom prst="rect">
            <a:avLst/>
          </a:prstGeom>
        </p:spPr>
      </p:pic>
      <p:pic>
        <p:nvPicPr>
          <p:cNvPr id="22" name="6.10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7912" end="840.7916"/>
                </p14:media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1292443" y="-1470622"/>
            <a:ext cx="789455" cy="789455"/>
          </a:xfrm>
          <a:prstGeom prst="rect">
            <a:avLst/>
          </a:prstGeom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855551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9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0" fill="hold">
                      <p:stCondLst>
                        <p:cond delay="0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3" dur="3576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6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seq concurrent="1" nextAc="seek">
              <p:cTn id="66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7" fill="hold">
                      <p:stCondLst>
                        <p:cond delay="0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0" dur="6425" fill="hold"/>
                                        <p:tgtEl>
                                          <p:spTgt spid="1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7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  <p:seq concurrent="1" nextAc="seek">
              <p:cTn id="7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3" fill="hold">
                      <p:stCondLst>
                        <p:cond delay="0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6" dur="5829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audio>
              <p:cMediaNode vol="80000">
                <p:cTn id="7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seq concurrent="1" nextAc="seek">
              <p:cTn id="78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9" fill="hold">
                      <p:stCondLst>
                        <p:cond delay="0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2" dur="5689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audio>
              <p:cMediaNode vol="80000">
                <p:cTn id="8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2"/>
                </p:tgtEl>
              </p:cMediaNode>
            </p:audio>
            <p:seq concurrent="1" nextAc="seek">
              <p:cTn id="84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5" fill="hold">
                      <p:stCondLst>
                        <p:cond delay="0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8" dur="7011" fill="hold"/>
                                        <p:tgtEl>
                                          <p:spTgt spid="2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17" grpId="0"/>
      <p:bldP spid="1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/>
          <p:cNvSpPr/>
          <p:nvPr/>
        </p:nvSpPr>
        <p:spPr>
          <a:xfrm>
            <a:off x="84221" y="50068"/>
            <a:ext cx="180473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Let’s check!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80408" y="3712324"/>
            <a:ext cx="3770276" cy="2513699"/>
          </a:xfrm>
          <a:prstGeom prst="rect">
            <a:avLst/>
          </a:prstGeom>
        </p:spPr>
      </p:pic>
      <p:grpSp>
        <p:nvGrpSpPr>
          <p:cNvPr id="13" name="Group 12"/>
          <p:cNvGrpSpPr/>
          <p:nvPr/>
        </p:nvGrpSpPr>
        <p:grpSpPr>
          <a:xfrm>
            <a:off x="1340171" y="713742"/>
            <a:ext cx="3650751" cy="2513777"/>
            <a:chOff x="1704442" y="760129"/>
            <a:chExt cx="3506505" cy="2337911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704442" y="760129"/>
              <a:ext cx="3506504" cy="2337911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795441" y="2647667"/>
              <a:ext cx="415506" cy="450132"/>
            </a:xfrm>
            <a:prstGeom prst="rect">
              <a:avLst/>
            </a:prstGeom>
          </p:spPr>
        </p:pic>
      </p:grpSp>
      <p:grpSp>
        <p:nvGrpSpPr>
          <p:cNvPr id="15" name="Group 14"/>
          <p:cNvGrpSpPr/>
          <p:nvPr/>
        </p:nvGrpSpPr>
        <p:grpSpPr>
          <a:xfrm>
            <a:off x="6458973" y="3712324"/>
            <a:ext cx="3650750" cy="2513699"/>
            <a:chOff x="6647027" y="3819258"/>
            <a:chExt cx="3506504" cy="2337838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7027" y="3819258"/>
              <a:ext cx="3506504" cy="2337838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9702208" y="5659876"/>
              <a:ext cx="451323" cy="497220"/>
            </a:xfrm>
            <a:prstGeom prst="rect">
              <a:avLst/>
            </a:prstGeom>
          </p:spPr>
        </p:pic>
      </p:grpSp>
      <p:grpSp>
        <p:nvGrpSpPr>
          <p:cNvPr id="14" name="Group 13"/>
          <p:cNvGrpSpPr/>
          <p:nvPr/>
        </p:nvGrpSpPr>
        <p:grpSpPr>
          <a:xfrm>
            <a:off x="6458973" y="713742"/>
            <a:ext cx="3650750" cy="2513517"/>
            <a:chOff x="6647027" y="760129"/>
            <a:chExt cx="3506504" cy="2337669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647027" y="760129"/>
              <a:ext cx="3506504" cy="2337669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738025" y="2620128"/>
              <a:ext cx="415506" cy="450132"/>
            </a:xfrm>
            <a:prstGeom prst="rect">
              <a:avLst/>
            </a:prstGeom>
          </p:spPr>
        </p:pic>
      </p:grpSp>
      <p:sp>
        <p:nvSpPr>
          <p:cNvPr id="3" name="TextBox 2"/>
          <p:cNvSpPr txBox="1"/>
          <p:nvPr/>
        </p:nvSpPr>
        <p:spPr>
          <a:xfrm>
            <a:off x="834517" y="3142071"/>
            <a:ext cx="46851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1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you paint? Yes, I can.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5605202" y="3142071"/>
            <a:ext cx="491137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2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you sing? Yes, we can.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834517" y="6152118"/>
            <a:ext cx="478733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3 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Can he sing? No, he can’t.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5605202" y="6152118"/>
            <a:ext cx="71456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4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they play the drums? No, they can’t.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98935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  <p:seq concurrent="1" nextAc="seek">
              <p:cTn id="12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" fill="hold">
                      <p:stCondLst>
                        <p:cond delay="0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17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8" fill="hold">
                      <p:stCondLst>
                        <p:cond delay="0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</p:childTnLst>
        </p:cTn>
      </p:par>
    </p:tnLst>
    <p:bldLst>
      <p:bldP spid="3" grpId="0"/>
      <p:bldP spid="16" grpId="0"/>
      <p:bldP spid="1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764;p93"/>
          <p:cNvSpPr/>
          <p:nvPr/>
        </p:nvSpPr>
        <p:spPr>
          <a:xfrm>
            <a:off x="1551660" y="2072063"/>
            <a:ext cx="9204571" cy="2869380"/>
          </a:xfrm>
          <a:custGeom>
            <a:avLst/>
            <a:gdLst/>
            <a:ahLst/>
            <a:cxnLst/>
            <a:rect l="l" t="t" r="r" b="b"/>
            <a:pathLst>
              <a:path w="144795" h="29926" extrusionOk="0">
                <a:moveTo>
                  <a:pt x="140320" y="2923"/>
                </a:moveTo>
                <a:cubicBezTo>
                  <a:pt x="140941" y="2923"/>
                  <a:pt x="141536" y="3402"/>
                  <a:pt x="141536" y="4124"/>
                </a:cubicBezTo>
                <a:cubicBezTo>
                  <a:pt x="141554" y="4800"/>
                  <a:pt x="141016" y="5337"/>
                  <a:pt x="140341" y="5354"/>
                </a:cubicBezTo>
                <a:cubicBezTo>
                  <a:pt x="139266" y="5354"/>
                  <a:pt x="138712" y="4055"/>
                  <a:pt x="139457" y="3292"/>
                </a:cubicBezTo>
                <a:cubicBezTo>
                  <a:pt x="139707" y="3037"/>
                  <a:pt x="140017" y="2923"/>
                  <a:pt x="140320" y="2923"/>
                </a:cubicBezTo>
                <a:close/>
                <a:moveTo>
                  <a:pt x="136315" y="2958"/>
                </a:moveTo>
                <a:cubicBezTo>
                  <a:pt x="136937" y="2958"/>
                  <a:pt x="137534" y="3441"/>
                  <a:pt x="137534" y="4176"/>
                </a:cubicBezTo>
                <a:cubicBezTo>
                  <a:pt x="137534" y="4835"/>
                  <a:pt x="136996" y="5389"/>
                  <a:pt x="136338" y="5389"/>
                </a:cubicBezTo>
                <a:cubicBezTo>
                  <a:pt x="136331" y="5389"/>
                  <a:pt x="136323" y="5389"/>
                  <a:pt x="136316" y="5389"/>
                </a:cubicBezTo>
                <a:cubicBezTo>
                  <a:pt x="135239" y="5389"/>
                  <a:pt x="134697" y="4102"/>
                  <a:pt x="135454" y="3327"/>
                </a:cubicBezTo>
                <a:cubicBezTo>
                  <a:pt x="135703" y="3072"/>
                  <a:pt x="136012" y="2958"/>
                  <a:pt x="136315" y="2958"/>
                </a:cubicBezTo>
                <a:close/>
                <a:moveTo>
                  <a:pt x="132304" y="3005"/>
                </a:moveTo>
                <a:cubicBezTo>
                  <a:pt x="132923" y="3005"/>
                  <a:pt x="133513" y="3480"/>
                  <a:pt x="133513" y="4211"/>
                </a:cubicBezTo>
                <a:cubicBezTo>
                  <a:pt x="133531" y="4869"/>
                  <a:pt x="132994" y="5424"/>
                  <a:pt x="132318" y="5424"/>
                </a:cubicBezTo>
                <a:cubicBezTo>
                  <a:pt x="132311" y="5424"/>
                  <a:pt x="132304" y="5424"/>
                  <a:pt x="132297" y="5424"/>
                </a:cubicBezTo>
                <a:cubicBezTo>
                  <a:pt x="131236" y="5424"/>
                  <a:pt x="130694" y="4136"/>
                  <a:pt x="131434" y="3379"/>
                </a:cubicBezTo>
                <a:cubicBezTo>
                  <a:pt x="131686" y="3121"/>
                  <a:pt x="131999" y="3005"/>
                  <a:pt x="132304" y="3005"/>
                </a:cubicBezTo>
                <a:close/>
                <a:moveTo>
                  <a:pt x="128290" y="3052"/>
                </a:moveTo>
                <a:cubicBezTo>
                  <a:pt x="128908" y="3052"/>
                  <a:pt x="129499" y="3523"/>
                  <a:pt x="129511" y="4245"/>
                </a:cubicBezTo>
                <a:cubicBezTo>
                  <a:pt x="129511" y="4921"/>
                  <a:pt x="128973" y="5458"/>
                  <a:pt x="128315" y="5476"/>
                </a:cubicBezTo>
                <a:cubicBezTo>
                  <a:pt x="127223" y="5476"/>
                  <a:pt x="126669" y="4193"/>
                  <a:pt x="127431" y="3414"/>
                </a:cubicBezTo>
                <a:cubicBezTo>
                  <a:pt x="127681" y="3164"/>
                  <a:pt x="127989" y="3052"/>
                  <a:pt x="128290" y="3052"/>
                </a:cubicBezTo>
                <a:close/>
                <a:moveTo>
                  <a:pt x="124271" y="3087"/>
                </a:moveTo>
                <a:cubicBezTo>
                  <a:pt x="124894" y="3087"/>
                  <a:pt x="125490" y="3563"/>
                  <a:pt x="125490" y="4297"/>
                </a:cubicBezTo>
                <a:cubicBezTo>
                  <a:pt x="125508" y="4956"/>
                  <a:pt x="124971" y="5510"/>
                  <a:pt x="124295" y="5510"/>
                </a:cubicBezTo>
                <a:cubicBezTo>
                  <a:pt x="124288" y="5511"/>
                  <a:pt x="124281" y="5511"/>
                  <a:pt x="124274" y="5511"/>
                </a:cubicBezTo>
                <a:cubicBezTo>
                  <a:pt x="123213" y="5511"/>
                  <a:pt x="122671" y="4223"/>
                  <a:pt x="123411" y="3448"/>
                </a:cubicBezTo>
                <a:cubicBezTo>
                  <a:pt x="123660" y="3199"/>
                  <a:pt x="123969" y="3087"/>
                  <a:pt x="124271" y="3087"/>
                </a:cubicBezTo>
                <a:close/>
                <a:moveTo>
                  <a:pt x="120259" y="3138"/>
                </a:moveTo>
                <a:cubicBezTo>
                  <a:pt x="120877" y="3138"/>
                  <a:pt x="121476" y="3610"/>
                  <a:pt x="121488" y="4332"/>
                </a:cubicBezTo>
                <a:cubicBezTo>
                  <a:pt x="121488" y="5008"/>
                  <a:pt x="120951" y="5545"/>
                  <a:pt x="120275" y="5562"/>
                </a:cubicBezTo>
                <a:cubicBezTo>
                  <a:pt x="119200" y="5562"/>
                  <a:pt x="118646" y="4263"/>
                  <a:pt x="119408" y="3500"/>
                </a:cubicBezTo>
                <a:cubicBezTo>
                  <a:pt x="119653" y="3250"/>
                  <a:pt x="119958" y="3138"/>
                  <a:pt x="120259" y="3138"/>
                </a:cubicBezTo>
                <a:close/>
                <a:moveTo>
                  <a:pt x="116241" y="3177"/>
                </a:moveTo>
                <a:cubicBezTo>
                  <a:pt x="116866" y="3177"/>
                  <a:pt x="117468" y="3658"/>
                  <a:pt x="117468" y="4384"/>
                </a:cubicBezTo>
                <a:cubicBezTo>
                  <a:pt x="117468" y="5060"/>
                  <a:pt x="116930" y="5597"/>
                  <a:pt x="116272" y="5597"/>
                </a:cubicBezTo>
                <a:cubicBezTo>
                  <a:pt x="116265" y="5597"/>
                  <a:pt x="116258" y="5597"/>
                  <a:pt x="116250" y="5597"/>
                </a:cubicBezTo>
                <a:cubicBezTo>
                  <a:pt x="115173" y="5597"/>
                  <a:pt x="114631" y="4310"/>
                  <a:pt x="115388" y="3535"/>
                </a:cubicBezTo>
                <a:cubicBezTo>
                  <a:pt x="115635" y="3288"/>
                  <a:pt x="115941" y="3177"/>
                  <a:pt x="116241" y="3177"/>
                </a:cubicBezTo>
                <a:close/>
                <a:moveTo>
                  <a:pt x="112237" y="3217"/>
                </a:moveTo>
                <a:cubicBezTo>
                  <a:pt x="112854" y="3217"/>
                  <a:pt x="113453" y="3697"/>
                  <a:pt x="113465" y="4419"/>
                </a:cubicBezTo>
                <a:cubicBezTo>
                  <a:pt x="113465" y="5095"/>
                  <a:pt x="112928" y="5632"/>
                  <a:pt x="112252" y="5649"/>
                </a:cubicBezTo>
                <a:cubicBezTo>
                  <a:pt x="111177" y="5649"/>
                  <a:pt x="110623" y="4349"/>
                  <a:pt x="111385" y="3587"/>
                </a:cubicBezTo>
                <a:cubicBezTo>
                  <a:pt x="111630" y="3331"/>
                  <a:pt x="111935" y="3217"/>
                  <a:pt x="112237" y="3217"/>
                </a:cubicBezTo>
                <a:close/>
                <a:moveTo>
                  <a:pt x="108222" y="3260"/>
                </a:moveTo>
                <a:cubicBezTo>
                  <a:pt x="108840" y="3260"/>
                  <a:pt x="109433" y="3736"/>
                  <a:pt x="109445" y="4471"/>
                </a:cubicBezTo>
                <a:cubicBezTo>
                  <a:pt x="109445" y="5129"/>
                  <a:pt x="108907" y="5684"/>
                  <a:pt x="108249" y="5684"/>
                </a:cubicBezTo>
                <a:cubicBezTo>
                  <a:pt x="108242" y="5684"/>
                  <a:pt x="108235" y="5684"/>
                  <a:pt x="108227" y="5684"/>
                </a:cubicBezTo>
                <a:cubicBezTo>
                  <a:pt x="107150" y="5684"/>
                  <a:pt x="106608" y="4396"/>
                  <a:pt x="107365" y="3622"/>
                </a:cubicBezTo>
                <a:cubicBezTo>
                  <a:pt x="107614" y="3372"/>
                  <a:pt x="107921" y="3260"/>
                  <a:pt x="108222" y="3260"/>
                </a:cubicBezTo>
                <a:close/>
                <a:moveTo>
                  <a:pt x="104213" y="3312"/>
                </a:moveTo>
                <a:cubicBezTo>
                  <a:pt x="104829" y="3312"/>
                  <a:pt x="105424" y="3783"/>
                  <a:pt x="105424" y="4505"/>
                </a:cubicBezTo>
                <a:cubicBezTo>
                  <a:pt x="105442" y="5181"/>
                  <a:pt x="104905" y="5718"/>
                  <a:pt x="104229" y="5736"/>
                </a:cubicBezTo>
                <a:cubicBezTo>
                  <a:pt x="103155" y="5736"/>
                  <a:pt x="102600" y="4436"/>
                  <a:pt x="103362" y="3674"/>
                </a:cubicBezTo>
                <a:cubicBezTo>
                  <a:pt x="103607" y="3424"/>
                  <a:pt x="103912" y="3312"/>
                  <a:pt x="104213" y="3312"/>
                </a:cubicBezTo>
                <a:close/>
                <a:moveTo>
                  <a:pt x="100191" y="3347"/>
                </a:moveTo>
                <a:cubicBezTo>
                  <a:pt x="100810" y="3347"/>
                  <a:pt x="101410" y="3823"/>
                  <a:pt x="101422" y="4557"/>
                </a:cubicBezTo>
                <a:cubicBezTo>
                  <a:pt x="101422" y="5216"/>
                  <a:pt x="100885" y="5753"/>
                  <a:pt x="100226" y="5770"/>
                </a:cubicBezTo>
                <a:cubicBezTo>
                  <a:pt x="100219" y="5770"/>
                  <a:pt x="100212" y="5770"/>
                  <a:pt x="100204" y="5770"/>
                </a:cubicBezTo>
                <a:cubicBezTo>
                  <a:pt x="99127" y="5770"/>
                  <a:pt x="98585" y="4483"/>
                  <a:pt x="99342" y="3708"/>
                </a:cubicBezTo>
                <a:cubicBezTo>
                  <a:pt x="99586" y="3459"/>
                  <a:pt x="99891" y="3347"/>
                  <a:pt x="100191" y="3347"/>
                </a:cubicBezTo>
                <a:close/>
                <a:moveTo>
                  <a:pt x="96185" y="3390"/>
                </a:moveTo>
                <a:cubicBezTo>
                  <a:pt x="96807" y="3390"/>
                  <a:pt x="97402" y="3870"/>
                  <a:pt x="97402" y="4592"/>
                </a:cubicBezTo>
                <a:cubicBezTo>
                  <a:pt x="97419" y="5268"/>
                  <a:pt x="96882" y="5805"/>
                  <a:pt x="96206" y="5805"/>
                </a:cubicBezTo>
                <a:lnTo>
                  <a:pt x="96206" y="5822"/>
                </a:lnTo>
                <a:cubicBezTo>
                  <a:pt x="95132" y="5822"/>
                  <a:pt x="94577" y="4523"/>
                  <a:pt x="95322" y="3760"/>
                </a:cubicBezTo>
                <a:cubicBezTo>
                  <a:pt x="95572" y="3505"/>
                  <a:pt x="95882" y="3390"/>
                  <a:pt x="96185" y="3390"/>
                </a:cubicBezTo>
                <a:close/>
                <a:moveTo>
                  <a:pt x="92168" y="3433"/>
                </a:moveTo>
                <a:cubicBezTo>
                  <a:pt x="92787" y="3433"/>
                  <a:pt x="93387" y="3909"/>
                  <a:pt x="93399" y="4644"/>
                </a:cubicBezTo>
                <a:cubicBezTo>
                  <a:pt x="93399" y="5302"/>
                  <a:pt x="92862" y="5840"/>
                  <a:pt x="92203" y="5857"/>
                </a:cubicBezTo>
                <a:cubicBezTo>
                  <a:pt x="92196" y="5857"/>
                  <a:pt x="92189" y="5857"/>
                  <a:pt x="92182" y="5857"/>
                </a:cubicBezTo>
                <a:cubicBezTo>
                  <a:pt x="91104" y="5857"/>
                  <a:pt x="90562" y="4570"/>
                  <a:pt x="91319" y="3795"/>
                </a:cubicBezTo>
                <a:cubicBezTo>
                  <a:pt x="91563" y="3546"/>
                  <a:pt x="91868" y="3433"/>
                  <a:pt x="92168" y="3433"/>
                </a:cubicBezTo>
                <a:close/>
                <a:moveTo>
                  <a:pt x="88158" y="3477"/>
                </a:moveTo>
                <a:cubicBezTo>
                  <a:pt x="88776" y="3477"/>
                  <a:pt x="89367" y="3957"/>
                  <a:pt x="89379" y="4679"/>
                </a:cubicBezTo>
                <a:cubicBezTo>
                  <a:pt x="89396" y="5354"/>
                  <a:pt x="88859" y="5892"/>
                  <a:pt x="88183" y="5909"/>
                </a:cubicBezTo>
                <a:cubicBezTo>
                  <a:pt x="87109" y="5909"/>
                  <a:pt x="86537" y="4609"/>
                  <a:pt x="87299" y="3847"/>
                </a:cubicBezTo>
                <a:cubicBezTo>
                  <a:pt x="87549" y="3591"/>
                  <a:pt x="87857" y="3477"/>
                  <a:pt x="88158" y="3477"/>
                </a:cubicBezTo>
                <a:close/>
                <a:moveTo>
                  <a:pt x="84142" y="3512"/>
                </a:moveTo>
                <a:cubicBezTo>
                  <a:pt x="84764" y="3512"/>
                  <a:pt x="85359" y="3991"/>
                  <a:pt x="85359" y="4713"/>
                </a:cubicBezTo>
                <a:cubicBezTo>
                  <a:pt x="85359" y="5389"/>
                  <a:pt x="84839" y="5926"/>
                  <a:pt x="84163" y="5944"/>
                </a:cubicBezTo>
                <a:cubicBezTo>
                  <a:pt x="84156" y="5944"/>
                  <a:pt x="84149" y="5944"/>
                  <a:pt x="84142" y="5944"/>
                </a:cubicBezTo>
                <a:cubicBezTo>
                  <a:pt x="83081" y="5944"/>
                  <a:pt x="82522" y="4639"/>
                  <a:pt x="83279" y="3882"/>
                </a:cubicBezTo>
                <a:cubicBezTo>
                  <a:pt x="83529" y="3626"/>
                  <a:pt x="83839" y="3512"/>
                  <a:pt x="84142" y="3512"/>
                </a:cubicBezTo>
                <a:close/>
                <a:moveTo>
                  <a:pt x="80127" y="3554"/>
                </a:moveTo>
                <a:cubicBezTo>
                  <a:pt x="80745" y="3554"/>
                  <a:pt x="81344" y="4026"/>
                  <a:pt x="81356" y="4748"/>
                </a:cubicBezTo>
                <a:cubicBezTo>
                  <a:pt x="81356" y="5424"/>
                  <a:pt x="80819" y="5978"/>
                  <a:pt x="80143" y="5978"/>
                </a:cubicBezTo>
                <a:cubicBezTo>
                  <a:pt x="80136" y="5978"/>
                  <a:pt x="80129" y="5978"/>
                  <a:pt x="80122" y="5978"/>
                </a:cubicBezTo>
                <a:cubicBezTo>
                  <a:pt x="79061" y="5978"/>
                  <a:pt x="78519" y="4691"/>
                  <a:pt x="79276" y="3916"/>
                </a:cubicBezTo>
                <a:cubicBezTo>
                  <a:pt x="79521" y="3666"/>
                  <a:pt x="79826" y="3554"/>
                  <a:pt x="80127" y="3554"/>
                </a:cubicBezTo>
                <a:close/>
                <a:moveTo>
                  <a:pt x="76115" y="3595"/>
                </a:moveTo>
                <a:cubicBezTo>
                  <a:pt x="76730" y="3595"/>
                  <a:pt x="77324" y="4069"/>
                  <a:pt x="77336" y="4800"/>
                </a:cubicBezTo>
                <a:cubicBezTo>
                  <a:pt x="77336" y="5458"/>
                  <a:pt x="76816" y="6013"/>
                  <a:pt x="76140" y="6030"/>
                </a:cubicBezTo>
                <a:lnTo>
                  <a:pt x="76157" y="6030"/>
                </a:lnTo>
                <a:cubicBezTo>
                  <a:pt x="76150" y="6030"/>
                  <a:pt x="76143" y="6030"/>
                  <a:pt x="76136" y="6030"/>
                </a:cubicBezTo>
                <a:cubicBezTo>
                  <a:pt x="75058" y="6030"/>
                  <a:pt x="74499" y="4743"/>
                  <a:pt x="75256" y="3968"/>
                </a:cubicBezTo>
                <a:cubicBezTo>
                  <a:pt x="75503" y="3710"/>
                  <a:pt x="75811" y="3595"/>
                  <a:pt x="76115" y="3595"/>
                </a:cubicBezTo>
                <a:close/>
                <a:moveTo>
                  <a:pt x="72112" y="3641"/>
                </a:moveTo>
                <a:cubicBezTo>
                  <a:pt x="72730" y="3641"/>
                  <a:pt x="73321" y="4112"/>
                  <a:pt x="73333" y="4835"/>
                </a:cubicBezTo>
                <a:cubicBezTo>
                  <a:pt x="73350" y="5510"/>
                  <a:pt x="72813" y="6065"/>
                  <a:pt x="72137" y="6065"/>
                </a:cubicBezTo>
                <a:cubicBezTo>
                  <a:pt x="72130" y="6065"/>
                  <a:pt x="72123" y="6065"/>
                  <a:pt x="72116" y="6065"/>
                </a:cubicBezTo>
                <a:cubicBezTo>
                  <a:pt x="71055" y="6065"/>
                  <a:pt x="70496" y="4777"/>
                  <a:pt x="71253" y="4003"/>
                </a:cubicBezTo>
                <a:cubicBezTo>
                  <a:pt x="71503" y="3753"/>
                  <a:pt x="71811" y="3641"/>
                  <a:pt x="72112" y="3641"/>
                </a:cubicBezTo>
                <a:close/>
                <a:moveTo>
                  <a:pt x="68093" y="3676"/>
                </a:moveTo>
                <a:cubicBezTo>
                  <a:pt x="68716" y="3676"/>
                  <a:pt x="69313" y="4152"/>
                  <a:pt x="69313" y="4887"/>
                </a:cubicBezTo>
                <a:cubicBezTo>
                  <a:pt x="69330" y="5562"/>
                  <a:pt x="68793" y="6117"/>
                  <a:pt x="68117" y="6117"/>
                </a:cubicBezTo>
                <a:cubicBezTo>
                  <a:pt x="67043" y="6117"/>
                  <a:pt x="66488" y="4817"/>
                  <a:pt x="67233" y="4037"/>
                </a:cubicBezTo>
                <a:cubicBezTo>
                  <a:pt x="67483" y="3788"/>
                  <a:pt x="67791" y="3676"/>
                  <a:pt x="68093" y="3676"/>
                </a:cubicBezTo>
                <a:close/>
                <a:moveTo>
                  <a:pt x="64082" y="3720"/>
                </a:moveTo>
                <a:cubicBezTo>
                  <a:pt x="64699" y="3720"/>
                  <a:pt x="65298" y="4199"/>
                  <a:pt x="65310" y="4921"/>
                </a:cubicBezTo>
                <a:cubicBezTo>
                  <a:pt x="65310" y="5597"/>
                  <a:pt x="64773" y="6152"/>
                  <a:pt x="64097" y="6152"/>
                </a:cubicBezTo>
                <a:cubicBezTo>
                  <a:pt x="64090" y="6152"/>
                  <a:pt x="64083" y="6152"/>
                  <a:pt x="64076" y="6152"/>
                </a:cubicBezTo>
                <a:cubicBezTo>
                  <a:pt x="63015" y="6152"/>
                  <a:pt x="62473" y="4864"/>
                  <a:pt x="63230" y="4089"/>
                </a:cubicBezTo>
                <a:cubicBezTo>
                  <a:pt x="63475" y="3834"/>
                  <a:pt x="63781" y="3720"/>
                  <a:pt x="64082" y="3720"/>
                </a:cubicBezTo>
                <a:close/>
                <a:moveTo>
                  <a:pt x="60070" y="3763"/>
                </a:moveTo>
                <a:cubicBezTo>
                  <a:pt x="60693" y="3763"/>
                  <a:pt x="61290" y="4238"/>
                  <a:pt x="61290" y="4973"/>
                </a:cubicBezTo>
                <a:cubicBezTo>
                  <a:pt x="61307" y="5632"/>
                  <a:pt x="60770" y="6186"/>
                  <a:pt x="60094" y="6186"/>
                </a:cubicBezTo>
                <a:cubicBezTo>
                  <a:pt x="60087" y="6186"/>
                  <a:pt x="60080" y="6186"/>
                  <a:pt x="60073" y="6186"/>
                </a:cubicBezTo>
                <a:cubicBezTo>
                  <a:pt x="58995" y="6186"/>
                  <a:pt x="58453" y="4899"/>
                  <a:pt x="59210" y="4124"/>
                </a:cubicBezTo>
                <a:cubicBezTo>
                  <a:pt x="59460" y="3875"/>
                  <a:pt x="59768" y="3763"/>
                  <a:pt x="60070" y="3763"/>
                </a:cubicBezTo>
                <a:close/>
                <a:moveTo>
                  <a:pt x="56059" y="3806"/>
                </a:moveTo>
                <a:cubicBezTo>
                  <a:pt x="56677" y="3806"/>
                  <a:pt x="57275" y="4286"/>
                  <a:pt x="57287" y="5008"/>
                </a:cubicBezTo>
                <a:cubicBezTo>
                  <a:pt x="57287" y="5684"/>
                  <a:pt x="56750" y="6221"/>
                  <a:pt x="56074" y="6238"/>
                </a:cubicBezTo>
                <a:cubicBezTo>
                  <a:pt x="56067" y="6238"/>
                  <a:pt x="56060" y="6238"/>
                  <a:pt x="56053" y="6238"/>
                </a:cubicBezTo>
                <a:cubicBezTo>
                  <a:pt x="54992" y="6238"/>
                  <a:pt x="54450" y="4934"/>
                  <a:pt x="55208" y="4176"/>
                </a:cubicBezTo>
                <a:cubicBezTo>
                  <a:pt x="55452" y="3920"/>
                  <a:pt x="55758" y="3806"/>
                  <a:pt x="56059" y="3806"/>
                </a:cubicBezTo>
                <a:close/>
                <a:moveTo>
                  <a:pt x="52044" y="3849"/>
                </a:moveTo>
                <a:cubicBezTo>
                  <a:pt x="52663" y="3849"/>
                  <a:pt x="53255" y="4325"/>
                  <a:pt x="53267" y="5060"/>
                </a:cubicBezTo>
                <a:cubicBezTo>
                  <a:pt x="53267" y="5718"/>
                  <a:pt x="52730" y="6273"/>
                  <a:pt x="52071" y="6273"/>
                </a:cubicBezTo>
                <a:cubicBezTo>
                  <a:pt x="52064" y="6273"/>
                  <a:pt x="52057" y="6273"/>
                  <a:pt x="52050" y="6273"/>
                </a:cubicBezTo>
                <a:cubicBezTo>
                  <a:pt x="50990" y="6273"/>
                  <a:pt x="50447" y="4985"/>
                  <a:pt x="51187" y="4211"/>
                </a:cubicBezTo>
                <a:cubicBezTo>
                  <a:pt x="51437" y="3962"/>
                  <a:pt x="51743" y="3849"/>
                  <a:pt x="52044" y="3849"/>
                </a:cubicBezTo>
                <a:close/>
                <a:moveTo>
                  <a:pt x="48030" y="3893"/>
                </a:moveTo>
                <a:cubicBezTo>
                  <a:pt x="48652" y="3893"/>
                  <a:pt x="49247" y="4372"/>
                  <a:pt x="49247" y="5095"/>
                </a:cubicBezTo>
                <a:cubicBezTo>
                  <a:pt x="49264" y="5770"/>
                  <a:pt x="48727" y="6307"/>
                  <a:pt x="48051" y="6325"/>
                </a:cubicBezTo>
                <a:cubicBezTo>
                  <a:pt x="48044" y="6325"/>
                  <a:pt x="48037" y="6325"/>
                  <a:pt x="48030" y="6325"/>
                </a:cubicBezTo>
                <a:cubicBezTo>
                  <a:pt x="46970" y="6325"/>
                  <a:pt x="46427" y="5020"/>
                  <a:pt x="47167" y="4263"/>
                </a:cubicBezTo>
                <a:cubicBezTo>
                  <a:pt x="47417" y="4007"/>
                  <a:pt x="47727" y="3893"/>
                  <a:pt x="48030" y="3893"/>
                </a:cubicBezTo>
                <a:close/>
                <a:moveTo>
                  <a:pt x="44021" y="3936"/>
                </a:moveTo>
                <a:cubicBezTo>
                  <a:pt x="44640" y="3936"/>
                  <a:pt x="45232" y="4412"/>
                  <a:pt x="45244" y="5146"/>
                </a:cubicBezTo>
                <a:cubicBezTo>
                  <a:pt x="45244" y="5805"/>
                  <a:pt x="44707" y="6359"/>
                  <a:pt x="44048" y="6359"/>
                </a:cubicBezTo>
                <a:cubicBezTo>
                  <a:pt x="44041" y="6360"/>
                  <a:pt x="44034" y="6360"/>
                  <a:pt x="44027" y="6360"/>
                </a:cubicBezTo>
                <a:cubicBezTo>
                  <a:pt x="42950" y="6360"/>
                  <a:pt x="42424" y="5072"/>
                  <a:pt x="43165" y="4297"/>
                </a:cubicBezTo>
                <a:cubicBezTo>
                  <a:pt x="43414" y="4048"/>
                  <a:pt x="43720" y="3936"/>
                  <a:pt x="44021" y="3936"/>
                </a:cubicBezTo>
                <a:close/>
                <a:moveTo>
                  <a:pt x="40007" y="3980"/>
                </a:moveTo>
                <a:cubicBezTo>
                  <a:pt x="40629" y="3980"/>
                  <a:pt x="41224" y="4459"/>
                  <a:pt x="41224" y="5181"/>
                </a:cubicBezTo>
                <a:cubicBezTo>
                  <a:pt x="41241" y="5857"/>
                  <a:pt x="40704" y="6394"/>
                  <a:pt x="40028" y="6411"/>
                </a:cubicBezTo>
                <a:cubicBezTo>
                  <a:pt x="38954" y="6411"/>
                  <a:pt x="38399" y="5112"/>
                  <a:pt x="39144" y="4349"/>
                </a:cubicBezTo>
                <a:cubicBezTo>
                  <a:pt x="39394" y="4094"/>
                  <a:pt x="39704" y="3980"/>
                  <a:pt x="40007" y="3980"/>
                </a:cubicBezTo>
                <a:close/>
                <a:moveTo>
                  <a:pt x="36000" y="4022"/>
                </a:moveTo>
                <a:cubicBezTo>
                  <a:pt x="36618" y="4022"/>
                  <a:pt x="37209" y="4494"/>
                  <a:pt x="37221" y="5216"/>
                </a:cubicBezTo>
                <a:cubicBezTo>
                  <a:pt x="37221" y="5892"/>
                  <a:pt x="36684" y="6446"/>
                  <a:pt x="36025" y="6446"/>
                </a:cubicBezTo>
                <a:cubicBezTo>
                  <a:pt x="36018" y="6446"/>
                  <a:pt x="36011" y="6446"/>
                  <a:pt x="36004" y="6446"/>
                </a:cubicBezTo>
                <a:cubicBezTo>
                  <a:pt x="34926" y="6446"/>
                  <a:pt x="34384" y="5159"/>
                  <a:pt x="35142" y="4384"/>
                </a:cubicBezTo>
                <a:cubicBezTo>
                  <a:pt x="35392" y="4134"/>
                  <a:pt x="35699" y="4022"/>
                  <a:pt x="36000" y="4022"/>
                </a:cubicBezTo>
                <a:close/>
                <a:moveTo>
                  <a:pt x="31992" y="4062"/>
                </a:moveTo>
                <a:cubicBezTo>
                  <a:pt x="32611" y="4062"/>
                  <a:pt x="33201" y="4537"/>
                  <a:pt x="33201" y="5268"/>
                </a:cubicBezTo>
                <a:cubicBezTo>
                  <a:pt x="33201" y="5926"/>
                  <a:pt x="32681" y="6481"/>
                  <a:pt x="32005" y="6481"/>
                </a:cubicBezTo>
                <a:cubicBezTo>
                  <a:pt x="31998" y="6481"/>
                  <a:pt x="31991" y="6481"/>
                  <a:pt x="31984" y="6481"/>
                </a:cubicBezTo>
                <a:cubicBezTo>
                  <a:pt x="30923" y="6481"/>
                  <a:pt x="30364" y="5193"/>
                  <a:pt x="31121" y="4436"/>
                </a:cubicBezTo>
                <a:cubicBezTo>
                  <a:pt x="31374" y="4178"/>
                  <a:pt x="31686" y="4062"/>
                  <a:pt x="31992" y="4062"/>
                </a:cubicBezTo>
                <a:close/>
                <a:moveTo>
                  <a:pt x="27970" y="4109"/>
                </a:moveTo>
                <a:cubicBezTo>
                  <a:pt x="28587" y="4109"/>
                  <a:pt x="29186" y="4580"/>
                  <a:pt x="29198" y="5302"/>
                </a:cubicBezTo>
                <a:cubicBezTo>
                  <a:pt x="29198" y="5978"/>
                  <a:pt x="28661" y="6533"/>
                  <a:pt x="27985" y="6533"/>
                </a:cubicBezTo>
                <a:cubicBezTo>
                  <a:pt x="26911" y="6533"/>
                  <a:pt x="26356" y="5250"/>
                  <a:pt x="27119" y="4471"/>
                </a:cubicBezTo>
                <a:cubicBezTo>
                  <a:pt x="27363" y="4221"/>
                  <a:pt x="27669" y="4109"/>
                  <a:pt x="27970" y="4109"/>
                </a:cubicBezTo>
                <a:close/>
                <a:moveTo>
                  <a:pt x="23955" y="4144"/>
                </a:moveTo>
                <a:cubicBezTo>
                  <a:pt x="24574" y="4144"/>
                  <a:pt x="25166" y="4620"/>
                  <a:pt x="25178" y="5354"/>
                </a:cubicBezTo>
                <a:cubicBezTo>
                  <a:pt x="25178" y="6013"/>
                  <a:pt x="24641" y="6567"/>
                  <a:pt x="23982" y="6567"/>
                </a:cubicBezTo>
                <a:cubicBezTo>
                  <a:pt x="23975" y="6568"/>
                  <a:pt x="23968" y="6568"/>
                  <a:pt x="23961" y="6568"/>
                </a:cubicBezTo>
                <a:cubicBezTo>
                  <a:pt x="22883" y="6568"/>
                  <a:pt x="22341" y="5280"/>
                  <a:pt x="23099" y="4505"/>
                </a:cubicBezTo>
                <a:cubicBezTo>
                  <a:pt x="23348" y="4256"/>
                  <a:pt x="23654" y="4144"/>
                  <a:pt x="23955" y="4144"/>
                </a:cubicBezTo>
                <a:close/>
                <a:moveTo>
                  <a:pt x="19942" y="4188"/>
                </a:moveTo>
                <a:cubicBezTo>
                  <a:pt x="20565" y="4188"/>
                  <a:pt x="21163" y="4667"/>
                  <a:pt x="21175" y="5389"/>
                </a:cubicBezTo>
                <a:cubicBezTo>
                  <a:pt x="21175" y="6065"/>
                  <a:pt x="20638" y="6602"/>
                  <a:pt x="19962" y="6619"/>
                </a:cubicBezTo>
                <a:cubicBezTo>
                  <a:pt x="19955" y="6620"/>
                  <a:pt x="19948" y="6620"/>
                  <a:pt x="19941" y="6620"/>
                </a:cubicBezTo>
                <a:cubicBezTo>
                  <a:pt x="18881" y="6620"/>
                  <a:pt x="18338" y="5315"/>
                  <a:pt x="19078" y="4557"/>
                </a:cubicBezTo>
                <a:cubicBezTo>
                  <a:pt x="19328" y="4302"/>
                  <a:pt x="19638" y="4188"/>
                  <a:pt x="19942" y="4188"/>
                </a:cubicBezTo>
                <a:close/>
                <a:moveTo>
                  <a:pt x="15932" y="4231"/>
                </a:moveTo>
                <a:cubicBezTo>
                  <a:pt x="16551" y="4231"/>
                  <a:pt x="17143" y="4706"/>
                  <a:pt x="17155" y="5441"/>
                </a:cubicBezTo>
                <a:cubicBezTo>
                  <a:pt x="17155" y="6100"/>
                  <a:pt x="16618" y="6654"/>
                  <a:pt x="15959" y="6654"/>
                </a:cubicBezTo>
                <a:cubicBezTo>
                  <a:pt x="15952" y="6654"/>
                  <a:pt x="15945" y="6654"/>
                  <a:pt x="15938" y="6654"/>
                </a:cubicBezTo>
                <a:cubicBezTo>
                  <a:pt x="14860" y="6654"/>
                  <a:pt x="14318" y="5367"/>
                  <a:pt x="15076" y="4592"/>
                </a:cubicBezTo>
                <a:cubicBezTo>
                  <a:pt x="15325" y="4343"/>
                  <a:pt x="15631" y="4231"/>
                  <a:pt x="15932" y="4231"/>
                </a:cubicBezTo>
                <a:close/>
                <a:moveTo>
                  <a:pt x="11922" y="4270"/>
                </a:moveTo>
                <a:cubicBezTo>
                  <a:pt x="12537" y="4270"/>
                  <a:pt x="13123" y="4745"/>
                  <a:pt x="13135" y="5476"/>
                </a:cubicBezTo>
                <a:cubicBezTo>
                  <a:pt x="13152" y="6134"/>
                  <a:pt x="12615" y="6689"/>
                  <a:pt x="11939" y="6706"/>
                </a:cubicBezTo>
                <a:cubicBezTo>
                  <a:pt x="10865" y="6706"/>
                  <a:pt x="10310" y="5424"/>
                  <a:pt x="11055" y="4644"/>
                </a:cubicBezTo>
                <a:cubicBezTo>
                  <a:pt x="11308" y="4386"/>
                  <a:pt x="11618" y="4270"/>
                  <a:pt x="11922" y="4270"/>
                </a:cubicBezTo>
                <a:close/>
                <a:moveTo>
                  <a:pt x="7901" y="4317"/>
                </a:moveTo>
                <a:cubicBezTo>
                  <a:pt x="8520" y="4317"/>
                  <a:pt x="9120" y="4793"/>
                  <a:pt x="9132" y="5528"/>
                </a:cubicBezTo>
                <a:cubicBezTo>
                  <a:pt x="9132" y="6186"/>
                  <a:pt x="8595" y="6741"/>
                  <a:pt x="7936" y="6741"/>
                </a:cubicBezTo>
                <a:cubicBezTo>
                  <a:pt x="7929" y="6741"/>
                  <a:pt x="7922" y="6741"/>
                  <a:pt x="7915" y="6741"/>
                </a:cubicBezTo>
                <a:cubicBezTo>
                  <a:pt x="6837" y="6741"/>
                  <a:pt x="6295" y="5453"/>
                  <a:pt x="7053" y="4679"/>
                </a:cubicBezTo>
                <a:cubicBezTo>
                  <a:pt x="7296" y="4429"/>
                  <a:pt x="7601" y="4317"/>
                  <a:pt x="7901" y="4317"/>
                </a:cubicBezTo>
                <a:close/>
                <a:moveTo>
                  <a:pt x="3895" y="4361"/>
                </a:moveTo>
                <a:cubicBezTo>
                  <a:pt x="4517" y="4361"/>
                  <a:pt x="5112" y="4840"/>
                  <a:pt x="5112" y="5562"/>
                </a:cubicBezTo>
                <a:cubicBezTo>
                  <a:pt x="5129" y="6238"/>
                  <a:pt x="4592" y="6775"/>
                  <a:pt x="3916" y="6793"/>
                </a:cubicBezTo>
                <a:cubicBezTo>
                  <a:pt x="2842" y="6793"/>
                  <a:pt x="2287" y="5493"/>
                  <a:pt x="3033" y="4731"/>
                </a:cubicBezTo>
                <a:cubicBezTo>
                  <a:pt x="3283" y="4475"/>
                  <a:pt x="3592" y="4361"/>
                  <a:pt x="3895" y="4361"/>
                </a:cubicBezTo>
                <a:close/>
                <a:moveTo>
                  <a:pt x="144240" y="0"/>
                </a:moveTo>
                <a:lnTo>
                  <a:pt x="0" y="2928"/>
                </a:lnTo>
                <a:lnTo>
                  <a:pt x="537" y="29926"/>
                </a:lnTo>
                <a:lnTo>
                  <a:pt x="144794" y="26997"/>
                </a:lnTo>
                <a:lnTo>
                  <a:pt x="14424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783F04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596471" y="895187"/>
            <a:ext cx="329436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Myriad Pro" panose="020B0503030403020204" pitchFamily="34" charset="0"/>
              </a:rPr>
              <a:t>3  </a:t>
            </a:r>
            <a:r>
              <a:rPr lang="en-US" sz="4800" dirty="0">
                <a:solidFill>
                  <a:srgbClr val="000000"/>
                </a:solidFill>
                <a:latin typeface="Myriad Pro" panose="020B0503030403020204" pitchFamily="34" charset="0"/>
              </a:rPr>
              <a:t>PRACTICE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572647" y="2679172"/>
            <a:ext cx="522822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Task 5</a:t>
            </a:r>
            <a:r>
              <a:rPr lang="en-US" sz="440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: Look and say. </a:t>
            </a:r>
          </a:p>
        </p:txBody>
      </p:sp>
      <p:grpSp>
        <p:nvGrpSpPr>
          <p:cNvPr id="23" name="Google Shape;940;p49"/>
          <p:cNvGrpSpPr/>
          <p:nvPr/>
        </p:nvGrpSpPr>
        <p:grpSpPr>
          <a:xfrm rot="18764416">
            <a:off x="9638500" y="2458079"/>
            <a:ext cx="1580301" cy="1415210"/>
            <a:chOff x="3781849" y="3530530"/>
            <a:chExt cx="1580301" cy="1415210"/>
          </a:xfrm>
        </p:grpSpPr>
        <p:sp>
          <p:nvSpPr>
            <p:cNvPr id="24" name="Google Shape;941;p49"/>
            <p:cNvSpPr/>
            <p:nvPr/>
          </p:nvSpPr>
          <p:spPr>
            <a:xfrm rot="-3678203" flipH="1">
              <a:off x="4099034" y="3604146"/>
              <a:ext cx="919366" cy="1267978"/>
            </a:xfrm>
            <a:custGeom>
              <a:avLst/>
              <a:gdLst/>
              <a:ahLst/>
              <a:cxnLst/>
              <a:rect l="l" t="t" r="r" b="b"/>
              <a:pathLst>
                <a:path w="30524" h="42100" extrusionOk="0">
                  <a:moveTo>
                    <a:pt x="15741" y="3941"/>
                  </a:moveTo>
                  <a:cubicBezTo>
                    <a:pt x="15834" y="4034"/>
                    <a:pt x="15998" y="4128"/>
                    <a:pt x="16021" y="4244"/>
                  </a:cubicBezTo>
                  <a:cubicBezTo>
                    <a:pt x="16161" y="4805"/>
                    <a:pt x="16231" y="5389"/>
                    <a:pt x="16371" y="5949"/>
                  </a:cubicBezTo>
                  <a:cubicBezTo>
                    <a:pt x="16628" y="6953"/>
                    <a:pt x="16932" y="7934"/>
                    <a:pt x="17165" y="8938"/>
                  </a:cubicBezTo>
                  <a:cubicBezTo>
                    <a:pt x="17329" y="9592"/>
                    <a:pt x="17446" y="10270"/>
                    <a:pt x="17562" y="10923"/>
                  </a:cubicBezTo>
                  <a:cubicBezTo>
                    <a:pt x="17562" y="11134"/>
                    <a:pt x="17539" y="11320"/>
                    <a:pt x="17516" y="11507"/>
                  </a:cubicBezTo>
                  <a:lnTo>
                    <a:pt x="17282" y="11531"/>
                  </a:lnTo>
                  <a:lnTo>
                    <a:pt x="17282" y="11554"/>
                  </a:lnTo>
                  <a:cubicBezTo>
                    <a:pt x="17165" y="11157"/>
                    <a:pt x="17002" y="10783"/>
                    <a:pt x="16909" y="10386"/>
                  </a:cubicBezTo>
                  <a:cubicBezTo>
                    <a:pt x="16582" y="9102"/>
                    <a:pt x="16301" y="7794"/>
                    <a:pt x="15974" y="6486"/>
                  </a:cubicBezTo>
                  <a:cubicBezTo>
                    <a:pt x="15834" y="5856"/>
                    <a:pt x="15671" y="5249"/>
                    <a:pt x="15531" y="4618"/>
                  </a:cubicBezTo>
                  <a:cubicBezTo>
                    <a:pt x="15507" y="4525"/>
                    <a:pt x="15507" y="4408"/>
                    <a:pt x="15531" y="4291"/>
                  </a:cubicBezTo>
                  <a:cubicBezTo>
                    <a:pt x="15577" y="4174"/>
                    <a:pt x="15647" y="4058"/>
                    <a:pt x="15741" y="3941"/>
                  </a:cubicBezTo>
                  <a:close/>
                  <a:moveTo>
                    <a:pt x="15297" y="15150"/>
                  </a:moveTo>
                  <a:cubicBezTo>
                    <a:pt x="15531" y="15291"/>
                    <a:pt x="15764" y="15431"/>
                    <a:pt x="15974" y="15594"/>
                  </a:cubicBezTo>
                  <a:cubicBezTo>
                    <a:pt x="15998" y="15617"/>
                    <a:pt x="15881" y="15874"/>
                    <a:pt x="15881" y="15874"/>
                  </a:cubicBezTo>
                  <a:cubicBezTo>
                    <a:pt x="15671" y="15874"/>
                    <a:pt x="15484" y="15804"/>
                    <a:pt x="15321" y="15711"/>
                  </a:cubicBezTo>
                  <a:cubicBezTo>
                    <a:pt x="15204" y="15617"/>
                    <a:pt x="15227" y="15407"/>
                    <a:pt x="15180" y="15244"/>
                  </a:cubicBezTo>
                  <a:lnTo>
                    <a:pt x="15297" y="15150"/>
                  </a:lnTo>
                  <a:close/>
                  <a:moveTo>
                    <a:pt x="14110" y="17049"/>
                  </a:moveTo>
                  <a:cubicBezTo>
                    <a:pt x="14471" y="17049"/>
                    <a:pt x="14934" y="17263"/>
                    <a:pt x="14970" y="17532"/>
                  </a:cubicBezTo>
                  <a:cubicBezTo>
                    <a:pt x="14994" y="17626"/>
                    <a:pt x="14807" y="17789"/>
                    <a:pt x="14690" y="17813"/>
                  </a:cubicBezTo>
                  <a:cubicBezTo>
                    <a:pt x="14679" y="17815"/>
                    <a:pt x="14668" y="17816"/>
                    <a:pt x="14657" y="17816"/>
                  </a:cubicBezTo>
                  <a:cubicBezTo>
                    <a:pt x="14407" y="17816"/>
                    <a:pt x="13893" y="17357"/>
                    <a:pt x="13826" y="17112"/>
                  </a:cubicBezTo>
                  <a:cubicBezTo>
                    <a:pt x="13902" y="17069"/>
                    <a:pt x="14001" y="17049"/>
                    <a:pt x="14110" y="17049"/>
                  </a:cubicBezTo>
                  <a:close/>
                  <a:moveTo>
                    <a:pt x="12860" y="19212"/>
                  </a:moveTo>
                  <a:cubicBezTo>
                    <a:pt x="12863" y="19212"/>
                    <a:pt x="12866" y="19213"/>
                    <a:pt x="12868" y="19214"/>
                  </a:cubicBezTo>
                  <a:cubicBezTo>
                    <a:pt x="13172" y="19377"/>
                    <a:pt x="13499" y="19541"/>
                    <a:pt x="13803" y="19728"/>
                  </a:cubicBezTo>
                  <a:cubicBezTo>
                    <a:pt x="13605" y="19915"/>
                    <a:pt x="13496" y="20018"/>
                    <a:pt x="13365" y="20018"/>
                  </a:cubicBezTo>
                  <a:cubicBezTo>
                    <a:pt x="13202" y="20018"/>
                    <a:pt x="13006" y="19857"/>
                    <a:pt x="12565" y="19494"/>
                  </a:cubicBezTo>
                  <a:cubicBezTo>
                    <a:pt x="12676" y="19406"/>
                    <a:pt x="12807" y="19212"/>
                    <a:pt x="12860" y="19212"/>
                  </a:cubicBezTo>
                  <a:close/>
                  <a:moveTo>
                    <a:pt x="11561" y="21573"/>
                  </a:moveTo>
                  <a:lnTo>
                    <a:pt x="11561" y="21573"/>
                  </a:lnTo>
                  <a:cubicBezTo>
                    <a:pt x="11818" y="21736"/>
                    <a:pt x="12074" y="21899"/>
                    <a:pt x="12308" y="22086"/>
                  </a:cubicBezTo>
                  <a:cubicBezTo>
                    <a:pt x="12378" y="22133"/>
                    <a:pt x="12355" y="22343"/>
                    <a:pt x="12355" y="22460"/>
                  </a:cubicBezTo>
                  <a:cubicBezTo>
                    <a:pt x="11537" y="22390"/>
                    <a:pt x="11280" y="22110"/>
                    <a:pt x="11561" y="21573"/>
                  </a:cubicBezTo>
                  <a:close/>
                  <a:moveTo>
                    <a:pt x="9878" y="25035"/>
                  </a:moveTo>
                  <a:cubicBezTo>
                    <a:pt x="10124" y="25035"/>
                    <a:pt x="10673" y="25475"/>
                    <a:pt x="10673" y="25706"/>
                  </a:cubicBezTo>
                  <a:cubicBezTo>
                    <a:pt x="10612" y="25747"/>
                    <a:pt x="10514" y="25878"/>
                    <a:pt x="10460" y="25878"/>
                  </a:cubicBezTo>
                  <a:cubicBezTo>
                    <a:pt x="10452" y="25878"/>
                    <a:pt x="10445" y="25875"/>
                    <a:pt x="10440" y="25870"/>
                  </a:cubicBezTo>
                  <a:cubicBezTo>
                    <a:pt x="10159" y="25753"/>
                    <a:pt x="9879" y="25589"/>
                    <a:pt x="9646" y="25402"/>
                  </a:cubicBezTo>
                  <a:cubicBezTo>
                    <a:pt x="9646" y="25262"/>
                    <a:pt x="9716" y="25146"/>
                    <a:pt x="9809" y="25052"/>
                  </a:cubicBezTo>
                  <a:cubicBezTo>
                    <a:pt x="9828" y="25041"/>
                    <a:pt x="9851" y="25035"/>
                    <a:pt x="9878" y="25035"/>
                  </a:cubicBezTo>
                  <a:close/>
                  <a:moveTo>
                    <a:pt x="8142" y="27993"/>
                  </a:moveTo>
                  <a:cubicBezTo>
                    <a:pt x="8195" y="27993"/>
                    <a:pt x="8247" y="28000"/>
                    <a:pt x="8291" y="28018"/>
                  </a:cubicBezTo>
                  <a:cubicBezTo>
                    <a:pt x="8455" y="28088"/>
                    <a:pt x="8595" y="28205"/>
                    <a:pt x="8688" y="28345"/>
                  </a:cubicBezTo>
                  <a:cubicBezTo>
                    <a:pt x="8735" y="28392"/>
                    <a:pt x="8618" y="28555"/>
                    <a:pt x="8595" y="28672"/>
                  </a:cubicBezTo>
                  <a:cubicBezTo>
                    <a:pt x="8501" y="28649"/>
                    <a:pt x="8385" y="28602"/>
                    <a:pt x="8291" y="28555"/>
                  </a:cubicBezTo>
                  <a:cubicBezTo>
                    <a:pt x="8268" y="28532"/>
                    <a:pt x="8268" y="28438"/>
                    <a:pt x="8244" y="28392"/>
                  </a:cubicBezTo>
                  <a:lnTo>
                    <a:pt x="8174" y="28508"/>
                  </a:lnTo>
                  <a:lnTo>
                    <a:pt x="8174" y="28485"/>
                  </a:lnTo>
                  <a:cubicBezTo>
                    <a:pt x="8058" y="28438"/>
                    <a:pt x="7918" y="28392"/>
                    <a:pt x="7871" y="28322"/>
                  </a:cubicBezTo>
                  <a:cubicBezTo>
                    <a:pt x="7824" y="28252"/>
                    <a:pt x="7847" y="28065"/>
                    <a:pt x="7894" y="28041"/>
                  </a:cubicBezTo>
                  <a:cubicBezTo>
                    <a:pt x="7966" y="28012"/>
                    <a:pt x="8056" y="27993"/>
                    <a:pt x="8142" y="27993"/>
                  </a:cubicBezTo>
                  <a:close/>
                  <a:moveTo>
                    <a:pt x="6574" y="30861"/>
                  </a:moveTo>
                  <a:cubicBezTo>
                    <a:pt x="6634" y="30861"/>
                    <a:pt x="6698" y="30918"/>
                    <a:pt x="6773" y="31077"/>
                  </a:cubicBezTo>
                  <a:cubicBezTo>
                    <a:pt x="6797" y="31124"/>
                    <a:pt x="6890" y="31124"/>
                    <a:pt x="6960" y="31124"/>
                  </a:cubicBezTo>
                  <a:cubicBezTo>
                    <a:pt x="7124" y="31147"/>
                    <a:pt x="7310" y="31241"/>
                    <a:pt x="7170" y="31451"/>
                  </a:cubicBezTo>
                  <a:cubicBezTo>
                    <a:pt x="7092" y="31513"/>
                    <a:pt x="6994" y="31544"/>
                    <a:pt x="6888" y="31544"/>
                  </a:cubicBezTo>
                  <a:cubicBezTo>
                    <a:pt x="6836" y="31544"/>
                    <a:pt x="6781" y="31537"/>
                    <a:pt x="6727" y="31521"/>
                  </a:cubicBezTo>
                  <a:cubicBezTo>
                    <a:pt x="6563" y="31428"/>
                    <a:pt x="6376" y="31311"/>
                    <a:pt x="6236" y="31147"/>
                  </a:cubicBezTo>
                  <a:cubicBezTo>
                    <a:pt x="6371" y="31043"/>
                    <a:pt x="6467" y="30861"/>
                    <a:pt x="6574" y="30861"/>
                  </a:cubicBezTo>
                  <a:close/>
                  <a:moveTo>
                    <a:pt x="14013" y="20475"/>
                  </a:moveTo>
                  <a:cubicBezTo>
                    <a:pt x="14713" y="20825"/>
                    <a:pt x="15297" y="21386"/>
                    <a:pt x="15624" y="22086"/>
                  </a:cubicBezTo>
                  <a:cubicBezTo>
                    <a:pt x="15881" y="22530"/>
                    <a:pt x="15928" y="23044"/>
                    <a:pt x="15764" y="23511"/>
                  </a:cubicBezTo>
                  <a:cubicBezTo>
                    <a:pt x="15531" y="24141"/>
                    <a:pt x="15274" y="24772"/>
                    <a:pt x="14994" y="25356"/>
                  </a:cubicBezTo>
                  <a:cubicBezTo>
                    <a:pt x="14690" y="25846"/>
                    <a:pt x="14386" y="26313"/>
                    <a:pt x="14036" y="26757"/>
                  </a:cubicBezTo>
                  <a:cubicBezTo>
                    <a:pt x="13476" y="27574"/>
                    <a:pt x="12915" y="28438"/>
                    <a:pt x="12331" y="29256"/>
                  </a:cubicBezTo>
                  <a:cubicBezTo>
                    <a:pt x="12074" y="29536"/>
                    <a:pt x="11818" y="29793"/>
                    <a:pt x="11514" y="30050"/>
                  </a:cubicBezTo>
                  <a:cubicBezTo>
                    <a:pt x="11210" y="30377"/>
                    <a:pt x="10930" y="30727"/>
                    <a:pt x="10650" y="31077"/>
                  </a:cubicBezTo>
                  <a:cubicBezTo>
                    <a:pt x="10258" y="31564"/>
                    <a:pt x="9994" y="31755"/>
                    <a:pt x="9718" y="31755"/>
                  </a:cubicBezTo>
                  <a:cubicBezTo>
                    <a:pt x="9450" y="31755"/>
                    <a:pt x="9172" y="31575"/>
                    <a:pt x="8758" y="31311"/>
                  </a:cubicBezTo>
                  <a:cubicBezTo>
                    <a:pt x="8548" y="31171"/>
                    <a:pt x="8361" y="31007"/>
                    <a:pt x="8174" y="30844"/>
                  </a:cubicBezTo>
                  <a:lnTo>
                    <a:pt x="14013" y="20475"/>
                  </a:lnTo>
                  <a:close/>
                  <a:moveTo>
                    <a:pt x="14970" y="19004"/>
                  </a:moveTo>
                  <a:cubicBezTo>
                    <a:pt x="15788" y="19377"/>
                    <a:pt x="16465" y="19938"/>
                    <a:pt x="16932" y="20685"/>
                  </a:cubicBezTo>
                  <a:cubicBezTo>
                    <a:pt x="17329" y="21292"/>
                    <a:pt x="17469" y="22016"/>
                    <a:pt x="17306" y="22717"/>
                  </a:cubicBezTo>
                  <a:cubicBezTo>
                    <a:pt x="17072" y="23931"/>
                    <a:pt x="16652" y="25099"/>
                    <a:pt x="16068" y="26173"/>
                  </a:cubicBezTo>
                  <a:cubicBezTo>
                    <a:pt x="15531" y="27131"/>
                    <a:pt x="15087" y="28135"/>
                    <a:pt x="14503" y="29069"/>
                  </a:cubicBezTo>
                  <a:cubicBezTo>
                    <a:pt x="14059" y="29723"/>
                    <a:pt x="13592" y="30330"/>
                    <a:pt x="13079" y="30914"/>
                  </a:cubicBezTo>
                  <a:cubicBezTo>
                    <a:pt x="12658" y="31358"/>
                    <a:pt x="12285" y="31848"/>
                    <a:pt x="11841" y="32268"/>
                  </a:cubicBezTo>
                  <a:cubicBezTo>
                    <a:pt x="11280" y="32805"/>
                    <a:pt x="10580" y="33202"/>
                    <a:pt x="9832" y="33436"/>
                  </a:cubicBezTo>
                  <a:cubicBezTo>
                    <a:pt x="9599" y="33485"/>
                    <a:pt x="9361" y="33509"/>
                    <a:pt x="9125" y="33509"/>
                  </a:cubicBezTo>
                  <a:cubicBezTo>
                    <a:pt x="8794" y="33509"/>
                    <a:pt x="8464" y="33461"/>
                    <a:pt x="8151" y="33366"/>
                  </a:cubicBezTo>
                  <a:lnTo>
                    <a:pt x="7147" y="32595"/>
                  </a:lnTo>
                  <a:cubicBezTo>
                    <a:pt x="7380" y="32222"/>
                    <a:pt x="7591" y="31871"/>
                    <a:pt x="7801" y="31544"/>
                  </a:cubicBezTo>
                  <a:cubicBezTo>
                    <a:pt x="7824" y="31498"/>
                    <a:pt x="7918" y="31474"/>
                    <a:pt x="7988" y="31451"/>
                  </a:cubicBezTo>
                  <a:lnTo>
                    <a:pt x="7988" y="31474"/>
                  </a:lnTo>
                  <a:cubicBezTo>
                    <a:pt x="8291" y="31661"/>
                    <a:pt x="8618" y="31871"/>
                    <a:pt x="8922" y="32035"/>
                  </a:cubicBezTo>
                  <a:cubicBezTo>
                    <a:pt x="9202" y="32128"/>
                    <a:pt x="9482" y="32222"/>
                    <a:pt x="9762" y="32292"/>
                  </a:cubicBezTo>
                  <a:lnTo>
                    <a:pt x="10860" y="31708"/>
                  </a:lnTo>
                  <a:lnTo>
                    <a:pt x="11164" y="31521"/>
                  </a:lnTo>
                  <a:cubicBezTo>
                    <a:pt x="11304" y="31264"/>
                    <a:pt x="11491" y="31031"/>
                    <a:pt x="11654" y="30797"/>
                  </a:cubicBezTo>
                  <a:cubicBezTo>
                    <a:pt x="11911" y="30493"/>
                    <a:pt x="12215" y="30260"/>
                    <a:pt x="12425" y="29980"/>
                  </a:cubicBezTo>
                  <a:cubicBezTo>
                    <a:pt x="13125" y="29022"/>
                    <a:pt x="13779" y="28065"/>
                    <a:pt x="14480" y="27107"/>
                  </a:cubicBezTo>
                  <a:cubicBezTo>
                    <a:pt x="14737" y="26780"/>
                    <a:pt x="14994" y="26430"/>
                    <a:pt x="15227" y="26056"/>
                  </a:cubicBezTo>
                  <a:cubicBezTo>
                    <a:pt x="15461" y="25659"/>
                    <a:pt x="15601" y="25192"/>
                    <a:pt x="15811" y="24772"/>
                  </a:cubicBezTo>
                  <a:cubicBezTo>
                    <a:pt x="15951" y="24468"/>
                    <a:pt x="16115" y="24188"/>
                    <a:pt x="16255" y="23884"/>
                  </a:cubicBezTo>
                  <a:cubicBezTo>
                    <a:pt x="16278" y="23721"/>
                    <a:pt x="16278" y="23581"/>
                    <a:pt x="16255" y="23417"/>
                  </a:cubicBezTo>
                  <a:lnTo>
                    <a:pt x="16208" y="23394"/>
                  </a:lnTo>
                  <a:lnTo>
                    <a:pt x="16255" y="23371"/>
                  </a:lnTo>
                  <a:lnTo>
                    <a:pt x="16255" y="23417"/>
                  </a:lnTo>
                  <a:cubicBezTo>
                    <a:pt x="16301" y="23347"/>
                    <a:pt x="16395" y="23231"/>
                    <a:pt x="16395" y="23137"/>
                  </a:cubicBezTo>
                  <a:cubicBezTo>
                    <a:pt x="16255" y="22016"/>
                    <a:pt x="15881" y="21059"/>
                    <a:pt x="14900" y="20405"/>
                  </a:cubicBezTo>
                  <a:cubicBezTo>
                    <a:pt x="14713" y="20288"/>
                    <a:pt x="14503" y="20195"/>
                    <a:pt x="14246" y="20055"/>
                  </a:cubicBezTo>
                  <a:cubicBezTo>
                    <a:pt x="14480" y="19704"/>
                    <a:pt x="14737" y="19354"/>
                    <a:pt x="14970" y="19004"/>
                  </a:cubicBezTo>
                  <a:close/>
                  <a:moveTo>
                    <a:pt x="5325" y="33226"/>
                  </a:moveTo>
                  <a:cubicBezTo>
                    <a:pt x="5410" y="33226"/>
                    <a:pt x="5527" y="33284"/>
                    <a:pt x="5699" y="33389"/>
                  </a:cubicBezTo>
                  <a:cubicBezTo>
                    <a:pt x="5769" y="33436"/>
                    <a:pt x="5862" y="33483"/>
                    <a:pt x="5933" y="33529"/>
                  </a:cubicBezTo>
                  <a:cubicBezTo>
                    <a:pt x="6003" y="33623"/>
                    <a:pt x="6096" y="33740"/>
                    <a:pt x="6166" y="33856"/>
                  </a:cubicBezTo>
                  <a:cubicBezTo>
                    <a:pt x="6049" y="33895"/>
                    <a:pt x="5915" y="33984"/>
                    <a:pt x="5806" y="33984"/>
                  </a:cubicBezTo>
                  <a:cubicBezTo>
                    <a:pt x="5785" y="33984"/>
                    <a:pt x="5765" y="33981"/>
                    <a:pt x="5746" y="33973"/>
                  </a:cubicBezTo>
                  <a:cubicBezTo>
                    <a:pt x="5512" y="33880"/>
                    <a:pt x="5302" y="33763"/>
                    <a:pt x="5092" y="33623"/>
                  </a:cubicBezTo>
                  <a:cubicBezTo>
                    <a:pt x="5147" y="33347"/>
                    <a:pt x="5202" y="33226"/>
                    <a:pt x="5325" y="33226"/>
                  </a:cubicBezTo>
                  <a:close/>
                  <a:moveTo>
                    <a:pt x="3504" y="36332"/>
                  </a:moveTo>
                  <a:cubicBezTo>
                    <a:pt x="3877" y="36425"/>
                    <a:pt x="4344" y="36308"/>
                    <a:pt x="4531" y="36916"/>
                  </a:cubicBezTo>
                  <a:lnTo>
                    <a:pt x="4228" y="36775"/>
                  </a:lnTo>
                  <a:cubicBezTo>
                    <a:pt x="4140" y="36900"/>
                    <a:pt x="4054" y="36939"/>
                    <a:pt x="3970" y="36939"/>
                  </a:cubicBezTo>
                  <a:cubicBezTo>
                    <a:pt x="3822" y="36939"/>
                    <a:pt x="3676" y="36818"/>
                    <a:pt x="3526" y="36818"/>
                  </a:cubicBezTo>
                  <a:cubicBezTo>
                    <a:pt x="3488" y="36818"/>
                    <a:pt x="3449" y="36826"/>
                    <a:pt x="3410" y="36846"/>
                  </a:cubicBezTo>
                  <a:lnTo>
                    <a:pt x="3434" y="36822"/>
                  </a:lnTo>
                  <a:cubicBezTo>
                    <a:pt x="3457" y="36612"/>
                    <a:pt x="3504" y="36472"/>
                    <a:pt x="3504" y="36332"/>
                  </a:cubicBezTo>
                  <a:close/>
                  <a:moveTo>
                    <a:pt x="2761" y="37838"/>
                  </a:moveTo>
                  <a:cubicBezTo>
                    <a:pt x="3181" y="37838"/>
                    <a:pt x="3474" y="38066"/>
                    <a:pt x="3784" y="38293"/>
                  </a:cubicBezTo>
                  <a:cubicBezTo>
                    <a:pt x="3734" y="38475"/>
                    <a:pt x="3568" y="38587"/>
                    <a:pt x="3400" y="38587"/>
                  </a:cubicBezTo>
                  <a:cubicBezTo>
                    <a:pt x="3331" y="38587"/>
                    <a:pt x="3262" y="38568"/>
                    <a:pt x="3200" y="38527"/>
                  </a:cubicBezTo>
                  <a:cubicBezTo>
                    <a:pt x="2943" y="38387"/>
                    <a:pt x="2523" y="38363"/>
                    <a:pt x="2593" y="37850"/>
                  </a:cubicBezTo>
                  <a:cubicBezTo>
                    <a:pt x="2651" y="37842"/>
                    <a:pt x="2707" y="37838"/>
                    <a:pt x="2761" y="37838"/>
                  </a:cubicBezTo>
                  <a:close/>
                  <a:moveTo>
                    <a:pt x="13441" y="0"/>
                  </a:moveTo>
                  <a:cubicBezTo>
                    <a:pt x="13271" y="0"/>
                    <a:pt x="13102" y="53"/>
                    <a:pt x="12962" y="158"/>
                  </a:cubicBezTo>
                  <a:cubicBezTo>
                    <a:pt x="13009" y="181"/>
                    <a:pt x="13032" y="204"/>
                    <a:pt x="13079" y="228"/>
                  </a:cubicBezTo>
                  <a:cubicBezTo>
                    <a:pt x="12822" y="601"/>
                    <a:pt x="13102" y="952"/>
                    <a:pt x="13149" y="1325"/>
                  </a:cubicBezTo>
                  <a:cubicBezTo>
                    <a:pt x="13125" y="1792"/>
                    <a:pt x="13195" y="2283"/>
                    <a:pt x="13335" y="2726"/>
                  </a:cubicBezTo>
                  <a:cubicBezTo>
                    <a:pt x="13616" y="3357"/>
                    <a:pt x="13803" y="4011"/>
                    <a:pt x="13896" y="4688"/>
                  </a:cubicBezTo>
                  <a:cubicBezTo>
                    <a:pt x="14036" y="5225"/>
                    <a:pt x="14176" y="5739"/>
                    <a:pt x="14386" y="6253"/>
                  </a:cubicBezTo>
                  <a:cubicBezTo>
                    <a:pt x="14713" y="7444"/>
                    <a:pt x="15064" y="8658"/>
                    <a:pt x="15391" y="9873"/>
                  </a:cubicBezTo>
                  <a:cubicBezTo>
                    <a:pt x="15577" y="10690"/>
                    <a:pt x="15741" y="11531"/>
                    <a:pt x="15904" y="12348"/>
                  </a:cubicBezTo>
                  <a:cubicBezTo>
                    <a:pt x="15928" y="12418"/>
                    <a:pt x="15904" y="12511"/>
                    <a:pt x="15858" y="12558"/>
                  </a:cubicBezTo>
                  <a:cubicBezTo>
                    <a:pt x="15601" y="13049"/>
                    <a:pt x="15344" y="13539"/>
                    <a:pt x="15040" y="13983"/>
                  </a:cubicBezTo>
                  <a:cubicBezTo>
                    <a:pt x="14340" y="15127"/>
                    <a:pt x="13616" y="16248"/>
                    <a:pt x="12892" y="17369"/>
                  </a:cubicBezTo>
                  <a:cubicBezTo>
                    <a:pt x="12588" y="18023"/>
                    <a:pt x="12285" y="18677"/>
                    <a:pt x="11934" y="19307"/>
                  </a:cubicBezTo>
                  <a:cubicBezTo>
                    <a:pt x="11467" y="20148"/>
                    <a:pt x="10953" y="20989"/>
                    <a:pt x="10463" y="21829"/>
                  </a:cubicBezTo>
                  <a:cubicBezTo>
                    <a:pt x="10323" y="22086"/>
                    <a:pt x="10183" y="22367"/>
                    <a:pt x="10043" y="22623"/>
                  </a:cubicBezTo>
                  <a:cubicBezTo>
                    <a:pt x="9949" y="22787"/>
                    <a:pt x="9856" y="22974"/>
                    <a:pt x="9786" y="23137"/>
                  </a:cubicBezTo>
                  <a:lnTo>
                    <a:pt x="8548" y="25543"/>
                  </a:lnTo>
                  <a:lnTo>
                    <a:pt x="8198" y="26243"/>
                  </a:lnTo>
                  <a:cubicBezTo>
                    <a:pt x="8128" y="26360"/>
                    <a:pt x="8034" y="26500"/>
                    <a:pt x="7964" y="26640"/>
                  </a:cubicBezTo>
                  <a:lnTo>
                    <a:pt x="6937" y="28368"/>
                  </a:lnTo>
                  <a:cubicBezTo>
                    <a:pt x="6750" y="28812"/>
                    <a:pt x="6540" y="29232"/>
                    <a:pt x="6353" y="29653"/>
                  </a:cubicBezTo>
                  <a:lnTo>
                    <a:pt x="6096" y="30143"/>
                  </a:lnTo>
                  <a:cubicBezTo>
                    <a:pt x="6096" y="30190"/>
                    <a:pt x="6096" y="30260"/>
                    <a:pt x="6073" y="30307"/>
                  </a:cubicBezTo>
                  <a:cubicBezTo>
                    <a:pt x="5746" y="30914"/>
                    <a:pt x="5419" y="31521"/>
                    <a:pt x="5092" y="32128"/>
                  </a:cubicBezTo>
                  <a:cubicBezTo>
                    <a:pt x="4882" y="32502"/>
                    <a:pt x="4671" y="32875"/>
                    <a:pt x="4461" y="33249"/>
                  </a:cubicBezTo>
                  <a:cubicBezTo>
                    <a:pt x="4391" y="33413"/>
                    <a:pt x="4391" y="33553"/>
                    <a:pt x="4274" y="33740"/>
                  </a:cubicBezTo>
                  <a:cubicBezTo>
                    <a:pt x="4181" y="33926"/>
                    <a:pt x="4064" y="34113"/>
                    <a:pt x="3947" y="34300"/>
                  </a:cubicBezTo>
                  <a:cubicBezTo>
                    <a:pt x="3574" y="35047"/>
                    <a:pt x="3224" y="35795"/>
                    <a:pt x="2850" y="36565"/>
                  </a:cubicBezTo>
                  <a:cubicBezTo>
                    <a:pt x="2359" y="37523"/>
                    <a:pt x="1846" y="38504"/>
                    <a:pt x="1355" y="39484"/>
                  </a:cubicBezTo>
                  <a:cubicBezTo>
                    <a:pt x="1542" y="39741"/>
                    <a:pt x="1472" y="39928"/>
                    <a:pt x="1215" y="40068"/>
                  </a:cubicBezTo>
                  <a:cubicBezTo>
                    <a:pt x="1028" y="40185"/>
                    <a:pt x="818" y="40325"/>
                    <a:pt x="631" y="40442"/>
                  </a:cubicBezTo>
                  <a:lnTo>
                    <a:pt x="1" y="40816"/>
                  </a:lnTo>
                  <a:lnTo>
                    <a:pt x="2103" y="42100"/>
                  </a:lnTo>
                  <a:cubicBezTo>
                    <a:pt x="2173" y="41656"/>
                    <a:pt x="2243" y="41306"/>
                    <a:pt x="2289" y="40932"/>
                  </a:cubicBezTo>
                  <a:cubicBezTo>
                    <a:pt x="2317" y="40700"/>
                    <a:pt x="2360" y="40596"/>
                    <a:pt x="2461" y="40596"/>
                  </a:cubicBezTo>
                  <a:cubicBezTo>
                    <a:pt x="2533" y="40596"/>
                    <a:pt x="2634" y="40648"/>
                    <a:pt x="2780" y="40745"/>
                  </a:cubicBezTo>
                  <a:cubicBezTo>
                    <a:pt x="2990" y="40489"/>
                    <a:pt x="3200" y="40208"/>
                    <a:pt x="3364" y="39928"/>
                  </a:cubicBezTo>
                  <a:cubicBezTo>
                    <a:pt x="3644" y="39414"/>
                    <a:pt x="3831" y="38854"/>
                    <a:pt x="4088" y="38317"/>
                  </a:cubicBezTo>
                  <a:cubicBezTo>
                    <a:pt x="4765" y="37009"/>
                    <a:pt x="5465" y="35701"/>
                    <a:pt x="6166" y="34393"/>
                  </a:cubicBezTo>
                  <a:cubicBezTo>
                    <a:pt x="6400" y="33973"/>
                    <a:pt x="6656" y="33529"/>
                    <a:pt x="6843" y="33179"/>
                  </a:cubicBezTo>
                  <a:lnTo>
                    <a:pt x="7521" y="33366"/>
                  </a:lnTo>
                  <a:cubicBezTo>
                    <a:pt x="7544" y="33413"/>
                    <a:pt x="7567" y="33459"/>
                    <a:pt x="7591" y="33529"/>
                  </a:cubicBezTo>
                  <a:cubicBezTo>
                    <a:pt x="7614" y="33529"/>
                    <a:pt x="7614" y="33553"/>
                    <a:pt x="7637" y="33576"/>
                  </a:cubicBezTo>
                  <a:cubicBezTo>
                    <a:pt x="8076" y="33909"/>
                    <a:pt x="8613" y="34085"/>
                    <a:pt x="9153" y="34085"/>
                  </a:cubicBezTo>
                  <a:cubicBezTo>
                    <a:pt x="9446" y="34085"/>
                    <a:pt x="9740" y="34033"/>
                    <a:pt x="10019" y="33926"/>
                  </a:cubicBezTo>
                  <a:cubicBezTo>
                    <a:pt x="10370" y="33810"/>
                    <a:pt x="10697" y="33669"/>
                    <a:pt x="11024" y="33506"/>
                  </a:cubicBezTo>
                  <a:cubicBezTo>
                    <a:pt x="11444" y="33319"/>
                    <a:pt x="11841" y="33039"/>
                    <a:pt x="12191" y="32735"/>
                  </a:cubicBezTo>
                  <a:cubicBezTo>
                    <a:pt x="12892" y="31965"/>
                    <a:pt x="13522" y="31147"/>
                    <a:pt x="14176" y="30353"/>
                  </a:cubicBezTo>
                  <a:cubicBezTo>
                    <a:pt x="14246" y="30283"/>
                    <a:pt x="14340" y="30213"/>
                    <a:pt x="14433" y="30166"/>
                  </a:cubicBezTo>
                  <a:cubicBezTo>
                    <a:pt x="14760" y="29606"/>
                    <a:pt x="15110" y="29046"/>
                    <a:pt x="15461" y="28508"/>
                  </a:cubicBezTo>
                  <a:cubicBezTo>
                    <a:pt x="15904" y="27808"/>
                    <a:pt x="16301" y="27107"/>
                    <a:pt x="16675" y="26383"/>
                  </a:cubicBezTo>
                  <a:cubicBezTo>
                    <a:pt x="17072" y="25473"/>
                    <a:pt x="17376" y="24538"/>
                    <a:pt x="17703" y="23604"/>
                  </a:cubicBezTo>
                  <a:cubicBezTo>
                    <a:pt x="18029" y="22717"/>
                    <a:pt x="18006" y="21759"/>
                    <a:pt x="17656" y="20872"/>
                  </a:cubicBezTo>
                  <a:cubicBezTo>
                    <a:pt x="17282" y="19938"/>
                    <a:pt x="16488" y="19331"/>
                    <a:pt x="15718" y="18747"/>
                  </a:cubicBezTo>
                  <a:cubicBezTo>
                    <a:pt x="15577" y="18653"/>
                    <a:pt x="15414" y="18583"/>
                    <a:pt x="15274" y="18513"/>
                  </a:cubicBezTo>
                  <a:cubicBezTo>
                    <a:pt x="15858" y="17346"/>
                    <a:pt x="16441" y="16201"/>
                    <a:pt x="17025" y="15057"/>
                  </a:cubicBezTo>
                  <a:cubicBezTo>
                    <a:pt x="17259" y="14637"/>
                    <a:pt x="17492" y="14216"/>
                    <a:pt x="17749" y="13796"/>
                  </a:cubicBezTo>
                  <a:cubicBezTo>
                    <a:pt x="17843" y="13627"/>
                    <a:pt x="18027" y="13519"/>
                    <a:pt x="18229" y="13519"/>
                  </a:cubicBezTo>
                  <a:cubicBezTo>
                    <a:pt x="18278" y="13519"/>
                    <a:pt x="18329" y="13525"/>
                    <a:pt x="18380" y="13539"/>
                  </a:cubicBezTo>
                  <a:cubicBezTo>
                    <a:pt x="18847" y="13562"/>
                    <a:pt x="19337" y="13562"/>
                    <a:pt x="19804" y="13562"/>
                  </a:cubicBezTo>
                  <a:lnTo>
                    <a:pt x="19851" y="13562"/>
                  </a:lnTo>
                  <a:lnTo>
                    <a:pt x="19944" y="13539"/>
                  </a:lnTo>
                  <a:cubicBezTo>
                    <a:pt x="20855" y="13376"/>
                    <a:pt x="21766" y="13189"/>
                    <a:pt x="22700" y="13025"/>
                  </a:cubicBezTo>
                  <a:cubicBezTo>
                    <a:pt x="23541" y="12885"/>
                    <a:pt x="24428" y="12768"/>
                    <a:pt x="25292" y="12652"/>
                  </a:cubicBezTo>
                  <a:cubicBezTo>
                    <a:pt x="26834" y="12418"/>
                    <a:pt x="28352" y="12185"/>
                    <a:pt x="29870" y="11928"/>
                  </a:cubicBezTo>
                  <a:cubicBezTo>
                    <a:pt x="30407" y="11858"/>
                    <a:pt x="30523" y="11484"/>
                    <a:pt x="30173" y="11110"/>
                  </a:cubicBezTo>
                  <a:cubicBezTo>
                    <a:pt x="30010" y="10923"/>
                    <a:pt x="29823" y="10760"/>
                    <a:pt x="29613" y="10643"/>
                  </a:cubicBezTo>
                  <a:cubicBezTo>
                    <a:pt x="29005" y="10223"/>
                    <a:pt x="28375" y="9826"/>
                    <a:pt x="27744" y="9429"/>
                  </a:cubicBezTo>
                  <a:cubicBezTo>
                    <a:pt x="27324" y="9172"/>
                    <a:pt x="26810" y="9008"/>
                    <a:pt x="26530" y="8658"/>
                  </a:cubicBezTo>
                  <a:cubicBezTo>
                    <a:pt x="26063" y="8144"/>
                    <a:pt x="25549" y="7724"/>
                    <a:pt x="24965" y="7374"/>
                  </a:cubicBezTo>
                  <a:cubicBezTo>
                    <a:pt x="24755" y="7234"/>
                    <a:pt x="24522" y="7117"/>
                    <a:pt x="24311" y="6953"/>
                  </a:cubicBezTo>
                  <a:cubicBezTo>
                    <a:pt x="23985" y="6697"/>
                    <a:pt x="23681" y="6370"/>
                    <a:pt x="23354" y="6136"/>
                  </a:cubicBezTo>
                  <a:cubicBezTo>
                    <a:pt x="22887" y="5786"/>
                    <a:pt x="22350" y="5482"/>
                    <a:pt x="21883" y="5132"/>
                  </a:cubicBezTo>
                  <a:cubicBezTo>
                    <a:pt x="21509" y="4875"/>
                    <a:pt x="21229" y="4501"/>
                    <a:pt x="20832" y="4268"/>
                  </a:cubicBezTo>
                  <a:cubicBezTo>
                    <a:pt x="20131" y="3801"/>
                    <a:pt x="19314" y="3544"/>
                    <a:pt x="18730" y="2867"/>
                  </a:cubicBezTo>
                  <a:cubicBezTo>
                    <a:pt x="18660" y="2797"/>
                    <a:pt x="18567" y="2750"/>
                    <a:pt x="18473" y="2703"/>
                  </a:cubicBezTo>
                  <a:cubicBezTo>
                    <a:pt x="17843" y="2446"/>
                    <a:pt x="17259" y="2143"/>
                    <a:pt x="16675" y="1769"/>
                  </a:cubicBezTo>
                  <a:cubicBezTo>
                    <a:pt x="15811" y="1162"/>
                    <a:pt x="14877" y="601"/>
                    <a:pt x="13919" y="158"/>
                  </a:cubicBezTo>
                  <a:cubicBezTo>
                    <a:pt x="13779" y="53"/>
                    <a:pt x="13610" y="0"/>
                    <a:pt x="13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5" name="Google Shape;942;p49"/>
            <p:cNvSpPr/>
            <p:nvPr/>
          </p:nvSpPr>
          <p:spPr>
            <a:xfrm rot="-3678203" flipH="1">
              <a:off x="5238890" y="4102018"/>
              <a:ext cx="110448" cy="94662"/>
            </a:xfrm>
            <a:custGeom>
              <a:avLst/>
              <a:gdLst/>
              <a:ahLst/>
              <a:cxnLst/>
              <a:rect l="l" t="t" r="r" b="b"/>
              <a:pathLst>
                <a:path w="3667" h="3143" extrusionOk="0">
                  <a:moveTo>
                    <a:pt x="2242" y="0"/>
                  </a:moveTo>
                  <a:lnTo>
                    <a:pt x="2242" y="0"/>
                  </a:lnTo>
                  <a:cubicBezTo>
                    <a:pt x="2032" y="70"/>
                    <a:pt x="1799" y="141"/>
                    <a:pt x="1612" y="234"/>
                  </a:cubicBezTo>
                  <a:cubicBezTo>
                    <a:pt x="1215" y="444"/>
                    <a:pt x="818" y="701"/>
                    <a:pt x="397" y="888"/>
                  </a:cubicBezTo>
                  <a:cubicBezTo>
                    <a:pt x="94" y="1051"/>
                    <a:pt x="0" y="1285"/>
                    <a:pt x="281" y="1518"/>
                  </a:cubicBezTo>
                  <a:cubicBezTo>
                    <a:pt x="584" y="1752"/>
                    <a:pt x="888" y="1962"/>
                    <a:pt x="1215" y="2172"/>
                  </a:cubicBezTo>
                  <a:cubicBezTo>
                    <a:pt x="1658" y="2429"/>
                    <a:pt x="2126" y="2663"/>
                    <a:pt x="2569" y="2943"/>
                  </a:cubicBezTo>
                  <a:cubicBezTo>
                    <a:pt x="2748" y="3072"/>
                    <a:pt x="2910" y="3142"/>
                    <a:pt x="3050" y="3142"/>
                  </a:cubicBezTo>
                  <a:cubicBezTo>
                    <a:pt x="3238" y="3142"/>
                    <a:pt x="3386" y="3014"/>
                    <a:pt x="3480" y="2733"/>
                  </a:cubicBezTo>
                  <a:cubicBezTo>
                    <a:pt x="3573" y="2242"/>
                    <a:pt x="3643" y="1752"/>
                    <a:pt x="3667" y="1261"/>
                  </a:cubicBezTo>
                  <a:cubicBezTo>
                    <a:pt x="3526" y="1167"/>
                    <a:pt x="3426" y="1119"/>
                    <a:pt x="3355" y="1119"/>
                  </a:cubicBezTo>
                  <a:cubicBezTo>
                    <a:pt x="3249" y="1119"/>
                    <a:pt x="3204" y="1225"/>
                    <a:pt x="3176" y="1448"/>
                  </a:cubicBezTo>
                  <a:cubicBezTo>
                    <a:pt x="3130" y="1822"/>
                    <a:pt x="3060" y="2196"/>
                    <a:pt x="2990" y="2616"/>
                  </a:cubicBezTo>
                  <a:lnTo>
                    <a:pt x="888" y="1332"/>
                  </a:lnTo>
                  <a:lnTo>
                    <a:pt x="1518" y="958"/>
                  </a:lnTo>
                  <a:cubicBezTo>
                    <a:pt x="1705" y="841"/>
                    <a:pt x="1892" y="724"/>
                    <a:pt x="2102" y="608"/>
                  </a:cubicBezTo>
                  <a:cubicBezTo>
                    <a:pt x="2359" y="444"/>
                    <a:pt x="2429" y="257"/>
                    <a:pt x="2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6" name="Google Shape;943;p49"/>
            <p:cNvSpPr/>
            <p:nvPr/>
          </p:nvSpPr>
          <p:spPr>
            <a:xfrm rot="-3678203" flipH="1">
              <a:off x="4996989" y="4211093"/>
              <a:ext cx="1446" cy="4970"/>
            </a:xfrm>
            <a:custGeom>
              <a:avLst/>
              <a:gdLst/>
              <a:ahLst/>
              <a:cxnLst/>
              <a:rect l="l" t="t" r="r" b="b"/>
              <a:pathLst>
                <a:path w="48" h="165" extrusionOk="0">
                  <a:moveTo>
                    <a:pt x="1" y="1"/>
                  </a:moveTo>
                  <a:cubicBezTo>
                    <a:pt x="1" y="48"/>
                    <a:pt x="24" y="118"/>
                    <a:pt x="47" y="164"/>
                  </a:cubicBezTo>
                  <a:cubicBezTo>
                    <a:pt x="47" y="118"/>
                    <a:pt x="24" y="48"/>
                    <a:pt x="1" y="1"/>
                  </a:cubicBezTo>
                  <a:close/>
                </a:path>
              </a:pathLst>
            </a:custGeom>
            <a:solidFill>
              <a:srgbClr val="91C5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7" name="Google Shape;944;p49"/>
            <p:cNvSpPr/>
            <p:nvPr/>
          </p:nvSpPr>
          <p:spPr>
            <a:xfrm rot="-3678203" flipH="1">
              <a:off x="4292038" y="4251770"/>
              <a:ext cx="2831" cy="723"/>
            </a:xfrm>
            <a:custGeom>
              <a:avLst/>
              <a:gdLst/>
              <a:ahLst/>
              <a:cxnLst/>
              <a:rect l="l" t="t" r="r" b="b"/>
              <a:pathLst>
                <a:path w="94" h="24" extrusionOk="0">
                  <a:moveTo>
                    <a:pt x="0" y="23"/>
                  </a:moveTo>
                  <a:lnTo>
                    <a:pt x="93" y="0"/>
                  </a:lnTo>
                  <a:close/>
                </a:path>
              </a:pathLst>
            </a:custGeom>
            <a:solidFill>
              <a:srgbClr val="FCF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8" name="Google Shape;945;p49"/>
            <p:cNvSpPr/>
            <p:nvPr/>
          </p:nvSpPr>
          <p:spPr>
            <a:xfrm rot="-3678203" flipH="1">
              <a:off x="4157838" y="3964681"/>
              <a:ext cx="61926" cy="229320"/>
            </a:xfrm>
            <a:custGeom>
              <a:avLst/>
              <a:gdLst/>
              <a:ahLst/>
              <a:cxnLst/>
              <a:rect l="l" t="t" r="r" b="b"/>
              <a:pathLst>
                <a:path w="2056" h="7614" extrusionOk="0">
                  <a:moveTo>
                    <a:pt x="234" y="1"/>
                  </a:moveTo>
                  <a:cubicBezTo>
                    <a:pt x="140" y="94"/>
                    <a:pt x="70" y="211"/>
                    <a:pt x="24" y="351"/>
                  </a:cubicBezTo>
                  <a:cubicBezTo>
                    <a:pt x="0" y="445"/>
                    <a:pt x="0" y="561"/>
                    <a:pt x="24" y="678"/>
                  </a:cubicBezTo>
                  <a:cubicBezTo>
                    <a:pt x="187" y="1285"/>
                    <a:pt x="327" y="1916"/>
                    <a:pt x="491" y="2523"/>
                  </a:cubicBezTo>
                  <a:cubicBezTo>
                    <a:pt x="794" y="3831"/>
                    <a:pt x="1098" y="5139"/>
                    <a:pt x="1402" y="6446"/>
                  </a:cubicBezTo>
                  <a:cubicBezTo>
                    <a:pt x="1495" y="6843"/>
                    <a:pt x="1658" y="7217"/>
                    <a:pt x="1775" y="7614"/>
                  </a:cubicBezTo>
                  <a:lnTo>
                    <a:pt x="2009" y="7567"/>
                  </a:lnTo>
                  <a:cubicBezTo>
                    <a:pt x="2032" y="7357"/>
                    <a:pt x="2055" y="7170"/>
                    <a:pt x="2055" y="6983"/>
                  </a:cubicBezTo>
                  <a:cubicBezTo>
                    <a:pt x="1939" y="6306"/>
                    <a:pt x="1822" y="5629"/>
                    <a:pt x="1658" y="4975"/>
                  </a:cubicBezTo>
                  <a:cubicBezTo>
                    <a:pt x="1425" y="3971"/>
                    <a:pt x="1121" y="2990"/>
                    <a:pt x="888" y="1986"/>
                  </a:cubicBezTo>
                  <a:cubicBezTo>
                    <a:pt x="748" y="1425"/>
                    <a:pt x="654" y="842"/>
                    <a:pt x="514" y="281"/>
                  </a:cubicBezTo>
                  <a:cubicBezTo>
                    <a:pt x="491" y="188"/>
                    <a:pt x="327" y="94"/>
                    <a:pt x="2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9" name="Google Shape;946;p49"/>
            <p:cNvSpPr/>
            <p:nvPr/>
          </p:nvSpPr>
          <p:spPr>
            <a:xfrm rot="-3678203" flipH="1">
              <a:off x="4743421" y="3902185"/>
              <a:ext cx="240594" cy="373346"/>
            </a:xfrm>
            <a:custGeom>
              <a:avLst/>
              <a:gdLst/>
              <a:ahLst/>
              <a:cxnLst/>
              <a:rect l="l" t="t" r="r" b="b"/>
              <a:pathLst>
                <a:path w="7988" h="12396" extrusionOk="0">
                  <a:moveTo>
                    <a:pt x="6942" y="1"/>
                  </a:moveTo>
                  <a:cubicBezTo>
                    <a:pt x="6744" y="1"/>
                    <a:pt x="6569" y="70"/>
                    <a:pt x="6446" y="192"/>
                  </a:cubicBezTo>
                  <a:cubicBezTo>
                    <a:pt x="6260" y="519"/>
                    <a:pt x="6143" y="869"/>
                    <a:pt x="6119" y="1220"/>
                  </a:cubicBezTo>
                  <a:cubicBezTo>
                    <a:pt x="6103" y="1475"/>
                    <a:pt x="6229" y="1632"/>
                    <a:pt x="6399" y="1632"/>
                  </a:cubicBezTo>
                  <a:cubicBezTo>
                    <a:pt x="6478" y="1632"/>
                    <a:pt x="6567" y="1598"/>
                    <a:pt x="6657" y="1523"/>
                  </a:cubicBezTo>
                  <a:cubicBezTo>
                    <a:pt x="6808" y="1380"/>
                    <a:pt x="6929" y="1325"/>
                    <a:pt x="7034" y="1325"/>
                  </a:cubicBezTo>
                  <a:cubicBezTo>
                    <a:pt x="7221" y="1325"/>
                    <a:pt x="7356" y="1499"/>
                    <a:pt x="7521" y="1663"/>
                  </a:cubicBezTo>
                  <a:cubicBezTo>
                    <a:pt x="7591" y="1710"/>
                    <a:pt x="7661" y="1757"/>
                    <a:pt x="7731" y="1780"/>
                  </a:cubicBezTo>
                  <a:lnTo>
                    <a:pt x="7988" y="1266"/>
                  </a:lnTo>
                  <a:cubicBezTo>
                    <a:pt x="7777" y="1103"/>
                    <a:pt x="7544" y="916"/>
                    <a:pt x="7334" y="729"/>
                  </a:cubicBezTo>
                  <a:cubicBezTo>
                    <a:pt x="7287" y="683"/>
                    <a:pt x="7334" y="566"/>
                    <a:pt x="7287" y="496"/>
                  </a:cubicBezTo>
                  <a:cubicBezTo>
                    <a:pt x="7217" y="309"/>
                    <a:pt x="7124" y="5"/>
                    <a:pt x="7030" y="5"/>
                  </a:cubicBezTo>
                  <a:cubicBezTo>
                    <a:pt x="7001" y="2"/>
                    <a:pt x="6971" y="1"/>
                    <a:pt x="6942" y="1"/>
                  </a:cubicBezTo>
                  <a:close/>
                  <a:moveTo>
                    <a:pt x="5106" y="3174"/>
                  </a:moveTo>
                  <a:cubicBezTo>
                    <a:pt x="5027" y="3174"/>
                    <a:pt x="4950" y="3197"/>
                    <a:pt x="4882" y="3251"/>
                  </a:cubicBezTo>
                  <a:cubicBezTo>
                    <a:pt x="4695" y="3415"/>
                    <a:pt x="4508" y="3602"/>
                    <a:pt x="4368" y="3789"/>
                  </a:cubicBezTo>
                  <a:cubicBezTo>
                    <a:pt x="4298" y="4256"/>
                    <a:pt x="3994" y="4723"/>
                    <a:pt x="4415" y="5143"/>
                  </a:cubicBezTo>
                  <a:lnTo>
                    <a:pt x="4438" y="5143"/>
                  </a:lnTo>
                  <a:cubicBezTo>
                    <a:pt x="4504" y="5166"/>
                    <a:pt x="4563" y="5177"/>
                    <a:pt x="4615" y="5177"/>
                  </a:cubicBezTo>
                  <a:cubicBezTo>
                    <a:pt x="4877" y="5177"/>
                    <a:pt x="4987" y="4917"/>
                    <a:pt x="5162" y="4723"/>
                  </a:cubicBezTo>
                  <a:lnTo>
                    <a:pt x="5933" y="5307"/>
                  </a:lnTo>
                  <a:cubicBezTo>
                    <a:pt x="6003" y="5166"/>
                    <a:pt x="6073" y="5026"/>
                    <a:pt x="6143" y="4886"/>
                  </a:cubicBezTo>
                  <a:cubicBezTo>
                    <a:pt x="6073" y="4769"/>
                    <a:pt x="6003" y="4629"/>
                    <a:pt x="5909" y="4559"/>
                  </a:cubicBezTo>
                  <a:cubicBezTo>
                    <a:pt x="5512" y="4349"/>
                    <a:pt x="5325" y="4069"/>
                    <a:pt x="5466" y="3602"/>
                  </a:cubicBezTo>
                  <a:cubicBezTo>
                    <a:pt x="5489" y="3438"/>
                    <a:pt x="5419" y="3298"/>
                    <a:pt x="5279" y="3205"/>
                  </a:cubicBezTo>
                  <a:cubicBezTo>
                    <a:pt x="5221" y="3185"/>
                    <a:pt x="5163" y="3174"/>
                    <a:pt x="5106" y="3174"/>
                  </a:cubicBezTo>
                  <a:close/>
                  <a:moveTo>
                    <a:pt x="3457" y="6614"/>
                  </a:moveTo>
                  <a:cubicBezTo>
                    <a:pt x="3247" y="6661"/>
                    <a:pt x="2943" y="6661"/>
                    <a:pt x="2850" y="6801"/>
                  </a:cubicBezTo>
                  <a:cubicBezTo>
                    <a:pt x="2476" y="7221"/>
                    <a:pt x="2149" y="7712"/>
                    <a:pt x="2196" y="8319"/>
                  </a:cubicBezTo>
                  <a:cubicBezTo>
                    <a:pt x="2219" y="8506"/>
                    <a:pt x="2313" y="8693"/>
                    <a:pt x="2476" y="8786"/>
                  </a:cubicBezTo>
                  <a:cubicBezTo>
                    <a:pt x="2485" y="8792"/>
                    <a:pt x="2496" y="8794"/>
                    <a:pt x="2509" y="8794"/>
                  </a:cubicBezTo>
                  <a:cubicBezTo>
                    <a:pt x="2606" y="8794"/>
                    <a:pt x="2817" y="8655"/>
                    <a:pt x="2920" y="8553"/>
                  </a:cubicBezTo>
                  <a:cubicBezTo>
                    <a:pt x="3014" y="8405"/>
                    <a:pt x="3169" y="8327"/>
                    <a:pt x="3325" y="8327"/>
                  </a:cubicBezTo>
                  <a:cubicBezTo>
                    <a:pt x="3440" y="8327"/>
                    <a:pt x="3555" y="8370"/>
                    <a:pt x="3644" y="8459"/>
                  </a:cubicBezTo>
                  <a:lnTo>
                    <a:pt x="4018" y="8786"/>
                  </a:lnTo>
                  <a:lnTo>
                    <a:pt x="4275" y="8296"/>
                  </a:lnTo>
                  <a:cubicBezTo>
                    <a:pt x="4134" y="8179"/>
                    <a:pt x="3994" y="8062"/>
                    <a:pt x="3831" y="7969"/>
                  </a:cubicBezTo>
                  <a:lnTo>
                    <a:pt x="3854" y="7969"/>
                  </a:lnTo>
                  <a:cubicBezTo>
                    <a:pt x="3551" y="7805"/>
                    <a:pt x="3364" y="7665"/>
                    <a:pt x="3551" y="7292"/>
                  </a:cubicBezTo>
                  <a:cubicBezTo>
                    <a:pt x="3644" y="7128"/>
                    <a:pt x="3504" y="6848"/>
                    <a:pt x="3457" y="6614"/>
                  </a:cubicBezTo>
                  <a:close/>
                  <a:moveTo>
                    <a:pt x="857" y="10121"/>
                  </a:moveTo>
                  <a:cubicBezTo>
                    <a:pt x="694" y="10121"/>
                    <a:pt x="545" y="10253"/>
                    <a:pt x="445" y="10421"/>
                  </a:cubicBezTo>
                  <a:cubicBezTo>
                    <a:pt x="258" y="10678"/>
                    <a:pt x="118" y="10935"/>
                    <a:pt x="24" y="11238"/>
                  </a:cubicBezTo>
                  <a:cubicBezTo>
                    <a:pt x="1" y="11565"/>
                    <a:pt x="24" y="11915"/>
                    <a:pt x="71" y="12242"/>
                  </a:cubicBezTo>
                  <a:lnTo>
                    <a:pt x="1005" y="11915"/>
                  </a:lnTo>
                  <a:cubicBezTo>
                    <a:pt x="1301" y="12021"/>
                    <a:pt x="1597" y="12395"/>
                    <a:pt x="2067" y="12395"/>
                  </a:cubicBezTo>
                  <a:cubicBezTo>
                    <a:pt x="2116" y="12395"/>
                    <a:pt x="2167" y="12391"/>
                    <a:pt x="2219" y="12383"/>
                  </a:cubicBezTo>
                  <a:cubicBezTo>
                    <a:pt x="2266" y="12219"/>
                    <a:pt x="2336" y="12056"/>
                    <a:pt x="2383" y="11892"/>
                  </a:cubicBezTo>
                  <a:lnTo>
                    <a:pt x="1192" y="11005"/>
                  </a:lnTo>
                  <a:cubicBezTo>
                    <a:pt x="1215" y="10911"/>
                    <a:pt x="1239" y="10795"/>
                    <a:pt x="1239" y="10701"/>
                  </a:cubicBezTo>
                  <a:cubicBezTo>
                    <a:pt x="1192" y="10514"/>
                    <a:pt x="1169" y="10257"/>
                    <a:pt x="1052" y="10187"/>
                  </a:cubicBezTo>
                  <a:cubicBezTo>
                    <a:pt x="986" y="10141"/>
                    <a:pt x="921" y="10121"/>
                    <a:pt x="857" y="10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0" name="Google Shape;947;p49"/>
            <p:cNvSpPr/>
            <p:nvPr/>
          </p:nvSpPr>
          <p:spPr>
            <a:xfrm rot="-3678203" flipH="1">
              <a:off x="4595922" y="3810287"/>
              <a:ext cx="405889" cy="706574"/>
            </a:xfrm>
            <a:custGeom>
              <a:avLst/>
              <a:gdLst/>
              <a:ahLst/>
              <a:cxnLst/>
              <a:rect l="l" t="t" r="r" b="b"/>
              <a:pathLst>
                <a:path w="13476" h="23460" extrusionOk="0">
                  <a:moveTo>
                    <a:pt x="12799" y="0"/>
                  </a:moveTo>
                  <a:lnTo>
                    <a:pt x="12658" y="93"/>
                  </a:lnTo>
                  <a:cubicBezTo>
                    <a:pt x="12705" y="257"/>
                    <a:pt x="12705" y="490"/>
                    <a:pt x="12799" y="561"/>
                  </a:cubicBezTo>
                  <a:cubicBezTo>
                    <a:pt x="12962" y="677"/>
                    <a:pt x="13172" y="724"/>
                    <a:pt x="13359" y="724"/>
                  </a:cubicBezTo>
                  <a:cubicBezTo>
                    <a:pt x="13382" y="724"/>
                    <a:pt x="13476" y="490"/>
                    <a:pt x="13452" y="467"/>
                  </a:cubicBezTo>
                  <a:cubicBezTo>
                    <a:pt x="13242" y="304"/>
                    <a:pt x="13009" y="164"/>
                    <a:pt x="12799" y="0"/>
                  </a:cubicBezTo>
                  <a:close/>
                  <a:moveTo>
                    <a:pt x="11588" y="1922"/>
                  </a:moveTo>
                  <a:cubicBezTo>
                    <a:pt x="11479" y="1922"/>
                    <a:pt x="11380" y="1942"/>
                    <a:pt x="11304" y="1985"/>
                  </a:cubicBezTo>
                  <a:cubicBezTo>
                    <a:pt x="11371" y="2230"/>
                    <a:pt x="11885" y="2689"/>
                    <a:pt x="12135" y="2689"/>
                  </a:cubicBezTo>
                  <a:cubicBezTo>
                    <a:pt x="12146" y="2689"/>
                    <a:pt x="12157" y="2688"/>
                    <a:pt x="12168" y="2686"/>
                  </a:cubicBezTo>
                  <a:cubicBezTo>
                    <a:pt x="12285" y="2662"/>
                    <a:pt x="12448" y="2499"/>
                    <a:pt x="12448" y="2405"/>
                  </a:cubicBezTo>
                  <a:cubicBezTo>
                    <a:pt x="12412" y="2136"/>
                    <a:pt x="11949" y="1922"/>
                    <a:pt x="11588" y="1922"/>
                  </a:cubicBezTo>
                  <a:close/>
                  <a:moveTo>
                    <a:pt x="10338" y="4085"/>
                  </a:moveTo>
                  <a:cubicBezTo>
                    <a:pt x="10285" y="4085"/>
                    <a:pt x="10154" y="4279"/>
                    <a:pt x="10043" y="4367"/>
                  </a:cubicBezTo>
                  <a:cubicBezTo>
                    <a:pt x="10484" y="4730"/>
                    <a:pt x="10680" y="4891"/>
                    <a:pt x="10843" y="4891"/>
                  </a:cubicBezTo>
                  <a:cubicBezTo>
                    <a:pt x="10974" y="4891"/>
                    <a:pt x="11083" y="4788"/>
                    <a:pt x="11281" y="4601"/>
                  </a:cubicBezTo>
                  <a:cubicBezTo>
                    <a:pt x="10977" y="4414"/>
                    <a:pt x="10673" y="4250"/>
                    <a:pt x="10346" y="4087"/>
                  </a:cubicBezTo>
                  <a:cubicBezTo>
                    <a:pt x="10344" y="4086"/>
                    <a:pt x="10341" y="4085"/>
                    <a:pt x="10338" y="4085"/>
                  </a:cubicBezTo>
                  <a:close/>
                  <a:moveTo>
                    <a:pt x="9039" y="6446"/>
                  </a:moveTo>
                  <a:lnTo>
                    <a:pt x="9039" y="6446"/>
                  </a:lnTo>
                  <a:cubicBezTo>
                    <a:pt x="8758" y="6983"/>
                    <a:pt x="9015" y="7263"/>
                    <a:pt x="9833" y="7333"/>
                  </a:cubicBezTo>
                  <a:cubicBezTo>
                    <a:pt x="9833" y="7216"/>
                    <a:pt x="9856" y="7006"/>
                    <a:pt x="9786" y="6959"/>
                  </a:cubicBezTo>
                  <a:cubicBezTo>
                    <a:pt x="9552" y="6772"/>
                    <a:pt x="9296" y="6609"/>
                    <a:pt x="9039" y="6446"/>
                  </a:cubicBezTo>
                  <a:close/>
                  <a:moveTo>
                    <a:pt x="7356" y="9908"/>
                  </a:moveTo>
                  <a:cubicBezTo>
                    <a:pt x="7329" y="9908"/>
                    <a:pt x="7306" y="9914"/>
                    <a:pt x="7287" y="9925"/>
                  </a:cubicBezTo>
                  <a:cubicBezTo>
                    <a:pt x="7194" y="10019"/>
                    <a:pt x="7124" y="10135"/>
                    <a:pt x="7124" y="10275"/>
                  </a:cubicBezTo>
                  <a:cubicBezTo>
                    <a:pt x="7357" y="10462"/>
                    <a:pt x="7637" y="10626"/>
                    <a:pt x="7918" y="10743"/>
                  </a:cubicBezTo>
                  <a:cubicBezTo>
                    <a:pt x="7921" y="10744"/>
                    <a:pt x="7925" y="10745"/>
                    <a:pt x="7929" y="10745"/>
                  </a:cubicBezTo>
                  <a:cubicBezTo>
                    <a:pt x="7982" y="10745"/>
                    <a:pt x="8086" y="10622"/>
                    <a:pt x="8151" y="10579"/>
                  </a:cubicBezTo>
                  <a:cubicBezTo>
                    <a:pt x="8151" y="10348"/>
                    <a:pt x="7602" y="9908"/>
                    <a:pt x="7356" y="9908"/>
                  </a:cubicBezTo>
                  <a:close/>
                  <a:moveTo>
                    <a:pt x="5626" y="12842"/>
                  </a:moveTo>
                  <a:cubicBezTo>
                    <a:pt x="5545" y="12842"/>
                    <a:pt x="5459" y="12862"/>
                    <a:pt x="5372" y="12891"/>
                  </a:cubicBezTo>
                  <a:cubicBezTo>
                    <a:pt x="5325" y="12914"/>
                    <a:pt x="5302" y="13125"/>
                    <a:pt x="5349" y="13195"/>
                  </a:cubicBezTo>
                  <a:cubicBezTo>
                    <a:pt x="5396" y="13265"/>
                    <a:pt x="5536" y="13311"/>
                    <a:pt x="5652" y="13358"/>
                  </a:cubicBezTo>
                  <a:lnTo>
                    <a:pt x="5722" y="13241"/>
                  </a:lnTo>
                  <a:cubicBezTo>
                    <a:pt x="5746" y="13311"/>
                    <a:pt x="5746" y="13381"/>
                    <a:pt x="5793" y="13405"/>
                  </a:cubicBezTo>
                  <a:cubicBezTo>
                    <a:pt x="5886" y="13451"/>
                    <a:pt x="5979" y="13498"/>
                    <a:pt x="6073" y="13522"/>
                  </a:cubicBezTo>
                  <a:cubicBezTo>
                    <a:pt x="6119" y="13405"/>
                    <a:pt x="6213" y="13265"/>
                    <a:pt x="6166" y="13195"/>
                  </a:cubicBezTo>
                  <a:cubicBezTo>
                    <a:pt x="6073" y="13054"/>
                    <a:pt x="5933" y="12938"/>
                    <a:pt x="5769" y="12868"/>
                  </a:cubicBezTo>
                  <a:cubicBezTo>
                    <a:pt x="5725" y="12850"/>
                    <a:pt x="5677" y="12842"/>
                    <a:pt x="5626" y="12842"/>
                  </a:cubicBezTo>
                  <a:close/>
                  <a:moveTo>
                    <a:pt x="4079" y="16190"/>
                  </a:moveTo>
                  <a:cubicBezTo>
                    <a:pt x="4088" y="16190"/>
                    <a:pt x="4099" y="16195"/>
                    <a:pt x="4111" y="16207"/>
                  </a:cubicBezTo>
                  <a:cubicBezTo>
                    <a:pt x="4111" y="16207"/>
                    <a:pt x="4111" y="16207"/>
                    <a:pt x="4111" y="16231"/>
                  </a:cubicBezTo>
                  <a:lnTo>
                    <a:pt x="4064" y="16231"/>
                  </a:lnTo>
                  <a:lnTo>
                    <a:pt x="4064" y="16207"/>
                  </a:lnTo>
                  <a:cubicBezTo>
                    <a:pt x="4064" y="16195"/>
                    <a:pt x="4070" y="16190"/>
                    <a:pt x="4079" y="16190"/>
                  </a:cubicBezTo>
                  <a:close/>
                  <a:moveTo>
                    <a:pt x="4064" y="15728"/>
                  </a:moveTo>
                  <a:cubicBezTo>
                    <a:pt x="3948" y="15728"/>
                    <a:pt x="3851" y="15914"/>
                    <a:pt x="3714" y="16020"/>
                  </a:cubicBezTo>
                  <a:cubicBezTo>
                    <a:pt x="3878" y="16160"/>
                    <a:pt x="4041" y="16301"/>
                    <a:pt x="4205" y="16394"/>
                  </a:cubicBezTo>
                  <a:lnTo>
                    <a:pt x="4228" y="16394"/>
                  </a:lnTo>
                  <a:cubicBezTo>
                    <a:pt x="4265" y="16406"/>
                    <a:pt x="4305" y="16412"/>
                    <a:pt x="4345" y="16412"/>
                  </a:cubicBezTo>
                  <a:cubicBezTo>
                    <a:pt x="4454" y="16412"/>
                    <a:pt x="4569" y="16369"/>
                    <a:pt x="4672" y="16301"/>
                  </a:cubicBezTo>
                  <a:cubicBezTo>
                    <a:pt x="4812" y="16114"/>
                    <a:pt x="4625" y="16020"/>
                    <a:pt x="4438" y="15974"/>
                  </a:cubicBezTo>
                  <a:cubicBezTo>
                    <a:pt x="4368" y="15974"/>
                    <a:pt x="4275" y="15974"/>
                    <a:pt x="4275" y="15927"/>
                  </a:cubicBezTo>
                  <a:cubicBezTo>
                    <a:pt x="4193" y="15781"/>
                    <a:pt x="4126" y="15728"/>
                    <a:pt x="4064" y="15728"/>
                  </a:cubicBezTo>
                  <a:close/>
                  <a:moveTo>
                    <a:pt x="2814" y="18099"/>
                  </a:moveTo>
                  <a:cubicBezTo>
                    <a:pt x="2692" y="18099"/>
                    <a:pt x="2635" y="18220"/>
                    <a:pt x="2593" y="18496"/>
                  </a:cubicBezTo>
                  <a:cubicBezTo>
                    <a:pt x="2803" y="18636"/>
                    <a:pt x="3014" y="18753"/>
                    <a:pt x="3247" y="18846"/>
                  </a:cubicBezTo>
                  <a:cubicBezTo>
                    <a:pt x="3262" y="18854"/>
                    <a:pt x="3279" y="18857"/>
                    <a:pt x="3297" y="18857"/>
                  </a:cubicBezTo>
                  <a:cubicBezTo>
                    <a:pt x="3393" y="18857"/>
                    <a:pt x="3527" y="18768"/>
                    <a:pt x="3644" y="18729"/>
                  </a:cubicBezTo>
                  <a:cubicBezTo>
                    <a:pt x="3574" y="18613"/>
                    <a:pt x="3504" y="18496"/>
                    <a:pt x="3411" y="18402"/>
                  </a:cubicBezTo>
                  <a:cubicBezTo>
                    <a:pt x="3340" y="18356"/>
                    <a:pt x="3270" y="18309"/>
                    <a:pt x="3177" y="18262"/>
                  </a:cubicBezTo>
                  <a:cubicBezTo>
                    <a:pt x="3014" y="18157"/>
                    <a:pt x="2899" y="18099"/>
                    <a:pt x="2814" y="18099"/>
                  </a:cubicBezTo>
                  <a:close/>
                  <a:moveTo>
                    <a:pt x="1005" y="21205"/>
                  </a:moveTo>
                  <a:cubicBezTo>
                    <a:pt x="958" y="21345"/>
                    <a:pt x="935" y="21485"/>
                    <a:pt x="888" y="21695"/>
                  </a:cubicBezTo>
                  <a:cubicBezTo>
                    <a:pt x="921" y="21681"/>
                    <a:pt x="954" y="21676"/>
                    <a:pt x="986" y="21676"/>
                  </a:cubicBezTo>
                  <a:cubicBezTo>
                    <a:pt x="1143" y="21676"/>
                    <a:pt x="1295" y="21812"/>
                    <a:pt x="1450" y="21812"/>
                  </a:cubicBezTo>
                  <a:cubicBezTo>
                    <a:pt x="1534" y="21812"/>
                    <a:pt x="1619" y="21772"/>
                    <a:pt x="1706" y="21648"/>
                  </a:cubicBezTo>
                  <a:lnTo>
                    <a:pt x="2009" y="21789"/>
                  </a:lnTo>
                  <a:cubicBezTo>
                    <a:pt x="1822" y="21181"/>
                    <a:pt x="1355" y="21298"/>
                    <a:pt x="1005" y="21205"/>
                  </a:cubicBezTo>
                  <a:close/>
                  <a:moveTo>
                    <a:pt x="246" y="22712"/>
                  </a:moveTo>
                  <a:cubicBezTo>
                    <a:pt x="197" y="22712"/>
                    <a:pt x="147" y="22715"/>
                    <a:pt x="94" y="22723"/>
                  </a:cubicBezTo>
                  <a:cubicBezTo>
                    <a:pt x="1" y="23236"/>
                    <a:pt x="421" y="23260"/>
                    <a:pt x="678" y="23400"/>
                  </a:cubicBezTo>
                  <a:cubicBezTo>
                    <a:pt x="740" y="23441"/>
                    <a:pt x="809" y="23460"/>
                    <a:pt x="878" y="23460"/>
                  </a:cubicBezTo>
                  <a:cubicBezTo>
                    <a:pt x="1046" y="23460"/>
                    <a:pt x="1212" y="23348"/>
                    <a:pt x="1262" y="23166"/>
                  </a:cubicBezTo>
                  <a:cubicBezTo>
                    <a:pt x="949" y="22958"/>
                    <a:pt x="655" y="22712"/>
                    <a:pt x="246" y="22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1" name="Google Shape;948;p49"/>
            <p:cNvSpPr/>
            <p:nvPr/>
          </p:nvSpPr>
          <p:spPr>
            <a:xfrm rot="-3678203" flipH="1">
              <a:off x="4895659" y="4276999"/>
              <a:ext cx="8464" cy="4970"/>
            </a:xfrm>
            <a:custGeom>
              <a:avLst/>
              <a:gdLst/>
              <a:ahLst/>
              <a:cxnLst/>
              <a:rect l="l" t="t" r="r" b="b"/>
              <a:pathLst>
                <a:path w="281" h="165" extrusionOk="0">
                  <a:moveTo>
                    <a:pt x="281" y="1"/>
                  </a:moveTo>
                  <a:lnTo>
                    <a:pt x="0" y="164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2" name="Google Shape;949;p49"/>
            <p:cNvSpPr/>
            <p:nvPr/>
          </p:nvSpPr>
          <p:spPr>
            <a:xfrm rot="-3678203" flipH="1">
              <a:off x="4605883" y="4297569"/>
              <a:ext cx="2138" cy="1416"/>
            </a:xfrm>
            <a:custGeom>
              <a:avLst/>
              <a:gdLst/>
              <a:ahLst/>
              <a:cxnLst/>
              <a:rect l="l" t="t" r="r" b="b"/>
              <a:pathLst>
                <a:path w="71" h="47" extrusionOk="0">
                  <a:moveTo>
                    <a:pt x="48" y="0"/>
                  </a:moveTo>
                  <a:lnTo>
                    <a:pt x="1" y="23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0"/>
                  </a:lnTo>
                  <a:close/>
                  <a:moveTo>
                    <a:pt x="48" y="39"/>
                  </a:moveTo>
                  <a:lnTo>
                    <a:pt x="48" y="47"/>
                  </a:lnTo>
                  <a:lnTo>
                    <a:pt x="71" y="47"/>
                  </a:lnTo>
                  <a:lnTo>
                    <a:pt x="48" y="39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3" name="Google Shape;950;p49"/>
            <p:cNvSpPr/>
            <p:nvPr/>
          </p:nvSpPr>
          <p:spPr>
            <a:xfrm rot="-3678203" flipH="1">
              <a:off x="4954569" y="4157445"/>
              <a:ext cx="2138" cy="1265"/>
            </a:xfrm>
            <a:custGeom>
              <a:avLst/>
              <a:gdLst/>
              <a:ahLst/>
              <a:cxnLst/>
              <a:rect l="l" t="t" r="r" b="b"/>
              <a:pathLst>
                <a:path w="71" h="42" extrusionOk="0">
                  <a:moveTo>
                    <a:pt x="50" y="1"/>
                  </a:moveTo>
                  <a:cubicBezTo>
                    <a:pt x="47" y="1"/>
                    <a:pt x="47" y="6"/>
                    <a:pt x="47" y="18"/>
                  </a:cubicBezTo>
                  <a:lnTo>
                    <a:pt x="0" y="42"/>
                  </a:lnTo>
                  <a:lnTo>
                    <a:pt x="70" y="42"/>
                  </a:lnTo>
                  <a:cubicBezTo>
                    <a:pt x="70" y="18"/>
                    <a:pt x="70" y="18"/>
                    <a:pt x="70" y="18"/>
                  </a:cubicBezTo>
                  <a:cubicBezTo>
                    <a:pt x="58" y="6"/>
                    <a:pt x="53" y="1"/>
                    <a:pt x="50" y="1"/>
                  </a:cubicBezTo>
                  <a:close/>
                </a:path>
              </a:pathLst>
            </a:custGeom>
            <a:solidFill>
              <a:srgbClr val="4C7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</p:grpSp>
      <p:grpSp>
        <p:nvGrpSpPr>
          <p:cNvPr id="34" name="Google Shape;951;p49"/>
          <p:cNvGrpSpPr/>
          <p:nvPr/>
        </p:nvGrpSpPr>
        <p:grpSpPr>
          <a:xfrm rot="20593932">
            <a:off x="924214" y="2453488"/>
            <a:ext cx="1088698" cy="2238238"/>
            <a:chOff x="1585450" y="3001315"/>
            <a:chExt cx="605500" cy="1575452"/>
          </a:xfrm>
        </p:grpSpPr>
        <p:grpSp>
          <p:nvGrpSpPr>
            <p:cNvPr id="35" name="Google Shape;952;p49"/>
            <p:cNvGrpSpPr/>
            <p:nvPr/>
          </p:nvGrpSpPr>
          <p:grpSpPr>
            <a:xfrm>
              <a:off x="1860760" y="4448223"/>
              <a:ext cx="35449" cy="128544"/>
              <a:chOff x="1860760" y="4448223"/>
              <a:chExt cx="35449" cy="128544"/>
            </a:xfrm>
          </p:grpSpPr>
          <p:sp>
            <p:nvSpPr>
              <p:cNvPr id="45" name="Google Shape;953;p49"/>
              <p:cNvSpPr/>
              <p:nvPr/>
            </p:nvSpPr>
            <p:spPr>
              <a:xfrm>
                <a:off x="1871575" y="4448223"/>
                <a:ext cx="14569" cy="93997"/>
              </a:xfrm>
              <a:custGeom>
                <a:avLst/>
                <a:gdLst/>
                <a:ahLst/>
                <a:cxnLst/>
                <a:rect l="l" t="t" r="r" b="b"/>
                <a:pathLst>
                  <a:path w="912" h="5884" extrusionOk="0">
                    <a:moveTo>
                      <a:pt x="491" y="1"/>
                    </a:moveTo>
                    <a:cubicBezTo>
                      <a:pt x="345" y="1"/>
                      <a:pt x="199" y="77"/>
                      <a:pt x="187" y="237"/>
                    </a:cubicBezTo>
                    <a:cubicBezTo>
                      <a:pt x="47" y="2059"/>
                      <a:pt x="0" y="3857"/>
                      <a:pt x="117" y="5655"/>
                    </a:cubicBezTo>
                    <a:cubicBezTo>
                      <a:pt x="164" y="5807"/>
                      <a:pt x="286" y="5883"/>
                      <a:pt x="409" y="5883"/>
                    </a:cubicBezTo>
                    <a:cubicBezTo>
                      <a:pt x="532" y="5883"/>
                      <a:pt x="654" y="5807"/>
                      <a:pt x="701" y="5655"/>
                    </a:cubicBezTo>
                    <a:cubicBezTo>
                      <a:pt x="864" y="3857"/>
                      <a:pt x="911" y="2059"/>
                      <a:pt x="794" y="237"/>
                    </a:cubicBezTo>
                    <a:cubicBezTo>
                      <a:pt x="794" y="83"/>
                      <a:pt x="643" y="1"/>
                      <a:pt x="4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46" name="Google Shape;954;p49"/>
              <p:cNvSpPr/>
              <p:nvPr/>
            </p:nvSpPr>
            <p:spPr>
              <a:xfrm>
                <a:off x="1860760" y="4528363"/>
                <a:ext cx="35449" cy="48404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3030" extrusionOk="0">
                    <a:moveTo>
                      <a:pt x="818" y="1"/>
                    </a:moveTo>
                    <a:cubicBezTo>
                      <a:pt x="537" y="1"/>
                      <a:pt x="229" y="34"/>
                      <a:pt x="117" y="241"/>
                    </a:cubicBezTo>
                    <a:cubicBezTo>
                      <a:pt x="70" y="358"/>
                      <a:pt x="47" y="498"/>
                      <a:pt x="47" y="615"/>
                    </a:cubicBezTo>
                    <a:cubicBezTo>
                      <a:pt x="0" y="1246"/>
                      <a:pt x="47" y="1899"/>
                      <a:pt x="187" y="2530"/>
                    </a:cubicBezTo>
                    <a:cubicBezTo>
                      <a:pt x="281" y="2922"/>
                      <a:pt x="576" y="3030"/>
                      <a:pt x="915" y="3030"/>
                    </a:cubicBezTo>
                    <a:cubicBezTo>
                      <a:pt x="1080" y="3030"/>
                      <a:pt x="1256" y="3004"/>
                      <a:pt x="1425" y="2974"/>
                    </a:cubicBezTo>
                    <a:cubicBezTo>
                      <a:pt x="1495" y="2950"/>
                      <a:pt x="1588" y="2927"/>
                      <a:pt x="1658" y="2880"/>
                    </a:cubicBezTo>
                    <a:cubicBezTo>
                      <a:pt x="1681" y="2857"/>
                      <a:pt x="1728" y="2834"/>
                      <a:pt x="1752" y="2787"/>
                    </a:cubicBezTo>
                    <a:cubicBezTo>
                      <a:pt x="2219" y="2226"/>
                      <a:pt x="2055" y="1175"/>
                      <a:pt x="1985" y="498"/>
                    </a:cubicBezTo>
                    <a:cubicBezTo>
                      <a:pt x="1938" y="148"/>
                      <a:pt x="1752" y="78"/>
                      <a:pt x="1471" y="31"/>
                    </a:cubicBezTo>
                    <a:cubicBezTo>
                      <a:pt x="1378" y="31"/>
                      <a:pt x="1261" y="31"/>
                      <a:pt x="1168" y="8"/>
                    </a:cubicBezTo>
                    <a:cubicBezTo>
                      <a:pt x="1072" y="8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sp>
          <p:nvSpPr>
            <p:cNvPr id="36" name="Google Shape;955;p49"/>
            <p:cNvSpPr/>
            <p:nvPr/>
          </p:nvSpPr>
          <p:spPr>
            <a:xfrm>
              <a:off x="1585450" y="3486339"/>
              <a:ext cx="605500" cy="1000578"/>
            </a:xfrm>
            <a:custGeom>
              <a:avLst/>
              <a:gdLst/>
              <a:ahLst/>
              <a:cxnLst/>
              <a:rect l="l" t="t" r="r" b="b"/>
              <a:pathLst>
                <a:path w="37903" h="62634" extrusionOk="0">
                  <a:moveTo>
                    <a:pt x="32528" y="23062"/>
                  </a:moveTo>
                  <a:cubicBezTo>
                    <a:pt x="32529" y="23063"/>
                    <a:pt x="32530" y="23065"/>
                    <a:pt x="32531" y="23066"/>
                  </a:cubicBezTo>
                  <a:cubicBezTo>
                    <a:pt x="32530" y="23065"/>
                    <a:pt x="32529" y="23063"/>
                    <a:pt x="32528" y="23062"/>
                  </a:cubicBezTo>
                  <a:close/>
                  <a:moveTo>
                    <a:pt x="19253" y="1"/>
                  </a:moveTo>
                  <a:cubicBezTo>
                    <a:pt x="17617" y="1"/>
                    <a:pt x="15462" y="2311"/>
                    <a:pt x="13989" y="2935"/>
                  </a:cubicBezTo>
                  <a:cubicBezTo>
                    <a:pt x="12237" y="3659"/>
                    <a:pt x="10626" y="4220"/>
                    <a:pt x="9295" y="5294"/>
                  </a:cubicBezTo>
                  <a:cubicBezTo>
                    <a:pt x="8618" y="5855"/>
                    <a:pt x="8034" y="6509"/>
                    <a:pt x="7567" y="7279"/>
                  </a:cubicBezTo>
                  <a:cubicBezTo>
                    <a:pt x="6586" y="8891"/>
                    <a:pt x="6049" y="10712"/>
                    <a:pt x="5652" y="12534"/>
                  </a:cubicBezTo>
                  <a:cubicBezTo>
                    <a:pt x="4928" y="15756"/>
                    <a:pt x="4531" y="19026"/>
                    <a:pt x="4484" y="22342"/>
                  </a:cubicBezTo>
                  <a:cubicBezTo>
                    <a:pt x="4866" y="22180"/>
                    <a:pt x="5271" y="22099"/>
                    <a:pt x="5676" y="22099"/>
                  </a:cubicBezTo>
                  <a:cubicBezTo>
                    <a:pt x="6261" y="22099"/>
                    <a:pt x="6846" y="22267"/>
                    <a:pt x="7357" y="22599"/>
                  </a:cubicBezTo>
                  <a:cubicBezTo>
                    <a:pt x="10019" y="24374"/>
                    <a:pt x="9528" y="31450"/>
                    <a:pt x="5699" y="31613"/>
                  </a:cubicBezTo>
                  <a:cubicBezTo>
                    <a:pt x="5666" y="31614"/>
                    <a:pt x="5633" y="31615"/>
                    <a:pt x="5599" y="31615"/>
                  </a:cubicBezTo>
                  <a:cubicBezTo>
                    <a:pt x="5191" y="31615"/>
                    <a:pt x="4757" y="31547"/>
                    <a:pt x="4346" y="31547"/>
                  </a:cubicBezTo>
                  <a:cubicBezTo>
                    <a:pt x="3981" y="31547"/>
                    <a:pt x="3634" y="31600"/>
                    <a:pt x="3340" y="31800"/>
                  </a:cubicBezTo>
                  <a:cubicBezTo>
                    <a:pt x="2920" y="32057"/>
                    <a:pt x="2733" y="32547"/>
                    <a:pt x="2569" y="33014"/>
                  </a:cubicBezTo>
                  <a:cubicBezTo>
                    <a:pt x="1261" y="36798"/>
                    <a:pt x="678" y="40768"/>
                    <a:pt x="327" y="44761"/>
                  </a:cubicBezTo>
                  <a:cubicBezTo>
                    <a:pt x="47" y="48357"/>
                    <a:pt x="0" y="52234"/>
                    <a:pt x="2102" y="55247"/>
                  </a:cubicBezTo>
                  <a:cubicBezTo>
                    <a:pt x="3714" y="57535"/>
                    <a:pt x="6329" y="58983"/>
                    <a:pt x="8921" y="60198"/>
                  </a:cubicBezTo>
                  <a:cubicBezTo>
                    <a:pt x="11280" y="61295"/>
                    <a:pt x="13755" y="62276"/>
                    <a:pt x="16371" y="62556"/>
                  </a:cubicBezTo>
                  <a:cubicBezTo>
                    <a:pt x="16882" y="62609"/>
                    <a:pt x="17391" y="62634"/>
                    <a:pt x="17898" y="62634"/>
                  </a:cubicBezTo>
                  <a:cubicBezTo>
                    <a:pt x="22334" y="62634"/>
                    <a:pt x="26642" y="60729"/>
                    <a:pt x="30687" y="58843"/>
                  </a:cubicBezTo>
                  <a:cubicBezTo>
                    <a:pt x="33979" y="57348"/>
                    <a:pt x="36081" y="55036"/>
                    <a:pt x="37085" y="51604"/>
                  </a:cubicBezTo>
                  <a:cubicBezTo>
                    <a:pt x="37903" y="48918"/>
                    <a:pt x="37903" y="46045"/>
                    <a:pt x="37763" y="43243"/>
                  </a:cubicBezTo>
                  <a:cubicBezTo>
                    <a:pt x="37599" y="39647"/>
                    <a:pt x="37109" y="35864"/>
                    <a:pt x="34843" y="32968"/>
                  </a:cubicBezTo>
                  <a:cubicBezTo>
                    <a:pt x="34328" y="33340"/>
                    <a:pt x="33732" y="33504"/>
                    <a:pt x="33120" y="33504"/>
                  </a:cubicBezTo>
                  <a:cubicBezTo>
                    <a:pt x="31541" y="33504"/>
                    <a:pt x="29852" y="32413"/>
                    <a:pt x="29145" y="30983"/>
                  </a:cubicBezTo>
                  <a:cubicBezTo>
                    <a:pt x="28281" y="29231"/>
                    <a:pt x="28094" y="26312"/>
                    <a:pt x="28912" y="24537"/>
                  </a:cubicBezTo>
                  <a:cubicBezTo>
                    <a:pt x="29290" y="23677"/>
                    <a:pt x="30391" y="22589"/>
                    <a:pt x="31449" y="22589"/>
                  </a:cubicBezTo>
                  <a:cubicBezTo>
                    <a:pt x="31825" y="22589"/>
                    <a:pt x="32197" y="22727"/>
                    <a:pt x="32528" y="23062"/>
                  </a:cubicBezTo>
                  <a:lnTo>
                    <a:pt x="32528" y="23062"/>
                  </a:lnTo>
                  <a:cubicBezTo>
                    <a:pt x="31927" y="22443"/>
                    <a:pt x="32648" y="18697"/>
                    <a:pt x="32601" y="17788"/>
                  </a:cubicBezTo>
                  <a:cubicBezTo>
                    <a:pt x="32555" y="16550"/>
                    <a:pt x="32531" y="15313"/>
                    <a:pt x="32438" y="14075"/>
                  </a:cubicBezTo>
                  <a:cubicBezTo>
                    <a:pt x="32251" y="11016"/>
                    <a:pt x="30710" y="8167"/>
                    <a:pt x="28234" y="6345"/>
                  </a:cubicBezTo>
                  <a:cubicBezTo>
                    <a:pt x="26203" y="4874"/>
                    <a:pt x="23634" y="4127"/>
                    <a:pt x="21812" y="2398"/>
                  </a:cubicBezTo>
                  <a:cubicBezTo>
                    <a:pt x="21042" y="1674"/>
                    <a:pt x="20551" y="180"/>
                    <a:pt x="19477" y="16"/>
                  </a:cubicBezTo>
                  <a:cubicBezTo>
                    <a:pt x="19403" y="6"/>
                    <a:pt x="19329" y="1"/>
                    <a:pt x="19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7" name="Google Shape;956;p49"/>
            <p:cNvSpPr/>
            <p:nvPr/>
          </p:nvSpPr>
          <p:spPr>
            <a:xfrm>
              <a:off x="1833892" y="3141532"/>
              <a:ext cx="93661" cy="695791"/>
            </a:xfrm>
            <a:custGeom>
              <a:avLst/>
              <a:gdLst/>
              <a:ahLst/>
              <a:cxnLst/>
              <a:rect l="l" t="t" r="r" b="b"/>
              <a:pathLst>
                <a:path w="5863" h="43555" extrusionOk="0">
                  <a:moveTo>
                    <a:pt x="4648" y="1"/>
                  </a:moveTo>
                  <a:lnTo>
                    <a:pt x="1846" y="374"/>
                  </a:lnTo>
                  <a:lnTo>
                    <a:pt x="1" y="43461"/>
                  </a:lnTo>
                  <a:lnTo>
                    <a:pt x="5862" y="43554"/>
                  </a:lnTo>
                  <a:cubicBezTo>
                    <a:pt x="5862" y="43554"/>
                    <a:pt x="4671" y="2313"/>
                    <a:pt x="4648" y="1"/>
                  </a:cubicBezTo>
                  <a:close/>
                </a:path>
              </a:pathLst>
            </a:custGeom>
            <a:solidFill>
              <a:srgbClr val="8BA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8" name="Google Shape;957;p49"/>
            <p:cNvSpPr/>
            <p:nvPr/>
          </p:nvSpPr>
          <p:spPr>
            <a:xfrm>
              <a:off x="1828301" y="4194242"/>
              <a:ext cx="104476" cy="294180"/>
            </a:xfrm>
            <a:custGeom>
              <a:avLst/>
              <a:gdLst/>
              <a:ahLst/>
              <a:cxnLst/>
              <a:rect l="l" t="t" r="r" b="b"/>
              <a:pathLst>
                <a:path w="6540" h="18415" extrusionOk="0">
                  <a:moveTo>
                    <a:pt x="0" y="0"/>
                  </a:moveTo>
                  <a:lnTo>
                    <a:pt x="1752" y="18379"/>
                  </a:lnTo>
                  <a:cubicBezTo>
                    <a:pt x="2184" y="18403"/>
                    <a:pt x="2628" y="18414"/>
                    <a:pt x="3071" y="18414"/>
                  </a:cubicBezTo>
                  <a:cubicBezTo>
                    <a:pt x="3515" y="18414"/>
                    <a:pt x="3959" y="18403"/>
                    <a:pt x="4391" y="18379"/>
                  </a:cubicBezTo>
                  <a:lnTo>
                    <a:pt x="4694" y="18356"/>
                  </a:lnTo>
                  <a:lnTo>
                    <a:pt x="6539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9" name="Google Shape;958;p49"/>
            <p:cNvSpPr/>
            <p:nvPr/>
          </p:nvSpPr>
          <p:spPr>
            <a:xfrm>
              <a:off x="1891350" y="3143768"/>
              <a:ext cx="2620" cy="899105"/>
            </a:xfrm>
            <a:custGeom>
              <a:avLst/>
              <a:gdLst/>
              <a:ahLst/>
              <a:cxnLst/>
              <a:rect l="l" t="t" r="r" b="b"/>
              <a:pathLst>
                <a:path w="164" h="56282" fill="none" extrusionOk="0">
                  <a:moveTo>
                    <a:pt x="0" y="1"/>
                  </a:moveTo>
                  <a:lnTo>
                    <a:pt x="163" y="56282"/>
                  </a:lnTo>
                </a:path>
              </a:pathLst>
            </a:custGeom>
            <a:noFill/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0" name="Google Shape;959;p49"/>
            <p:cNvSpPr/>
            <p:nvPr/>
          </p:nvSpPr>
          <p:spPr>
            <a:xfrm>
              <a:off x="1837630" y="3141532"/>
              <a:ext cx="92911" cy="1079303"/>
            </a:xfrm>
            <a:custGeom>
              <a:avLst/>
              <a:gdLst/>
              <a:ahLst/>
              <a:cxnLst/>
              <a:rect l="l" t="t" r="r" b="b"/>
              <a:pathLst>
                <a:path w="5816" h="67562" fill="none" extrusionOk="0">
                  <a:moveTo>
                    <a:pt x="4414" y="1"/>
                  </a:moveTo>
                  <a:lnTo>
                    <a:pt x="5418" y="56469"/>
                  </a:lnTo>
                  <a:moveTo>
                    <a:pt x="1752" y="56095"/>
                  </a:moveTo>
                  <a:lnTo>
                    <a:pt x="2592" y="258"/>
                  </a:lnTo>
                  <a:moveTo>
                    <a:pt x="0" y="56375"/>
                  </a:moveTo>
                  <a:lnTo>
                    <a:pt x="1635" y="374"/>
                  </a:lnTo>
                  <a:moveTo>
                    <a:pt x="724" y="67094"/>
                  </a:moveTo>
                  <a:cubicBezTo>
                    <a:pt x="467" y="63638"/>
                    <a:pt x="234" y="60182"/>
                    <a:pt x="0" y="56726"/>
                  </a:cubicBezTo>
                  <a:moveTo>
                    <a:pt x="5815" y="56819"/>
                  </a:moveTo>
                  <a:cubicBezTo>
                    <a:pt x="5441" y="60369"/>
                    <a:pt x="5115" y="63942"/>
                    <a:pt x="4811" y="67515"/>
                  </a:cubicBezTo>
                  <a:moveTo>
                    <a:pt x="1728" y="56749"/>
                  </a:moveTo>
                  <a:cubicBezTo>
                    <a:pt x="1728" y="60252"/>
                    <a:pt x="1845" y="63778"/>
                    <a:pt x="2009" y="67281"/>
                  </a:cubicBezTo>
                  <a:moveTo>
                    <a:pt x="3386" y="67561"/>
                  </a:moveTo>
                  <a:cubicBezTo>
                    <a:pt x="3573" y="63965"/>
                    <a:pt x="3760" y="60369"/>
                    <a:pt x="3900" y="56772"/>
                  </a:cubicBezTo>
                </a:path>
              </a:pathLst>
            </a:custGeom>
            <a:solidFill>
              <a:schemeClr val="lt2"/>
            </a:solidFill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1" name="Google Shape;960;p49"/>
            <p:cNvSpPr/>
            <p:nvPr/>
          </p:nvSpPr>
          <p:spPr>
            <a:xfrm>
              <a:off x="1714152" y="3871431"/>
              <a:ext cx="104349" cy="187339"/>
            </a:xfrm>
            <a:custGeom>
              <a:avLst/>
              <a:gdLst/>
              <a:ahLst/>
              <a:cxnLst/>
              <a:rect l="l" t="t" r="r" b="b"/>
              <a:pathLst>
                <a:path w="6532" h="11727" extrusionOk="0">
                  <a:moveTo>
                    <a:pt x="5209" y="0"/>
                  </a:moveTo>
                  <a:cubicBezTo>
                    <a:pt x="5066" y="0"/>
                    <a:pt x="4923" y="26"/>
                    <a:pt x="4788" y="79"/>
                  </a:cubicBezTo>
                  <a:cubicBezTo>
                    <a:pt x="4110" y="336"/>
                    <a:pt x="3877" y="1060"/>
                    <a:pt x="3737" y="1690"/>
                  </a:cubicBezTo>
                  <a:cubicBezTo>
                    <a:pt x="3480" y="3021"/>
                    <a:pt x="3643" y="4423"/>
                    <a:pt x="3643" y="5777"/>
                  </a:cubicBezTo>
                  <a:cubicBezTo>
                    <a:pt x="3690" y="6641"/>
                    <a:pt x="3620" y="7505"/>
                    <a:pt x="3457" y="8346"/>
                  </a:cubicBezTo>
                  <a:cubicBezTo>
                    <a:pt x="3386" y="8626"/>
                    <a:pt x="3316" y="8906"/>
                    <a:pt x="3200" y="9187"/>
                  </a:cubicBezTo>
                  <a:cubicBezTo>
                    <a:pt x="3106" y="9514"/>
                    <a:pt x="2966" y="9817"/>
                    <a:pt x="2779" y="10097"/>
                  </a:cubicBezTo>
                  <a:cubicBezTo>
                    <a:pt x="2592" y="10494"/>
                    <a:pt x="2219" y="10728"/>
                    <a:pt x="1798" y="10751"/>
                  </a:cubicBezTo>
                  <a:cubicBezTo>
                    <a:pt x="1565" y="10635"/>
                    <a:pt x="1355" y="10471"/>
                    <a:pt x="1191" y="10261"/>
                  </a:cubicBezTo>
                  <a:cubicBezTo>
                    <a:pt x="1145" y="10097"/>
                    <a:pt x="1121" y="9934"/>
                    <a:pt x="1098" y="9770"/>
                  </a:cubicBezTo>
                  <a:cubicBezTo>
                    <a:pt x="1069" y="9641"/>
                    <a:pt x="943" y="9574"/>
                    <a:pt x="812" y="9574"/>
                  </a:cubicBezTo>
                  <a:cubicBezTo>
                    <a:pt x="730" y="9574"/>
                    <a:pt x="647" y="9600"/>
                    <a:pt x="584" y="9654"/>
                  </a:cubicBezTo>
                  <a:cubicBezTo>
                    <a:pt x="47" y="10051"/>
                    <a:pt x="0" y="10845"/>
                    <a:pt x="491" y="11312"/>
                  </a:cubicBezTo>
                  <a:lnTo>
                    <a:pt x="537" y="11335"/>
                  </a:lnTo>
                  <a:cubicBezTo>
                    <a:pt x="789" y="11587"/>
                    <a:pt x="1138" y="11727"/>
                    <a:pt x="1490" y="11727"/>
                  </a:cubicBezTo>
                  <a:cubicBezTo>
                    <a:pt x="1562" y="11727"/>
                    <a:pt x="1634" y="11721"/>
                    <a:pt x="1705" y="11709"/>
                  </a:cubicBezTo>
                  <a:cubicBezTo>
                    <a:pt x="2102" y="11639"/>
                    <a:pt x="2476" y="11452"/>
                    <a:pt x="2756" y="11148"/>
                  </a:cubicBezTo>
                  <a:cubicBezTo>
                    <a:pt x="2873" y="11055"/>
                    <a:pt x="2989" y="10938"/>
                    <a:pt x="3083" y="10821"/>
                  </a:cubicBezTo>
                  <a:cubicBezTo>
                    <a:pt x="4017" y="9747"/>
                    <a:pt x="4227" y="8229"/>
                    <a:pt x="4251" y="6898"/>
                  </a:cubicBezTo>
                  <a:lnTo>
                    <a:pt x="4251" y="6594"/>
                  </a:lnTo>
                  <a:lnTo>
                    <a:pt x="4251" y="6011"/>
                  </a:lnTo>
                  <a:cubicBezTo>
                    <a:pt x="4251" y="5217"/>
                    <a:pt x="4204" y="4399"/>
                    <a:pt x="4204" y="3605"/>
                  </a:cubicBezTo>
                  <a:lnTo>
                    <a:pt x="4204" y="3488"/>
                  </a:lnTo>
                  <a:cubicBezTo>
                    <a:pt x="4274" y="2321"/>
                    <a:pt x="4461" y="1223"/>
                    <a:pt x="4928" y="826"/>
                  </a:cubicBezTo>
                  <a:cubicBezTo>
                    <a:pt x="4968" y="907"/>
                    <a:pt x="5062" y="971"/>
                    <a:pt x="5162" y="971"/>
                  </a:cubicBezTo>
                  <a:cubicBezTo>
                    <a:pt x="5177" y="971"/>
                    <a:pt x="5193" y="969"/>
                    <a:pt x="5208" y="966"/>
                  </a:cubicBezTo>
                  <a:cubicBezTo>
                    <a:pt x="5253" y="1302"/>
                    <a:pt x="5533" y="1552"/>
                    <a:pt x="5864" y="1552"/>
                  </a:cubicBezTo>
                  <a:cubicBezTo>
                    <a:pt x="5879" y="1552"/>
                    <a:pt x="5894" y="1551"/>
                    <a:pt x="5909" y="1550"/>
                  </a:cubicBezTo>
                  <a:cubicBezTo>
                    <a:pt x="5930" y="1553"/>
                    <a:pt x="5951" y="1554"/>
                    <a:pt x="5972" y="1554"/>
                  </a:cubicBezTo>
                  <a:cubicBezTo>
                    <a:pt x="6310" y="1554"/>
                    <a:pt x="6531" y="1203"/>
                    <a:pt x="6399" y="873"/>
                  </a:cubicBezTo>
                  <a:lnTo>
                    <a:pt x="6399" y="873"/>
                  </a:lnTo>
                  <a:lnTo>
                    <a:pt x="6376" y="896"/>
                  </a:lnTo>
                  <a:cubicBezTo>
                    <a:pt x="6352" y="803"/>
                    <a:pt x="6259" y="686"/>
                    <a:pt x="6306" y="569"/>
                  </a:cubicBezTo>
                  <a:cubicBezTo>
                    <a:pt x="6346" y="448"/>
                    <a:pt x="6211" y="327"/>
                    <a:pt x="6084" y="327"/>
                  </a:cubicBezTo>
                  <a:cubicBezTo>
                    <a:pt x="6064" y="327"/>
                    <a:pt x="6044" y="330"/>
                    <a:pt x="6025" y="336"/>
                  </a:cubicBezTo>
                  <a:cubicBezTo>
                    <a:pt x="5804" y="114"/>
                    <a:pt x="5508" y="0"/>
                    <a:pt x="5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2" name="Google Shape;961;p49"/>
            <p:cNvSpPr/>
            <p:nvPr/>
          </p:nvSpPr>
          <p:spPr>
            <a:xfrm>
              <a:off x="1939097" y="3872262"/>
              <a:ext cx="103358" cy="188968"/>
            </a:xfrm>
            <a:custGeom>
              <a:avLst/>
              <a:gdLst/>
              <a:ahLst/>
              <a:cxnLst/>
              <a:rect l="l" t="t" r="r" b="b"/>
              <a:pathLst>
                <a:path w="6470" h="11829" extrusionOk="0">
                  <a:moveTo>
                    <a:pt x="1279" y="1"/>
                  </a:moveTo>
                  <a:cubicBezTo>
                    <a:pt x="983" y="1"/>
                    <a:pt x="696" y="109"/>
                    <a:pt x="467" y="307"/>
                  </a:cubicBezTo>
                  <a:cubicBezTo>
                    <a:pt x="445" y="301"/>
                    <a:pt x="423" y="298"/>
                    <a:pt x="401" y="298"/>
                  </a:cubicBezTo>
                  <a:cubicBezTo>
                    <a:pt x="258" y="298"/>
                    <a:pt x="123" y="419"/>
                    <a:pt x="164" y="541"/>
                  </a:cubicBezTo>
                  <a:cubicBezTo>
                    <a:pt x="210" y="657"/>
                    <a:pt x="94" y="774"/>
                    <a:pt x="70" y="868"/>
                  </a:cubicBezTo>
                  <a:cubicBezTo>
                    <a:pt x="24" y="961"/>
                    <a:pt x="0" y="1078"/>
                    <a:pt x="24" y="1171"/>
                  </a:cubicBezTo>
                  <a:cubicBezTo>
                    <a:pt x="94" y="1405"/>
                    <a:pt x="304" y="1545"/>
                    <a:pt x="537" y="1545"/>
                  </a:cubicBezTo>
                  <a:cubicBezTo>
                    <a:pt x="555" y="1546"/>
                    <a:pt x="572" y="1546"/>
                    <a:pt x="589" y="1546"/>
                  </a:cubicBezTo>
                  <a:cubicBezTo>
                    <a:pt x="941" y="1546"/>
                    <a:pt x="1240" y="1319"/>
                    <a:pt x="1285" y="984"/>
                  </a:cubicBezTo>
                  <a:cubicBezTo>
                    <a:pt x="1401" y="984"/>
                    <a:pt x="1518" y="938"/>
                    <a:pt x="1588" y="821"/>
                  </a:cubicBezTo>
                  <a:cubicBezTo>
                    <a:pt x="2055" y="1241"/>
                    <a:pt x="2219" y="2339"/>
                    <a:pt x="2242" y="3507"/>
                  </a:cubicBezTo>
                  <a:lnTo>
                    <a:pt x="2242" y="3623"/>
                  </a:lnTo>
                  <a:cubicBezTo>
                    <a:pt x="2219" y="4441"/>
                    <a:pt x="2149" y="5235"/>
                    <a:pt x="2125" y="6052"/>
                  </a:cubicBezTo>
                  <a:lnTo>
                    <a:pt x="2125" y="6636"/>
                  </a:lnTo>
                  <a:lnTo>
                    <a:pt x="2125" y="6916"/>
                  </a:lnTo>
                  <a:cubicBezTo>
                    <a:pt x="2102" y="8247"/>
                    <a:pt x="2289" y="9789"/>
                    <a:pt x="3200" y="10886"/>
                  </a:cubicBezTo>
                  <a:cubicBezTo>
                    <a:pt x="3316" y="11003"/>
                    <a:pt x="3433" y="11120"/>
                    <a:pt x="3550" y="11213"/>
                  </a:cubicBezTo>
                  <a:cubicBezTo>
                    <a:pt x="3830" y="11517"/>
                    <a:pt x="4204" y="11727"/>
                    <a:pt x="4624" y="11797"/>
                  </a:cubicBezTo>
                  <a:cubicBezTo>
                    <a:pt x="4724" y="11818"/>
                    <a:pt x="4824" y="11828"/>
                    <a:pt x="4923" y="11828"/>
                  </a:cubicBezTo>
                  <a:cubicBezTo>
                    <a:pt x="5263" y="11828"/>
                    <a:pt x="5590" y="11705"/>
                    <a:pt x="5862" y="11470"/>
                  </a:cubicBezTo>
                  <a:lnTo>
                    <a:pt x="5909" y="11447"/>
                  </a:lnTo>
                  <a:cubicBezTo>
                    <a:pt x="6469" y="10956"/>
                    <a:pt x="6376" y="10232"/>
                    <a:pt x="5839" y="9789"/>
                  </a:cubicBezTo>
                  <a:cubicBezTo>
                    <a:pt x="5782" y="9732"/>
                    <a:pt x="5694" y="9702"/>
                    <a:pt x="5607" y="9702"/>
                  </a:cubicBezTo>
                  <a:cubicBezTo>
                    <a:pt x="5480" y="9702"/>
                    <a:pt x="5353" y="9766"/>
                    <a:pt x="5325" y="9905"/>
                  </a:cubicBezTo>
                  <a:cubicBezTo>
                    <a:pt x="5301" y="10069"/>
                    <a:pt x="5255" y="10209"/>
                    <a:pt x="5208" y="10372"/>
                  </a:cubicBezTo>
                  <a:cubicBezTo>
                    <a:pt x="5021" y="10583"/>
                    <a:pt x="4811" y="10746"/>
                    <a:pt x="4554" y="10863"/>
                  </a:cubicBezTo>
                  <a:cubicBezTo>
                    <a:pt x="4110" y="10839"/>
                    <a:pt x="3737" y="10559"/>
                    <a:pt x="3550" y="10162"/>
                  </a:cubicBezTo>
                  <a:cubicBezTo>
                    <a:pt x="3363" y="9882"/>
                    <a:pt x="3223" y="9578"/>
                    <a:pt x="3130" y="9251"/>
                  </a:cubicBezTo>
                  <a:cubicBezTo>
                    <a:pt x="3036" y="8971"/>
                    <a:pt x="2966" y="8691"/>
                    <a:pt x="2919" y="8411"/>
                  </a:cubicBezTo>
                  <a:cubicBezTo>
                    <a:pt x="2756" y="7547"/>
                    <a:pt x="2709" y="6683"/>
                    <a:pt x="2779" y="5819"/>
                  </a:cubicBezTo>
                  <a:cubicBezTo>
                    <a:pt x="2803" y="4464"/>
                    <a:pt x="3036" y="3086"/>
                    <a:pt x="2803" y="1732"/>
                  </a:cubicBezTo>
                  <a:cubicBezTo>
                    <a:pt x="2709" y="1101"/>
                    <a:pt x="2476" y="377"/>
                    <a:pt x="1752" y="97"/>
                  </a:cubicBezTo>
                  <a:cubicBezTo>
                    <a:pt x="1597" y="32"/>
                    <a:pt x="1437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3" name="Google Shape;962;p49"/>
            <p:cNvSpPr/>
            <p:nvPr/>
          </p:nvSpPr>
          <p:spPr>
            <a:xfrm>
              <a:off x="1843972" y="3001315"/>
              <a:ext cx="85818" cy="165245"/>
            </a:xfrm>
            <a:custGeom>
              <a:avLst/>
              <a:gdLst/>
              <a:ahLst/>
              <a:cxnLst/>
              <a:rect l="l" t="t" r="r" b="b"/>
              <a:pathLst>
                <a:path w="5372" h="10344" extrusionOk="0">
                  <a:moveTo>
                    <a:pt x="2868" y="1"/>
                  </a:moveTo>
                  <a:cubicBezTo>
                    <a:pt x="2662" y="1"/>
                    <a:pt x="2448" y="24"/>
                    <a:pt x="2282" y="24"/>
                  </a:cubicBezTo>
                  <a:cubicBezTo>
                    <a:pt x="2251" y="24"/>
                    <a:pt x="2222" y="23"/>
                    <a:pt x="2195" y="21"/>
                  </a:cubicBezTo>
                  <a:cubicBezTo>
                    <a:pt x="2125" y="45"/>
                    <a:pt x="2055" y="68"/>
                    <a:pt x="2009" y="91"/>
                  </a:cubicBezTo>
                  <a:cubicBezTo>
                    <a:pt x="1588" y="418"/>
                    <a:pt x="1448" y="1399"/>
                    <a:pt x="1378" y="2286"/>
                  </a:cubicBezTo>
                  <a:cubicBezTo>
                    <a:pt x="1355" y="2310"/>
                    <a:pt x="1331" y="2357"/>
                    <a:pt x="1308" y="2380"/>
                  </a:cubicBezTo>
                  <a:cubicBezTo>
                    <a:pt x="1168" y="2403"/>
                    <a:pt x="1028" y="2497"/>
                    <a:pt x="934" y="2613"/>
                  </a:cubicBezTo>
                  <a:cubicBezTo>
                    <a:pt x="864" y="2730"/>
                    <a:pt x="794" y="2847"/>
                    <a:pt x="771" y="2987"/>
                  </a:cubicBezTo>
                  <a:cubicBezTo>
                    <a:pt x="304" y="2987"/>
                    <a:pt x="94" y="3454"/>
                    <a:pt x="47" y="3828"/>
                  </a:cubicBezTo>
                  <a:cubicBezTo>
                    <a:pt x="0" y="3991"/>
                    <a:pt x="47" y="4178"/>
                    <a:pt x="187" y="4318"/>
                  </a:cubicBezTo>
                  <a:cubicBezTo>
                    <a:pt x="257" y="4412"/>
                    <a:pt x="397" y="4458"/>
                    <a:pt x="514" y="4458"/>
                  </a:cubicBezTo>
                  <a:cubicBezTo>
                    <a:pt x="537" y="4552"/>
                    <a:pt x="561" y="4645"/>
                    <a:pt x="584" y="4739"/>
                  </a:cubicBezTo>
                  <a:cubicBezTo>
                    <a:pt x="654" y="4902"/>
                    <a:pt x="747" y="5019"/>
                    <a:pt x="888" y="5112"/>
                  </a:cubicBezTo>
                  <a:cubicBezTo>
                    <a:pt x="911" y="5159"/>
                    <a:pt x="958" y="5206"/>
                    <a:pt x="1028" y="5252"/>
                  </a:cubicBezTo>
                  <a:cubicBezTo>
                    <a:pt x="1074" y="5299"/>
                    <a:pt x="1144" y="5346"/>
                    <a:pt x="1238" y="5369"/>
                  </a:cubicBezTo>
                  <a:cubicBezTo>
                    <a:pt x="1168" y="6070"/>
                    <a:pt x="1074" y="6794"/>
                    <a:pt x="934" y="7518"/>
                  </a:cubicBezTo>
                  <a:cubicBezTo>
                    <a:pt x="911" y="7938"/>
                    <a:pt x="888" y="8382"/>
                    <a:pt x="841" y="8802"/>
                  </a:cubicBezTo>
                  <a:cubicBezTo>
                    <a:pt x="794" y="9292"/>
                    <a:pt x="747" y="9783"/>
                    <a:pt x="701" y="10273"/>
                  </a:cubicBezTo>
                  <a:lnTo>
                    <a:pt x="4718" y="10343"/>
                  </a:lnTo>
                  <a:cubicBezTo>
                    <a:pt x="4414" y="8755"/>
                    <a:pt x="4297" y="7121"/>
                    <a:pt x="4134" y="5509"/>
                  </a:cubicBezTo>
                  <a:cubicBezTo>
                    <a:pt x="4134" y="5449"/>
                    <a:pt x="4169" y="5388"/>
                    <a:pt x="4239" y="5388"/>
                  </a:cubicBezTo>
                  <a:cubicBezTo>
                    <a:pt x="4250" y="5388"/>
                    <a:pt x="4261" y="5389"/>
                    <a:pt x="4274" y="5392"/>
                  </a:cubicBezTo>
                  <a:lnTo>
                    <a:pt x="4414" y="5392"/>
                  </a:lnTo>
                  <a:cubicBezTo>
                    <a:pt x="4741" y="5229"/>
                    <a:pt x="4881" y="4809"/>
                    <a:pt x="4904" y="4318"/>
                  </a:cubicBezTo>
                  <a:cubicBezTo>
                    <a:pt x="5161" y="4225"/>
                    <a:pt x="5348" y="3968"/>
                    <a:pt x="5371" y="3664"/>
                  </a:cubicBezTo>
                  <a:cubicBezTo>
                    <a:pt x="5348" y="3337"/>
                    <a:pt x="5091" y="3080"/>
                    <a:pt x="4764" y="3034"/>
                  </a:cubicBezTo>
                  <a:lnTo>
                    <a:pt x="4764" y="2964"/>
                  </a:lnTo>
                  <a:cubicBezTo>
                    <a:pt x="4694" y="2683"/>
                    <a:pt x="4554" y="2263"/>
                    <a:pt x="4204" y="2193"/>
                  </a:cubicBezTo>
                  <a:cubicBezTo>
                    <a:pt x="4165" y="2180"/>
                    <a:pt x="4125" y="2174"/>
                    <a:pt x="4087" y="2174"/>
                  </a:cubicBezTo>
                  <a:cubicBezTo>
                    <a:pt x="3989" y="2174"/>
                    <a:pt x="3897" y="2213"/>
                    <a:pt x="3830" y="2263"/>
                  </a:cubicBezTo>
                  <a:cubicBezTo>
                    <a:pt x="3783" y="1960"/>
                    <a:pt x="3737" y="1633"/>
                    <a:pt x="3690" y="1306"/>
                  </a:cubicBezTo>
                  <a:cubicBezTo>
                    <a:pt x="3643" y="932"/>
                    <a:pt x="3783" y="418"/>
                    <a:pt x="3433" y="138"/>
                  </a:cubicBezTo>
                  <a:cubicBezTo>
                    <a:pt x="3300" y="27"/>
                    <a:pt x="3089" y="1"/>
                    <a:pt x="2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4" name="Google Shape;963;p49"/>
            <p:cNvSpPr/>
            <p:nvPr/>
          </p:nvSpPr>
          <p:spPr>
            <a:xfrm>
              <a:off x="1801433" y="4031231"/>
              <a:ext cx="149254" cy="25001"/>
            </a:xfrm>
            <a:custGeom>
              <a:avLst/>
              <a:gdLst/>
              <a:ahLst/>
              <a:cxnLst/>
              <a:rect l="l" t="t" r="r" b="b"/>
              <a:pathLst>
                <a:path w="9343" h="1565" extrusionOk="0">
                  <a:moveTo>
                    <a:pt x="9342" y="0"/>
                  </a:moveTo>
                  <a:lnTo>
                    <a:pt x="24" y="117"/>
                  </a:lnTo>
                  <a:lnTo>
                    <a:pt x="1" y="1425"/>
                  </a:lnTo>
                  <a:lnTo>
                    <a:pt x="9319" y="1565"/>
                  </a:lnTo>
                  <a:lnTo>
                    <a:pt x="93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</p:grpSp>
      <p:grpSp>
        <p:nvGrpSpPr>
          <p:cNvPr id="47" name="Google Shape;969;p49"/>
          <p:cNvGrpSpPr/>
          <p:nvPr/>
        </p:nvGrpSpPr>
        <p:grpSpPr>
          <a:xfrm rot="21194428">
            <a:off x="4810037" y="5191877"/>
            <a:ext cx="1732317" cy="1044428"/>
            <a:chOff x="6593535" y="3833622"/>
            <a:chExt cx="1324517" cy="656488"/>
          </a:xfrm>
        </p:grpSpPr>
        <p:grpSp>
          <p:nvGrpSpPr>
            <p:cNvPr id="48" name="Google Shape;970;p49"/>
            <p:cNvGrpSpPr/>
            <p:nvPr/>
          </p:nvGrpSpPr>
          <p:grpSpPr>
            <a:xfrm>
              <a:off x="6593535" y="3868796"/>
              <a:ext cx="240044" cy="621313"/>
              <a:chOff x="6593535" y="3868796"/>
              <a:chExt cx="240044" cy="621313"/>
            </a:xfrm>
          </p:grpSpPr>
          <p:sp>
            <p:nvSpPr>
              <p:cNvPr id="55" name="Google Shape;971;p49"/>
              <p:cNvSpPr/>
              <p:nvPr/>
            </p:nvSpPr>
            <p:spPr>
              <a:xfrm rot="306375">
                <a:off x="6620287" y="3874982"/>
                <a:ext cx="166120" cy="608942"/>
              </a:xfrm>
              <a:custGeom>
                <a:avLst/>
                <a:gdLst/>
                <a:ahLst/>
                <a:cxnLst/>
                <a:rect l="l" t="t" r="r" b="b"/>
                <a:pathLst>
                  <a:path w="6645" h="33280" extrusionOk="0">
                    <a:moveTo>
                      <a:pt x="6195" y="1"/>
                    </a:moveTo>
                    <a:cubicBezTo>
                      <a:pt x="5961" y="1"/>
                      <a:pt x="5710" y="153"/>
                      <a:pt x="5675" y="456"/>
                    </a:cubicBezTo>
                    <a:cubicBezTo>
                      <a:pt x="4858" y="6645"/>
                      <a:pt x="3900" y="12810"/>
                      <a:pt x="2779" y="18952"/>
                    </a:cubicBezTo>
                    <a:cubicBezTo>
                      <a:pt x="2289" y="21731"/>
                      <a:pt x="1728" y="24533"/>
                      <a:pt x="1168" y="27312"/>
                    </a:cubicBezTo>
                    <a:cubicBezTo>
                      <a:pt x="864" y="28760"/>
                      <a:pt x="467" y="30232"/>
                      <a:pt x="210" y="31679"/>
                    </a:cubicBezTo>
                    <a:cubicBezTo>
                      <a:pt x="117" y="32240"/>
                      <a:pt x="0" y="32544"/>
                      <a:pt x="280" y="33034"/>
                    </a:cubicBezTo>
                    <a:cubicBezTo>
                      <a:pt x="377" y="33189"/>
                      <a:pt x="538" y="33279"/>
                      <a:pt x="710" y="33279"/>
                    </a:cubicBezTo>
                    <a:cubicBezTo>
                      <a:pt x="745" y="33279"/>
                      <a:pt x="781" y="33276"/>
                      <a:pt x="818" y="33268"/>
                    </a:cubicBezTo>
                    <a:cubicBezTo>
                      <a:pt x="1144" y="33174"/>
                      <a:pt x="1238" y="33057"/>
                      <a:pt x="1355" y="32730"/>
                    </a:cubicBezTo>
                    <a:cubicBezTo>
                      <a:pt x="1425" y="32520"/>
                      <a:pt x="1331" y="32310"/>
                      <a:pt x="1144" y="32193"/>
                    </a:cubicBezTo>
                    <a:lnTo>
                      <a:pt x="1051" y="32123"/>
                    </a:lnTo>
                    <a:cubicBezTo>
                      <a:pt x="1004" y="32100"/>
                      <a:pt x="958" y="32077"/>
                      <a:pt x="911" y="32077"/>
                    </a:cubicBezTo>
                    <a:cubicBezTo>
                      <a:pt x="1261" y="30862"/>
                      <a:pt x="1775" y="28807"/>
                      <a:pt x="1868" y="28433"/>
                    </a:cubicBezTo>
                    <a:cubicBezTo>
                      <a:pt x="2149" y="27102"/>
                      <a:pt x="2429" y="25794"/>
                      <a:pt x="2686" y="24463"/>
                    </a:cubicBezTo>
                    <a:cubicBezTo>
                      <a:pt x="3246" y="21684"/>
                      <a:pt x="3760" y="18882"/>
                      <a:pt x="4250" y="16080"/>
                    </a:cubicBezTo>
                    <a:cubicBezTo>
                      <a:pt x="5138" y="10895"/>
                      <a:pt x="5932" y="5687"/>
                      <a:pt x="6609" y="456"/>
                    </a:cubicBezTo>
                    <a:cubicBezTo>
                      <a:pt x="6644" y="153"/>
                      <a:pt x="6428" y="1"/>
                      <a:pt x="6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6" name="Google Shape;972;p49"/>
              <p:cNvSpPr/>
              <p:nvPr/>
            </p:nvSpPr>
            <p:spPr>
              <a:xfrm rot="306375">
                <a:off x="6760189" y="3880602"/>
                <a:ext cx="70898" cy="59173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367" extrusionOk="0">
                    <a:moveTo>
                      <a:pt x="1488" y="0"/>
                    </a:moveTo>
                    <a:cubicBezTo>
                      <a:pt x="1383" y="0"/>
                      <a:pt x="1276" y="15"/>
                      <a:pt x="1168" y="46"/>
                    </a:cubicBezTo>
                    <a:cubicBezTo>
                      <a:pt x="280" y="350"/>
                      <a:pt x="0" y="1657"/>
                      <a:pt x="841" y="2195"/>
                    </a:cubicBezTo>
                    <a:cubicBezTo>
                      <a:pt x="1031" y="2311"/>
                      <a:pt x="1241" y="2367"/>
                      <a:pt x="1448" y="2367"/>
                    </a:cubicBezTo>
                    <a:cubicBezTo>
                      <a:pt x="1902" y="2367"/>
                      <a:pt x="2338" y="2100"/>
                      <a:pt x="2499" y="1634"/>
                    </a:cubicBezTo>
                    <a:cubicBezTo>
                      <a:pt x="2522" y="1587"/>
                      <a:pt x="2546" y="1564"/>
                      <a:pt x="2569" y="1517"/>
                    </a:cubicBezTo>
                    <a:cubicBezTo>
                      <a:pt x="2835" y="759"/>
                      <a:pt x="2238" y="0"/>
                      <a:pt x="14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grpSp>
          <p:nvGrpSpPr>
            <p:cNvPr id="49" name="Google Shape;973;p49"/>
            <p:cNvGrpSpPr/>
            <p:nvPr/>
          </p:nvGrpSpPr>
          <p:grpSpPr>
            <a:xfrm>
              <a:off x="7651916" y="3833622"/>
              <a:ext cx="266137" cy="640768"/>
              <a:chOff x="7651916" y="3833622"/>
              <a:chExt cx="266137" cy="640768"/>
            </a:xfrm>
          </p:grpSpPr>
          <p:sp>
            <p:nvSpPr>
              <p:cNvPr id="53" name="Google Shape;974;p49"/>
              <p:cNvSpPr/>
              <p:nvPr/>
            </p:nvSpPr>
            <p:spPr>
              <a:xfrm rot="-833920">
                <a:off x="7756053" y="3848464"/>
                <a:ext cx="88298" cy="624461"/>
              </a:xfrm>
              <a:custGeom>
                <a:avLst/>
                <a:gdLst/>
                <a:ahLst/>
                <a:cxnLst/>
                <a:rect l="l" t="t" r="r" b="b"/>
                <a:pathLst>
                  <a:path w="3532" h="34127" extrusionOk="0">
                    <a:moveTo>
                      <a:pt x="576" y="1"/>
                    </a:moveTo>
                    <a:cubicBezTo>
                      <a:pt x="306" y="1"/>
                      <a:pt x="1" y="223"/>
                      <a:pt x="28" y="568"/>
                    </a:cubicBezTo>
                    <a:cubicBezTo>
                      <a:pt x="729" y="6873"/>
                      <a:pt x="1266" y="13178"/>
                      <a:pt x="1616" y="19484"/>
                    </a:cubicBezTo>
                    <a:cubicBezTo>
                      <a:pt x="1803" y="22356"/>
                      <a:pt x="1920" y="25252"/>
                      <a:pt x="2013" y="28124"/>
                    </a:cubicBezTo>
                    <a:cubicBezTo>
                      <a:pt x="2060" y="29642"/>
                      <a:pt x="2037" y="31160"/>
                      <a:pt x="2153" y="32678"/>
                    </a:cubicBezTo>
                    <a:cubicBezTo>
                      <a:pt x="2177" y="33262"/>
                      <a:pt x="2130" y="33566"/>
                      <a:pt x="2527" y="33963"/>
                    </a:cubicBezTo>
                    <a:cubicBezTo>
                      <a:pt x="2619" y="34070"/>
                      <a:pt x="2751" y="34127"/>
                      <a:pt x="2884" y="34127"/>
                    </a:cubicBezTo>
                    <a:cubicBezTo>
                      <a:pt x="2954" y="34127"/>
                      <a:pt x="3023" y="34111"/>
                      <a:pt x="3088" y="34079"/>
                    </a:cubicBezTo>
                    <a:cubicBezTo>
                      <a:pt x="3344" y="33963"/>
                      <a:pt x="3531" y="33706"/>
                      <a:pt x="3508" y="33425"/>
                    </a:cubicBezTo>
                    <a:cubicBezTo>
                      <a:pt x="3508" y="33215"/>
                      <a:pt x="3391" y="33005"/>
                      <a:pt x="3181" y="32958"/>
                    </a:cubicBezTo>
                    <a:lnTo>
                      <a:pt x="3064" y="32912"/>
                    </a:lnTo>
                    <a:cubicBezTo>
                      <a:pt x="3017" y="32888"/>
                      <a:pt x="2971" y="32865"/>
                      <a:pt x="2901" y="32865"/>
                    </a:cubicBezTo>
                    <a:cubicBezTo>
                      <a:pt x="2971" y="31604"/>
                      <a:pt x="3017" y="29455"/>
                      <a:pt x="2994" y="29058"/>
                    </a:cubicBezTo>
                    <a:cubicBezTo>
                      <a:pt x="2947" y="27704"/>
                      <a:pt x="2901" y="26326"/>
                      <a:pt x="2854" y="24972"/>
                    </a:cubicBezTo>
                    <a:cubicBezTo>
                      <a:pt x="2714" y="22099"/>
                      <a:pt x="2574" y="19203"/>
                      <a:pt x="2387" y="16331"/>
                    </a:cubicBezTo>
                    <a:cubicBezTo>
                      <a:pt x="2013" y="11006"/>
                      <a:pt x="1546" y="5682"/>
                      <a:pt x="962" y="357"/>
                    </a:cubicBezTo>
                    <a:cubicBezTo>
                      <a:pt x="934" y="108"/>
                      <a:pt x="763" y="1"/>
                      <a:pt x="5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4" name="Google Shape;975;p49"/>
              <p:cNvSpPr/>
              <p:nvPr/>
            </p:nvSpPr>
            <p:spPr>
              <a:xfrm rot="-833920">
                <a:off x="7658167" y="3840603"/>
                <a:ext cx="65449" cy="60024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401" extrusionOk="0">
                    <a:moveTo>
                      <a:pt x="1407" y="1"/>
                    </a:moveTo>
                    <a:cubicBezTo>
                      <a:pt x="1212" y="1"/>
                      <a:pt x="1010" y="53"/>
                      <a:pt x="818" y="168"/>
                    </a:cubicBezTo>
                    <a:cubicBezTo>
                      <a:pt x="1" y="658"/>
                      <a:pt x="47" y="2013"/>
                      <a:pt x="1005" y="2340"/>
                    </a:cubicBezTo>
                    <a:cubicBezTo>
                      <a:pt x="1124" y="2381"/>
                      <a:pt x="1246" y="2400"/>
                      <a:pt x="1366" y="2400"/>
                    </a:cubicBezTo>
                    <a:cubicBezTo>
                      <a:pt x="1925" y="2400"/>
                      <a:pt x="2442" y="1978"/>
                      <a:pt x="2499" y="1382"/>
                    </a:cubicBezTo>
                    <a:cubicBezTo>
                      <a:pt x="2523" y="1359"/>
                      <a:pt x="2523" y="1312"/>
                      <a:pt x="2546" y="1289"/>
                    </a:cubicBezTo>
                    <a:cubicBezTo>
                      <a:pt x="2618" y="556"/>
                      <a:pt x="2046" y="1"/>
                      <a:pt x="14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grpSp>
          <p:nvGrpSpPr>
            <p:cNvPr id="50" name="Google Shape;976;p49"/>
            <p:cNvGrpSpPr/>
            <p:nvPr/>
          </p:nvGrpSpPr>
          <p:grpSpPr>
            <a:xfrm>
              <a:off x="6870113" y="3931415"/>
              <a:ext cx="798700" cy="440225"/>
              <a:chOff x="6870113" y="3931415"/>
              <a:chExt cx="798700" cy="440225"/>
            </a:xfrm>
          </p:grpSpPr>
          <p:sp>
            <p:nvSpPr>
              <p:cNvPr id="51" name="Google Shape;977;p49"/>
              <p:cNvSpPr/>
              <p:nvPr/>
            </p:nvSpPr>
            <p:spPr>
              <a:xfrm>
                <a:off x="6875363" y="3949765"/>
                <a:ext cx="793450" cy="406125"/>
              </a:xfrm>
              <a:custGeom>
                <a:avLst/>
                <a:gdLst/>
                <a:ahLst/>
                <a:cxnLst/>
                <a:rect l="l" t="t" r="r" b="b"/>
                <a:pathLst>
                  <a:path w="31738" h="16245" extrusionOk="0">
                    <a:moveTo>
                      <a:pt x="24899" y="0"/>
                    </a:moveTo>
                    <a:cubicBezTo>
                      <a:pt x="16596" y="0"/>
                      <a:pt x="8783" y="89"/>
                      <a:pt x="211" y="317"/>
                    </a:cubicBezTo>
                    <a:lnTo>
                      <a:pt x="1" y="551"/>
                    </a:lnTo>
                    <a:lnTo>
                      <a:pt x="258" y="15426"/>
                    </a:lnTo>
                    <a:cubicBezTo>
                      <a:pt x="258" y="15880"/>
                      <a:pt x="631" y="16245"/>
                      <a:pt x="1080" y="16245"/>
                    </a:cubicBezTo>
                    <a:cubicBezTo>
                      <a:pt x="1094" y="16245"/>
                      <a:pt x="1108" y="16245"/>
                      <a:pt x="1122" y="16244"/>
                    </a:cubicBezTo>
                    <a:lnTo>
                      <a:pt x="31037" y="15100"/>
                    </a:lnTo>
                    <a:cubicBezTo>
                      <a:pt x="31434" y="15100"/>
                      <a:pt x="31738" y="14749"/>
                      <a:pt x="31691" y="14352"/>
                    </a:cubicBezTo>
                    <a:lnTo>
                      <a:pt x="30687" y="13"/>
                    </a:lnTo>
                    <a:cubicBezTo>
                      <a:pt x="28722" y="5"/>
                      <a:pt x="26798" y="0"/>
                      <a:pt x="248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2" name="Google Shape;978;p49"/>
              <p:cNvSpPr/>
              <p:nvPr/>
            </p:nvSpPr>
            <p:spPr>
              <a:xfrm>
                <a:off x="6870113" y="3931415"/>
                <a:ext cx="792875" cy="440225"/>
              </a:xfrm>
              <a:custGeom>
                <a:avLst/>
                <a:gdLst/>
                <a:ahLst/>
                <a:cxnLst/>
                <a:rect l="l" t="t" r="r" b="b"/>
                <a:pathLst>
                  <a:path w="31715" h="17609" extrusionOk="0">
                    <a:moveTo>
                      <a:pt x="27370" y="0"/>
                    </a:moveTo>
                    <a:cubicBezTo>
                      <a:pt x="23354" y="47"/>
                      <a:pt x="19360" y="164"/>
                      <a:pt x="15344" y="234"/>
                    </a:cubicBezTo>
                    <a:lnTo>
                      <a:pt x="14947" y="234"/>
                    </a:lnTo>
                    <a:cubicBezTo>
                      <a:pt x="9972" y="420"/>
                      <a:pt x="4998" y="724"/>
                      <a:pt x="0" y="1121"/>
                    </a:cubicBezTo>
                    <a:cubicBezTo>
                      <a:pt x="0" y="1495"/>
                      <a:pt x="24" y="1868"/>
                      <a:pt x="24" y="2265"/>
                    </a:cubicBezTo>
                    <a:cubicBezTo>
                      <a:pt x="865" y="2265"/>
                      <a:pt x="1729" y="2219"/>
                      <a:pt x="2569" y="2172"/>
                    </a:cubicBezTo>
                    <a:cubicBezTo>
                      <a:pt x="3106" y="2172"/>
                      <a:pt x="3644" y="2125"/>
                      <a:pt x="4181" y="2079"/>
                    </a:cubicBezTo>
                    <a:lnTo>
                      <a:pt x="4181" y="2079"/>
                    </a:lnTo>
                    <a:cubicBezTo>
                      <a:pt x="3877" y="7240"/>
                      <a:pt x="3900" y="12424"/>
                      <a:pt x="4227" y="17608"/>
                    </a:cubicBezTo>
                    <a:lnTo>
                      <a:pt x="4975" y="17608"/>
                    </a:lnTo>
                    <a:cubicBezTo>
                      <a:pt x="5185" y="14969"/>
                      <a:pt x="5068" y="12261"/>
                      <a:pt x="5068" y="9598"/>
                    </a:cubicBezTo>
                    <a:cubicBezTo>
                      <a:pt x="5068" y="7076"/>
                      <a:pt x="5138" y="4531"/>
                      <a:pt x="5021" y="1985"/>
                    </a:cubicBezTo>
                    <a:cubicBezTo>
                      <a:pt x="5675" y="1915"/>
                      <a:pt x="6329" y="1822"/>
                      <a:pt x="6960" y="1775"/>
                    </a:cubicBezTo>
                    <a:cubicBezTo>
                      <a:pt x="9600" y="1602"/>
                      <a:pt x="12260" y="1469"/>
                      <a:pt x="14922" y="1469"/>
                    </a:cubicBezTo>
                    <a:cubicBezTo>
                      <a:pt x="15132" y="1469"/>
                      <a:pt x="15343" y="1470"/>
                      <a:pt x="15554" y="1471"/>
                    </a:cubicBezTo>
                    <a:lnTo>
                      <a:pt x="15647" y="1471"/>
                    </a:lnTo>
                    <a:cubicBezTo>
                      <a:pt x="15647" y="1495"/>
                      <a:pt x="15647" y="1518"/>
                      <a:pt x="15647" y="1541"/>
                    </a:cubicBezTo>
                    <a:cubicBezTo>
                      <a:pt x="16208" y="6656"/>
                      <a:pt x="16184" y="11887"/>
                      <a:pt x="16371" y="17025"/>
                    </a:cubicBezTo>
                    <a:lnTo>
                      <a:pt x="17235" y="16931"/>
                    </a:lnTo>
                    <a:cubicBezTo>
                      <a:pt x="17072" y="11793"/>
                      <a:pt x="17165" y="6516"/>
                      <a:pt x="16371" y="1448"/>
                    </a:cubicBezTo>
                    <a:cubicBezTo>
                      <a:pt x="18963" y="1448"/>
                      <a:pt x="21532" y="1355"/>
                      <a:pt x="24124" y="1285"/>
                    </a:cubicBezTo>
                    <a:cubicBezTo>
                      <a:pt x="25502" y="1238"/>
                      <a:pt x="26857" y="1191"/>
                      <a:pt x="28235" y="1191"/>
                    </a:cubicBezTo>
                    <a:cubicBezTo>
                      <a:pt x="28772" y="1191"/>
                      <a:pt x="27884" y="1121"/>
                      <a:pt x="28421" y="1098"/>
                    </a:cubicBezTo>
                    <a:lnTo>
                      <a:pt x="28421" y="1098"/>
                    </a:lnTo>
                    <a:cubicBezTo>
                      <a:pt x="28305" y="3807"/>
                      <a:pt x="28421" y="6539"/>
                      <a:pt x="28468" y="9225"/>
                    </a:cubicBezTo>
                    <a:cubicBezTo>
                      <a:pt x="28515" y="11607"/>
                      <a:pt x="28375" y="14082"/>
                      <a:pt x="28655" y="16441"/>
                    </a:cubicBezTo>
                    <a:cubicBezTo>
                      <a:pt x="28935" y="16417"/>
                      <a:pt x="29239" y="16417"/>
                      <a:pt x="29542" y="16417"/>
                    </a:cubicBezTo>
                    <a:cubicBezTo>
                      <a:pt x="29752" y="13849"/>
                      <a:pt x="29472" y="11140"/>
                      <a:pt x="29449" y="8594"/>
                    </a:cubicBezTo>
                    <a:cubicBezTo>
                      <a:pt x="29379" y="6095"/>
                      <a:pt x="29402" y="3596"/>
                      <a:pt x="29192" y="1098"/>
                    </a:cubicBezTo>
                    <a:cubicBezTo>
                      <a:pt x="29301" y="1098"/>
                      <a:pt x="30033" y="1118"/>
                      <a:pt x="30536" y="1118"/>
                    </a:cubicBezTo>
                    <a:cubicBezTo>
                      <a:pt x="30788" y="1118"/>
                      <a:pt x="30982" y="1113"/>
                      <a:pt x="31014" y="1098"/>
                    </a:cubicBezTo>
                    <a:lnTo>
                      <a:pt x="31270" y="1098"/>
                    </a:lnTo>
                    <a:cubicBezTo>
                      <a:pt x="31328" y="1117"/>
                      <a:pt x="31391" y="1128"/>
                      <a:pt x="31453" y="1128"/>
                    </a:cubicBezTo>
                    <a:cubicBezTo>
                      <a:pt x="31542" y="1128"/>
                      <a:pt x="31632" y="1106"/>
                      <a:pt x="31714" y="1051"/>
                    </a:cubicBezTo>
                    <a:cubicBezTo>
                      <a:pt x="31691" y="747"/>
                      <a:pt x="31667" y="444"/>
                      <a:pt x="31667" y="117"/>
                    </a:cubicBezTo>
                    <a:cubicBezTo>
                      <a:pt x="30243" y="47"/>
                      <a:pt x="28818" y="0"/>
                      <a:pt x="273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</p:grpSp>
      <p:grpSp>
        <p:nvGrpSpPr>
          <p:cNvPr id="66" name="Group 65"/>
          <p:cNvGrpSpPr/>
          <p:nvPr/>
        </p:nvGrpSpPr>
        <p:grpSpPr>
          <a:xfrm>
            <a:off x="5330289" y="3665722"/>
            <a:ext cx="2105526" cy="1082842"/>
            <a:chOff x="445170" y="3132777"/>
            <a:chExt cx="2105526" cy="1082842"/>
          </a:xfrm>
        </p:grpSpPr>
        <p:sp>
          <p:nvSpPr>
            <p:cNvPr id="67" name="Rounded Rectangle 66"/>
            <p:cNvSpPr/>
            <p:nvPr/>
          </p:nvSpPr>
          <p:spPr>
            <a:xfrm>
              <a:off x="445170" y="3132777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68" name="Picture 67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3238" t="16165" r="13401" b="22481"/>
            <a:stretch/>
          </p:blipFill>
          <p:spPr>
            <a:xfrm>
              <a:off x="665928" y="3325831"/>
              <a:ext cx="768361" cy="692033"/>
            </a:xfrm>
            <a:prstGeom prst="rect">
              <a:avLst/>
            </a:prstGeom>
          </p:spPr>
        </p:pic>
        <p:pic>
          <p:nvPicPr>
            <p:cNvPr id="69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53594" y="3351162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57" name="Picture 5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276644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39029" y="529041"/>
            <a:ext cx="4202621" cy="3121947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131539" y="119971"/>
            <a:ext cx="305608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Fast speech game.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369168" y="3611930"/>
            <a:ext cx="363548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1 </a:t>
            </a:r>
            <a:r>
              <a:rPr lang="en-US" sz="3600" dirty="0">
                <a:solidFill>
                  <a:schemeClr val="accent4">
                    <a:lumMod val="10000"/>
                  </a:schemeClr>
                </a:solidFill>
                <a:latin typeface="Myriad Pro" panose="020B0503030403020204" pitchFamily="34" charset="0"/>
              </a:rPr>
              <a:t> A shark/ swim</a:t>
            </a:r>
          </a:p>
        </p:txBody>
      </p:sp>
      <p:sp>
        <p:nvSpPr>
          <p:cNvPr id="9" name="Rounded Rectangular Callout 8"/>
          <p:cNvSpPr/>
          <p:nvPr/>
        </p:nvSpPr>
        <p:spPr>
          <a:xfrm>
            <a:off x="3808619" y="4187296"/>
            <a:ext cx="4663440" cy="822960"/>
          </a:xfrm>
          <a:prstGeom prst="wedgeRoundRectCallout">
            <a:avLst>
              <a:gd name="adj1" fmla="val -1088"/>
              <a:gd name="adj2" fmla="val 80757"/>
              <a:gd name="adj3" fmla="val 16667"/>
            </a:avLst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 a shark swim?</a:t>
            </a:r>
          </a:p>
        </p:txBody>
      </p:sp>
      <p:sp>
        <p:nvSpPr>
          <p:cNvPr id="10" name="Rounded Rectangular Callout 9"/>
          <p:cNvSpPr/>
          <p:nvPr/>
        </p:nvSpPr>
        <p:spPr>
          <a:xfrm>
            <a:off x="4586712" y="5342027"/>
            <a:ext cx="3200400" cy="822960"/>
          </a:xfrm>
          <a:prstGeom prst="wedgeRoundRectCallout">
            <a:avLst>
              <a:gd name="adj1" fmla="val -39434"/>
              <a:gd name="adj2" fmla="val 77833"/>
              <a:gd name="adj3" fmla="val 16667"/>
            </a:avLst>
          </a:prstGeom>
          <a:solidFill>
            <a:schemeClr val="accent6"/>
          </a:solidFill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Yes, it can.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66779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" name="Google Shape;774;p39"/>
          <p:cNvSpPr/>
          <p:nvPr/>
        </p:nvSpPr>
        <p:spPr>
          <a:xfrm rot="5873752">
            <a:off x="5484305" y="3529754"/>
            <a:ext cx="1223412" cy="2578676"/>
          </a:xfrm>
          <a:custGeom>
            <a:avLst/>
            <a:gdLst/>
            <a:ahLst/>
            <a:cxnLst/>
            <a:rect l="l" t="t" r="r" b="b"/>
            <a:pathLst>
              <a:path w="15466" h="23454" extrusionOk="0">
                <a:moveTo>
                  <a:pt x="4770" y="0"/>
                </a:moveTo>
                <a:cubicBezTo>
                  <a:pt x="4598" y="0"/>
                  <a:pt x="4426" y="22"/>
                  <a:pt x="4254" y="43"/>
                </a:cubicBezTo>
                <a:cubicBezTo>
                  <a:pt x="3677" y="134"/>
                  <a:pt x="3100" y="317"/>
                  <a:pt x="2614" y="560"/>
                </a:cubicBezTo>
                <a:cubicBezTo>
                  <a:pt x="2249" y="742"/>
                  <a:pt x="1945" y="985"/>
                  <a:pt x="1672" y="1258"/>
                </a:cubicBezTo>
                <a:cubicBezTo>
                  <a:pt x="1490" y="1410"/>
                  <a:pt x="1338" y="1593"/>
                  <a:pt x="1186" y="1775"/>
                </a:cubicBezTo>
                <a:cubicBezTo>
                  <a:pt x="1003" y="1988"/>
                  <a:pt x="851" y="2231"/>
                  <a:pt x="700" y="2474"/>
                </a:cubicBezTo>
                <a:cubicBezTo>
                  <a:pt x="639" y="2595"/>
                  <a:pt x="578" y="2717"/>
                  <a:pt x="517" y="2838"/>
                </a:cubicBezTo>
                <a:cubicBezTo>
                  <a:pt x="517" y="2838"/>
                  <a:pt x="517" y="2869"/>
                  <a:pt x="487" y="2869"/>
                </a:cubicBezTo>
                <a:cubicBezTo>
                  <a:pt x="335" y="3142"/>
                  <a:pt x="244" y="3385"/>
                  <a:pt x="153" y="3689"/>
                </a:cubicBezTo>
                <a:cubicBezTo>
                  <a:pt x="92" y="3841"/>
                  <a:pt x="62" y="4054"/>
                  <a:pt x="62" y="4236"/>
                </a:cubicBezTo>
                <a:cubicBezTo>
                  <a:pt x="1" y="4418"/>
                  <a:pt x="1" y="4570"/>
                  <a:pt x="1" y="4752"/>
                </a:cubicBezTo>
                <a:cubicBezTo>
                  <a:pt x="1" y="5026"/>
                  <a:pt x="1" y="5269"/>
                  <a:pt x="31" y="5512"/>
                </a:cubicBezTo>
                <a:cubicBezTo>
                  <a:pt x="31" y="5542"/>
                  <a:pt x="31" y="5573"/>
                  <a:pt x="31" y="5603"/>
                </a:cubicBezTo>
                <a:lnTo>
                  <a:pt x="31" y="5664"/>
                </a:lnTo>
                <a:lnTo>
                  <a:pt x="31" y="5755"/>
                </a:lnTo>
                <a:cubicBezTo>
                  <a:pt x="31" y="5785"/>
                  <a:pt x="31" y="5907"/>
                  <a:pt x="62" y="5968"/>
                </a:cubicBezTo>
                <a:lnTo>
                  <a:pt x="62" y="6059"/>
                </a:lnTo>
                <a:cubicBezTo>
                  <a:pt x="62" y="6150"/>
                  <a:pt x="92" y="6241"/>
                  <a:pt x="122" y="6332"/>
                </a:cubicBezTo>
                <a:cubicBezTo>
                  <a:pt x="183" y="6575"/>
                  <a:pt x="274" y="6818"/>
                  <a:pt x="365" y="7092"/>
                </a:cubicBezTo>
                <a:cubicBezTo>
                  <a:pt x="426" y="7274"/>
                  <a:pt x="517" y="7487"/>
                  <a:pt x="608" y="7700"/>
                </a:cubicBezTo>
                <a:lnTo>
                  <a:pt x="608" y="7730"/>
                </a:lnTo>
                <a:cubicBezTo>
                  <a:pt x="700" y="7973"/>
                  <a:pt x="851" y="8216"/>
                  <a:pt x="973" y="8429"/>
                </a:cubicBezTo>
                <a:cubicBezTo>
                  <a:pt x="1307" y="8885"/>
                  <a:pt x="1641" y="9310"/>
                  <a:pt x="2006" y="9735"/>
                </a:cubicBezTo>
                <a:cubicBezTo>
                  <a:pt x="2188" y="9918"/>
                  <a:pt x="2340" y="10100"/>
                  <a:pt x="2523" y="10313"/>
                </a:cubicBezTo>
                <a:cubicBezTo>
                  <a:pt x="2766" y="10616"/>
                  <a:pt x="2948" y="10890"/>
                  <a:pt x="3130" y="11163"/>
                </a:cubicBezTo>
                <a:cubicBezTo>
                  <a:pt x="3313" y="11437"/>
                  <a:pt x="3464" y="11741"/>
                  <a:pt x="3616" y="12075"/>
                </a:cubicBezTo>
                <a:cubicBezTo>
                  <a:pt x="3707" y="12318"/>
                  <a:pt x="3799" y="12591"/>
                  <a:pt x="3859" y="12865"/>
                </a:cubicBezTo>
                <a:cubicBezTo>
                  <a:pt x="3890" y="13108"/>
                  <a:pt x="3890" y="13381"/>
                  <a:pt x="3890" y="13655"/>
                </a:cubicBezTo>
                <a:cubicBezTo>
                  <a:pt x="3799" y="14232"/>
                  <a:pt x="3677" y="14809"/>
                  <a:pt x="3495" y="15356"/>
                </a:cubicBezTo>
                <a:cubicBezTo>
                  <a:pt x="3404" y="15538"/>
                  <a:pt x="3343" y="15751"/>
                  <a:pt x="3252" y="15903"/>
                </a:cubicBezTo>
                <a:cubicBezTo>
                  <a:pt x="3161" y="16055"/>
                  <a:pt x="3069" y="16328"/>
                  <a:pt x="2978" y="16541"/>
                </a:cubicBezTo>
                <a:cubicBezTo>
                  <a:pt x="2887" y="16784"/>
                  <a:pt x="2796" y="17057"/>
                  <a:pt x="2735" y="17331"/>
                </a:cubicBezTo>
                <a:cubicBezTo>
                  <a:pt x="2674" y="17544"/>
                  <a:pt x="2644" y="17756"/>
                  <a:pt x="2614" y="17999"/>
                </a:cubicBezTo>
                <a:cubicBezTo>
                  <a:pt x="2583" y="18273"/>
                  <a:pt x="2583" y="18546"/>
                  <a:pt x="2614" y="18820"/>
                </a:cubicBezTo>
                <a:cubicBezTo>
                  <a:pt x="2614" y="19124"/>
                  <a:pt x="2644" y="19397"/>
                  <a:pt x="2705" y="19670"/>
                </a:cubicBezTo>
                <a:cubicBezTo>
                  <a:pt x="2796" y="20187"/>
                  <a:pt x="2948" y="20643"/>
                  <a:pt x="3161" y="21098"/>
                </a:cubicBezTo>
                <a:cubicBezTo>
                  <a:pt x="3282" y="21311"/>
                  <a:pt x="3434" y="21493"/>
                  <a:pt x="3616" y="21645"/>
                </a:cubicBezTo>
                <a:lnTo>
                  <a:pt x="4042" y="22040"/>
                </a:lnTo>
                <a:cubicBezTo>
                  <a:pt x="4406" y="22374"/>
                  <a:pt x="4832" y="22648"/>
                  <a:pt x="5257" y="22891"/>
                </a:cubicBezTo>
                <a:cubicBezTo>
                  <a:pt x="5500" y="23043"/>
                  <a:pt x="5774" y="23164"/>
                  <a:pt x="6017" y="23256"/>
                </a:cubicBezTo>
                <a:cubicBezTo>
                  <a:pt x="6229" y="23316"/>
                  <a:pt x="6442" y="23377"/>
                  <a:pt x="6655" y="23407"/>
                </a:cubicBezTo>
                <a:cubicBezTo>
                  <a:pt x="6913" y="23438"/>
                  <a:pt x="7171" y="23453"/>
                  <a:pt x="7426" y="23453"/>
                </a:cubicBezTo>
                <a:cubicBezTo>
                  <a:pt x="7680" y="23453"/>
                  <a:pt x="7931" y="23438"/>
                  <a:pt x="8174" y="23407"/>
                </a:cubicBezTo>
                <a:cubicBezTo>
                  <a:pt x="8660" y="23347"/>
                  <a:pt x="9116" y="23225"/>
                  <a:pt x="9571" y="23043"/>
                </a:cubicBezTo>
                <a:cubicBezTo>
                  <a:pt x="10057" y="22861"/>
                  <a:pt x="10513" y="22618"/>
                  <a:pt x="10939" y="22344"/>
                </a:cubicBezTo>
                <a:cubicBezTo>
                  <a:pt x="11668" y="21767"/>
                  <a:pt x="12336" y="21098"/>
                  <a:pt x="12883" y="20339"/>
                </a:cubicBezTo>
                <a:cubicBezTo>
                  <a:pt x="13187" y="19944"/>
                  <a:pt x="13460" y="19488"/>
                  <a:pt x="13734" y="19063"/>
                </a:cubicBezTo>
                <a:cubicBezTo>
                  <a:pt x="13825" y="18880"/>
                  <a:pt x="13916" y="18698"/>
                  <a:pt x="14007" y="18516"/>
                </a:cubicBezTo>
                <a:lnTo>
                  <a:pt x="14068" y="18546"/>
                </a:lnTo>
                <a:cubicBezTo>
                  <a:pt x="14190" y="18273"/>
                  <a:pt x="14311" y="18030"/>
                  <a:pt x="14402" y="17817"/>
                </a:cubicBezTo>
                <a:cubicBezTo>
                  <a:pt x="14615" y="17331"/>
                  <a:pt x="14767" y="16845"/>
                  <a:pt x="14919" y="16328"/>
                </a:cubicBezTo>
                <a:cubicBezTo>
                  <a:pt x="14949" y="16237"/>
                  <a:pt x="14979" y="16116"/>
                  <a:pt x="15010" y="15994"/>
                </a:cubicBezTo>
                <a:cubicBezTo>
                  <a:pt x="15101" y="15690"/>
                  <a:pt x="15192" y="15356"/>
                  <a:pt x="15253" y="15022"/>
                </a:cubicBezTo>
                <a:cubicBezTo>
                  <a:pt x="15344" y="14505"/>
                  <a:pt x="15435" y="13989"/>
                  <a:pt x="15466" y="13442"/>
                </a:cubicBezTo>
                <a:lnTo>
                  <a:pt x="15466" y="12774"/>
                </a:lnTo>
                <a:cubicBezTo>
                  <a:pt x="15466" y="12500"/>
                  <a:pt x="15435" y="12257"/>
                  <a:pt x="15435" y="12014"/>
                </a:cubicBezTo>
                <a:cubicBezTo>
                  <a:pt x="15405" y="11832"/>
                  <a:pt x="15374" y="11649"/>
                  <a:pt x="15344" y="11467"/>
                </a:cubicBezTo>
                <a:cubicBezTo>
                  <a:pt x="15344" y="11133"/>
                  <a:pt x="15344" y="10799"/>
                  <a:pt x="15344" y="10464"/>
                </a:cubicBezTo>
                <a:cubicBezTo>
                  <a:pt x="15283" y="9918"/>
                  <a:pt x="15223" y="9371"/>
                  <a:pt x="15131" y="8824"/>
                </a:cubicBezTo>
                <a:cubicBezTo>
                  <a:pt x="15040" y="8368"/>
                  <a:pt x="14919" y="7882"/>
                  <a:pt x="14767" y="7426"/>
                </a:cubicBezTo>
                <a:lnTo>
                  <a:pt x="14676" y="7183"/>
                </a:lnTo>
                <a:cubicBezTo>
                  <a:pt x="14524" y="6758"/>
                  <a:pt x="14341" y="6332"/>
                  <a:pt x="14159" y="5937"/>
                </a:cubicBezTo>
                <a:cubicBezTo>
                  <a:pt x="14038" y="5694"/>
                  <a:pt x="13946" y="5482"/>
                  <a:pt x="13825" y="5269"/>
                </a:cubicBezTo>
                <a:cubicBezTo>
                  <a:pt x="13703" y="5056"/>
                  <a:pt x="13551" y="4874"/>
                  <a:pt x="13400" y="4692"/>
                </a:cubicBezTo>
                <a:cubicBezTo>
                  <a:pt x="13035" y="4266"/>
                  <a:pt x="12670" y="3871"/>
                  <a:pt x="12275" y="3507"/>
                </a:cubicBezTo>
                <a:cubicBezTo>
                  <a:pt x="11911" y="3173"/>
                  <a:pt x="11516" y="2838"/>
                  <a:pt x="11182" y="2565"/>
                </a:cubicBezTo>
                <a:cubicBezTo>
                  <a:pt x="10756" y="2231"/>
                  <a:pt x="10331" y="1896"/>
                  <a:pt x="9875" y="1623"/>
                </a:cubicBezTo>
                <a:cubicBezTo>
                  <a:pt x="9480" y="1380"/>
                  <a:pt x="9085" y="1137"/>
                  <a:pt x="8629" y="894"/>
                </a:cubicBezTo>
                <a:cubicBezTo>
                  <a:pt x="8174" y="681"/>
                  <a:pt x="7688" y="499"/>
                  <a:pt x="7201" y="347"/>
                </a:cubicBezTo>
                <a:cubicBezTo>
                  <a:pt x="6746" y="195"/>
                  <a:pt x="6290" y="104"/>
                  <a:pt x="5834" y="74"/>
                </a:cubicBezTo>
                <a:cubicBezTo>
                  <a:pt x="5530" y="43"/>
                  <a:pt x="5227" y="13"/>
                  <a:pt x="4984" y="13"/>
                </a:cubicBezTo>
                <a:cubicBezTo>
                  <a:pt x="4912" y="4"/>
                  <a:pt x="4841" y="0"/>
                  <a:pt x="477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78" name="Google Shape;778;p39"/>
          <p:cNvGrpSpPr/>
          <p:nvPr/>
        </p:nvGrpSpPr>
        <p:grpSpPr>
          <a:xfrm>
            <a:off x="1468329" y="3655290"/>
            <a:ext cx="644115" cy="573069"/>
            <a:chOff x="1101247" y="2686592"/>
            <a:chExt cx="483086" cy="429802"/>
          </a:xfrm>
        </p:grpSpPr>
        <p:sp>
          <p:nvSpPr>
            <p:cNvPr id="779" name="Google Shape;779;p39"/>
            <p:cNvSpPr/>
            <p:nvPr/>
          </p:nvSpPr>
          <p:spPr>
            <a:xfrm rot="1519952">
              <a:off x="1231484" y="2733604"/>
              <a:ext cx="295208" cy="335779"/>
            </a:xfrm>
            <a:custGeom>
              <a:avLst/>
              <a:gdLst/>
              <a:ahLst/>
              <a:cxnLst/>
              <a:rect l="l" t="t" r="r" b="b"/>
              <a:pathLst>
                <a:path w="9692" h="11024" extrusionOk="0">
                  <a:moveTo>
                    <a:pt x="7355" y="1"/>
                  </a:moveTo>
                  <a:cubicBezTo>
                    <a:pt x="7318" y="1"/>
                    <a:pt x="7279" y="5"/>
                    <a:pt x="7239" y="15"/>
                  </a:cubicBezTo>
                  <a:cubicBezTo>
                    <a:pt x="5044" y="622"/>
                    <a:pt x="2989" y="1276"/>
                    <a:pt x="700" y="1393"/>
                  </a:cubicBezTo>
                  <a:cubicBezTo>
                    <a:pt x="21" y="1438"/>
                    <a:pt x="0" y="2494"/>
                    <a:pt x="639" y="2494"/>
                  </a:cubicBezTo>
                  <a:cubicBezTo>
                    <a:pt x="659" y="2494"/>
                    <a:pt x="679" y="2493"/>
                    <a:pt x="700" y="2491"/>
                  </a:cubicBezTo>
                  <a:cubicBezTo>
                    <a:pt x="2896" y="2280"/>
                    <a:pt x="5184" y="1930"/>
                    <a:pt x="7216" y="1019"/>
                  </a:cubicBezTo>
                  <a:lnTo>
                    <a:pt x="7239" y="1160"/>
                  </a:lnTo>
                  <a:cubicBezTo>
                    <a:pt x="7263" y="1416"/>
                    <a:pt x="7309" y="1650"/>
                    <a:pt x="7356" y="1883"/>
                  </a:cubicBezTo>
                  <a:cubicBezTo>
                    <a:pt x="5371" y="2677"/>
                    <a:pt x="3479" y="2934"/>
                    <a:pt x="1378" y="3191"/>
                  </a:cubicBezTo>
                  <a:cubicBezTo>
                    <a:pt x="817" y="3215"/>
                    <a:pt x="817" y="4032"/>
                    <a:pt x="1378" y="4079"/>
                  </a:cubicBezTo>
                  <a:cubicBezTo>
                    <a:pt x="1543" y="4088"/>
                    <a:pt x="1710" y="4093"/>
                    <a:pt x="1877" y="4093"/>
                  </a:cubicBezTo>
                  <a:cubicBezTo>
                    <a:pt x="3781" y="4093"/>
                    <a:pt x="5757" y="3501"/>
                    <a:pt x="7496" y="2771"/>
                  </a:cubicBezTo>
                  <a:cubicBezTo>
                    <a:pt x="7660" y="3588"/>
                    <a:pt x="7846" y="4406"/>
                    <a:pt x="8010" y="5223"/>
                  </a:cubicBezTo>
                  <a:cubicBezTo>
                    <a:pt x="8220" y="6204"/>
                    <a:pt x="8407" y="7185"/>
                    <a:pt x="8547" y="8165"/>
                  </a:cubicBezTo>
                  <a:cubicBezTo>
                    <a:pt x="8337" y="8165"/>
                    <a:pt x="8150" y="8189"/>
                    <a:pt x="7963" y="8236"/>
                  </a:cubicBezTo>
                  <a:cubicBezTo>
                    <a:pt x="7239" y="8422"/>
                    <a:pt x="6609" y="8889"/>
                    <a:pt x="6235" y="9543"/>
                  </a:cubicBezTo>
                  <a:cubicBezTo>
                    <a:pt x="5926" y="10096"/>
                    <a:pt x="5909" y="11024"/>
                    <a:pt x="6659" y="11024"/>
                  </a:cubicBezTo>
                  <a:cubicBezTo>
                    <a:pt x="6702" y="11024"/>
                    <a:pt x="6748" y="11021"/>
                    <a:pt x="6796" y="11015"/>
                  </a:cubicBezTo>
                  <a:cubicBezTo>
                    <a:pt x="7426" y="10898"/>
                    <a:pt x="8033" y="10641"/>
                    <a:pt x="8547" y="10244"/>
                  </a:cubicBezTo>
                  <a:cubicBezTo>
                    <a:pt x="8991" y="9917"/>
                    <a:pt x="9691" y="9356"/>
                    <a:pt x="9575" y="8796"/>
                  </a:cubicBezTo>
                  <a:cubicBezTo>
                    <a:pt x="9551" y="8749"/>
                    <a:pt x="9528" y="8703"/>
                    <a:pt x="9504" y="8656"/>
                  </a:cubicBezTo>
                  <a:cubicBezTo>
                    <a:pt x="9364" y="7418"/>
                    <a:pt x="9131" y="6180"/>
                    <a:pt x="8874" y="4943"/>
                  </a:cubicBezTo>
                  <a:cubicBezTo>
                    <a:pt x="8617" y="3728"/>
                    <a:pt x="8313" y="2467"/>
                    <a:pt x="7963" y="1230"/>
                  </a:cubicBezTo>
                  <a:cubicBezTo>
                    <a:pt x="7916" y="1043"/>
                    <a:pt x="7846" y="833"/>
                    <a:pt x="7776" y="646"/>
                  </a:cubicBezTo>
                  <a:cubicBezTo>
                    <a:pt x="7902" y="333"/>
                    <a:pt x="7672" y="1"/>
                    <a:pt x="7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39"/>
            <p:cNvSpPr/>
            <p:nvPr/>
          </p:nvSpPr>
          <p:spPr>
            <a:xfrm rot="1519952">
              <a:off x="1167917" y="2713725"/>
              <a:ext cx="147269" cy="344734"/>
            </a:xfrm>
            <a:custGeom>
              <a:avLst/>
              <a:gdLst/>
              <a:ahLst/>
              <a:cxnLst/>
              <a:rect l="l" t="t" r="r" b="b"/>
              <a:pathLst>
                <a:path w="4835" h="11318" extrusionOk="0">
                  <a:moveTo>
                    <a:pt x="2638" y="1"/>
                  </a:moveTo>
                  <a:cubicBezTo>
                    <a:pt x="2377" y="1"/>
                    <a:pt x="2102" y="219"/>
                    <a:pt x="2172" y="555"/>
                  </a:cubicBezTo>
                  <a:cubicBezTo>
                    <a:pt x="2780" y="3358"/>
                    <a:pt x="3247" y="6160"/>
                    <a:pt x="3620" y="8986"/>
                  </a:cubicBezTo>
                  <a:cubicBezTo>
                    <a:pt x="3525" y="8982"/>
                    <a:pt x="3431" y="8980"/>
                    <a:pt x="3338" y="8980"/>
                  </a:cubicBezTo>
                  <a:cubicBezTo>
                    <a:pt x="2854" y="8980"/>
                    <a:pt x="2385" y="9032"/>
                    <a:pt x="1915" y="9149"/>
                  </a:cubicBezTo>
                  <a:cubicBezTo>
                    <a:pt x="1262" y="9313"/>
                    <a:pt x="421" y="9570"/>
                    <a:pt x="117" y="10200"/>
                  </a:cubicBezTo>
                  <a:cubicBezTo>
                    <a:pt x="0" y="10387"/>
                    <a:pt x="0" y="10621"/>
                    <a:pt x="117" y="10784"/>
                  </a:cubicBezTo>
                  <a:cubicBezTo>
                    <a:pt x="389" y="11207"/>
                    <a:pt x="934" y="11317"/>
                    <a:pt x="1468" y="11317"/>
                  </a:cubicBezTo>
                  <a:cubicBezTo>
                    <a:pt x="1761" y="11317"/>
                    <a:pt x="2050" y="11284"/>
                    <a:pt x="2289" y="11251"/>
                  </a:cubicBezTo>
                  <a:cubicBezTo>
                    <a:pt x="2756" y="11181"/>
                    <a:pt x="3223" y="11041"/>
                    <a:pt x="3667" y="10831"/>
                  </a:cubicBezTo>
                  <a:cubicBezTo>
                    <a:pt x="3971" y="10667"/>
                    <a:pt x="4484" y="10457"/>
                    <a:pt x="4671" y="10154"/>
                  </a:cubicBezTo>
                  <a:cubicBezTo>
                    <a:pt x="4788" y="9897"/>
                    <a:pt x="4835" y="9617"/>
                    <a:pt x="4788" y="9360"/>
                  </a:cubicBezTo>
                  <a:cubicBezTo>
                    <a:pt x="4788" y="9219"/>
                    <a:pt x="4741" y="9079"/>
                    <a:pt x="4741" y="8939"/>
                  </a:cubicBezTo>
                  <a:cubicBezTo>
                    <a:pt x="4671" y="8425"/>
                    <a:pt x="4554" y="7935"/>
                    <a:pt x="4484" y="7445"/>
                  </a:cubicBezTo>
                  <a:cubicBezTo>
                    <a:pt x="4344" y="6627"/>
                    <a:pt x="4204" y="5833"/>
                    <a:pt x="4041" y="5039"/>
                  </a:cubicBezTo>
                  <a:cubicBezTo>
                    <a:pt x="3760" y="3451"/>
                    <a:pt x="3410" y="1887"/>
                    <a:pt x="3036" y="322"/>
                  </a:cubicBezTo>
                  <a:cubicBezTo>
                    <a:pt x="2980" y="98"/>
                    <a:pt x="2812" y="1"/>
                    <a:pt x="2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81" name="Google Shape;781;p39"/>
          <p:cNvSpPr/>
          <p:nvPr/>
        </p:nvSpPr>
        <p:spPr>
          <a:xfrm>
            <a:off x="5844867" y="765401"/>
            <a:ext cx="502287" cy="422384"/>
          </a:xfrm>
          <a:custGeom>
            <a:avLst/>
            <a:gdLst/>
            <a:ahLst/>
            <a:cxnLst/>
            <a:rect l="l" t="t" r="r" b="b"/>
            <a:pathLst>
              <a:path w="12729" h="10705" extrusionOk="0">
                <a:moveTo>
                  <a:pt x="10982" y="1"/>
                </a:moveTo>
                <a:cubicBezTo>
                  <a:pt x="10772" y="1"/>
                  <a:pt x="10517" y="77"/>
                  <a:pt x="10206" y="250"/>
                </a:cubicBezTo>
                <a:cubicBezTo>
                  <a:pt x="9207" y="791"/>
                  <a:pt x="8152" y="1277"/>
                  <a:pt x="6976" y="1277"/>
                </a:cubicBezTo>
                <a:cubicBezTo>
                  <a:pt x="6832" y="1277"/>
                  <a:pt x="6687" y="1269"/>
                  <a:pt x="6540" y="1254"/>
                </a:cubicBezTo>
                <a:lnTo>
                  <a:pt x="5535" y="1581"/>
                </a:lnTo>
                <a:cubicBezTo>
                  <a:pt x="5535" y="1908"/>
                  <a:pt x="5535" y="2258"/>
                  <a:pt x="5582" y="2585"/>
                </a:cubicBezTo>
                <a:cubicBezTo>
                  <a:pt x="5932" y="4477"/>
                  <a:pt x="5792" y="6298"/>
                  <a:pt x="4905" y="7980"/>
                </a:cubicBezTo>
                <a:lnTo>
                  <a:pt x="2780" y="7770"/>
                </a:lnTo>
                <a:lnTo>
                  <a:pt x="1612" y="8097"/>
                </a:lnTo>
                <a:cubicBezTo>
                  <a:pt x="1449" y="8213"/>
                  <a:pt x="1262" y="8330"/>
                  <a:pt x="1098" y="8447"/>
                </a:cubicBezTo>
                <a:cubicBezTo>
                  <a:pt x="608" y="8891"/>
                  <a:pt x="1" y="9404"/>
                  <a:pt x="234" y="10058"/>
                </a:cubicBezTo>
                <a:cubicBezTo>
                  <a:pt x="413" y="10563"/>
                  <a:pt x="864" y="10704"/>
                  <a:pt x="1351" y="10704"/>
                </a:cubicBezTo>
                <a:cubicBezTo>
                  <a:pt x="1562" y="10704"/>
                  <a:pt x="1780" y="10677"/>
                  <a:pt x="1986" y="10642"/>
                </a:cubicBezTo>
                <a:cubicBezTo>
                  <a:pt x="2593" y="10502"/>
                  <a:pt x="3200" y="10292"/>
                  <a:pt x="3831" y="10128"/>
                </a:cubicBezTo>
                <a:lnTo>
                  <a:pt x="4811" y="9544"/>
                </a:lnTo>
                <a:cubicBezTo>
                  <a:pt x="6680" y="8003"/>
                  <a:pt x="6726" y="5831"/>
                  <a:pt x="6796" y="3683"/>
                </a:cubicBezTo>
                <a:cubicBezTo>
                  <a:pt x="6726" y="3496"/>
                  <a:pt x="6656" y="3309"/>
                  <a:pt x="6610" y="3122"/>
                </a:cubicBezTo>
                <a:cubicBezTo>
                  <a:pt x="6567" y="2778"/>
                  <a:pt x="6504" y="2414"/>
                  <a:pt x="6970" y="2414"/>
                </a:cubicBezTo>
                <a:cubicBezTo>
                  <a:pt x="7009" y="2414"/>
                  <a:pt x="7053" y="2416"/>
                  <a:pt x="7100" y="2422"/>
                </a:cubicBezTo>
                <a:lnTo>
                  <a:pt x="10907" y="1254"/>
                </a:lnTo>
                <a:cubicBezTo>
                  <a:pt x="10977" y="2071"/>
                  <a:pt x="11093" y="3006"/>
                  <a:pt x="11187" y="3940"/>
                </a:cubicBezTo>
                <a:cubicBezTo>
                  <a:pt x="11257" y="4290"/>
                  <a:pt x="11327" y="4617"/>
                  <a:pt x="11397" y="4967"/>
                </a:cubicBezTo>
                <a:lnTo>
                  <a:pt x="11397" y="5925"/>
                </a:lnTo>
                <a:cubicBezTo>
                  <a:pt x="11365" y="5923"/>
                  <a:pt x="11332" y="5922"/>
                  <a:pt x="11298" y="5922"/>
                </a:cubicBezTo>
                <a:cubicBezTo>
                  <a:pt x="10469" y="5922"/>
                  <a:pt x="9135" y="6461"/>
                  <a:pt x="8641" y="7022"/>
                </a:cubicBezTo>
                <a:cubicBezTo>
                  <a:pt x="8058" y="7653"/>
                  <a:pt x="8291" y="8821"/>
                  <a:pt x="9085" y="8984"/>
                </a:cubicBezTo>
                <a:cubicBezTo>
                  <a:pt x="9669" y="9101"/>
                  <a:pt x="10299" y="9031"/>
                  <a:pt x="10883" y="9101"/>
                </a:cubicBezTo>
                <a:cubicBezTo>
                  <a:pt x="10964" y="9112"/>
                  <a:pt x="11040" y="9117"/>
                  <a:pt x="11112" y="9117"/>
                </a:cubicBezTo>
                <a:cubicBezTo>
                  <a:pt x="11782" y="9117"/>
                  <a:pt x="12050" y="8643"/>
                  <a:pt x="12261" y="8073"/>
                </a:cubicBezTo>
                <a:cubicBezTo>
                  <a:pt x="12728" y="6906"/>
                  <a:pt x="12471" y="5738"/>
                  <a:pt x="12331" y="4570"/>
                </a:cubicBezTo>
                <a:cubicBezTo>
                  <a:pt x="12308" y="4220"/>
                  <a:pt x="12284" y="3893"/>
                  <a:pt x="12238" y="3543"/>
                </a:cubicBezTo>
                <a:cubicBezTo>
                  <a:pt x="12098" y="2702"/>
                  <a:pt x="11934" y="1885"/>
                  <a:pt x="11817" y="1044"/>
                </a:cubicBezTo>
                <a:cubicBezTo>
                  <a:pt x="11719" y="435"/>
                  <a:pt x="11481" y="1"/>
                  <a:pt x="1098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82" name="Google Shape;782;p39"/>
          <p:cNvSpPr/>
          <p:nvPr/>
        </p:nvSpPr>
        <p:spPr>
          <a:xfrm rot="-492499">
            <a:off x="3380214" y="5329881"/>
            <a:ext cx="293125" cy="524572"/>
          </a:xfrm>
          <a:custGeom>
            <a:avLst/>
            <a:gdLst/>
            <a:ahLst/>
            <a:cxnLst/>
            <a:rect l="l" t="t" r="r" b="b"/>
            <a:pathLst>
              <a:path w="7381" h="13210" extrusionOk="0">
                <a:moveTo>
                  <a:pt x="3113" y="0"/>
                </a:moveTo>
                <a:cubicBezTo>
                  <a:pt x="2993" y="0"/>
                  <a:pt x="2884" y="66"/>
                  <a:pt x="2873" y="220"/>
                </a:cubicBezTo>
                <a:cubicBezTo>
                  <a:pt x="2756" y="2065"/>
                  <a:pt x="2780" y="3910"/>
                  <a:pt x="2920" y="5755"/>
                </a:cubicBezTo>
                <a:cubicBezTo>
                  <a:pt x="3013" y="7109"/>
                  <a:pt x="2850" y="8837"/>
                  <a:pt x="3177" y="10285"/>
                </a:cubicBezTo>
                <a:cubicBezTo>
                  <a:pt x="3081" y="10277"/>
                  <a:pt x="2985" y="10273"/>
                  <a:pt x="2889" y="10273"/>
                </a:cubicBezTo>
                <a:cubicBezTo>
                  <a:pt x="2403" y="10273"/>
                  <a:pt x="1925" y="10374"/>
                  <a:pt x="1495" y="10589"/>
                </a:cubicBezTo>
                <a:cubicBezTo>
                  <a:pt x="795" y="10916"/>
                  <a:pt x="1" y="11499"/>
                  <a:pt x="71" y="12317"/>
                </a:cubicBezTo>
                <a:cubicBezTo>
                  <a:pt x="126" y="12947"/>
                  <a:pt x="667" y="13209"/>
                  <a:pt x="1238" y="13209"/>
                </a:cubicBezTo>
                <a:cubicBezTo>
                  <a:pt x="1387" y="13209"/>
                  <a:pt x="1537" y="13191"/>
                  <a:pt x="1682" y="13157"/>
                </a:cubicBezTo>
                <a:cubicBezTo>
                  <a:pt x="2523" y="12971"/>
                  <a:pt x="3294" y="12527"/>
                  <a:pt x="3901" y="11920"/>
                </a:cubicBezTo>
                <a:cubicBezTo>
                  <a:pt x="4041" y="11780"/>
                  <a:pt x="4111" y="11616"/>
                  <a:pt x="4088" y="11453"/>
                </a:cubicBezTo>
                <a:cubicBezTo>
                  <a:pt x="4181" y="11406"/>
                  <a:pt x="4228" y="11336"/>
                  <a:pt x="4251" y="11266"/>
                </a:cubicBezTo>
                <a:cubicBezTo>
                  <a:pt x="4788" y="9725"/>
                  <a:pt x="4298" y="7810"/>
                  <a:pt x="4181" y="6198"/>
                </a:cubicBezTo>
                <a:cubicBezTo>
                  <a:pt x="4134" y="5428"/>
                  <a:pt x="4064" y="4657"/>
                  <a:pt x="3994" y="3910"/>
                </a:cubicBezTo>
                <a:lnTo>
                  <a:pt x="3994" y="3910"/>
                </a:lnTo>
                <a:cubicBezTo>
                  <a:pt x="4158" y="4096"/>
                  <a:pt x="4298" y="4283"/>
                  <a:pt x="4461" y="4493"/>
                </a:cubicBezTo>
                <a:cubicBezTo>
                  <a:pt x="4812" y="4961"/>
                  <a:pt x="4998" y="5568"/>
                  <a:pt x="5372" y="6011"/>
                </a:cubicBezTo>
                <a:cubicBezTo>
                  <a:pt x="5478" y="6125"/>
                  <a:pt x="5621" y="6177"/>
                  <a:pt x="5761" y="6177"/>
                </a:cubicBezTo>
                <a:cubicBezTo>
                  <a:pt x="6022" y="6177"/>
                  <a:pt x="6275" y="5997"/>
                  <a:pt x="6259" y="5708"/>
                </a:cubicBezTo>
                <a:cubicBezTo>
                  <a:pt x="6189" y="5077"/>
                  <a:pt x="5699" y="4423"/>
                  <a:pt x="5279" y="3956"/>
                </a:cubicBezTo>
                <a:cubicBezTo>
                  <a:pt x="4858" y="3466"/>
                  <a:pt x="4391" y="3069"/>
                  <a:pt x="3854" y="2719"/>
                </a:cubicBezTo>
                <a:cubicBezTo>
                  <a:pt x="3784" y="2228"/>
                  <a:pt x="3714" y="1738"/>
                  <a:pt x="3644" y="1224"/>
                </a:cubicBezTo>
                <a:lnTo>
                  <a:pt x="3644" y="1224"/>
                </a:lnTo>
                <a:cubicBezTo>
                  <a:pt x="4041" y="1481"/>
                  <a:pt x="4485" y="1668"/>
                  <a:pt x="4858" y="1948"/>
                </a:cubicBezTo>
                <a:cubicBezTo>
                  <a:pt x="5162" y="2158"/>
                  <a:pt x="5442" y="2438"/>
                  <a:pt x="5652" y="2742"/>
                </a:cubicBezTo>
                <a:cubicBezTo>
                  <a:pt x="5862" y="3046"/>
                  <a:pt x="5909" y="3419"/>
                  <a:pt x="6189" y="3699"/>
                </a:cubicBezTo>
                <a:cubicBezTo>
                  <a:pt x="6313" y="3832"/>
                  <a:pt x="6491" y="3900"/>
                  <a:pt x="6664" y="3900"/>
                </a:cubicBezTo>
                <a:cubicBezTo>
                  <a:pt x="6917" y="3900"/>
                  <a:pt x="7161" y="3757"/>
                  <a:pt x="7217" y="3466"/>
                </a:cubicBezTo>
                <a:cubicBezTo>
                  <a:pt x="7380" y="2625"/>
                  <a:pt x="6516" y="1784"/>
                  <a:pt x="5862" y="1294"/>
                </a:cubicBezTo>
                <a:cubicBezTo>
                  <a:pt x="5232" y="804"/>
                  <a:pt x="4298" y="267"/>
                  <a:pt x="3434" y="220"/>
                </a:cubicBezTo>
                <a:cubicBezTo>
                  <a:pt x="3397" y="84"/>
                  <a:pt x="3248" y="0"/>
                  <a:pt x="311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83" name="Google Shape;783;p39"/>
          <p:cNvSpPr/>
          <p:nvPr/>
        </p:nvSpPr>
        <p:spPr>
          <a:xfrm rot="448387">
            <a:off x="9834101" y="3919266"/>
            <a:ext cx="365049" cy="621911"/>
          </a:xfrm>
          <a:custGeom>
            <a:avLst/>
            <a:gdLst/>
            <a:ahLst/>
            <a:cxnLst/>
            <a:rect l="l" t="t" r="r" b="b"/>
            <a:pathLst>
              <a:path w="6773" h="11538" extrusionOk="0">
                <a:moveTo>
                  <a:pt x="3457" y="0"/>
                </a:moveTo>
                <a:cubicBezTo>
                  <a:pt x="3332" y="0"/>
                  <a:pt x="3190" y="97"/>
                  <a:pt x="3176" y="234"/>
                </a:cubicBezTo>
                <a:cubicBezTo>
                  <a:pt x="2943" y="1892"/>
                  <a:pt x="3083" y="3620"/>
                  <a:pt x="3083" y="5302"/>
                </a:cubicBezTo>
                <a:cubicBezTo>
                  <a:pt x="3083" y="6563"/>
                  <a:pt x="3083" y="7871"/>
                  <a:pt x="3130" y="9155"/>
                </a:cubicBezTo>
                <a:cubicBezTo>
                  <a:pt x="2265" y="9155"/>
                  <a:pt x="1145" y="9529"/>
                  <a:pt x="537" y="10136"/>
                </a:cubicBezTo>
                <a:cubicBezTo>
                  <a:pt x="234" y="10416"/>
                  <a:pt x="0" y="10837"/>
                  <a:pt x="210" y="11210"/>
                </a:cubicBezTo>
                <a:cubicBezTo>
                  <a:pt x="361" y="11466"/>
                  <a:pt x="656" y="11537"/>
                  <a:pt x="960" y="11537"/>
                </a:cubicBezTo>
                <a:cubicBezTo>
                  <a:pt x="1128" y="11537"/>
                  <a:pt x="1298" y="11515"/>
                  <a:pt x="1448" y="11490"/>
                </a:cubicBezTo>
                <a:cubicBezTo>
                  <a:pt x="1939" y="11420"/>
                  <a:pt x="2429" y="11257"/>
                  <a:pt x="2873" y="11023"/>
                </a:cubicBezTo>
                <a:cubicBezTo>
                  <a:pt x="3083" y="10930"/>
                  <a:pt x="3270" y="10813"/>
                  <a:pt x="3433" y="10696"/>
                </a:cubicBezTo>
                <a:cubicBezTo>
                  <a:pt x="3474" y="10707"/>
                  <a:pt x="3513" y="10713"/>
                  <a:pt x="3552" y="10713"/>
                </a:cubicBezTo>
                <a:cubicBezTo>
                  <a:pt x="3758" y="10713"/>
                  <a:pt x="3924" y="10563"/>
                  <a:pt x="3924" y="10346"/>
                </a:cubicBezTo>
                <a:cubicBezTo>
                  <a:pt x="3970" y="8595"/>
                  <a:pt x="3900" y="6820"/>
                  <a:pt x="3877" y="5045"/>
                </a:cubicBezTo>
                <a:cubicBezTo>
                  <a:pt x="3854" y="4181"/>
                  <a:pt x="3877" y="3317"/>
                  <a:pt x="3830" y="2453"/>
                </a:cubicBezTo>
                <a:lnTo>
                  <a:pt x="3830" y="2453"/>
                </a:lnTo>
                <a:cubicBezTo>
                  <a:pt x="4461" y="3340"/>
                  <a:pt x="5301" y="4064"/>
                  <a:pt x="5955" y="4998"/>
                </a:cubicBezTo>
                <a:cubicBezTo>
                  <a:pt x="6037" y="5135"/>
                  <a:pt x="6169" y="5197"/>
                  <a:pt x="6299" y="5197"/>
                </a:cubicBezTo>
                <a:cubicBezTo>
                  <a:pt x="6503" y="5197"/>
                  <a:pt x="6703" y="5045"/>
                  <a:pt x="6703" y="4788"/>
                </a:cubicBezTo>
                <a:cubicBezTo>
                  <a:pt x="6773" y="4017"/>
                  <a:pt x="6095" y="3504"/>
                  <a:pt x="5535" y="3060"/>
                </a:cubicBezTo>
                <a:cubicBezTo>
                  <a:pt x="4764" y="2476"/>
                  <a:pt x="4134" y="1682"/>
                  <a:pt x="3737" y="795"/>
                </a:cubicBezTo>
                <a:cubicBezTo>
                  <a:pt x="3713" y="584"/>
                  <a:pt x="3690" y="374"/>
                  <a:pt x="3643" y="164"/>
                </a:cubicBezTo>
                <a:cubicBezTo>
                  <a:pt x="3624" y="48"/>
                  <a:pt x="3545" y="0"/>
                  <a:pt x="345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84" name="Google Shape;784;p39"/>
          <p:cNvSpPr/>
          <p:nvPr/>
        </p:nvSpPr>
        <p:spPr>
          <a:xfrm>
            <a:off x="10602001" y="5602155"/>
            <a:ext cx="502289" cy="412304"/>
          </a:xfrm>
          <a:custGeom>
            <a:avLst/>
            <a:gdLst/>
            <a:ahLst/>
            <a:cxnLst/>
            <a:rect l="l" t="t" r="r" b="b"/>
            <a:pathLst>
              <a:path w="12308" h="10103" extrusionOk="0">
                <a:moveTo>
                  <a:pt x="7918" y="1"/>
                </a:moveTo>
                <a:cubicBezTo>
                  <a:pt x="7684" y="1"/>
                  <a:pt x="7474" y="211"/>
                  <a:pt x="7474" y="445"/>
                </a:cubicBezTo>
                <a:lnTo>
                  <a:pt x="7474" y="468"/>
                </a:lnTo>
                <a:lnTo>
                  <a:pt x="7474" y="491"/>
                </a:lnTo>
                <a:cubicBezTo>
                  <a:pt x="7310" y="912"/>
                  <a:pt x="6797" y="1425"/>
                  <a:pt x="6563" y="1776"/>
                </a:cubicBezTo>
                <a:cubicBezTo>
                  <a:pt x="6236" y="2243"/>
                  <a:pt x="5886" y="2733"/>
                  <a:pt x="5559" y="3200"/>
                </a:cubicBezTo>
                <a:cubicBezTo>
                  <a:pt x="4998" y="3994"/>
                  <a:pt x="4438" y="4788"/>
                  <a:pt x="3854" y="5536"/>
                </a:cubicBezTo>
                <a:cubicBezTo>
                  <a:pt x="3714" y="5395"/>
                  <a:pt x="3574" y="5279"/>
                  <a:pt x="3410" y="5185"/>
                </a:cubicBezTo>
                <a:cubicBezTo>
                  <a:pt x="2992" y="4912"/>
                  <a:pt x="2508" y="4771"/>
                  <a:pt x="2010" y="4771"/>
                </a:cubicBezTo>
                <a:cubicBezTo>
                  <a:pt x="1785" y="4771"/>
                  <a:pt x="1557" y="4800"/>
                  <a:pt x="1332" y="4858"/>
                </a:cubicBezTo>
                <a:cubicBezTo>
                  <a:pt x="725" y="4998"/>
                  <a:pt x="1" y="5676"/>
                  <a:pt x="678" y="6213"/>
                </a:cubicBezTo>
                <a:cubicBezTo>
                  <a:pt x="1192" y="6610"/>
                  <a:pt x="1776" y="6843"/>
                  <a:pt x="2406" y="6937"/>
                </a:cubicBezTo>
                <a:cubicBezTo>
                  <a:pt x="2633" y="6978"/>
                  <a:pt x="2924" y="7024"/>
                  <a:pt x="3206" y="7024"/>
                </a:cubicBezTo>
                <a:cubicBezTo>
                  <a:pt x="3563" y="7024"/>
                  <a:pt x="3905" y="6951"/>
                  <a:pt x="4088" y="6703"/>
                </a:cubicBezTo>
                <a:cubicBezTo>
                  <a:pt x="4111" y="6657"/>
                  <a:pt x="4134" y="6610"/>
                  <a:pt x="4134" y="6563"/>
                </a:cubicBezTo>
                <a:cubicBezTo>
                  <a:pt x="4928" y="5629"/>
                  <a:pt x="5629" y="4625"/>
                  <a:pt x="6306" y="3644"/>
                </a:cubicBezTo>
                <a:cubicBezTo>
                  <a:pt x="6703" y="3107"/>
                  <a:pt x="7077" y="2546"/>
                  <a:pt x="7450" y="2009"/>
                </a:cubicBezTo>
                <a:cubicBezTo>
                  <a:pt x="7637" y="1729"/>
                  <a:pt x="7988" y="1355"/>
                  <a:pt x="8221" y="958"/>
                </a:cubicBezTo>
                <a:cubicBezTo>
                  <a:pt x="8712" y="1262"/>
                  <a:pt x="9202" y="1542"/>
                  <a:pt x="9739" y="1799"/>
                </a:cubicBezTo>
                <a:cubicBezTo>
                  <a:pt x="10229" y="2079"/>
                  <a:pt x="10767" y="2313"/>
                  <a:pt x="11304" y="2500"/>
                </a:cubicBezTo>
                <a:cubicBezTo>
                  <a:pt x="11047" y="3527"/>
                  <a:pt x="10767" y="4555"/>
                  <a:pt x="10463" y="5582"/>
                </a:cubicBezTo>
                <a:cubicBezTo>
                  <a:pt x="10159" y="6540"/>
                  <a:pt x="9739" y="7521"/>
                  <a:pt x="9529" y="8501"/>
                </a:cubicBezTo>
                <a:cubicBezTo>
                  <a:pt x="9280" y="8439"/>
                  <a:pt x="9020" y="8418"/>
                  <a:pt x="8764" y="8418"/>
                </a:cubicBezTo>
                <a:cubicBezTo>
                  <a:pt x="8636" y="8418"/>
                  <a:pt x="8509" y="8424"/>
                  <a:pt x="8385" y="8431"/>
                </a:cubicBezTo>
                <a:cubicBezTo>
                  <a:pt x="7871" y="8478"/>
                  <a:pt x="7217" y="8665"/>
                  <a:pt x="7170" y="9295"/>
                </a:cubicBezTo>
                <a:cubicBezTo>
                  <a:pt x="7114" y="9900"/>
                  <a:pt x="7676" y="10102"/>
                  <a:pt x="8338" y="10102"/>
                </a:cubicBezTo>
                <a:cubicBezTo>
                  <a:pt x="9056" y="10102"/>
                  <a:pt x="9891" y="9865"/>
                  <a:pt x="10183" y="9646"/>
                </a:cubicBezTo>
                <a:cubicBezTo>
                  <a:pt x="10370" y="9506"/>
                  <a:pt x="10440" y="9225"/>
                  <a:pt x="10346" y="8992"/>
                </a:cubicBezTo>
                <a:cubicBezTo>
                  <a:pt x="11374" y="7100"/>
                  <a:pt x="11747" y="4672"/>
                  <a:pt x="12191" y="2570"/>
                </a:cubicBezTo>
                <a:cubicBezTo>
                  <a:pt x="12191" y="2500"/>
                  <a:pt x="12191" y="2430"/>
                  <a:pt x="12168" y="2336"/>
                </a:cubicBezTo>
                <a:cubicBezTo>
                  <a:pt x="12308" y="2173"/>
                  <a:pt x="12261" y="1939"/>
                  <a:pt x="12098" y="1822"/>
                </a:cubicBezTo>
                <a:cubicBezTo>
                  <a:pt x="11514" y="1449"/>
                  <a:pt x="10907" y="1145"/>
                  <a:pt x="10253" y="912"/>
                </a:cubicBezTo>
                <a:lnTo>
                  <a:pt x="8244" y="48"/>
                </a:lnTo>
                <a:cubicBezTo>
                  <a:pt x="8151" y="1"/>
                  <a:pt x="8058" y="1"/>
                  <a:pt x="79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85" name="Google Shape;785;p39"/>
          <p:cNvSpPr/>
          <p:nvPr/>
        </p:nvSpPr>
        <p:spPr>
          <a:xfrm rot="1800062">
            <a:off x="8088552" y="4885991"/>
            <a:ext cx="464744" cy="1213652"/>
          </a:xfrm>
          <a:custGeom>
            <a:avLst/>
            <a:gdLst/>
            <a:ahLst/>
            <a:cxnLst/>
            <a:rect l="l" t="t" r="r" b="b"/>
            <a:pathLst>
              <a:path w="7614" h="19885" extrusionOk="0">
                <a:moveTo>
                  <a:pt x="1775" y="1148"/>
                </a:moveTo>
                <a:cubicBezTo>
                  <a:pt x="1782" y="1148"/>
                  <a:pt x="1790" y="1149"/>
                  <a:pt x="1799" y="1150"/>
                </a:cubicBezTo>
                <a:cubicBezTo>
                  <a:pt x="1810" y="1162"/>
                  <a:pt x="1828" y="1168"/>
                  <a:pt x="1848" y="1168"/>
                </a:cubicBezTo>
                <a:cubicBezTo>
                  <a:pt x="1869" y="1168"/>
                  <a:pt x="1892" y="1162"/>
                  <a:pt x="1915" y="1150"/>
                </a:cubicBezTo>
                <a:cubicBezTo>
                  <a:pt x="2149" y="1291"/>
                  <a:pt x="2359" y="1477"/>
                  <a:pt x="2499" y="1711"/>
                </a:cubicBezTo>
                <a:cubicBezTo>
                  <a:pt x="3317" y="2879"/>
                  <a:pt x="3130" y="4233"/>
                  <a:pt x="2639" y="5517"/>
                </a:cubicBezTo>
                <a:cubicBezTo>
                  <a:pt x="2546" y="5261"/>
                  <a:pt x="2453" y="5027"/>
                  <a:pt x="2383" y="4770"/>
                </a:cubicBezTo>
                <a:cubicBezTo>
                  <a:pt x="2291" y="4518"/>
                  <a:pt x="1318" y="1148"/>
                  <a:pt x="1775" y="1148"/>
                </a:cubicBezTo>
                <a:close/>
                <a:moveTo>
                  <a:pt x="5008" y="10431"/>
                </a:moveTo>
                <a:cubicBezTo>
                  <a:pt x="5650" y="10431"/>
                  <a:pt x="6241" y="10794"/>
                  <a:pt x="6493" y="11402"/>
                </a:cubicBezTo>
                <a:cubicBezTo>
                  <a:pt x="6983" y="12197"/>
                  <a:pt x="6866" y="13224"/>
                  <a:pt x="6236" y="13925"/>
                </a:cubicBezTo>
                <a:cubicBezTo>
                  <a:pt x="6096" y="13528"/>
                  <a:pt x="5979" y="13224"/>
                  <a:pt x="5909" y="13061"/>
                </a:cubicBezTo>
                <a:cubicBezTo>
                  <a:pt x="5559" y="12173"/>
                  <a:pt x="5162" y="11309"/>
                  <a:pt x="4788" y="10445"/>
                </a:cubicBezTo>
                <a:cubicBezTo>
                  <a:pt x="4862" y="10436"/>
                  <a:pt x="4935" y="10431"/>
                  <a:pt x="5008" y="10431"/>
                </a:cubicBezTo>
                <a:close/>
                <a:moveTo>
                  <a:pt x="2476" y="7456"/>
                </a:moveTo>
                <a:cubicBezTo>
                  <a:pt x="2826" y="8250"/>
                  <a:pt x="3177" y="9044"/>
                  <a:pt x="3550" y="9838"/>
                </a:cubicBezTo>
                <a:lnTo>
                  <a:pt x="3644" y="10025"/>
                </a:lnTo>
                <a:cubicBezTo>
                  <a:pt x="3013" y="10515"/>
                  <a:pt x="2453" y="11309"/>
                  <a:pt x="2406" y="12080"/>
                </a:cubicBezTo>
                <a:cubicBezTo>
                  <a:pt x="2383" y="12944"/>
                  <a:pt x="3083" y="13691"/>
                  <a:pt x="3737" y="14182"/>
                </a:cubicBezTo>
                <a:cubicBezTo>
                  <a:pt x="3770" y="14205"/>
                  <a:pt x="3805" y="14215"/>
                  <a:pt x="3838" y="14215"/>
                </a:cubicBezTo>
                <a:cubicBezTo>
                  <a:pt x="3971" y="14215"/>
                  <a:pt x="4082" y="14055"/>
                  <a:pt x="3971" y="13925"/>
                </a:cubicBezTo>
                <a:cubicBezTo>
                  <a:pt x="3620" y="13598"/>
                  <a:pt x="3363" y="13201"/>
                  <a:pt x="3177" y="12780"/>
                </a:cubicBezTo>
                <a:cubicBezTo>
                  <a:pt x="2920" y="12103"/>
                  <a:pt x="3247" y="11519"/>
                  <a:pt x="3690" y="11029"/>
                </a:cubicBezTo>
                <a:cubicBezTo>
                  <a:pt x="3784" y="10959"/>
                  <a:pt x="3877" y="10889"/>
                  <a:pt x="3971" y="10795"/>
                </a:cubicBezTo>
                <a:cubicBezTo>
                  <a:pt x="4321" y="11589"/>
                  <a:pt x="4671" y="12360"/>
                  <a:pt x="5021" y="13131"/>
                </a:cubicBezTo>
                <a:lnTo>
                  <a:pt x="5325" y="13714"/>
                </a:lnTo>
                <a:cubicBezTo>
                  <a:pt x="5395" y="13971"/>
                  <a:pt x="5489" y="14205"/>
                  <a:pt x="5582" y="14462"/>
                </a:cubicBezTo>
                <a:cubicBezTo>
                  <a:pt x="5061" y="14765"/>
                  <a:pt x="4480" y="14908"/>
                  <a:pt x="3876" y="14908"/>
                </a:cubicBezTo>
                <a:cubicBezTo>
                  <a:pt x="3830" y="14908"/>
                  <a:pt x="3783" y="14907"/>
                  <a:pt x="3737" y="14905"/>
                </a:cubicBezTo>
                <a:cubicBezTo>
                  <a:pt x="1355" y="14765"/>
                  <a:pt x="654" y="11893"/>
                  <a:pt x="1262" y="9978"/>
                </a:cubicBezTo>
                <a:cubicBezTo>
                  <a:pt x="1565" y="9091"/>
                  <a:pt x="1986" y="8250"/>
                  <a:pt x="2476" y="7456"/>
                </a:cubicBezTo>
                <a:close/>
                <a:moveTo>
                  <a:pt x="1481" y="1"/>
                </a:moveTo>
                <a:cubicBezTo>
                  <a:pt x="1439" y="1"/>
                  <a:pt x="1397" y="2"/>
                  <a:pt x="1355" y="6"/>
                </a:cubicBezTo>
                <a:cubicBezTo>
                  <a:pt x="24" y="123"/>
                  <a:pt x="234" y="1547"/>
                  <a:pt x="608" y="2435"/>
                </a:cubicBezTo>
                <a:cubicBezTo>
                  <a:pt x="631" y="2528"/>
                  <a:pt x="678" y="2622"/>
                  <a:pt x="724" y="2715"/>
                </a:cubicBezTo>
                <a:cubicBezTo>
                  <a:pt x="981" y="4070"/>
                  <a:pt x="1659" y="5494"/>
                  <a:pt x="2102" y="6592"/>
                </a:cubicBezTo>
                <a:lnTo>
                  <a:pt x="2149" y="6685"/>
                </a:lnTo>
                <a:cubicBezTo>
                  <a:pt x="1892" y="7199"/>
                  <a:pt x="1635" y="7666"/>
                  <a:pt x="1402" y="8110"/>
                </a:cubicBezTo>
                <a:cubicBezTo>
                  <a:pt x="538" y="9814"/>
                  <a:pt x="1" y="11636"/>
                  <a:pt x="865" y="13458"/>
                </a:cubicBezTo>
                <a:cubicBezTo>
                  <a:pt x="1533" y="14832"/>
                  <a:pt x="2586" y="15689"/>
                  <a:pt x="3963" y="15689"/>
                </a:cubicBezTo>
                <a:cubicBezTo>
                  <a:pt x="4318" y="15689"/>
                  <a:pt x="4695" y="15632"/>
                  <a:pt x="5092" y="15513"/>
                </a:cubicBezTo>
                <a:cubicBezTo>
                  <a:pt x="5348" y="15419"/>
                  <a:pt x="5582" y="15326"/>
                  <a:pt x="5815" y="15186"/>
                </a:cubicBezTo>
                <a:cubicBezTo>
                  <a:pt x="6283" y="16680"/>
                  <a:pt x="6586" y="18175"/>
                  <a:pt x="6166" y="18782"/>
                </a:cubicBezTo>
                <a:cubicBezTo>
                  <a:pt x="6060" y="18862"/>
                  <a:pt x="5931" y="18904"/>
                  <a:pt x="5805" y="18904"/>
                </a:cubicBezTo>
                <a:cubicBezTo>
                  <a:pt x="5710" y="18904"/>
                  <a:pt x="5616" y="18879"/>
                  <a:pt x="5535" y="18829"/>
                </a:cubicBezTo>
                <a:cubicBezTo>
                  <a:pt x="5559" y="18759"/>
                  <a:pt x="5559" y="18712"/>
                  <a:pt x="5559" y="18642"/>
                </a:cubicBezTo>
                <a:cubicBezTo>
                  <a:pt x="5512" y="18105"/>
                  <a:pt x="5255" y="17755"/>
                  <a:pt x="4695" y="17755"/>
                </a:cubicBezTo>
                <a:cubicBezTo>
                  <a:pt x="4484" y="17755"/>
                  <a:pt x="4321" y="17871"/>
                  <a:pt x="4227" y="18035"/>
                </a:cubicBezTo>
                <a:cubicBezTo>
                  <a:pt x="3790" y="19025"/>
                  <a:pt x="4761" y="19857"/>
                  <a:pt x="5706" y="19857"/>
                </a:cubicBezTo>
                <a:cubicBezTo>
                  <a:pt x="5719" y="19857"/>
                  <a:pt x="5732" y="19857"/>
                  <a:pt x="5745" y="19856"/>
                </a:cubicBezTo>
                <a:cubicBezTo>
                  <a:pt x="5825" y="19875"/>
                  <a:pt x="5904" y="19884"/>
                  <a:pt x="5982" y="19884"/>
                </a:cubicBezTo>
                <a:cubicBezTo>
                  <a:pt x="6386" y="19884"/>
                  <a:pt x="6753" y="19641"/>
                  <a:pt x="6890" y="19249"/>
                </a:cubicBezTo>
                <a:cubicBezTo>
                  <a:pt x="7357" y="18549"/>
                  <a:pt x="7193" y="17498"/>
                  <a:pt x="6913" y="16517"/>
                </a:cubicBezTo>
                <a:cubicBezTo>
                  <a:pt x="6796" y="15863"/>
                  <a:pt x="6609" y="15232"/>
                  <a:pt x="6446" y="14672"/>
                </a:cubicBezTo>
                <a:cubicBezTo>
                  <a:pt x="7193" y="13971"/>
                  <a:pt x="7614" y="12967"/>
                  <a:pt x="7614" y="11940"/>
                </a:cubicBezTo>
                <a:cubicBezTo>
                  <a:pt x="7554" y="10546"/>
                  <a:pt x="6407" y="9508"/>
                  <a:pt x="5100" y="9508"/>
                </a:cubicBezTo>
                <a:cubicBezTo>
                  <a:pt x="4875" y="9508"/>
                  <a:pt x="4645" y="9539"/>
                  <a:pt x="4414" y="9604"/>
                </a:cubicBezTo>
                <a:cubicBezTo>
                  <a:pt x="4134" y="9020"/>
                  <a:pt x="3877" y="8437"/>
                  <a:pt x="3620" y="7829"/>
                </a:cubicBezTo>
                <a:cubicBezTo>
                  <a:pt x="3410" y="7362"/>
                  <a:pt x="3223" y="6919"/>
                  <a:pt x="3036" y="6452"/>
                </a:cubicBezTo>
                <a:cubicBezTo>
                  <a:pt x="3177" y="6171"/>
                  <a:pt x="3340" y="5844"/>
                  <a:pt x="3457" y="5541"/>
                </a:cubicBezTo>
                <a:cubicBezTo>
                  <a:pt x="3947" y="4397"/>
                  <a:pt x="4111" y="3112"/>
                  <a:pt x="3667" y="1921"/>
                </a:cubicBezTo>
                <a:cubicBezTo>
                  <a:pt x="3330" y="1069"/>
                  <a:pt x="2498" y="1"/>
                  <a:pt x="148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" name="Google Shape;1547;p31"/>
          <p:cNvSpPr/>
          <p:nvPr/>
        </p:nvSpPr>
        <p:spPr>
          <a:xfrm>
            <a:off x="1823485" y="530894"/>
            <a:ext cx="8260683" cy="5725527"/>
          </a:xfrm>
          <a:custGeom>
            <a:avLst/>
            <a:gdLst/>
            <a:ahLst/>
            <a:cxnLst/>
            <a:rect l="l" t="t" r="r" b="b"/>
            <a:pathLst>
              <a:path w="168727" h="128617" extrusionOk="0">
                <a:moveTo>
                  <a:pt x="18820" y="1"/>
                </a:moveTo>
                <a:cubicBezTo>
                  <a:pt x="17089" y="1"/>
                  <a:pt x="15567" y="1292"/>
                  <a:pt x="15319" y="3083"/>
                </a:cubicBezTo>
                <a:lnTo>
                  <a:pt x="14286" y="9982"/>
                </a:lnTo>
                <a:cubicBezTo>
                  <a:pt x="14286" y="9982"/>
                  <a:pt x="14803" y="11897"/>
                  <a:pt x="16201" y="12110"/>
                </a:cubicBezTo>
                <a:cubicBezTo>
                  <a:pt x="16905" y="12211"/>
                  <a:pt x="17637" y="12478"/>
                  <a:pt x="18371" y="12478"/>
                </a:cubicBezTo>
                <a:cubicBezTo>
                  <a:pt x="18968" y="12478"/>
                  <a:pt x="19566" y="12301"/>
                  <a:pt x="20152" y="11715"/>
                </a:cubicBezTo>
                <a:cubicBezTo>
                  <a:pt x="20769" y="10871"/>
                  <a:pt x="21644" y="10497"/>
                  <a:pt x="22509" y="10497"/>
                </a:cubicBezTo>
                <a:cubicBezTo>
                  <a:pt x="24072" y="10497"/>
                  <a:pt x="25600" y="11720"/>
                  <a:pt x="25502" y="13599"/>
                </a:cubicBezTo>
                <a:cubicBezTo>
                  <a:pt x="25392" y="15371"/>
                  <a:pt x="23955" y="16418"/>
                  <a:pt x="22502" y="16418"/>
                </a:cubicBezTo>
                <a:cubicBezTo>
                  <a:pt x="21537" y="16418"/>
                  <a:pt x="20565" y="15956"/>
                  <a:pt x="19970" y="14937"/>
                </a:cubicBezTo>
                <a:cubicBezTo>
                  <a:pt x="19970" y="14937"/>
                  <a:pt x="19172" y="13783"/>
                  <a:pt x="17513" y="13783"/>
                </a:cubicBezTo>
                <a:cubicBezTo>
                  <a:pt x="16952" y="13783"/>
                  <a:pt x="16293" y="13915"/>
                  <a:pt x="15532" y="14268"/>
                </a:cubicBezTo>
                <a:cubicBezTo>
                  <a:pt x="14256" y="14876"/>
                  <a:pt x="13557" y="15119"/>
                  <a:pt x="13557" y="15119"/>
                </a:cubicBezTo>
                <a:lnTo>
                  <a:pt x="12250" y="24056"/>
                </a:lnTo>
                <a:cubicBezTo>
                  <a:pt x="12250" y="24056"/>
                  <a:pt x="12736" y="26396"/>
                  <a:pt x="14164" y="26578"/>
                </a:cubicBezTo>
                <a:cubicBezTo>
                  <a:pt x="14704" y="26655"/>
                  <a:pt x="15254" y="26765"/>
                  <a:pt x="15808" y="26765"/>
                </a:cubicBezTo>
                <a:cubicBezTo>
                  <a:pt x="16566" y="26765"/>
                  <a:pt x="17331" y="26560"/>
                  <a:pt x="18085" y="25788"/>
                </a:cubicBezTo>
                <a:cubicBezTo>
                  <a:pt x="18704" y="24931"/>
                  <a:pt x="19585" y="24550"/>
                  <a:pt x="20455" y="24550"/>
                </a:cubicBezTo>
                <a:cubicBezTo>
                  <a:pt x="22023" y="24550"/>
                  <a:pt x="23552" y="25787"/>
                  <a:pt x="23435" y="27703"/>
                </a:cubicBezTo>
                <a:cubicBezTo>
                  <a:pt x="23327" y="29449"/>
                  <a:pt x="21898" y="30470"/>
                  <a:pt x="20453" y="30470"/>
                </a:cubicBezTo>
                <a:cubicBezTo>
                  <a:pt x="19458" y="30470"/>
                  <a:pt x="18455" y="29985"/>
                  <a:pt x="17873" y="28919"/>
                </a:cubicBezTo>
                <a:cubicBezTo>
                  <a:pt x="17712" y="28620"/>
                  <a:pt x="16943" y="27452"/>
                  <a:pt x="15408" y="27452"/>
                </a:cubicBezTo>
                <a:cubicBezTo>
                  <a:pt x="14913" y="27452"/>
                  <a:pt x="14338" y="27574"/>
                  <a:pt x="13678" y="27885"/>
                </a:cubicBezTo>
                <a:cubicBezTo>
                  <a:pt x="12888" y="28250"/>
                  <a:pt x="12158" y="28676"/>
                  <a:pt x="11490" y="29162"/>
                </a:cubicBezTo>
                <a:lnTo>
                  <a:pt x="10183" y="38098"/>
                </a:lnTo>
                <a:cubicBezTo>
                  <a:pt x="10183" y="38098"/>
                  <a:pt x="10791" y="40439"/>
                  <a:pt x="12219" y="40651"/>
                </a:cubicBezTo>
                <a:cubicBezTo>
                  <a:pt x="12743" y="40726"/>
                  <a:pt x="13257" y="40827"/>
                  <a:pt x="13771" y="40827"/>
                </a:cubicBezTo>
                <a:cubicBezTo>
                  <a:pt x="14509" y="40827"/>
                  <a:pt x="15248" y="40619"/>
                  <a:pt x="16019" y="39831"/>
                </a:cubicBezTo>
                <a:cubicBezTo>
                  <a:pt x="16626" y="38974"/>
                  <a:pt x="17504" y="38593"/>
                  <a:pt x="18375" y="38593"/>
                </a:cubicBezTo>
                <a:cubicBezTo>
                  <a:pt x="19943" y="38593"/>
                  <a:pt x="21486" y="39830"/>
                  <a:pt x="21368" y="41746"/>
                </a:cubicBezTo>
                <a:cubicBezTo>
                  <a:pt x="21243" y="43499"/>
                  <a:pt x="19822" y="44515"/>
                  <a:pt x="18390" y="44515"/>
                </a:cubicBezTo>
                <a:cubicBezTo>
                  <a:pt x="17388" y="44515"/>
                  <a:pt x="16381" y="44019"/>
                  <a:pt x="15806" y="42931"/>
                </a:cubicBezTo>
                <a:cubicBezTo>
                  <a:pt x="15594" y="42578"/>
                  <a:pt x="14725" y="41222"/>
                  <a:pt x="13073" y="41222"/>
                </a:cubicBezTo>
                <a:cubicBezTo>
                  <a:pt x="12592" y="41222"/>
                  <a:pt x="12045" y="41336"/>
                  <a:pt x="11429" y="41624"/>
                </a:cubicBezTo>
                <a:cubicBezTo>
                  <a:pt x="10639" y="41989"/>
                  <a:pt x="9970" y="42536"/>
                  <a:pt x="9423" y="43235"/>
                </a:cubicBezTo>
                <a:lnTo>
                  <a:pt x="8116" y="52141"/>
                </a:lnTo>
                <a:cubicBezTo>
                  <a:pt x="8116" y="52141"/>
                  <a:pt x="8632" y="54330"/>
                  <a:pt x="10061" y="54542"/>
                </a:cubicBezTo>
                <a:cubicBezTo>
                  <a:pt x="10659" y="54628"/>
                  <a:pt x="11264" y="54780"/>
                  <a:pt x="11873" y="54780"/>
                </a:cubicBezTo>
                <a:cubicBezTo>
                  <a:pt x="12563" y="54780"/>
                  <a:pt x="13257" y="54584"/>
                  <a:pt x="13952" y="53874"/>
                </a:cubicBezTo>
                <a:cubicBezTo>
                  <a:pt x="14571" y="53015"/>
                  <a:pt x="15451" y="52634"/>
                  <a:pt x="16319" y="52634"/>
                </a:cubicBezTo>
                <a:cubicBezTo>
                  <a:pt x="17878" y="52634"/>
                  <a:pt x="19399" y="53864"/>
                  <a:pt x="19301" y="55758"/>
                </a:cubicBezTo>
                <a:cubicBezTo>
                  <a:pt x="19210" y="57522"/>
                  <a:pt x="17781" y="58557"/>
                  <a:pt x="16335" y="58557"/>
                </a:cubicBezTo>
                <a:cubicBezTo>
                  <a:pt x="15364" y="58557"/>
                  <a:pt x="14386" y="58091"/>
                  <a:pt x="13800" y="57065"/>
                </a:cubicBezTo>
                <a:cubicBezTo>
                  <a:pt x="13775" y="57041"/>
                  <a:pt x="12718" y="55070"/>
                  <a:pt x="10724" y="55070"/>
                </a:cubicBezTo>
                <a:cubicBezTo>
                  <a:pt x="10251" y="55070"/>
                  <a:pt x="9726" y="55180"/>
                  <a:pt x="9149" y="55454"/>
                </a:cubicBezTo>
                <a:cubicBezTo>
                  <a:pt x="8359" y="55819"/>
                  <a:pt x="7721" y="56488"/>
                  <a:pt x="7356" y="57278"/>
                </a:cubicBezTo>
                <a:lnTo>
                  <a:pt x="6049" y="66184"/>
                </a:lnTo>
                <a:cubicBezTo>
                  <a:pt x="6049" y="66184"/>
                  <a:pt x="6505" y="68494"/>
                  <a:pt x="7903" y="68707"/>
                </a:cubicBezTo>
                <a:cubicBezTo>
                  <a:pt x="8465" y="68785"/>
                  <a:pt x="9038" y="68903"/>
                  <a:pt x="9613" y="68903"/>
                </a:cubicBezTo>
                <a:cubicBezTo>
                  <a:pt x="10375" y="68903"/>
                  <a:pt x="11140" y="68696"/>
                  <a:pt x="11885" y="67916"/>
                </a:cubicBezTo>
                <a:cubicBezTo>
                  <a:pt x="12505" y="67068"/>
                  <a:pt x="13385" y="66691"/>
                  <a:pt x="14253" y="66691"/>
                </a:cubicBezTo>
                <a:cubicBezTo>
                  <a:pt x="15812" y="66691"/>
                  <a:pt x="17332" y="67907"/>
                  <a:pt x="17234" y="69801"/>
                </a:cubicBezTo>
                <a:cubicBezTo>
                  <a:pt x="17143" y="71552"/>
                  <a:pt x="15706" y="72591"/>
                  <a:pt x="14256" y="72591"/>
                </a:cubicBezTo>
                <a:cubicBezTo>
                  <a:pt x="13289" y="72591"/>
                  <a:pt x="12316" y="72129"/>
                  <a:pt x="11733" y="71108"/>
                </a:cubicBezTo>
                <a:cubicBezTo>
                  <a:pt x="11733" y="71108"/>
                  <a:pt x="10937" y="69734"/>
                  <a:pt x="8079" y="69734"/>
                </a:cubicBezTo>
                <a:cubicBezTo>
                  <a:pt x="7728" y="69734"/>
                  <a:pt x="7346" y="69754"/>
                  <a:pt x="6930" y="69801"/>
                </a:cubicBezTo>
                <a:cubicBezTo>
                  <a:pt x="5562" y="69953"/>
                  <a:pt x="5258" y="71473"/>
                  <a:pt x="5258" y="71473"/>
                </a:cubicBezTo>
                <a:lnTo>
                  <a:pt x="3982" y="80227"/>
                </a:lnTo>
                <a:cubicBezTo>
                  <a:pt x="3982" y="80227"/>
                  <a:pt x="4468" y="82141"/>
                  <a:pt x="5897" y="82354"/>
                </a:cubicBezTo>
                <a:cubicBezTo>
                  <a:pt x="6590" y="82453"/>
                  <a:pt x="7310" y="82704"/>
                  <a:pt x="8032" y="82704"/>
                </a:cubicBezTo>
                <a:cubicBezTo>
                  <a:pt x="8640" y="82704"/>
                  <a:pt x="9251" y="82526"/>
                  <a:pt x="9848" y="81929"/>
                </a:cubicBezTo>
                <a:cubicBezTo>
                  <a:pt x="10461" y="81090"/>
                  <a:pt x="11329" y="80719"/>
                  <a:pt x="12186" y="80719"/>
                </a:cubicBezTo>
                <a:cubicBezTo>
                  <a:pt x="13753" y="80719"/>
                  <a:pt x="15285" y="81958"/>
                  <a:pt x="15167" y="83844"/>
                </a:cubicBezTo>
                <a:cubicBezTo>
                  <a:pt x="15077" y="85608"/>
                  <a:pt x="13647" y="86643"/>
                  <a:pt x="12201" y="86643"/>
                </a:cubicBezTo>
                <a:cubicBezTo>
                  <a:pt x="11230" y="86643"/>
                  <a:pt x="10252" y="86176"/>
                  <a:pt x="9666" y="85151"/>
                </a:cubicBezTo>
                <a:cubicBezTo>
                  <a:pt x="9594" y="85030"/>
                  <a:pt x="8644" y="83385"/>
                  <a:pt x="6803" y="83385"/>
                </a:cubicBezTo>
                <a:cubicBezTo>
                  <a:pt x="6320" y="83385"/>
                  <a:pt x="5774" y="83498"/>
                  <a:pt x="5167" y="83783"/>
                </a:cubicBezTo>
                <a:cubicBezTo>
                  <a:pt x="4407" y="84117"/>
                  <a:pt x="3739" y="84664"/>
                  <a:pt x="3252" y="85363"/>
                </a:cubicBezTo>
                <a:lnTo>
                  <a:pt x="1945" y="94269"/>
                </a:lnTo>
                <a:cubicBezTo>
                  <a:pt x="1945" y="94269"/>
                  <a:pt x="2523" y="96610"/>
                  <a:pt x="3951" y="96823"/>
                </a:cubicBezTo>
                <a:cubicBezTo>
                  <a:pt x="4491" y="96900"/>
                  <a:pt x="5025" y="97009"/>
                  <a:pt x="5560" y="97009"/>
                </a:cubicBezTo>
                <a:cubicBezTo>
                  <a:pt x="6292" y="97009"/>
                  <a:pt x="7027" y="96805"/>
                  <a:pt x="7781" y="96032"/>
                </a:cubicBezTo>
                <a:cubicBezTo>
                  <a:pt x="8393" y="95158"/>
                  <a:pt x="9277" y="94771"/>
                  <a:pt x="10150" y="94771"/>
                </a:cubicBezTo>
                <a:cubicBezTo>
                  <a:pt x="11705" y="94771"/>
                  <a:pt x="13228" y="95998"/>
                  <a:pt x="13131" y="97886"/>
                </a:cubicBezTo>
                <a:cubicBezTo>
                  <a:pt x="13040" y="99650"/>
                  <a:pt x="11600" y="100685"/>
                  <a:pt x="10152" y="100685"/>
                </a:cubicBezTo>
                <a:cubicBezTo>
                  <a:pt x="9179" y="100685"/>
                  <a:pt x="8203" y="100219"/>
                  <a:pt x="7629" y="99193"/>
                </a:cubicBezTo>
                <a:cubicBezTo>
                  <a:pt x="7508" y="99011"/>
                  <a:pt x="6809" y="98038"/>
                  <a:pt x="3252" y="97886"/>
                </a:cubicBezTo>
                <a:cubicBezTo>
                  <a:pt x="3224" y="97885"/>
                  <a:pt x="3197" y="97885"/>
                  <a:pt x="3169" y="97885"/>
                </a:cubicBezTo>
                <a:cubicBezTo>
                  <a:pt x="1741" y="97885"/>
                  <a:pt x="1185" y="99406"/>
                  <a:pt x="1185" y="99406"/>
                </a:cubicBezTo>
                <a:lnTo>
                  <a:pt x="274" y="105637"/>
                </a:lnTo>
                <a:cubicBezTo>
                  <a:pt x="0" y="107583"/>
                  <a:pt x="1337" y="109406"/>
                  <a:pt x="3313" y="109680"/>
                </a:cubicBezTo>
                <a:lnTo>
                  <a:pt x="132313" y="128616"/>
                </a:lnTo>
                <a:lnTo>
                  <a:pt x="155900" y="111048"/>
                </a:lnTo>
                <a:lnTo>
                  <a:pt x="168453" y="25515"/>
                </a:lnTo>
                <a:cubicBezTo>
                  <a:pt x="168727" y="23539"/>
                  <a:pt x="167359" y="21715"/>
                  <a:pt x="165413" y="21441"/>
                </a:cubicBezTo>
                <a:lnTo>
                  <a:pt x="19362" y="43"/>
                </a:lnTo>
                <a:cubicBezTo>
                  <a:pt x="19180" y="15"/>
                  <a:pt x="18999" y="1"/>
                  <a:pt x="18820" y="1"/>
                </a:cubicBezTo>
                <a:close/>
              </a:path>
            </a:pathLst>
          </a:custGeom>
          <a:solidFill>
            <a:srgbClr val="CFCFC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1549;p31"/>
          <p:cNvSpPr/>
          <p:nvPr/>
        </p:nvSpPr>
        <p:spPr>
          <a:xfrm>
            <a:off x="1986471" y="814223"/>
            <a:ext cx="7702650" cy="5159862"/>
          </a:xfrm>
          <a:custGeom>
            <a:avLst/>
            <a:gdLst/>
            <a:ahLst/>
            <a:cxnLst/>
            <a:rect l="l" t="t" r="r" b="b"/>
            <a:pathLst>
              <a:path w="157329" h="115910" extrusionOk="0">
                <a:moveTo>
                  <a:pt x="10061" y="0"/>
                </a:moveTo>
                <a:cubicBezTo>
                  <a:pt x="8263" y="0"/>
                  <a:pt x="6742" y="1412"/>
                  <a:pt x="6627" y="3264"/>
                </a:cubicBezTo>
                <a:lnTo>
                  <a:pt x="6201" y="10103"/>
                </a:lnTo>
                <a:cubicBezTo>
                  <a:pt x="6201" y="10103"/>
                  <a:pt x="6839" y="11926"/>
                  <a:pt x="8207" y="11987"/>
                </a:cubicBezTo>
                <a:cubicBezTo>
                  <a:pt x="8818" y="12031"/>
                  <a:pt x="9450" y="12186"/>
                  <a:pt x="10069" y="12186"/>
                </a:cubicBezTo>
                <a:cubicBezTo>
                  <a:pt x="10744" y="12186"/>
                  <a:pt x="11404" y="12002"/>
                  <a:pt x="12007" y="11288"/>
                </a:cubicBezTo>
                <a:cubicBezTo>
                  <a:pt x="12598" y="10343"/>
                  <a:pt x="13524" y="9917"/>
                  <a:pt x="14441" y="9917"/>
                </a:cubicBezTo>
                <a:cubicBezTo>
                  <a:pt x="15882" y="9917"/>
                  <a:pt x="17301" y="10970"/>
                  <a:pt x="17356" y="12717"/>
                </a:cubicBezTo>
                <a:cubicBezTo>
                  <a:pt x="17395" y="14525"/>
                  <a:pt x="15935" y="15676"/>
                  <a:pt x="14443" y="15676"/>
                </a:cubicBezTo>
                <a:cubicBezTo>
                  <a:pt x="13577" y="15676"/>
                  <a:pt x="12700" y="15289"/>
                  <a:pt x="12098" y="14419"/>
                </a:cubicBezTo>
                <a:cubicBezTo>
                  <a:pt x="12098" y="14419"/>
                  <a:pt x="11337" y="13494"/>
                  <a:pt x="9910" y="13494"/>
                </a:cubicBezTo>
                <a:cubicBezTo>
                  <a:pt x="9299" y="13494"/>
                  <a:pt x="8567" y="13663"/>
                  <a:pt x="7721" y="14145"/>
                </a:cubicBezTo>
                <a:cubicBezTo>
                  <a:pt x="6535" y="14814"/>
                  <a:pt x="5867" y="15118"/>
                  <a:pt x="5867" y="15118"/>
                </a:cubicBezTo>
                <a:lnTo>
                  <a:pt x="5289" y="23872"/>
                </a:lnTo>
                <a:cubicBezTo>
                  <a:pt x="5289" y="23872"/>
                  <a:pt x="5988" y="26121"/>
                  <a:pt x="7356" y="26212"/>
                </a:cubicBezTo>
                <a:cubicBezTo>
                  <a:pt x="7750" y="26231"/>
                  <a:pt x="8146" y="26267"/>
                  <a:pt x="8541" y="26267"/>
                </a:cubicBezTo>
                <a:cubicBezTo>
                  <a:pt x="9427" y="26267"/>
                  <a:pt x="10305" y="26085"/>
                  <a:pt x="11125" y="25118"/>
                </a:cubicBezTo>
                <a:cubicBezTo>
                  <a:pt x="11696" y="24143"/>
                  <a:pt x="12629" y="23703"/>
                  <a:pt x="13558" y="23703"/>
                </a:cubicBezTo>
                <a:cubicBezTo>
                  <a:pt x="15003" y="23703"/>
                  <a:pt x="16438" y="24770"/>
                  <a:pt x="16475" y="26547"/>
                </a:cubicBezTo>
                <a:cubicBezTo>
                  <a:pt x="16494" y="28350"/>
                  <a:pt x="15031" y="29478"/>
                  <a:pt x="13544" y="29478"/>
                </a:cubicBezTo>
                <a:cubicBezTo>
                  <a:pt x="12651" y="29478"/>
                  <a:pt x="11749" y="29070"/>
                  <a:pt x="11156" y="28158"/>
                </a:cubicBezTo>
                <a:cubicBezTo>
                  <a:pt x="10982" y="27897"/>
                  <a:pt x="10232" y="26920"/>
                  <a:pt x="8884" y="26920"/>
                </a:cubicBezTo>
                <a:cubicBezTo>
                  <a:pt x="8348" y="26920"/>
                  <a:pt x="7718" y="27074"/>
                  <a:pt x="6991" y="27489"/>
                </a:cubicBezTo>
                <a:cubicBezTo>
                  <a:pt x="6262" y="27884"/>
                  <a:pt x="5593" y="28370"/>
                  <a:pt x="4985" y="28917"/>
                </a:cubicBezTo>
                <a:lnTo>
                  <a:pt x="4408" y="37671"/>
                </a:lnTo>
                <a:cubicBezTo>
                  <a:pt x="4408" y="37671"/>
                  <a:pt x="5198" y="39921"/>
                  <a:pt x="6596" y="40012"/>
                </a:cubicBezTo>
                <a:cubicBezTo>
                  <a:pt x="6980" y="40031"/>
                  <a:pt x="7361" y="40067"/>
                  <a:pt x="7739" y="40067"/>
                </a:cubicBezTo>
                <a:cubicBezTo>
                  <a:pt x="8586" y="40067"/>
                  <a:pt x="9414" y="39885"/>
                  <a:pt x="10213" y="38918"/>
                </a:cubicBezTo>
                <a:cubicBezTo>
                  <a:pt x="10794" y="37958"/>
                  <a:pt x="11726" y="37524"/>
                  <a:pt x="12651" y="37524"/>
                </a:cubicBezTo>
                <a:cubicBezTo>
                  <a:pt x="14097" y="37524"/>
                  <a:pt x="15526" y="38585"/>
                  <a:pt x="15563" y="40346"/>
                </a:cubicBezTo>
                <a:cubicBezTo>
                  <a:pt x="15601" y="42150"/>
                  <a:pt x="14145" y="43277"/>
                  <a:pt x="12661" y="43277"/>
                </a:cubicBezTo>
                <a:cubicBezTo>
                  <a:pt x="11769" y="43277"/>
                  <a:pt x="10868" y="42870"/>
                  <a:pt x="10274" y="41957"/>
                </a:cubicBezTo>
                <a:cubicBezTo>
                  <a:pt x="10050" y="41643"/>
                  <a:pt x="9161" y="40499"/>
                  <a:pt x="7695" y="40499"/>
                </a:cubicBezTo>
                <a:cubicBezTo>
                  <a:pt x="7177" y="40499"/>
                  <a:pt x="6587" y="40642"/>
                  <a:pt x="5928" y="41015"/>
                </a:cubicBezTo>
                <a:cubicBezTo>
                  <a:pt x="5198" y="41440"/>
                  <a:pt x="4560" y="42048"/>
                  <a:pt x="4073" y="42747"/>
                </a:cubicBezTo>
                <a:lnTo>
                  <a:pt x="3526" y="51501"/>
                </a:lnTo>
                <a:cubicBezTo>
                  <a:pt x="3526" y="51501"/>
                  <a:pt x="4225" y="53599"/>
                  <a:pt x="5593" y="53690"/>
                </a:cubicBezTo>
                <a:cubicBezTo>
                  <a:pt x="6066" y="53724"/>
                  <a:pt x="6544" y="53791"/>
                  <a:pt x="7016" y="53791"/>
                </a:cubicBezTo>
                <a:cubicBezTo>
                  <a:pt x="7818" y="53791"/>
                  <a:pt x="8605" y="53597"/>
                  <a:pt x="9332" y="52717"/>
                </a:cubicBezTo>
                <a:cubicBezTo>
                  <a:pt x="9914" y="51755"/>
                  <a:pt x="10844" y="51322"/>
                  <a:pt x="11767" y="51322"/>
                </a:cubicBezTo>
                <a:cubicBezTo>
                  <a:pt x="13205" y="51322"/>
                  <a:pt x="14626" y="52375"/>
                  <a:pt x="14682" y="54115"/>
                </a:cubicBezTo>
                <a:cubicBezTo>
                  <a:pt x="14739" y="55945"/>
                  <a:pt x="13271" y="57104"/>
                  <a:pt x="11771" y="57104"/>
                </a:cubicBezTo>
                <a:cubicBezTo>
                  <a:pt x="10903" y="57104"/>
                  <a:pt x="10024" y="56716"/>
                  <a:pt x="9423" y="55848"/>
                </a:cubicBezTo>
                <a:cubicBezTo>
                  <a:pt x="9399" y="55824"/>
                  <a:pt x="8309" y="54145"/>
                  <a:pt x="6494" y="54145"/>
                </a:cubicBezTo>
                <a:cubicBezTo>
                  <a:pt x="5976" y="54145"/>
                  <a:pt x="5400" y="54281"/>
                  <a:pt x="4773" y="54632"/>
                </a:cubicBezTo>
                <a:cubicBezTo>
                  <a:pt x="4043" y="55058"/>
                  <a:pt x="3496" y="55726"/>
                  <a:pt x="3192" y="56547"/>
                </a:cubicBezTo>
                <a:lnTo>
                  <a:pt x="2645" y="65271"/>
                </a:lnTo>
                <a:cubicBezTo>
                  <a:pt x="2645" y="65271"/>
                  <a:pt x="3253" y="67489"/>
                  <a:pt x="4651" y="67581"/>
                </a:cubicBezTo>
                <a:cubicBezTo>
                  <a:pt x="5057" y="67610"/>
                  <a:pt x="5475" y="67656"/>
                  <a:pt x="5897" y="67656"/>
                </a:cubicBezTo>
                <a:cubicBezTo>
                  <a:pt x="6769" y="67656"/>
                  <a:pt x="7651" y="67460"/>
                  <a:pt x="8450" y="66517"/>
                </a:cubicBezTo>
                <a:cubicBezTo>
                  <a:pt x="9023" y="65550"/>
                  <a:pt x="9952" y="65113"/>
                  <a:pt x="10874" y="65113"/>
                </a:cubicBezTo>
                <a:cubicBezTo>
                  <a:pt x="12301" y="65113"/>
                  <a:pt x="13714" y="66161"/>
                  <a:pt x="13770" y="67915"/>
                </a:cubicBezTo>
                <a:cubicBezTo>
                  <a:pt x="13827" y="69723"/>
                  <a:pt x="12363" y="70874"/>
                  <a:pt x="10872" y="70874"/>
                </a:cubicBezTo>
                <a:cubicBezTo>
                  <a:pt x="10007" y="70874"/>
                  <a:pt x="9133" y="70487"/>
                  <a:pt x="8542" y="69617"/>
                </a:cubicBezTo>
                <a:cubicBezTo>
                  <a:pt x="8542" y="69617"/>
                  <a:pt x="7794" y="68546"/>
                  <a:pt x="5540" y="68546"/>
                </a:cubicBezTo>
                <a:cubicBezTo>
                  <a:pt x="5030" y="68546"/>
                  <a:pt x="4443" y="68601"/>
                  <a:pt x="3769" y="68736"/>
                </a:cubicBezTo>
                <a:cubicBezTo>
                  <a:pt x="2432" y="68979"/>
                  <a:pt x="2280" y="70499"/>
                  <a:pt x="2280" y="70499"/>
                </a:cubicBezTo>
                <a:lnTo>
                  <a:pt x="1733" y="79070"/>
                </a:lnTo>
                <a:cubicBezTo>
                  <a:pt x="1733" y="79070"/>
                  <a:pt x="2371" y="80924"/>
                  <a:pt x="3739" y="81016"/>
                </a:cubicBezTo>
                <a:cubicBezTo>
                  <a:pt x="4342" y="81044"/>
                  <a:pt x="4965" y="81188"/>
                  <a:pt x="5576" y="81188"/>
                </a:cubicBezTo>
                <a:cubicBezTo>
                  <a:pt x="6260" y="81188"/>
                  <a:pt x="6929" y="81008"/>
                  <a:pt x="7539" y="80286"/>
                </a:cubicBezTo>
                <a:cubicBezTo>
                  <a:pt x="8129" y="79341"/>
                  <a:pt x="9056" y="78914"/>
                  <a:pt x="9972" y="78914"/>
                </a:cubicBezTo>
                <a:cubicBezTo>
                  <a:pt x="11414" y="78914"/>
                  <a:pt x="12832" y="79968"/>
                  <a:pt x="12888" y="81715"/>
                </a:cubicBezTo>
                <a:cubicBezTo>
                  <a:pt x="12927" y="83543"/>
                  <a:pt x="11453" y="84689"/>
                  <a:pt x="9959" y="84689"/>
                </a:cubicBezTo>
                <a:cubicBezTo>
                  <a:pt x="9093" y="84689"/>
                  <a:pt x="8220" y="84305"/>
                  <a:pt x="7630" y="83447"/>
                </a:cubicBezTo>
                <a:cubicBezTo>
                  <a:pt x="7561" y="83332"/>
                  <a:pt x="6584" y="81925"/>
                  <a:pt x="4924" y="81925"/>
                </a:cubicBezTo>
                <a:cubicBezTo>
                  <a:pt x="4394" y="81925"/>
                  <a:pt x="3794" y="82069"/>
                  <a:pt x="3131" y="82444"/>
                </a:cubicBezTo>
                <a:cubicBezTo>
                  <a:pt x="2402" y="82839"/>
                  <a:pt x="1824" y="83417"/>
                  <a:pt x="1399" y="84146"/>
                </a:cubicBezTo>
                <a:lnTo>
                  <a:pt x="821" y="92870"/>
                </a:lnTo>
                <a:cubicBezTo>
                  <a:pt x="821" y="92870"/>
                  <a:pt x="1581" y="95119"/>
                  <a:pt x="2979" y="95210"/>
                </a:cubicBezTo>
                <a:cubicBezTo>
                  <a:pt x="3363" y="95229"/>
                  <a:pt x="3747" y="95265"/>
                  <a:pt x="4129" y="95265"/>
                </a:cubicBezTo>
                <a:cubicBezTo>
                  <a:pt x="4985" y="95265"/>
                  <a:pt x="5828" y="95083"/>
                  <a:pt x="6627" y="94116"/>
                </a:cubicBezTo>
                <a:cubicBezTo>
                  <a:pt x="7210" y="93139"/>
                  <a:pt x="8149" y="92699"/>
                  <a:pt x="9078" y="92699"/>
                </a:cubicBezTo>
                <a:cubicBezTo>
                  <a:pt x="10520" y="92699"/>
                  <a:pt x="11939" y="93758"/>
                  <a:pt x="11976" y="95514"/>
                </a:cubicBezTo>
                <a:cubicBezTo>
                  <a:pt x="12034" y="97337"/>
                  <a:pt x="10566" y="98481"/>
                  <a:pt x="9070" y="98481"/>
                </a:cubicBezTo>
                <a:cubicBezTo>
                  <a:pt x="8195" y="98481"/>
                  <a:pt x="7312" y="98091"/>
                  <a:pt x="6718" y="97216"/>
                </a:cubicBezTo>
                <a:cubicBezTo>
                  <a:pt x="6634" y="97048"/>
                  <a:pt x="5956" y="96287"/>
                  <a:pt x="3165" y="96287"/>
                </a:cubicBezTo>
                <a:cubicBezTo>
                  <a:pt x="2926" y="96287"/>
                  <a:pt x="2672" y="96293"/>
                  <a:pt x="2402" y="96304"/>
                </a:cubicBezTo>
                <a:cubicBezTo>
                  <a:pt x="943" y="96365"/>
                  <a:pt x="487" y="97915"/>
                  <a:pt x="487" y="97915"/>
                </a:cubicBezTo>
                <a:lnTo>
                  <a:pt x="122" y="104055"/>
                </a:lnTo>
                <a:cubicBezTo>
                  <a:pt x="0" y="105970"/>
                  <a:pt x="1459" y="107612"/>
                  <a:pt x="3374" y="107733"/>
                </a:cubicBezTo>
                <a:lnTo>
                  <a:pt x="130216" y="115910"/>
                </a:lnTo>
                <a:lnTo>
                  <a:pt x="151736" y="96973"/>
                </a:lnTo>
                <a:lnTo>
                  <a:pt x="157207" y="12929"/>
                </a:lnTo>
                <a:cubicBezTo>
                  <a:pt x="157329" y="11014"/>
                  <a:pt x="155839" y="9343"/>
                  <a:pt x="153924" y="9221"/>
                </a:cubicBezTo>
                <a:lnTo>
                  <a:pt x="10335" y="11"/>
                </a:lnTo>
                <a:cubicBezTo>
                  <a:pt x="10243" y="4"/>
                  <a:pt x="10152" y="0"/>
                  <a:pt x="10061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" name="Google Shape;1551;p31"/>
          <p:cNvSpPr/>
          <p:nvPr/>
        </p:nvSpPr>
        <p:spPr>
          <a:xfrm>
            <a:off x="2138213" y="998955"/>
            <a:ext cx="7326156" cy="4768387"/>
          </a:xfrm>
          <a:custGeom>
            <a:avLst/>
            <a:gdLst/>
            <a:ahLst/>
            <a:cxnLst/>
            <a:rect l="l" t="t" r="r" b="b"/>
            <a:pathLst>
              <a:path w="149639" h="107116" extrusionOk="0">
                <a:moveTo>
                  <a:pt x="3411" y="1"/>
                </a:moveTo>
                <a:cubicBezTo>
                  <a:pt x="1521" y="1"/>
                  <a:pt x="1" y="1539"/>
                  <a:pt x="1" y="3436"/>
                </a:cubicBezTo>
                <a:lnTo>
                  <a:pt x="1" y="10214"/>
                </a:lnTo>
                <a:cubicBezTo>
                  <a:pt x="1" y="10214"/>
                  <a:pt x="761" y="12007"/>
                  <a:pt x="2129" y="12007"/>
                </a:cubicBezTo>
                <a:cubicBezTo>
                  <a:pt x="2639" y="12007"/>
                  <a:pt x="3164" y="12085"/>
                  <a:pt x="3681" y="12085"/>
                </a:cubicBezTo>
                <a:cubicBezTo>
                  <a:pt x="4456" y="12085"/>
                  <a:pt x="5211" y="11910"/>
                  <a:pt x="5867" y="11035"/>
                </a:cubicBezTo>
                <a:cubicBezTo>
                  <a:pt x="6409" y="10002"/>
                  <a:pt x="7379" y="9527"/>
                  <a:pt x="8346" y="9527"/>
                </a:cubicBezTo>
                <a:cubicBezTo>
                  <a:pt x="9713" y="9527"/>
                  <a:pt x="11074" y="10474"/>
                  <a:pt x="11217" y="12129"/>
                </a:cubicBezTo>
                <a:cubicBezTo>
                  <a:pt x="11397" y="13995"/>
                  <a:pt x="9895" y="15252"/>
                  <a:pt x="8346" y="15252"/>
                </a:cubicBezTo>
                <a:cubicBezTo>
                  <a:pt x="7549" y="15252"/>
                  <a:pt x="6740" y="14919"/>
                  <a:pt x="6141" y="14166"/>
                </a:cubicBezTo>
                <a:cubicBezTo>
                  <a:pt x="6141" y="14166"/>
                  <a:pt x="5411" y="13368"/>
                  <a:pt x="4123" y="13368"/>
                </a:cubicBezTo>
                <a:cubicBezTo>
                  <a:pt x="3479" y="13368"/>
                  <a:pt x="2696" y="13568"/>
                  <a:pt x="1794" y="14166"/>
                </a:cubicBezTo>
                <a:cubicBezTo>
                  <a:pt x="639" y="14895"/>
                  <a:pt x="1" y="15229"/>
                  <a:pt x="1" y="15229"/>
                </a:cubicBezTo>
                <a:lnTo>
                  <a:pt x="1" y="23953"/>
                </a:lnTo>
                <a:cubicBezTo>
                  <a:pt x="1" y="23953"/>
                  <a:pt x="822" y="26111"/>
                  <a:pt x="2220" y="26111"/>
                </a:cubicBezTo>
                <a:cubicBezTo>
                  <a:pt x="2435" y="26111"/>
                  <a:pt x="2651" y="26115"/>
                  <a:pt x="2868" y="26115"/>
                </a:cubicBezTo>
                <a:cubicBezTo>
                  <a:pt x="3909" y="26115"/>
                  <a:pt x="4956" y="26011"/>
                  <a:pt x="5837" y="24804"/>
                </a:cubicBezTo>
                <a:cubicBezTo>
                  <a:pt x="6382" y="23739"/>
                  <a:pt x="7372" y="23250"/>
                  <a:pt x="8356" y="23250"/>
                </a:cubicBezTo>
                <a:cubicBezTo>
                  <a:pt x="9730" y="23250"/>
                  <a:pt x="11093" y="24203"/>
                  <a:pt x="11217" y="25868"/>
                </a:cubicBezTo>
                <a:cubicBezTo>
                  <a:pt x="11375" y="27730"/>
                  <a:pt x="9881" y="28972"/>
                  <a:pt x="8342" y="28972"/>
                </a:cubicBezTo>
                <a:cubicBezTo>
                  <a:pt x="7519" y="28972"/>
                  <a:pt x="6683" y="28618"/>
                  <a:pt x="6080" y="27813"/>
                </a:cubicBezTo>
                <a:cubicBezTo>
                  <a:pt x="5893" y="27564"/>
                  <a:pt x="5156" y="26722"/>
                  <a:pt x="3934" y="26722"/>
                </a:cubicBezTo>
                <a:cubicBezTo>
                  <a:pt x="3364" y="26722"/>
                  <a:pt x="2689" y="26905"/>
                  <a:pt x="1916" y="27418"/>
                </a:cubicBezTo>
                <a:cubicBezTo>
                  <a:pt x="1217" y="27874"/>
                  <a:pt x="578" y="28391"/>
                  <a:pt x="1" y="28968"/>
                </a:cubicBezTo>
                <a:lnTo>
                  <a:pt x="1" y="37661"/>
                </a:lnTo>
                <a:cubicBezTo>
                  <a:pt x="1" y="37661"/>
                  <a:pt x="943" y="39819"/>
                  <a:pt x="2311" y="39819"/>
                </a:cubicBezTo>
                <a:cubicBezTo>
                  <a:pt x="2560" y="39819"/>
                  <a:pt x="2809" y="39827"/>
                  <a:pt x="3057" y="39827"/>
                </a:cubicBezTo>
                <a:cubicBezTo>
                  <a:pt x="4047" y="39827"/>
                  <a:pt x="5010" y="39710"/>
                  <a:pt x="5837" y="38543"/>
                </a:cubicBezTo>
                <a:cubicBezTo>
                  <a:pt x="6383" y="37462"/>
                  <a:pt x="7376" y="36967"/>
                  <a:pt x="8365" y="36967"/>
                </a:cubicBezTo>
                <a:cubicBezTo>
                  <a:pt x="9740" y="36967"/>
                  <a:pt x="11106" y="37926"/>
                  <a:pt x="11247" y="39607"/>
                </a:cubicBezTo>
                <a:cubicBezTo>
                  <a:pt x="11385" y="41462"/>
                  <a:pt x="9883" y="42689"/>
                  <a:pt x="8346" y="42689"/>
                </a:cubicBezTo>
                <a:cubicBezTo>
                  <a:pt x="7517" y="42689"/>
                  <a:pt x="6677" y="42331"/>
                  <a:pt x="6080" y="41522"/>
                </a:cubicBezTo>
                <a:cubicBezTo>
                  <a:pt x="5864" y="41241"/>
                  <a:pt x="4974" y="40225"/>
                  <a:pt x="3617" y="40225"/>
                </a:cubicBezTo>
                <a:cubicBezTo>
                  <a:pt x="3062" y="40225"/>
                  <a:pt x="2430" y="40394"/>
                  <a:pt x="1733" y="40853"/>
                </a:cubicBezTo>
                <a:cubicBezTo>
                  <a:pt x="1034" y="41339"/>
                  <a:pt x="426" y="41947"/>
                  <a:pt x="1" y="42677"/>
                </a:cubicBezTo>
                <a:lnTo>
                  <a:pt x="1" y="51400"/>
                </a:lnTo>
                <a:cubicBezTo>
                  <a:pt x="1" y="51400"/>
                  <a:pt x="822" y="53437"/>
                  <a:pt x="2220" y="53437"/>
                </a:cubicBezTo>
                <a:cubicBezTo>
                  <a:pt x="2560" y="53437"/>
                  <a:pt x="2904" y="53457"/>
                  <a:pt x="3247" y="53457"/>
                </a:cubicBezTo>
                <a:cubicBezTo>
                  <a:pt x="4161" y="53457"/>
                  <a:pt x="5063" y="53312"/>
                  <a:pt x="5837" y="52251"/>
                </a:cubicBezTo>
                <a:cubicBezTo>
                  <a:pt x="6396" y="51183"/>
                  <a:pt x="7381" y="50695"/>
                  <a:pt x="8357" y="50695"/>
                </a:cubicBezTo>
                <a:cubicBezTo>
                  <a:pt x="9715" y="50695"/>
                  <a:pt x="11058" y="51640"/>
                  <a:pt x="11217" y="53285"/>
                </a:cubicBezTo>
                <a:cubicBezTo>
                  <a:pt x="11397" y="55151"/>
                  <a:pt x="9895" y="56421"/>
                  <a:pt x="8346" y="56421"/>
                </a:cubicBezTo>
                <a:cubicBezTo>
                  <a:pt x="7549" y="56421"/>
                  <a:pt x="6740" y="56085"/>
                  <a:pt x="6141" y="55321"/>
                </a:cubicBezTo>
                <a:cubicBezTo>
                  <a:pt x="6118" y="55298"/>
                  <a:pt x="4997" y="53817"/>
                  <a:pt x="3306" y="53817"/>
                </a:cubicBezTo>
                <a:cubicBezTo>
                  <a:pt x="2746" y="53817"/>
                  <a:pt x="2125" y="53979"/>
                  <a:pt x="1460" y="54409"/>
                </a:cubicBezTo>
                <a:cubicBezTo>
                  <a:pt x="761" y="54896"/>
                  <a:pt x="244" y="55595"/>
                  <a:pt x="1" y="56415"/>
                </a:cubicBezTo>
                <a:lnTo>
                  <a:pt x="1" y="65108"/>
                </a:lnTo>
                <a:cubicBezTo>
                  <a:pt x="1" y="65108"/>
                  <a:pt x="761" y="67297"/>
                  <a:pt x="2159" y="67297"/>
                </a:cubicBezTo>
                <a:cubicBezTo>
                  <a:pt x="2370" y="67297"/>
                  <a:pt x="2585" y="67301"/>
                  <a:pt x="2801" y="67301"/>
                </a:cubicBezTo>
                <a:cubicBezTo>
                  <a:pt x="3860" y="67301"/>
                  <a:pt x="4953" y="67197"/>
                  <a:pt x="5837" y="65960"/>
                </a:cubicBezTo>
                <a:cubicBezTo>
                  <a:pt x="6384" y="64902"/>
                  <a:pt x="7370" y="64416"/>
                  <a:pt x="8350" y="64416"/>
                </a:cubicBezTo>
                <a:cubicBezTo>
                  <a:pt x="9709" y="64416"/>
                  <a:pt x="11058" y="65351"/>
                  <a:pt x="11217" y="66993"/>
                </a:cubicBezTo>
                <a:cubicBezTo>
                  <a:pt x="11398" y="68881"/>
                  <a:pt x="9893" y="70145"/>
                  <a:pt x="8342" y="70145"/>
                </a:cubicBezTo>
                <a:cubicBezTo>
                  <a:pt x="7546" y="70145"/>
                  <a:pt x="6739" y="69812"/>
                  <a:pt x="6141" y="69060"/>
                </a:cubicBezTo>
                <a:cubicBezTo>
                  <a:pt x="6141" y="69060"/>
                  <a:pt x="5426" y="68148"/>
                  <a:pt x="3488" y="68148"/>
                </a:cubicBezTo>
                <a:cubicBezTo>
                  <a:pt x="2899" y="68148"/>
                  <a:pt x="2198" y="68232"/>
                  <a:pt x="1369" y="68452"/>
                </a:cubicBezTo>
                <a:cubicBezTo>
                  <a:pt x="62" y="68817"/>
                  <a:pt x="1" y="70306"/>
                  <a:pt x="1" y="70306"/>
                </a:cubicBezTo>
                <a:lnTo>
                  <a:pt x="1" y="78847"/>
                </a:lnTo>
                <a:cubicBezTo>
                  <a:pt x="1" y="78847"/>
                  <a:pt x="761" y="80610"/>
                  <a:pt x="2129" y="80610"/>
                </a:cubicBezTo>
                <a:cubicBezTo>
                  <a:pt x="2646" y="80610"/>
                  <a:pt x="3178" y="80690"/>
                  <a:pt x="3701" y="80690"/>
                </a:cubicBezTo>
                <a:cubicBezTo>
                  <a:pt x="4468" y="80690"/>
                  <a:pt x="5216" y="80518"/>
                  <a:pt x="5867" y="79668"/>
                </a:cubicBezTo>
                <a:cubicBezTo>
                  <a:pt x="6424" y="78618"/>
                  <a:pt x="7402" y="78136"/>
                  <a:pt x="8375" y="78136"/>
                </a:cubicBezTo>
                <a:cubicBezTo>
                  <a:pt x="9737" y="78136"/>
                  <a:pt x="11088" y="79082"/>
                  <a:pt x="11247" y="80732"/>
                </a:cubicBezTo>
                <a:cubicBezTo>
                  <a:pt x="11407" y="82613"/>
                  <a:pt x="9906" y="83876"/>
                  <a:pt x="8359" y="83876"/>
                </a:cubicBezTo>
                <a:cubicBezTo>
                  <a:pt x="7557" y="83876"/>
                  <a:pt x="6743" y="83536"/>
                  <a:pt x="6141" y="82768"/>
                </a:cubicBezTo>
                <a:cubicBezTo>
                  <a:pt x="6052" y="82658"/>
                  <a:pt x="5078" y="81436"/>
                  <a:pt x="3546" y="81436"/>
                </a:cubicBezTo>
                <a:cubicBezTo>
                  <a:pt x="2973" y="81436"/>
                  <a:pt x="2323" y="81606"/>
                  <a:pt x="1612" y="82069"/>
                </a:cubicBezTo>
                <a:cubicBezTo>
                  <a:pt x="943" y="82525"/>
                  <a:pt x="396" y="83133"/>
                  <a:pt x="1" y="83863"/>
                </a:cubicBezTo>
                <a:lnTo>
                  <a:pt x="1" y="92556"/>
                </a:lnTo>
                <a:cubicBezTo>
                  <a:pt x="1" y="92556"/>
                  <a:pt x="913" y="94744"/>
                  <a:pt x="2281" y="94744"/>
                </a:cubicBezTo>
                <a:cubicBezTo>
                  <a:pt x="2501" y="94744"/>
                  <a:pt x="2720" y="94749"/>
                  <a:pt x="2937" y="94749"/>
                </a:cubicBezTo>
                <a:cubicBezTo>
                  <a:pt x="3981" y="94749"/>
                  <a:pt x="4987" y="94645"/>
                  <a:pt x="5867" y="93437"/>
                </a:cubicBezTo>
                <a:cubicBezTo>
                  <a:pt x="6416" y="92365"/>
                  <a:pt x="7404" y="91872"/>
                  <a:pt x="8387" y="91872"/>
                </a:cubicBezTo>
                <a:cubicBezTo>
                  <a:pt x="9743" y="91872"/>
                  <a:pt x="11089" y="92813"/>
                  <a:pt x="11247" y="94471"/>
                </a:cubicBezTo>
                <a:cubicBezTo>
                  <a:pt x="11427" y="96331"/>
                  <a:pt x="9910" y="97585"/>
                  <a:pt x="8357" y="97585"/>
                </a:cubicBezTo>
                <a:cubicBezTo>
                  <a:pt x="7550" y="97585"/>
                  <a:pt x="6733" y="97246"/>
                  <a:pt x="6141" y="96477"/>
                </a:cubicBezTo>
                <a:cubicBezTo>
                  <a:pt x="6039" y="96350"/>
                  <a:pt x="5453" y="95759"/>
                  <a:pt x="3290" y="95759"/>
                </a:cubicBezTo>
                <a:cubicBezTo>
                  <a:pt x="2857" y="95759"/>
                  <a:pt x="2362" y="95783"/>
                  <a:pt x="1794" y="95838"/>
                </a:cubicBezTo>
                <a:cubicBezTo>
                  <a:pt x="366" y="95990"/>
                  <a:pt x="31" y="97571"/>
                  <a:pt x="31" y="97571"/>
                </a:cubicBezTo>
                <a:lnTo>
                  <a:pt x="31" y="103650"/>
                </a:lnTo>
                <a:cubicBezTo>
                  <a:pt x="31" y="105565"/>
                  <a:pt x="1581" y="107115"/>
                  <a:pt x="3496" y="107115"/>
                </a:cubicBezTo>
                <a:lnTo>
                  <a:pt x="129547" y="107115"/>
                </a:lnTo>
                <a:lnTo>
                  <a:pt x="149639" y="87024"/>
                </a:lnTo>
                <a:lnTo>
                  <a:pt x="149639" y="3436"/>
                </a:lnTo>
                <a:cubicBezTo>
                  <a:pt x="149639" y="1539"/>
                  <a:pt x="148118" y="1"/>
                  <a:pt x="146229" y="1"/>
                </a:cubicBezTo>
                <a:cubicBezTo>
                  <a:pt x="146211" y="1"/>
                  <a:pt x="146192" y="1"/>
                  <a:pt x="146174" y="1"/>
                </a:cubicBezTo>
                <a:lnTo>
                  <a:pt x="3466" y="1"/>
                </a:lnTo>
                <a:cubicBezTo>
                  <a:pt x="3447" y="1"/>
                  <a:pt x="3429" y="1"/>
                  <a:pt x="341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3" name="Google Shape;1695;p74"/>
          <p:cNvGrpSpPr/>
          <p:nvPr/>
        </p:nvGrpSpPr>
        <p:grpSpPr>
          <a:xfrm rot="5002081">
            <a:off x="2317254" y="4441003"/>
            <a:ext cx="1432052" cy="1556538"/>
            <a:chOff x="6625825" y="1337225"/>
            <a:chExt cx="961635" cy="1053044"/>
          </a:xfrm>
        </p:grpSpPr>
        <p:sp>
          <p:nvSpPr>
            <p:cNvPr id="24" name="Google Shape;1696;p74"/>
            <p:cNvSpPr/>
            <p:nvPr/>
          </p:nvSpPr>
          <p:spPr>
            <a:xfrm>
              <a:off x="6744196" y="2008413"/>
              <a:ext cx="60265" cy="56046"/>
            </a:xfrm>
            <a:custGeom>
              <a:avLst/>
              <a:gdLst/>
              <a:ahLst/>
              <a:cxnLst/>
              <a:rect l="l" t="t" r="r" b="b"/>
              <a:pathLst>
                <a:path w="1757" h="1634" extrusionOk="0">
                  <a:moveTo>
                    <a:pt x="1601" y="0"/>
                  </a:moveTo>
                  <a:cubicBezTo>
                    <a:pt x="1517" y="0"/>
                    <a:pt x="1421" y="44"/>
                    <a:pt x="1356" y="87"/>
                  </a:cubicBezTo>
                  <a:cubicBezTo>
                    <a:pt x="894" y="426"/>
                    <a:pt x="493" y="796"/>
                    <a:pt x="124" y="1196"/>
                  </a:cubicBezTo>
                  <a:cubicBezTo>
                    <a:pt x="62" y="1227"/>
                    <a:pt x="31" y="1319"/>
                    <a:pt x="0" y="1381"/>
                  </a:cubicBezTo>
                  <a:cubicBezTo>
                    <a:pt x="31" y="1443"/>
                    <a:pt x="62" y="1504"/>
                    <a:pt x="124" y="1535"/>
                  </a:cubicBezTo>
                  <a:cubicBezTo>
                    <a:pt x="181" y="1561"/>
                    <a:pt x="233" y="1572"/>
                    <a:pt x="282" y="1572"/>
                  </a:cubicBezTo>
                  <a:cubicBezTo>
                    <a:pt x="467" y="1572"/>
                    <a:pt x="600" y="1411"/>
                    <a:pt x="771" y="1289"/>
                  </a:cubicBezTo>
                  <a:cubicBezTo>
                    <a:pt x="847" y="1222"/>
                    <a:pt x="914" y="1193"/>
                    <a:pt x="977" y="1193"/>
                  </a:cubicBezTo>
                  <a:cubicBezTo>
                    <a:pt x="1115" y="1193"/>
                    <a:pt x="1228" y="1334"/>
                    <a:pt x="1356" y="1504"/>
                  </a:cubicBezTo>
                  <a:cubicBezTo>
                    <a:pt x="1436" y="1557"/>
                    <a:pt x="1515" y="1634"/>
                    <a:pt x="1595" y="1634"/>
                  </a:cubicBezTo>
                  <a:cubicBezTo>
                    <a:pt x="1608" y="1634"/>
                    <a:pt x="1621" y="1632"/>
                    <a:pt x="1633" y="1628"/>
                  </a:cubicBezTo>
                  <a:cubicBezTo>
                    <a:pt x="1695" y="1566"/>
                    <a:pt x="1756" y="1504"/>
                    <a:pt x="1756" y="1412"/>
                  </a:cubicBezTo>
                  <a:cubicBezTo>
                    <a:pt x="1756" y="1042"/>
                    <a:pt x="1448" y="1135"/>
                    <a:pt x="1356" y="857"/>
                  </a:cubicBezTo>
                  <a:cubicBezTo>
                    <a:pt x="1294" y="672"/>
                    <a:pt x="1448" y="580"/>
                    <a:pt x="1572" y="457"/>
                  </a:cubicBezTo>
                  <a:cubicBezTo>
                    <a:pt x="1633" y="395"/>
                    <a:pt x="1695" y="334"/>
                    <a:pt x="1726" y="272"/>
                  </a:cubicBezTo>
                  <a:cubicBezTo>
                    <a:pt x="1756" y="180"/>
                    <a:pt x="1756" y="87"/>
                    <a:pt x="1695" y="26"/>
                  </a:cubicBezTo>
                  <a:cubicBezTo>
                    <a:pt x="1668" y="7"/>
                    <a:pt x="1635" y="0"/>
                    <a:pt x="1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697;p74"/>
            <p:cNvSpPr/>
            <p:nvPr/>
          </p:nvSpPr>
          <p:spPr>
            <a:xfrm>
              <a:off x="6810774" y="1947118"/>
              <a:ext cx="60265" cy="56046"/>
            </a:xfrm>
            <a:custGeom>
              <a:avLst/>
              <a:gdLst/>
              <a:ahLst/>
              <a:cxnLst/>
              <a:rect l="l" t="t" r="r" b="b"/>
              <a:pathLst>
                <a:path w="1757" h="1634" extrusionOk="0">
                  <a:moveTo>
                    <a:pt x="1575" y="0"/>
                  </a:moveTo>
                  <a:cubicBezTo>
                    <a:pt x="1499" y="0"/>
                    <a:pt x="1412" y="44"/>
                    <a:pt x="1325" y="87"/>
                  </a:cubicBezTo>
                  <a:cubicBezTo>
                    <a:pt x="894" y="426"/>
                    <a:pt x="493" y="796"/>
                    <a:pt x="93" y="1196"/>
                  </a:cubicBezTo>
                  <a:cubicBezTo>
                    <a:pt x="31" y="1227"/>
                    <a:pt x="0" y="1320"/>
                    <a:pt x="0" y="1381"/>
                  </a:cubicBezTo>
                  <a:cubicBezTo>
                    <a:pt x="0" y="1443"/>
                    <a:pt x="62" y="1504"/>
                    <a:pt x="123" y="1535"/>
                  </a:cubicBezTo>
                  <a:cubicBezTo>
                    <a:pt x="181" y="1561"/>
                    <a:pt x="233" y="1572"/>
                    <a:pt x="281" y="1572"/>
                  </a:cubicBezTo>
                  <a:cubicBezTo>
                    <a:pt x="466" y="1572"/>
                    <a:pt x="593" y="1411"/>
                    <a:pt x="740" y="1289"/>
                  </a:cubicBezTo>
                  <a:cubicBezTo>
                    <a:pt x="825" y="1222"/>
                    <a:pt x="897" y="1194"/>
                    <a:pt x="960" y="1194"/>
                  </a:cubicBezTo>
                  <a:cubicBezTo>
                    <a:pt x="1102" y="1194"/>
                    <a:pt x="1207" y="1334"/>
                    <a:pt x="1356" y="1504"/>
                  </a:cubicBezTo>
                  <a:cubicBezTo>
                    <a:pt x="1409" y="1558"/>
                    <a:pt x="1485" y="1634"/>
                    <a:pt x="1564" y="1634"/>
                  </a:cubicBezTo>
                  <a:cubicBezTo>
                    <a:pt x="1577" y="1634"/>
                    <a:pt x="1590" y="1632"/>
                    <a:pt x="1602" y="1628"/>
                  </a:cubicBezTo>
                  <a:cubicBezTo>
                    <a:pt x="1695" y="1566"/>
                    <a:pt x="1725" y="1504"/>
                    <a:pt x="1725" y="1412"/>
                  </a:cubicBezTo>
                  <a:cubicBezTo>
                    <a:pt x="1725" y="1042"/>
                    <a:pt x="1448" y="1135"/>
                    <a:pt x="1356" y="858"/>
                  </a:cubicBezTo>
                  <a:cubicBezTo>
                    <a:pt x="1263" y="673"/>
                    <a:pt x="1448" y="580"/>
                    <a:pt x="1571" y="457"/>
                  </a:cubicBezTo>
                  <a:cubicBezTo>
                    <a:pt x="1633" y="395"/>
                    <a:pt x="1695" y="334"/>
                    <a:pt x="1725" y="272"/>
                  </a:cubicBezTo>
                  <a:cubicBezTo>
                    <a:pt x="1756" y="180"/>
                    <a:pt x="1725" y="87"/>
                    <a:pt x="1664" y="26"/>
                  </a:cubicBezTo>
                  <a:cubicBezTo>
                    <a:pt x="1637" y="8"/>
                    <a:pt x="1607" y="0"/>
                    <a:pt x="15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698;p74"/>
            <p:cNvSpPr/>
            <p:nvPr/>
          </p:nvSpPr>
          <p:spPr>
            <a:xfrm>
              <a:off x="6873098" y="1882668"/>
              <a:ext cx="60265" cy="56046"/>
            </a:xfrm>
            <a:custGeom>
              <a:avLst/>
              <a:gdLst/>
              <a:ahLst/>
              <a:cxnLst/>
              <a:rect l="l" t="t" r="r" b="b"/>
              <a:pathLst>
                <a:path w="1757" h="1634" extrusionOk="0">
                  <a:moveTo>
                    <a:pt x="1593" y="1"/>
                  </a:moveTo>
                  <a:cubicBezTo>
                    <a:pt x="1506" y="1"/>
                    <a:pt x="1423" y="51"/>
                    <a:pt x="1356" y="118"/>
                  </a:cubicBezTo>
                  <a:cubicBezTo>
                    <a:pt x="894" y="426"/>
                    <a:pt x="494" y="796"/>
                    <a:pt x="124" y="1196"/>
                  </a:cubicBezTo>
                  <a:cubicBezTo>
                    <a:pt x="62" y="1258"/>
                    <a:pt x="1" y="1319"/>
                    <a:pt x="1" y="1381"/>
                  </a:cubicBezTo>
                  <a:cubicBezTo>
                    <a:pt x="1" y="1443"/>
                    <a:pt x="62" y="1504"/>
                    <a:pt x="124" y="1535"/>
                  </a:cubicBezTo>
                  <a:cubicBezTo>
                    <a:pt x="187" y="1563"/>
                    <a:pt x="244" y="1575"/>
                    <a:pt x="297" y="1575"/>
                  </a:cubicBezTo>
                  <a:cubicBezTo>
                    <a:pt x="475" y="1575"/>
                    <a:pt x="605" y="1438"/>
                    <a:pt x="771" y="1319"/>
                  </a:cubicBezTo>
                  <a:cubicBezTo>
                    <a:pt x="853" y="1237"/>
                    <a:pt x="925" y="1203"/>
                    <a:pt x="991" y="1203"/>
                  </a:cubicBezTo>
                  <a:cubicBezTo>
                    <a:pt x="1124" y="1203"/>
                    <a:pt x="1233" y="1340"/>
                    <a:pt x="1356" y="1504"/>
                  </a:cubicBezTo>
                  <a:cubicBezTo>
                    <a:pt x="1436" y="1557"/>
                    <a:pt x="1493" y="1634"/>
                    <a:pt x="1586" y="1634"/>
                  </a:cubicBezTo>
                  <a:cubicBezTo>
                    <a:pt x="1601" y="1634"/>
                    <a:pt x="1617" y="1632"/>
                    <a:pt x="1634" y="1627"/>
                  </a:cubicBezTo>
                  <a:cubicBezTo>
                    <a:pt x="1695" y="1597"/>
                    <a:pt x="1726" y="1504"/>
                    <a:pt x="1726" y="1443"/>
                  </a:cubicBezTo>
                  <a:cubicBezTo>
                    <a:pt x="1726" y="1073"/>
                    <a:pt x="1449" y="1135"/>
                    <a:pt x="1356" y="888"/>
                  </a:cubicBezTo>
                  <a:cubicBezTo>
                    <a:pt x="1264" y="672"/>
                    <a:pt x="1449" y="611"/>
                    <a:pt x="1572" y="488"/>
                  </a:cubicBezTo>
                  <a:cubicBezTo>
                    <a:pt x="1634" y="426"/>
                    <a:pt x="1695" y="334"/>
                    <a:pt x="1726" y="272"/>
                  </a:cubicBezTo>
                  <a:cubicBezTo>
                    <a:pt x="1757" y="180"/>
                    <a:pt x="1757" y="87"/>
                    <a:pt x="1695" y="25"/>
                  </a:cubicBezTo>
                  <a:cubicBezTo>
                    <a:pt x="1661" y="8"/>
                    <a:pt x="1626" y="1"/>
                    <a:pt x="15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" name="Google Shape;1699;p74"/>
            <p:cNvGrpSpPr/>
            <p:nvPr/>
          </p:nvGrpSpPr>
          <p:grpSpPr>
            <a:xfrm>
              <a:off x="6769544" y="1905718"/>
              <a:ext cx="201858" cy="188788"/>
              <a:chOff x="6769544" y="1905718"/>
              <a:chExt cx="201858" cy="188788"/>
            </a:xfrm>
          </p:grpSpPr>
          <p:sp>
            <p:nvSpPr>
              <p:cNvPr id="34" name="Google Shape;1700;p74"/>
              <p:cNvSpPr/>
              <p:nvPr/>
            </p:nvSpPr>
            <p:spPr>
              <a:xfrm>
                <a:off x="6769544" y="2030605"/>
                <a:ext cx="72956" cy="63901"/>
              </a:xfrm>
              <a:custGeom>
                <a:avLst/>
                <a:gdLst/>
                <a:ahLst/>
                <a:cxnLst/>
                <a:rect l="l" t="t" r="r" b="b"/>
                <a:pathLst>
                  <a:path w="2127" h="1863" extrusionOk="0">
                    <a:moveTo>
                      <a:pt x="1287" y="0"/>
                    </a:moveTo>
                    <a:cubicBezTo>
                      <a:pt x="1213" y="0"/>
                      <a:pt x="1146" y="33"/>
                      <a:pt x="1110" y="87"/>
                    </a:cubicBezTo>
                    <a:cubicBezTo>
                      <a:pt x="802" y="364"/>
                      <a:pt x="278" y="734"/>
                      <a:pt x="124" y="1104"/>
                    </a:cubicBezTo>
                    <a:cubicBezTo>
                      <a:pt x="1" y="1381"/>
                      <a:pt x="401" y="1689"/>
                      <a:pt x="648" y="1812"/>
                    </a:cubicBezTo>
                    <a:cubicBezTo>
                      <a:pt x="736" y="1845"/>
                      <a:pt x="825" y="1863"/>
                      <a:pt x="910" y="1863"/>
                    </a:cubicBezTo>
                    <a:cubicBezTo>
                      <a:pt x="1063" y="1863"/>
                      <a:pt x="1207" y="1808"/>
                      <a:pt x="1325" y="1689"/>
                    </a:cubicBezTo>
                    <a:cubicBezTo>
                      <a:pt x="1541" y="1535"/>
                      <a:pt x="2126" y="1135"/>
                      <a:pt x="2126" y="857"/>
                    </a:cubicBezTo>
                    <a:cubicBezTo>
                      <a:pt x="2126" y="734"/>
                      <a:pt x="2096" y="642"/>
                      <a:pt x="2034" y="580"/>
                    </a:cubicBezTo>
                    <a:cubicBezTo>
                      <a:pt x="1880" y="364"/>
                      <a:pt x="1664" y="180"/>
                      <a:pt x="1449" y="56"/>
                    </a:cubicBezTo>
                    <a:cubicBezTo>
                      <a:pt x="1397" y="18"/>
                      <a:pt x="1340" y="0"/>
                      <a:pt x="1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701;p74"/>
              <p:cNvSpPr/>
              <p:nvPr/>
            </p:nvSpPr>
            <p:spPr>
              <a:xfrm>
                <a:off x="6836122" y="1969104"/>
                <a:ext cx="72956" cy="64107"/>
              </a:xfrm>
              <a:custGeom>
                <a:avLst/>
                <a:gdLst/>
                <a:ahLst/>
                <a:cxnLst/>
                <a:rect l="l" t="t" r="r" b="b"/>
                <a:pathLst>
                  <a:path w="2127" h="1869" extrusionOk="0">
                    <a:moveTo>
                      <a:pt x="1264" y="1"/>
                    </a:moveTo>
                    <a:cubicBezTo>
                      <a:pt x="1202" y="1"/>
                      <a:pt x="1140" y="62"/>
                      <a:pt x="1079" y="93"/>
                    </a:cubicBezTo>
                    <a:cubicBezTo>
                      <a:pt x="709" y="371"/>
                      <a:pt x="370" y="709"/>
                      <a:pt x="124" y="1079"/>
                    </a:cubicBezTo>
                    <a:cubicBezTo>
                      <a:pt x="1" y="1387"/>
                      <a:pt x="401" y="1695"/>
                      <a:pt x="648" y="1818"/>
                    </a:cubicBezTo>
                    <a:cubicBezTo>
                      <a:pt x="725" y="1852"/>
                      <a:pt x="810" y="1869"/>
                      <a:pt x="896" y="1869"/>
                    </a:cubicBezTo>
                    <a:cubicBezTo>
                      <a:pt x="1050" y="1869"/>
                      <a:pt x="1207" y="1814"/>
                      <a:pt x="1325" y="1695"/>
                    </a:cubicBezTo>
                    <a:cubicBezTo>
                      <a:pt x="1510" y="1510"/>
                      <a:pt x="2126" y="1141"/>
                      <a:pt x="2126" y="863"/>
                    </a:cubicBezTo>
                    <a:cubicBezTo>
                      <a:pt x="2126" y="740"/>
                      <a:pt x="2065" y="648"/>
                      <a:pt x="2003" y="586"/>
                    </a:cubicBezTo>
                    <a:cubicBezTo>
                      <a:pt x="1849" y="340"/>
                      <a:pt x="1664" y="186"/>
                      <a:pt x="1418" y="62"/>
                    </a:cubicBezTo>
                    <a:cubicBezTo>
                      <a:pt x="1387" y="32"/>
                      <a:pt x="1325" y="1"/>
                      <a:pt x="126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702;p74"/>
              <p:cNvSpPr/>
              <p:nvPr/>
            </p:nvSpPr>
            <p:spPr>
              <a:xfrm>
                <a:off x="6898480" y="1905718"/>
                <a:ext cx="72922" cy="63524"/>
              </a:xfrm>
              <a:custGeom>
                <a:avLst/>
                <a:gdLst/>
                <a:ahLst/>
                <a:cxnLst/>
                <a:rect l="l" t="t" r="r" b="b"/>
                <a:pathLst>
                  <a:path w="2126" h="1852" extrusionOk="0">
                    <a:moveTo>
                      <a:pt x="1294" y="0"/>
                    </a:moveTo>
                    <a:cubicBezTo>
                      <a:pt x="1202" y="0"/>
                      <a:pt x="1140" y="31"/>
                      <a:pt x="1109" y="93"/>
                    </a:cubicBezTo>
                    <a:cubicBezTo>
                      <a:pt x="709" y="339"/>
                      <a:pt x="401" y="678"/>
                      <a:pt x="123" y="1079"/>
                    </a:cubicBezTo>
                    <a:cubicBezTo>
                      <a:pt x="0" y="1356"/>
                      <a:pt x="432" y="1664"/>
                      <a:pt x="647" y="1787"/>
                    </a:cubicBezTo>
                    <a:cubicBezTo>
                      <a:pt x="734" y="1831"/>
                      <a:pt x="822" y="1851"/>
                      <a:pt x="906" y="1851"/>
                    </a:cubicBezTo>
                    <a:cubicBezTo>
                      <a:pt x="1060" y="1851"/>
                      <a:pt x="1206" y="1783"/>
                      <a:pt x="1325" y="1664"/>
                    </a:cubicBezTo>
                    <a:cubicBezTo>
                      <a:pt x="1541" y="1510"/>
                      <a:pt x="2126" y="1109"/>
                      <a:pt x="2126" y="832"/>
                    </a:cubicBezTo>
                    <a:cubicBezTo>
                      <a:pt x="2126" y="740"/>
                      <a:pt x="2095" y="617"/>
                      <a:pt x="2033" y="555"/>
                    </a:cubicBezTo>
                    <a:cubicBezTo>
                      <a:pt x="1879" y="339"/>
                      <a:pt x="1664" y="154"/>
                      <a:pt x="1417" y="31"/>
                    </a:cubicBezTo>
                    <a:cubicBezTo>
                      <a:pt x="1387" y="0"/>
                      <a:pt x="1325" y="0"/>
                      <a:pt x="12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" name="Google Shape;1703;p74"/>
            <p:cNvSpPr/>
            <p:nvPr/>
          </p:nvSpPr>
          <p:spPr>
            <a:xfrm>
              <a:off x="6625825" y="1337225"/>
              <a:ext cx="961635" cy="1053044"/>
            </a:xfrm>
            <a:custGeom>
              <a:avLst/>
              <a:gdLst/>
              <a:ahLst/>
              <a:cxnLst/>
              <a:rect l="l" t="t" r="r" b="b"/>
              <a:pathLst>
                <a:path w="28036" h="30701" extrusionOk="0">
                  <a:moveTo>
                    <a:pt x="21905" y="0"/>
                  </a:moveTo>
                  <a:cubicBezTo>
                    <a:pt x="21751" y="0"/>
                    <a:pt x="21566" y="0"/>
                    <a:pt x="21412" y="62"/>
                  </a:cubicBezTo>
                  <a:cubicBezTo>
                    <a:pt x="20981" y="277"/>
                    <a:pt x="20888" y="863"/>
                    <a:pt x="20857" y="1325"/>
                  </a:cubicBezTo>
                  <a:cubicBezTo>
                    <a:pt x="20642" y="3697"/>
                    <a:pt x="19625" y="5915"/>
                    <a:pt x="18270" y="7887"/>
                  </a:cubicBezTo>
                  <a:cubicBezTo>
                    <a:pt x="16914" y="9828"/>
                    <a:pt x="15250" y="11522"/>
                    <a:pt x="13587" y="13216"/>
                  </a:cubicBezTo>
                  <a:cubicBezTo>
                    <a:pt x="12416" y="14418"/>
                    <a:pt x="11246" y="15619"/>
                    <a:pt x="10075" y="16821"/>
                  </a:cubicBezTo>
                  <a:cubicBezTo>
                    <a:pt x="7980" y="18947"/>
                    <a:pt x="5885" y="21072"/>
                    <a:pt x="3790" y="23198"/>
                  </a:cubicBezTo>
                  <a:cubicBezTo>
                    <a:pt x="2835" y="24153"/>
                    <a:pt x="1880" y="25108"/>
                    <a:pt x="925" y="26094"/>
                  </a:cubicBezTo>
                  <a:cubicBezTo>
                    <a:pt x="278" y="26802"/>
                    <a:pt x="1" y="27788"/>
                    <a:pt x="186" y="28712"/>
                  </a:cubicBezTo>
                  <a:cubicBezTo>
                    <a:pt x="278" y="29483"/>
                    <a:pt x="740" y="30160"/>
                    <a:pt x="1449" y="30530"/>
                  </a:cubicBezTo>
                  <a:cubicBezTo>
                    <a:pt x="1726" y="30649"/>
                    <a:pt x="2014" y="30701"/>
                    <a:pt x="2305" y="30701"/>
                  </a:cubicBezTo>
                  <a:cubicBezTo>
                    <a:pt x="3145" y="30701"/>
                    <a:pt x="4013" y="30271"/>
                    <a:pt x="4745" y="29791"/>
                  </a:cubicBezTo>
                  <a:cubicBezTo>
                    <a:pt x="6470" y="28743"/>
                    <a:pt x="8072" y="27511"/>
                    <a:pt x="9551" y="26094"/>
                  </a:cubicBezTo>
                  <a:cubicBezTo>
                    <a:pt x="9828" y="25847"/>
                    <a:pt x="9952" y="25509"/>
                    <a:pt x="10198" y="25262"/>
                  </a:cubicBezTo>
                  <a:cubicBezTo>
                    <a:pt x="10568" y="24923"/>
                    <a:pt x="10968" y="24615"/>
                    <a:pt x="11369" y="24307"/>
                  </a:cubicBezTo>
                  <a:cubicBezTo>
                    <a:pt x="12170" y="23753"/>
                    <a:pt x="12848" y="23075"/>
                    <a:pt x="13371" y="22274"/>
                  </a:cubicBezTo>
                  <a:cubicBezTo>
                    <a:pt x="13433" y="22181"/>
                    <a:pt x="13433" y="22089"/>
                    <a:pt x="13433" y="22027"/>
                  </a:cubicBezTo>
                  <a:cubicBezTo>
                    <a:pt x="13412" y="21921"/>
                    <a:pt x="13302" y="21888"/>
                    <a:pt x="13186" y="21888"/>
                  </a:cubicBezTo>
                  <a:cubicBezTo>
                    <a:pt x="13133" y="21888"/>
                    <a:pt x="13080" y="21895"/>
                    <a:pt x="13032" y="21904"/>
                  </a:cubicBezTo>
                  <a:cubicBezTo>
                    <a:pt x="12601" y="22058"/>
                    <a:pt x="12201" y="22335"/>
                    <a:pt x="11893" y="22674"/>
                  </a:cubicBezTo>
                  <a:cubicBezTo>
                    <a:pt x="9705" y="24646"/>
                    <a:pt x="7703" y="26864"/>
                    <a:pt x="5300" y="28558"/>
                  </a:cubicBezTo>
                  <a:cubicBezTo>
                    <a:pt x="4807" y="28928"/>
                    <a:pt x="4222" y="29205"/>
                    <a:pt x="3605" y="29329"/>
                  </a:cubicBezTo>
                  <a:cubicBezTo>
                    <a:pt x="3517" y="29341"/>
                    <a:pt x="3428" y="29348"/>
                    <a:pt x="3340" y="29348"/>
                  </a:cubicBezTo>
                  <a:cubicBezTo>
                    <a:pt x="2787" y="29348"/>
                    <a:pt x="2265" y="29098"/>
                    <a:pt x="1973" y="28620"/>
                  </a:cubicBezTo>
                  <a:cubicBezTo>
                    <a:pt x="1480" y="27757"/>
                    <a:pt x="2219" y="26710"/>
                    <a:pt x="2928" y="26001"/>
                  </a:cubicBezTo>
                  <a:cubicBezTo>
                    <a:pt x="8226" y="20364"/>
                    <a:pt x="13587" y="14726"/>
                    <a:pt x="19748" y="10105"/>
                  </a:cubicBezTo>
                  <a:cubicBezTo>
                    <a:pt x="20950" y="9088"/>
                    <a:pt x="22336" y="8287"/>
                    <a:pt x="23815" y="7702"/>
                  </a:cubicBezTo>
                  <a:cubicBezTo>
                    <a:pt x="24986" y="7302"/>
                    <a:pt x="26218" y="7147"/>
                    <a:pt x="27388" y="6809"/>
                  </a:cubicBezTo>
                  <a:cubicBezTo>
                    <a:pt x="27543" y="6778"/>
                    <a:pt x="27697" y="6716"/>
                    <a:pt x="27820" y="6624"/>
                  </a:cubicBezTo>
                  <a:cubicBezTo>
                    <a:pt x="28035" y="6377"/>
                    <a:pt x="27912" y="5977"/>
                    <a:pt x="27758" y="5669"/>
                  </a:cubicBezTo>
                  <a:cubicBezTo>
                    <a:pt x="27050" y="4159"/>
                    <a:pt x="26064" y="2773"/>
                    <a:pt x="24862" y="1602"/>
                  </a:cubicBezTo>
                  <a:cubicBezTo>
                    <a:pt x="24031" y="832"/>
                    <a:pt x="23045" y="93"/>
                    <a:pt x="219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704;p74"/>
            <p:cNvSpPr/>
            <p:nvPr/>
          </p:nvSpPr>
          <p:spPr>
            <a:xfrm>
              <a:off x="6832966" y="1877111"/>
              <a:ext cx="446860" cy="406283"/>
            </a:xfrm>
            <a:custGeom>
              <a:avLst/>
              <a:gdLst/>
              <a:ahLst/>
              <a:cxnLst/>
              <a:rect l="l" t="t" r="r" b="b"/>
              <a:pathLst>
                <a:path w="13028" h="11845" extrusionOk="0">
                  <a:moveTo>
                    <a:pt x="11854" y="1"/>
                  </a:moveTo>
                  <a:cubicBezTo>
                    <a:pt x="11826" y="1"/>
                    <a:pt x="11798" y="1"/>
                    <a:pt x="11768" y="3"/>
                  </a:cubicBezTo>
                  <a:cubicBezTo>
                    <a:pt x="11491" y="3"/>
                    <a:pt x="11183" y="95"/>
                    <a:pt x="10937" y="249"/>
                  </a:cubicBezTo>
                  <a:cubicBezTo>
                    <a:pt x="10043" y="650"/>
                    <a:pt x="9211" y="1235"/>
                    <a:pt x="8503" y="1913"/>
                  </a:cubicBezTo>
                  <a:cubicBezTo>
                    <a:pt x="6624" y="3638"/>
                    <a:pt x="4806" y="5456"/>
                    <a:pt x="3019" y="7242"/>
                  </a:cubicBezTo>
                  <a:cubicBezTo>
                    <a:pt x="2249" y="8013"/>
                    <a:pt x="1479" y="8752"/>
                    <a:pt x="801" y="9553"/>
                  </a:cubicBezTo>
                  <a:cubicBezTo>
                    <a:pt x="401" y="10015"/>
                    <a:pt x="0" y="10569"/>
                    <a:pt x="154" y="11155"/>
                  </a:cubicBezTo>
                  <a:cubicBezTo>
                    <a:pt x="247" y="11494"/>
                    <a:pt x="524" y="11771"/>
                    <a:pt x="863" y="11833"/>
                  </a:cubicBezTo>
                  <a:cubicBezTo>
                    <a:pt x="901" y="11840"/>
                    <a:pt x="938" y="11844"/>
                    <a:pt x="973" y="11844"/>
                  </a:cubicBezTo>
                  <a:cubicBezTo>
                    <a:pt x="1078" y="11844"/>
                    <a:pt x="1171" y="11809"/>
                    <a:pt x="1263" y="11740"/>
                  </a:cubicBezTo>
                  <a:cubicBezTo>
                    <a:pt x="1417" y="11555"/>
                    <a:pt x="1263" y="11278"/>
                    <a:pt x="1202" y="11062"/>
                  </a:cubicBezTo>
                  <a:cubicBezTo>
                    <a:pt x="1048" y="10569"/>
                    <a:pt x="1356" y="10107"/>
                    <a:pt x="1664" y="9738"/>
                  </a:cubicBezTo>
                  <a:cubicBezTo>
                    <a:pt x="2342" y="8968"/>
                    <a:pt x="3081" y="8259"/>
                    <a:pt x="3882" y="7643"/>
                  </a:cubicBezTo>
                  <a:cubicBezTo>
                    <a:pt x="4929" y="6719"/>
                    <a:pt x="6008" y="5764"/>
                    <a:pt x="6963" y="4839"/>
                  </a:cubicBezTo>
                  <a:cubicBezTo>
                    <a:pt x="7918" y="3946"/>
                    <a:pt x="8780" y="2960"/>
                    <a:pt x="9766" y="2067"/>
                  </a:cubicBezTo>
                  <a:cubicBezTo>
                    <a:pt x="9982" y="1820"/>
                    <a:pt x="10228" y="1605"/>
                    <a:pt x="10536" y="1451"/>
                  </a:cubicBezTo>
                  <a:cubicBezTo>
                    <a:pt x="10626" y="1412"/>
                    <a:pt x="10725" y="1390"/>
                    <a:pt x="10821" y="1390"/>
                  </a:cubicBezTo>
                  <a:cubicBezTo>
                    <a:pt x="10955" y="1390"/>
                    <a:pt x="11080" y="1435"/>
                    <a:pt x="11152" y="1543"/>
                  </a:cubicBezTo>
                  <a:cubicBezTo>
                    <a:pt x="11245" y="1728"/>
                    <a:pt x="11214" y="1943"/>
                    <a:pt x="11091" y="2098"/>
                  </a:cubicBezTo>
                  <a:cubicBezTo>
                    <a:pt x="10321" y="3576"/>
                    <a:pt x="8934" y="4593"/>
                    <a:pt x="7702" y="5702"/>
                  </a:cubicBezTo>
                  <a:cubicBezTo>
                    <a:pt x="7517" y="5856"/>
                    <a:pt x="7332" y="6072"/>
                    <a:pt x="7455" y="6287"/>
                  </a:cubicBezTo>
                  <a:cubicBezTo>
                    <a:pt x="7532" y="6389"/>
                    <a:pt x="7651" y="6449"/>
                    <a:pt x="7777" y="6449"/>
                  </a:cubicBezTo>
                  <a:cubicBezTo>
                    <a:pt x="7803" y="6449"/>
                    <a:pt x="7830" y="6447"/>
                    <a:pt x="7856" y="6441"/>
                  </a:cubicBezTo>
                  <a:cubicBezTo>
                    <a:pt x="8441" y="6411"/>
                    <a:pt x="8780" y="5979"/>
                    <a:pt x="9181" y="5579"/>
                  </a:cubicBezTo>
                  <a:cubicBezTo>
                    <a:pt x="9612" y="5147"/>
                    <a:pt x="10074" y="4685"/>
                    <a:pt x="10536" y="4254"/>
                  </a:cubicBezTo>
                  <a:cubicBezTo>
                    <a:pt x="11245" y="3576"/>
                    <a:pt x="11892" y="2806"/>
                    <a:pt x="12446" y="2005"/>
                  </a:cubicBezTo>
                  <a:cubicBezTo>
                    <a:pt x="12928" y="1253"/>
                    <a:pt x="13027" y="1"/>
                    <a:pt x="118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" name="Google Shape;1705;p74"/>
            <p:cNvGrpSpPr/>
            <p:nvPr/>
          </p:nvGrpSpPr>
          <p:grpSpPr>
            <a:xfrm>
              <a:off x="6817119" y="1947667"/>
              <a:ext cx="332883" cy="330241"/>
              <a:chOff x="6817119" y="1947667"/>
              <a:chExt cx="332883" cy="330241"/>
            </a:xfrm>
          </p:grpSpPr>
          <p:sp>
            <p:nvSpPr>
              <p:cNvPr id="31" name="Google Shape;1706;p74"/>
              <p:cNvSpPr/>
              <p:nvPr/>
            </p:nvSpPr>
            <p:spPr>
              <a:xfrm>
                <a:off x="6817119" y="2071354"/>
                <a:ext cx="207138" cy="206555"/>
              </a:xfrm>
              <a:custGeom>
                <a:avLst/>
                <a:gdLst/>
                <a:ahLst/>
                <a:cxnLst/>
                <a:rect l="l" t="t" r="r" b="b"/>
                <a:pathLst>
                  <a:path w="6039" h="6022" extrusionOk="0">
                    <a:moveTo>
                      <a:pt x="1061" y="1"/>
                    </a:moveTo>
                    <a:cubicBezTo>
                      <a:pt x="644" y="1"/>
                      <a:pt x="198" y="439"/>
                      <a:pt x="92" y="809"/>
                    </a:cubicBezTo>
                    <a:cubicBezTo>
                      <a:pt x="0" y="1333"/>
                      <a:pt x="678" y="1918"/>
                      <a:pt x="986" y="2319"/>
                    </a:cubicBezTo>
                    <a:cubicBezTo>
                      <a:pt x="1941" y="3520"/>
                      <a:pt x="2988" y="4629"/>
                      <a:pt x="4159" y="5646"/>
                    </a:cubicBezTo>
                    <a:cubicBezTo>
                      <a:pt x="4313" y="5800"/>
                      <a:pt x="4529" y="5954"/>
                      <a:pt x="4775" y="6016"/>
                    </a:cubicBezTo>
                    <a:cubicBezTo>
                      <a:pt x="4817" y="6019"/>
                      <a:pt x="4859" y="6021"/>
                      <a:pt x="4900" y="6021"/>
                    </a:cubicBezTo>
                    <a:cubicBezTo>
                      <a:pt x="5196" y="6021"/>
                      <a:pt x="5483" y="5924"/>
                      <a:pt x="5699" y="5707"/>
                    </a:cubicBezTo>
                    <a:cubicBezTo>
                      <a:pt x="5884" y="5615"/>
                      <a:pt x="6007" y="5430"/>
                      <a:pt x="6038" y="5215"/>
                    </a:cubicBezTo>
                    <a:cubicBezTo>
                      <a:pt x="6007" y="5061"/>
                      <a:pt x="5915" y="4906"/>
                      <a:pt x="5792" y="4814"/>
                    </a:cubicBezTo>
                    <a:cubicBezTo>
                      <a:pt x="4405" y="3335"/>
                      <a:pt x="3019" y="1826"/>
                      <a:pt x="1633" y="347"/>
                    </a:cubicBezTo>
                    <a:cubicBezTo>
                      <a:pt x="1540" y="224"/>
                      <a:pt x="1417" y="101"/>
                      <a:pt x="1263" y="39"/>
                    </a:cubicBezTo>
                    <a:cubicBezTo>
                      <a:pt x="1198" y="13"/>
                      <a:pt x="1130" y="1"/>
                      <a:pt x="106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1707;p74"/>
              <p:cNvSpPr/>
              <p:nvPr/>
            </p:nvSpPr>
            <p:spPr>
              <a:xfrm>
                <a:off x="6878380" y="2010059"/>
                <a:ext cx="207172" cy="207584"/>
              </a:xfrm>
              <a:custGeom>
                <a:avLst/>
                <a:gdLst/>
                <a:ahLst/>
                <a:cxnLst/>
                <a:rect l="l" t="t" r="r" b="b"/>
                <a:pathLst>
                  <a:path w="6040" h="6052" extrusionOk="0">
                    <a:moveTo>
                      <a:pt x="1062" y="1"/>
                    </a:moveTo>
                    <a:cubicBezTo>
                      <a:pt x="646" y="1"/>
                      <a:pt x="203" y="439"/>
                      <a:pt x="124" y="809"/>
                    </a:cubicBezTo>
                    <a:cubicBezTo>
                      <a:pt x="1" y="1333"/>
                      <a:pt x="679" y="1949"/>
                      <a:pt x="987" y="2319"/>
                    </a:cubicBezTo>
                    <a:cubicBezTo>
                      <a:pt x="1942" y="3520"/>
                      <a:pt x="2989" y="4629"/>
                      <a:pt x="4160" y="5646"/>
                    </a:cubicBezTo>
                    <a:cubicBezTo>
                      <a:pt x="4345" y="5831"/>
                      <a:pt x="4530" y="5954"/>
                      <a:pt x="4776" y="6047"/>
                    </a:cubicBezTo>
                    <a:cubicBezTo>
                      <a:pt x="4811" y="6050"/>
                      <a:pt x="4845" y="6051"/>
                      <a:pt x="4880" y="6051"/>
                    </a:cubicBezTo>
                    <a:cubicBezTo>
                      <a:pt x="5183" y="6051"/>
                      <a:pt x="5482" y="5932"/>
                      <a:pt x="5731" y="5738"/>
                    </a:cubicBezTo>
                    <a:cubicBezTo>
                      <a:pt x="5885" y="5615"/>
                      <a:pt x="6008" y="5430"/>
                      <a:pt x="6039" y="5246"/>
                    </a:cubicBezTo>
                    <a:cubicBezTo>
                      <a:pt x="6008" y="5061"/>
                      <a:pt x="5916" y="4937"/>
                      <a:pt x="5793" y="4814"/>
                    </a:cubicBezTo>
                    <a:lnTo>
                      <a:pt x="1664" y="347"/>
                    </a:lnTo>
                    <a:cubicBezTo>
                      <a:pt x="1541" y="224"/>
                      <a:pt x="1418" y="132"/>
                      <a:pt x="1264" y="39"/>
                    </a:cubicBezTo>
                    <a:cubicBezTo>
                      <a:pt x="1198" y="13"/>
                      <a:pt x="1130" y="1"/>
                      <a:pt x="10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1708;p74"/>
              <p:cNvSpPr/>
              <p:nvPr/>
            </p:nvSpPr>
            <p:spPr>
              <a:xfrm>
                <a:off x="6942865" y="1947667"/>
                <a:ext cx="207138" cy="206589"/>
              </a:xfrm>
              <a:custGeom>
                <a:avLst/>
                <a:gdLst/>
                <a:ahLst/>
                <a:cxnLst/>
                <a:rect l="l" t="t" r="r" b="b"/>
                <a:pathLst>
                  <a:path w="6039" h="6023" extrusionOk="0">
                    <a:moveTo>
                      <a:pt x="1052" y="1"/>
                    </a:moveTo>
                    <a:cubicBezTo>
                      <a:pt x="638" y="1"/>
                      <a:pt x="198" y="417"/>
                      <a:pt x="93" y="811"/>
                    </a:cubicBezTo>
                    <a:cubicBezTo>
                      <a:pt x="0" y="1334"/>
                      <a:pt x="678" y="1920"/>
                      <a:pt x="986" y="2320"/>
                    </a:cubicBezTo>
                    <a:cubicBezTo>
                      <a:pt x="1910" y="3522"/>
                      <a:pt x="2988" y="4631"/>
                      <a:pt x="4159" y="5647"/>
                    </a:cubicBezTo>
                    <a:cubicBezTo>
                      <a:pt x="4313" y="5801"/>
                      <a:pt x="4529" y="5956"/>
                      <a:pt x="4775" y="6017"/>
                    </a:cubicBezTo>
                    <a:cubicBezTo>
                      <a:pt x="4818" y="6021"/>
                      <a:pt x="4860" y="6023"/>
                      <a:pt x="4902" y="6023"/>
                    </a:cubicBezTo>
                    <a:cubicBezTo>
                      <a:pt x="5197" y="6023"/>
                      <a:pt x="5484" y="5929"/>
                      <a:pt x="5699" y="5740"/>
                    </a:cubicBezTo>
                    <a:cubicBezTo>
                      <a:pt x="5884" y="5617"/>
                      <a:pt x="6007" y="5432"/>
                      <a:pt x="6038" y="5216"/>
                    </a:cubicBezTo>
                    <a:cubicBezTo>
                      <a:pt x="6007" y="5062"/>
                      <a:pt x="5915" y="4908"/>
                      <a:pt x="5792" y="4816"/>
                    </a:cubicBezTo>
                    <a:lnTo>
                      <a:pt x="1633" y="349"/>
                    </a:lnTo>
                    <a:cubicBezTo>
                      <a:pt x="1540" y="225"/>
                      <a:pt x="1417" y="102"/>
                      <a:pt x="1263" y="41"/>
                    </a:cubicBezTo>
                    <a:cubicBezTo>
                      <a:pt x="1195" y="13"/>
                      <a:pt x="1124" y="1"/>
                      <a:pt x="105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7" name="Google Shape;1229;p62"/>
          <p:cNvGrpSpPr/>
          <p:nvPr/>
        </p:nvGrpSpPr>
        <p:grpSpPr>
          <a:xfrm>
            <a:off x="6575817" y="4859858"/>
            <a:ext cx="1867451" cy="1206499"/>
            <a:chOff x="2667760" y="2340725"/>
            <a:chExt cx="1324517" cy="811261"/>
          </a:xfrm>
        </p:grpSpPr>
        <p:grpSp>
          <p:nvGrpSpPr>
            <p:cNvPr id="38" name="Google Shape;1230;p62"/>
            <p:cNvGrpSpPr/>
            <p:nvPr/>
          </p:nvGrpSpPr>
          <p:grpSpPr>
            <a:xfrm>
              <a:off x="2853417" y="2340725"/>
              <a:ext cx="953191" cy="811261"/>
              <a:chOff x="2853417" y="2340725"/>
              <a:chExt cx="953191" cy="811261"/>
            </a:xfrm>
          </p:grpSpPr>
          <p:sp>
            <p:nvSpPr>
              <p:cNvPr id="45" name="Google Shape;1231;p62"/>
              <p:cNvSpPr/>
              <p:nvPr/>
            </p:nvSpPr>
            <p:spPr>
              <a:xfrm rot="553697">
                <a:off x="2898724" y="2452275"/>
                <a:ext cx="862577" cy="634653"/>
              </a:xfrm>
              <a:custGeom>
                <a:avLst/>
                <a:gdLst/>
                <a:ahLst/>
                <a:cxnLst/>
                <a:rect l="l" t="t" r="r" b="b"/>
                <a:pathLst>
                  <a:path w="27044" h="19898" extrusionOk="0">
                    <a:moveTo>
                      <a:pt x="24077" y="0"/>
                    </a:moveTo>
                    <a:cubicBezTo>
                      <a:pt x="24264" y="467"/>
                      <a:pt x="24077" y="864"/>
                      <a:pt x="23821" y="1191"/>
                    </a:cubicBezTo>
                    <a:cubicBezTo>
                      <a:pt x="23097" y="2219"/>
                      <a:pt x="22209" y="3059"/>
                      <a:pt x="20948" y="3480"/>
                    </a:cubicBezTo>
                    <a:cubicBezTo>
                      <a:pt x="20341" y="3690"/>
                      <a:pt x="19804" y="4134"/>
                      <a:pt x="19197" y="4367"/>
                    </a:cubicBezTo>
                    <a:cubicBezTo>
                      <a:pt x="18309" y="4717"/>
                      <a:pt x="17398" y="5044"/>
                      <a:pt x="16488" y="5325"/>
                    </a:cubicBezTo>
                    <a:cubicBezTo>
                      <a:pt x="15273" y="5722"/>
                      <a:pt x="14059" y="6072"/>
                      <a:pt x="12821" y="6422"/>
                    </a:cubicBezTo>
                    <a:cubicBezTo>
                      <a:pt x="12237" y="6586"/>
                      <a:pt x="11630" y="6632"/>
                      <a:pt x="11046" y="6749"/>
                    </a:cubicBezTo>
                    <a:cubicBezTo>
                      <a:pt x="10276" y="6866"/>
                      <a:pt x="9505" y="7029"/>
                      <a:pt x="8758" y="7146"/>
                    </a:cubicBezTo>
                    <a:cubicBezTo>
                      <a:pt x="8221" y="7240"/>
                      <a:pt x="7683" y="7263"/>
                      <a:pt x="7146" y="7286"/>
                    </a:cubicBezTo>
                    <a:cubicBezTo>
                      <a:pt x="6376" y="7356"/>
                      <a:pt x="5628" y="7426"/>
                      <a:pt x="4858" y="7426"/>
                    </a:cubicBezTo>
                    <a:cubicBezTo>
                      <a:pt x="4768" y="7430"/>
                      <a:pt x="4679" y="7431"/>
                      <a:pt x="4591" y="7431"/>
                    </a:cubicBezTo>
                    <a:cubicBezTo>
                      <a:pt x="4031" y="7431"/>
                      <a:pt x="3484" y="7373"/>
                      <a:pt x="2919" y="7333"/>
                    </a:cubicBezTo>
                    <a:cubicBezTo>
                      <a:pt x="2522" y="7310"/>
                      <a:pt x="2125" y="7263"/>
                      <a:pt x="1752" y="7169"/>
                    </a:cubicBezTo>
                    <a:cubicBezTo>
                      <a:pt x="1308" y="7006"/>
                      <a:pt x="888" y="6819"/>
                      <a:pt x="491" y="6609"/>
                    </a:cubicBezTo>
                    <a:cubicBezTo>
                      <a:pt x="140" y="6726"/>
                      <a:pt x="0" y="6889"/>
                      <a:pt x="117" y="7310"/>
                    </a:cubicBezTo>
                    <a:cubicBezTo>
                      <a:pt x="187" y="7730"/>
                      <a:pt x="210" y="8150"/>
                      <a:pt x="210" y="8594"/>
                    </a:cubicBezTo>
                    <a:cubicBezTo>
                      <a:pt x="351" y="10112"/>
                      <a:pt x="467" y="11630"/>
                      <a:pt x="631" y="13148"/>
                    </a:cubicBezTo>
                    <a:cubicBezTo>
                      <a:pt x="771" y="14245"/>
                      <a:pt x="981" y="15296"/>
                      <a:pt x="1168" y="16371"/>
                    </a:cubicBezTo>
                    <a:cubicBezTo>
                      <a:pt x="1285" y="16884"/>
                      <a:pt x="1425" y="17375"/>
                      <a:pt x="1588" y="17889"/>
                    </a:cubicBezTo>
                    <a:cubicBezTo>
                      <a:pt x="1775" y="18472"/>
                      <a:pt x="1962" y="19056"/>
                      <a:pt x="2172" y="19640"/>
                    </a:cubicBezTo>
                    <a:cubicBezTo>
                      <a:pt x="2242" y="19733"/>
                      <a:pt x="2359" y="19804"/>
                      <a:pt x="2499" y="19827"/>
                    </a:cubicBezTo>
                    <a:cubicBezTo>
                      <a:pt x="2936" y="19872"/>
                      <a:pt x="3374" y="19898"/>
                      <a:pt x="3811" y="19898"/>
                    </a:cubicBezTo>
                    <a:cubicBezTo>
                      <a:pt x="4051" y="19898"/>
                      <a:pt x="4291" y="19890"/>
                      <a:pt x="4531" y="19874"/>
                    </a:cubicBezTo>
                    <a:cubicBezTo>
                      <a:pt x="5034" y="19829"/>
                      <a:pt x="5540" y="19815"/>
                      <a:pt x="6049" y="19815"/>
                    </a:cubicBezTo>
                    <a:cubicBezTo>
                      <a:pt x="6863" y="19815"/>
                      <a:pt x="7682" y="19850"/>
                      <a:pt x="8501" y="19850"/>
                    </a:cubicBezTo>
                    <a:cubicBezTo>
                      <a:pt x="8548" y="19804"/>
                      <a:pt x="8594" y="19780"/>
                      <a:pt x="8664" y="19757"/>
                    </a:cubicBezTo>
                    <a:cubicBezTo>
                      <a:pt x="10112" y="19593"/>
                      <a:pt x="11560" y="19523"/>
                      <a:pt x="12985" y="19080"/>
                    </a:cubicBezTo>
                    <a:cubicBezTo>
                      <a:pt x="13755" y="18846"/>
                      <a:pt x="14596" y="18706"/>
                      <a:pt x="15390" y="18472"/>
                    </a:cubicBezTo>
                    <a:cubicBezTo>
                      <a:pt x="15951" y="18309"/>
                      <a:pt x="16488" y="18075"/>
                      <a:pt x="17048" y="17889"/>
                    </a:cubicBezTo>
                    <a:cubicBezTo>
                      <a:pt x="18146" y="17538"/>
                      <a:pt x="19243" y="17211"/>
                      <a:pt x="20341" y="16884"/>
                    </a:cubicBezTo>
                    <a:cubicBezTo>
                      <a:pt x="20645" y="16791"/>
                      <a:pt x="20995" y="16768"/>
                      <a:pt x="21275" y="16674"/>
                    </a:cubicBezTo>
                    <a:cubicBezTo>
                      <a:pt x="22396" y="16324"/>
                      <a:pt x="23494" y="16020"/>
                      <a:pt x="24591" y="15600"/>
                    </a:cubicBezTo>
                    <a:cubicBezTo>
                      <a:pt x="25152" y="15366"/>
                      <a:pt x="25642" y="14969"/>
                      <a:pt x="26203" y="14666"/>
                    </a:cubicBezTo>
                    <a:cubicBezTo>
                      <a:pt x="26716" y="14409"/>
                      <a:pt x="27043" y="13848"/>
                      <a:pt x="26997" y="13265"/>
                    </a:cubicBezTo>
                    <a:cubicBezTo>
                      <a:pt x="26950" y="12284"/>
                      <a:pt x="26763" y="11326"/>
                      <a:pt x="26623" y="10345"/>
                    </a:cubicBezTo>
                    <a:cubicBezTo>
                      <a:pt x="26530" y="9668"/>
                      <a:pt x="26413" y="9014"/>
                      <a:pt x="26319" y="8337"/>
                    </a:cubicBezTo>
                    <a:cubicBezTo>
                      <a:pt x="26203" y="7520"/>
                      <a:pt x="26156" y="6702"/>
                      <a:pt x="25899" y="5932"/>
                    </a:cubicBezTo>
                    <a:cubicBezTo>
                      <a:pt x="25502" y="4601"/>
                      <a:pt x="25222" y="3269"/>
                      <a:pt x="25035" y="1915"/>
                    </a:cubicBezTo>
                    <a:cubicBezTo>
                      <a:pt x="24918" y="1331"/>
                      <a:pt x="24731" y="771"/>
                      <a:pt x="24521" y="234"/>
                    </a:cubicBezTo>
                    <a:cubicBezTo>
                      <a:pt x="24474" y="117"/>
                      <a:pt x="24218" y="70"/>
                      <a:pt x="24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1232;p62"/>
              <p:cNvSpPr/>
              <p:nvPr/>
            </p:nvSpPr>
            <p:spPr>
              <a:xfrm rot="553697">
                <a:off x="2926467" y="2595473"/>
                <a:ext cx="736686" cy="442484"/>
              </a:xfrm>
              <a:custGeom>
                <a:avLst/>
                <a:gdLst/>
                <a:ahLst/>
                <a:cxnLst/>
                <a:rect l="l" t="t" r="r" b="b"/>
                <a:pathLst>
                  <a:path w="23097" h="13873" extrusionOk="0">
                    <a:moveTo>
                      <a:pt x="19337" y="0"/>
                    </a:moveTo>
                    <a:cubicBezTo>
                      <a:pt x="19290" y="187"/>
                      <a:pt x="19290" y="374"/>
                      <a:pt x="19337" y="584"/>
                    </a:cubicBezTo>
                    <a:cubicBezTo>
                      <a:pt x="19594" y="1168"/>
                      <a:pt x="19921" y="1752"/>
                      <a:pt x="20201" y="2312"/>
                    </a:cubicBezTo>
                    <a:cubicBezTo>
                      <a:pt x="20410" y="2615"/>
                      <a:pt x="20643" y="2917"/>
                      <a:pt x="20852" y="3242"/>
                    </a:cubicBezTo>
                    <a:lnTo>
                      <a:pt x="20852" y="3242"/>
                    </a:lnTo>
                    <a:cubicBezTo>
                      <a:pt x="21076" y="3201"/>
                      <a:pt x="21253" y="3220"/>
                      <a:pt x="21298" y="3130"/>
                    </a:cubicBezTo>
                    <a:cubicBezTo>
                      <a:pt x="21392" y="3013"/>
                      <a:pt x="21415" y="2849"/>
                      <a:pt x="21368" y="2686"/>
                    </a:cubicBezTo>
                    <a:cubicBezTo>
                      <a:pt x="20971" y="1869"/>
                      <a:pt x="20574" y="1051"/>
                      <a:pt x="20107" y="257"/>
                    </a:cubicBezTo>
                    <a:cubicBezTo>
                      <a:pt x="20014" y="94"/>
                      <a:pt x="19594" y="70"/>
                      <a:pt x="19337" y="0"/>
                    </a:cubicBezTo>
                    <a:close/>
                    <a:moveTo>
                      <a:pt x="20852" y="3242"/>
                    </a:moveTo>
                    <a:lnTo>
                      <a:pt x="20852" y="3242"/>
                    </a:lnTo>
                    <a:cubicBezTo>
                      <a:pt x="20845" y="3244"/>
                      <a:pt x="20838" y="3245"/>
                      <a:pt x="20831" y="3246"/>
                    </a:cubicBezTo>
                    <a:lnTo>
                      <a:pt x="20855" y="3246"/>
                    </a:lnTo>
                    <a:cubicBezTo>
                      <a:pt x="20854" y="3245"/>
                      <a:pt x="20853" y="3244"/>
                      <a:pt x="20852" y="3242"/>
                    </a:cubicBezTo>
                    <a:close/>
                    <a:moveTo>
                      <a:pt x="14573" y="2055"/>
                    </a:moveTo>
                    <a:lnTo>
                      <a:pt x="14549" y="2079"/>
                    </a:lnTo>
                    <a:cubicBezTo>
                      <a:pt x="14409" y="2102"/>
                      <a:pt x="14176" y="2102"/>
                      <a:pt x="14152" y="2172"/>
                    </a:cubicBezTo>
                    <a:cubicBezTo>
                      <a:pt x="14106" y="2359"/>
                      <a:pt x="14106" y="2569"/>
                      <a:pt x="14152" y="2756"/>
                    </a:cubicBezTo>
                    <a:cubicBezTo>
                      <a:pt x="14526" y="3527"/>
                      <a:pt x="14923" y="4297"/>
                      <a:pt x="15320" y="5045"/>
                    </a:cubicBezTo>
                    <a:cubicBezTo>
                      <a:pt x="15390" y="5138"/>
                      <a:pt x="15507" y="5185"/>
                      <a:pt x="15624" y="5185"/>
                    </a:cubicBezTo>
                    <a:cubicBezTo>
                      <a:pt x="15717" y="5115"/>
                      <a:pt x="15810" y="5021"/>
                      <a:pt x="15834" y="4904"/>
                    </a:cubicBezTo>
                    <a:cubicBezTo>
                      <a:pt x="15857" y="4764"/>
                      <a:pt x="15857" y="4624"/>
                      <a:pt x="15810" y="4507"/>
                    </a:cubicBezTo>
                    <a:cubicBezTo>
                      <a:pt x="15530" y="3877"/>
                      <a:pt x="15250" y="3270"/>
                      <a:pt x="14946" y="2639"/>
                    </a:cubicBezTo>
                    <a:cubicBezTo>
                      <a:pt x="14830" y="2429"/>
                      <a:pt x="14713" y="2242"/>
                      <a:pt x="14573" y="2055"/>
                    </a:cubicBezTo>
                    <a:close/>
                    <a:moveTo>
                      <a:pt x="8005" y="3728"/>
                    </a:moveTo>
                    <a:cubicBezTo>
                      <a:pt x="7923" y="3728"/>
                      <a:pt x="7832" y="3746"/>
                      <a:pt x="7730" y="3784"/>
                    </a:cubicBezTo>
                    <a:cubicBezTo>
                      <a:pt x="7660" y="4437"/>
                      <a:pt x="8361" y="6095"/>
                      <a:pt x="8688" y="6236"/>
                    </a:cubicBezTo>
                    <a:lnTo>
                      <a:pt x="8688" y="6259"/>
                    </a:lnTo>
                    <a:cubicBezTo>
                      <a:pt x="8688" y="6422"/>
                      <a:pt x="8641" y="6586"/>
                      <a:pt x="8711" y="6656"/>
                    </a:cubicBezTo>
                    <a:cubicBezTo>
                      <a:pt x="8898" y="6913"/>
                      <a:pt x="9131" y="7146"/>
                      <a:pt x="9412" y="7357"/>
                    </a:cubicBezTo>
                    <a:cubicBezTo>
                      <a:pt x="9505" y="7450"/>
                      <a:pt x="9715" y="7427"/>
                      <a:pt x="9879" y="7450"/>
                    </a:cubicBezTo>
                    <a:cubicBezTo>
                      <a:pt x="9902" y="7287"/>
                      <a:pt x="9879" y="7146"/>
                      <a:pt x="9855" y="6983"/>
                    </a:cubicBezTo>
                    <a:cubicBezTo>
                      <a:pt x="9435" y="6072"/>
                      <a:pt x="9015" y="5161"/>
                      <a:pt x="8594" y="4251"/>
                    </a:cubicBezTo>
                    <a:cubicBezTo>
                      <a:pt x="8450" y="3927"/>
                      <a:pt x="8279" y="3728"/>
                      <a:pt x="8005" y="3728"/>
                    </a:cubicBezTo>
                    <a:close/>
                    <a:moveTo>
                      <a:pt x="2312" y="4578"/>
                    </a:moveTo>
                    <a:cubicBezTo>
                      <a:pt x="2289" y="4788"/>
                      <a:pt x="2172" y="5021"/>
                      <a:pt x="2219" y="5185"/>
                    </a:cubicBezTo>
                    <a:cubicBezTo>
                      <a:pt x="2522" y="6002"/>
                      <a:pt x="2873" y="6819"/>
                      <a:pt x="3223" y="7613"/>
                    </a:cubicBezTo>
                    <a:cubicBezTo>
                      <a:pt x="3316" y="7754"/>
                      <a:pt x="3527" y="7847"/>
                      <a:pt x="3690" y="7964"/>
                    </a:cubicBezTo>
                    <a:lnTo>
                      <a:pt x="3667" y="7987"/>
                    </a:lnTo>
                    <a:lnTo>
                      <a:pt x="3854" y="7917"/>
                    </a:lnTo>
                    <a:cubicBezTo>
                      <a:pt x="3877" y="7730"/>
                      <a:pt x="3900" y="7567"/>
                      <a:pt x="3877" y="7380"/>
                    </a:cubicBezTo>
                    <a:cubicBezTo>
                      <a:pt x="3597" y="6539"/>
                      <a:pt x="3270" y="5698"/>
                      <a:pt x="2896" y="4881"/>
                    </a:cubicBezTo>
                    <a:cubicBezTo>
                      <a:pt x="2826" y="4718"/>
                      <a:pt x="2522" y="4671"/>
                      <a:pt x="2312" y="4578"/>
                    </a:cubicBezTo>
                    <a:close/>
                    <a:moveTo>
                      <a:pt x="22793" y="771"/>
                    </a:moveTo>
                    <a:lnTo>
                      <a:pt x="22559" y="818"/>
                    </a:lnTo>
                    <a:cubicBezTo>
                      <a:pt x="22326" y="2686"/>
                      <a:pt x="22419" y="4578"/>
                      <a:pt x="22279" y="6469"/>
                    </a:cubicBezTo>
                    <a:cubicBezTo>
                      <a:pt x="21719" y="5955"/>
                      <a:pt x="21275" y="5325"/>
                      <a:pt x="20971" y="4624"/>
                    </a:cubicBezTo>
                    <a:cubicBezTo>
                      <a:pt x="20621" y="3877"/>
                      <a:pt x="20224" y="3153"/>
                      <a:pt x="19757" y="2452"/>
                    </a:cubicBezTo>
                    <a:cubicBezTo>
                      <a:pt x="19579" y="2172"/>
                      <a:pt x="19324" y="2038"/>
                      <a:pt x="19084" y="2038"/>
                    </a:cubicBezTo>
                    <a:cubicBezTo>
                      <a:pt x="18884" y="2038"/>
                      <a:pt x="18694" y="2132"/>
                      <a:pt x="18566" y="2312"/>
                    </a:cubicBezTo>
                    <a:cubicBezTo>
                      <a:pt x="18403" y="2569"/>
                      <a:pt x="18286" y="2873"/>
                      <a:pt x="18169" y="3176"/>
                    </a:cubicBezTo>
                    <a:cubicBezTo>
                      <a:pt x="18006" y="3643"/>
                      <a:pt x="17865" y="4110"/>
                      <a:pt x="17725" y="4601"/>
                    </a:cubicBezTo>
                    <a:cubicBezTo>
                      <a:pt x="17445" y="5628"/>
                      <a:pt x="17118" y="6633"/>
                      <a:pt x="16861" y="7684"/>
                    </a:cubicBezTo>
                    <a:cubicBezTo>
                      <a:pt x="16745" y="8104"/>
                      <a:pt x="16698" y="8548"/>
                      <a:pt x="16581" y="9061"/>
                    </a:cubicBezTo>
                    <a:cubicBezTo>
                      <a:pt x="16464" y="8945"/>
                      <a:pt x="16441" y="8921"/>
                      <a:pt x="16418" y="8875"/>
                    </a:cubicBezTo>
                    <a:cubicBezTo>
                      <a:pt x="15834" y="7754"/>
                      <a:pt x="15297" y="6633"/>
                      <a:pt x="14689" y="5535"/>
                    </a:cubicBezTo>
                    <a:cubicBezTo>
                      <a:pt x="14292" y="4764"/>
                      <a:pt x="13825" y="4017"/>
                      <a:pt x="13312" y="3293"/>
                    </a:cubicBezTo>
                    <a:cubicBezTo>
                      <a:pt x="13178" y="3108"/>
                      <a:pt x="13026" y="3023"/>
                      <a:pt x="12877" y="3023"/>
                    </a:cubicBezTo>
                    <a:cubicBezTo>
                      <a:pt x="12686" y="3023"/>
                      <a:pt x="12498" y="3161"/>
                      <a:pt x="12354" y="3410"/>
                    </a:cubicBezTo>
                    <a:cubicBezTo>
                      <a:pt x="12214" y="3573"/>
                      <a:pt x="12121" y="3784"/>
                      <a:pt x="12074" y="3970"/>
                    </a:cubicBezTo>
                    <a:cubicBezTo>
                      <a:pt x="11887" y="4694"/>
                      <a:pt x="11770" y="5418"/>
                      <a:pt x="11583" y="6142"/>
                    </a:cubicBezTo>
                    <a:cubicBezTo>
                      <a:pt x="11280" y="7450"/>
                      <a:pt x="10953" y="8758"/>
                      <a:pt x="10626" y="10089"/>
                    </a:cubicBezTo>
                    <a:cubicBezTo>
                      <a:pt x="10556" y="10322"/>
                      <a:pt x="10462" y="10556"/>
                      <a:pt x="10346" y="10789"/>
                    </a:cubicBezTo>
                    <a:cubicBezTo>
                      <a:pt x="10252" y="10743"/>
                      <a:pt x="10182" y="10743"/>
                      <a:pt x="10159" y="10719"/>
                    </a:cubicBezTo>
                    <a:cubicBezTo>
                      <a:pt x="9388" y="9552"/>
                      <a:pt x="8618" y="8407"/>
                      <a:pt x="7870" y="7240"/>
                    </a:cubicBezTo>
                    <a:cubicBezTo>
                      <a:pt x="7497" y="6656"/>
                      <a:pt x="7193" y="5979"/>
                      <a:pt x="6796" y="5395"/>
                    </a:cubicBezTo>
                    <a:cubicBezTo>
                      <a:pt x="6662" y="5189"/>
                      <a:pt x="6478" y="5092"/>
                      <a:pt x="6295" y="5092"/>
                    </a:cubicBezTo>
                    <a:cubicBezTo>
                      <a:pt x="6062" y="5092"/>
                      <a:pt x="5829" y="5248"/>
                      <a:pt x="5698" y="5535"/>
                    </a:cubicBezTo>
                    <a:cubicBezTo>
                      <a:pt x="5512" y="5955"/>
                      <a:pt x="5371" y="6399"/>
                      <a:pt x="5208" y="6843"/>
                    </a:cubicBezTo>
                    <a:cubicBezTo>
                      <a:pt x="4741" y="8104"/>
                      <a:pt x="4321" y="9388"/>
                      <a:pt x="3854" y="10649"/>
                    </a:cubicBezTo>
                    <a:cubicBezTo>
                      <a:pt x="3690" y="11023"/>
                      <a:pt x="3503" y="11373"/>
                      <a:pt x="3293" y="11724"/>
                    </a:cubicBezTo>
                    <a:cubicBezTo>
                      <a:pt x="2826" y="10463"/>
                      <a:pt x="2452" y="9295"/>
                      <a:pt x="1962" y="8174"/>
                    </a:cubicBezTo>
                    <a:cubicBezTo>
                      <a:pt x="1471" y="7076"/>
                      <a:pt x="1378" y="5815"/>
                      <a:pt x="631" y="4718"/>
                    </a:cubicBezTo>
                    <a:cubicBezTo>
                      <a:pt x="771" y="4251"/>
                      <a:pt x="491" y="3760"/>
                      <a:pt x="0" y="3643"/>
                    </a:cubicBezTo>
                    <a:lnTo>
                      <a:pt x="0" y="3643"/>
                    </a:lnTo>
                    <a:cubicBezTo>
                      <a:pt x="24" y="3924"/>
                      <a:pt x="47" y="4181"/>
                      <a:pt x="47" y="4437"/>
                    </a:cubicBezTo>
                    <a:cubicBezTo>
                      <a:pt x="24" y="5021"/>
                      <a:pt x="491" y="5442"/>
                      <a:pt x="537" y="6049"/>
                    </a:cubicBezTo>
                    <a:cubicBezTo>
                      <a:pt x="654" y="6773"/>
                      <a:pt x="864" y="7473"/>
                      <a:pt x="1145" y="8151"/>
                    </a:cubicBezTo>
                    <a:cubicBezTo>
                      <a:pt x="1565" y="9272"/>
                      <a:pt x="2009" y="10392"/>
                      <a:pt x="2452" y="11513"/>
                    </a:cubicBezTo>
                    <a:cubicBezTo>
                      <a:pt x="2546" y="11747"/>
                      <a:pt x="2663" y="11980"/>
                      <a:pt x="2826" y="12167"/>
                    </a:cubicBezTo>
                    <a:cubicBezTo>
                      <a:pt x="2950" y="12353"/>
                      <a:pt x="3143" y="12443"/>
                      <a:pt x="3333" y="12443"/>
                    </a:cubicBezTo>
                    <a:cubicBezTo>
                      <a:pt x="3573" y="12443"/>
                      <a:pt x="3809" y="12301"/>
                      <a:pt x="3900" y="12027"/>
                    </a:cubicBezTo>
                    <a:cubicBezTo>
                      <a:pt x="4064" y="11700"/>
                      <a:pt x="4227" y="11327"/>
                      <a:pt x="4367" y="10976"/>
                    </a:cubicBezTo>
                    <a:cubicBezTo>
                      <a:pt x="4788" y="9855"/>
                      <a:pt x="5231" y="8711"/>
                      <a:pt x="5675" y="7590"/>
                    </a:cubicBezTo>
                    <a:cubicBezTo>
                      <a:pt x="5839" y="7030"/>
                      <a:pt x="6002" y="6469"/>
                      <a:pt x="6236" y="5792"/>
                    </a:cubicBezTo>
                    <a:cubicBezTo>
                      <a:pt x="6796" y="6726"/>
                      <a:pt x="7263" y="7567"/>
                      <a:pt x="7777" y="8361"/>
                    </a:cubicBezTo>
                    <a:cubicBezTo>
                      <a:pt x="8314" y="9225"/>
                      <a:pt x="8874" y="10112"/>
                      <a:pt x="9458" y="10976"/>
                    </a:cubicBezTo>
                    <a:cubicBezTo>
                      <a:pt x="9632" y="11227"/>
                      <a:pt x="9902" y="11479"/>
                      <a:pt x="10215" y="11479"/>
                    </a:cubicBezTo>
                    <a:cubicBezTo>
                      <a:pt x="10280" y="11479"/>
                      <a:pt x="10347" y="11468"/>
                      <a:pt x="10416" y="11443"/>
                    </a:cubicBezTo>
                    <a:cubicBezTo>
                      <a:pt x="10673" y="11350"/>
                      <a:pt x="10859" y="11163"/>
                      <a:pt x="10953" y="10906"/>
                    </a:cubicBezTo>
                    <a:cubicBezTo>
                      <a:pt x="11210" y="10112"/>
                      <a:pt x="11373" y="9318"/>
                      <a:pt x="11583" y="8524"/>
                    </a:cubicBezTo>
                    <a:cubicBezTo>
                      <a:pt x="11794" y="7637"/>
                      <a:pt x="12051" y="6773"/>
                      <a:pt x="12261" y="5862"/>
                    </a:cubicBezTo>
                    <a:cubicBezTo>
                      <a:pt x="12424" y="5208"/>
                      <a:pt x="12564" y="4531"/>
                      <a:pt x="12728" y="3713"/>
                    </a:cubicBezTo>
                    <a:cubicBezTo>
                      <a:pt x="12891" y="3854"/>
                      <a:pt x="13055" y="4040"/>
                      <a:pt x="13195" y="4227"/>
                    </a:cubicBezTo>
                    <a:cubicBezTo>
                      <a:pt x="13639" y="5021"/>
                      <a:pt x="14059" y="5839"/>
                      <a:pt x="14479" y="6679"/>
                    </a:cubicBezTo>
                    <a:cubicBezTo>
                      <a:pt x="14923" y="7543"/>
                      <a:pt x="15320" y="8454"/>
                      <a:pt x="15834" y="9295"/>
                    </a:cubicBezTo>
                    <a:cubicBezTo>
                      <a:pt x="16044" y="9575"/>
                      <a:pt x="16371" y="9739"/>
                      <a:pt x="16698" y="9809"/>
                    </a:cubicBezTo>
                    <a:cubicBezTo>
                      <a:pt x="16701" y="9809"/>
                      <a:pt x="16705" y="9810"/>
                      <a:pt x="16709" y="9810"/>
                    </a:cubicBezTo>
                    <a:cubicBezTo>
                      <a:pt x="16829" y="9810"/>
                      <a:pt x="17052" y="9452"/>
                      <a:pt x="17188" y="9248"/>
                    </a:cubicBezTo>
                    <a:cubicBezTo>
                      <a:pt x="17235" y="9108"/>
                      <a:pt x="17282" y="8945"/>
                      <a:pt x="17305" y="8781"/>
                    </a:cubicBezTo>
                    <a:cubicBezTo>
                      <a:pt x="17445" y="8104"/>
                      <a:pt x="17562" y="7403"/>
                      <a:pt x="17725" y="6703"/>
                    </a:cubicBezTo>
                    <a:cubicBezTo>
                      <a:pt x="18006" y="5675"/>
                      <a:pt x="18309" y="4648"/>
                      <a:pt x="18613" y="3620"/>
                    </a:cubicBezTo>
                    <a:cubicBezTo>
                      <a:pt x="18730" y="3316"/>
                      <a:pt x="18846" y="3013"/>
                      <a:pt x="18986" y="2733"/>
                    </a:cubicBezTo>
                    <a:cubicBezTo>
                      <a:pt x="19173" y="2873"/>
                      <a:pt x="19313" y="2919"/>
                      <a:pt x="19383" y="3036"/>
                    </a:cubicBezTo>
                    <a:cubicBezTo>
                      <a:pt x="19804" y="3854"/>
                      <a:pt x="20224" y="4648"/>
                      <a:pt x="20621" y="5465"/>
                    </a:cubicBezTo>
                    <a:cubicBezTo>
                      <a:pt x="20925" y="6166"/>
                      <a:pt x="21439" y="6773"/>
                      <a:pt x="22069" y="7216"/>
                    </a:cubicBezTo>
                    <a:cubicBezTo>
                      <a:pt x="22237" y="7317"/>
                      <a:pt x="22380" y="7369"/>
                      <a:pt x="22502" y="7369"/>
                    </a:cubicBezTo>
                    <a:cubicBezTo>
                      <a:pt x="22719" y="7369"/>
                      <a:pt x="22867" y="7202"/>
                      <a:pt x="22956" y="6843"/>
                    </a:cubicBezTo>
                    <a:cubicBezTo>
                      <a:pt x="23003" y="6563"/>
                      <a:pt x="23027" y="6282"/>
                      <a:pt x="23003" y="6002"/>
                    </a:cubicBezTo>
                    <a:cubicBezTo>
                      <a:pt x="23050" y="4881"/>
                      <a:pt x="23073" y="3784"/>
                      <a:pt x="23097" y="2686"/>
                    </a:cubicBezTo>
                    <a:cubicBezTo>
                      <a:pt x="23097" y="2196"/>
                      <a:pt x="23073" y="1728"/>
                      <a:pt x="23027" y="1238"/>
                    </a:cubicBezTo>
                    <a:cubicBezTo>
                      <a:pt x="22980" y="1075"/>
                      <a:pt x="22910" y="911"/>
                      <a:pt x="22793" y="771"/>
                    </a:cubicBezTo>
                    <a:close/>
                    <a:moveTo>
                      <a:pt x="13576" y="9008"/>
                    </a:moveTo>
                    <a:cubicBezTo>
                      <a:pt x="13418" y="9008"/>
                      <a:pt x="13245" y="9130"/>
                      <a:pt x="13055" y="9365"/>
                    </a:cubicBezTo>
                    <a:cubicBezTo>
                      <a:pt x="12961" y="9482"/>
                      <a:pt x="12891" y="9598"/>
                      <a:pt x="12845" y="9739"/>
                    </a:cubicBezTo>
                    <a:cubicBezTo>
                      <a:pt x="12588" y="10509"/>
                      <a:pt x="12354" y="11280"/>
                      <a:pt x="12097" y="12027"/>
                    </a:cubicBezTo>
                    <a:cubicBezTo>
                      <a:pt x="12074" y="12121"/>
                      <a:pt x="12027" y="12284"/>
                      <a:pt x="12074" y="12354"/>
                    </a:cubicBezTo>
                    <a:cubicBezTo>
                      <a:pt x="12144" y="12494"/>
                      <a:pt x="12284" y="12588"/>
                      <a:pt x="12424" y="12634"/>
                    </a:cubicBezTo>
                    <a:cubicBezTo>
                      <a:pt x="12518" y="12634"/>
                      <a:pt x="12728" y="12494"/>
                      <a:pt x="12751" y="12378"/>
                    </a:cubicBezTo>
                    <a:cubicBezTo>
                      <a:pt x="13008" y="11724"/>
                      <a:pt x="13242" y="11046"/>
                      <a:pt x="13498" y="10369"/>
                    </a:cubicBezTo>
                    <a:cubicBezTo>
                      <a:pt x="13825" y="10930"/>
                      <a:pt x="14129" y="11420"/>
                      <a:pt x="14386" y="11934"/>
                    </a:cubicBezTo>
                    <a:cubicBezTo>
                      <a:pt x="14495" y="12125"/>
                      <a:pt x="14612" y="12220"/>
                      <a:pt x="14769" y="12220"/>
                    </a:cubicBezTo>
                    <a:cubicBezTo>
                      <a:pt x="14880" y="12220"/>
                      <a:pt x="15010" y="12173"/>
                      <a:pt x="15172" y="12079"/>
                    </a:cubicBezTo>
                    <a:lnTo>
                      <a:pt x="15172" y="12079"/>
                    </a:lnTo>
                    <a:cubicBezTo>
                      <a:pt x="15174" y="12085"/>
                      <a:pt x="15177" y="12091"/>
                      <a:pt x="15180" y="12097"/>
                    </a:cubicBezTo>
                    <a:lnTo>
                      <a:pt x="15180" y="12074"/>
                    </a:lnTo>
                    <a:cubicBezTo>
                      <a:pt x="15177" y="12076"/>
                      <a:pt x="15174" y="12077"/>
                      <a:pt x="15172" y="12079"/>
                    </a:cubicBezTo>
                    <a:lnTo>
                      <a:pt x="15172" y="12079"/>
                    </a:lnTo>
                    <a:cubicBezTo>
                      <a:pt x="14778" y="11198"/>
                      <a:pt x="14430" y="10340"/>
                      <a:pt x="14036" y="9458"/>
                    </a:cubicBezTo>
                    <a:cubicBezTo>
                      <a:pt x="13901" y="9154"/>
                      <a:pt x="13748" y="9008"/>
                      <a:pt x="13576" y="9008"/>
                    </a:cubicBezTo>
                    <a:close/>
                    <a:moveTo>
                      <a:pt x="6498" y="9960"/>
                    </a:moveTo>
                    <a:cubicBezTo>
                      <a:pt x="6357" y="9960"/>
                      <a:pt x="6229" y="10022"/>
                      <a:pt x="6165" y="10159"/>
                    </a:cubicBezTo>
                    <a:cubicBezTo>
                      <a:pt x="5675" y="11233"/>
                      <a:pt x="5278" y="12331"/>
                      <a:pt x="4834" y="13405"/>
                    </a:cubicBezTo>
                    <a:cubicBezTo>
                      <a:pt x="4741" y="13662"/>
                      <a:pt x="4858" y="13849"/>
                      <a:pt x="5068" y="13872"/>
                    </a:cubicBezTo>
                    <a:cubicBezTo>
                      <a:pt x="5255" y="13849"/>
                      <a:pt x="5418" y="13732"/>
                      <a:pt x="5535" y="13569"/>
                    </a:cubicBezTo>
                    <a:cubicBezTo>
                      <a:pt x="5652" y="13312"/>
                      <a:pt x="5768" y="13031"/>
                      <a:pt x="5862" y="12751"/>
                    </a:cubicBezTo>
                    <a:cubicBezTo>
                      <a:pt x="5955" y="12471"/>
                      <a:pt x="6212" y="12191"/>
                      <a:pt x="6142" y="11957"/>
                    </a:cubicBezTo>
                    <a:cubicBezTo>
                      <a:pt x="6072" y="11583"/>
                      <a:pt x="6586" y="11630"/>
                      <a:pt x="6422" y="11280"/>
                    </a:cubicBezTo>
                    <a:lnTo>
                      <a:pt x="6656" y="11257"/>
                    </a:lnTo>
                    <a:cubicBezTo>
                      <a:pt x="6656" y="11420"/>
                      <a:pt x="6703" y="11560"/>
                      <a:pt x="6749" y="11724"/>
                    </a:cubicBezTo>
                    <a:cubicBezTo>
                      <a:pt x="6913" y="12097"/>
                      <a:pt x="7100" y="12471"/>
                      <a:pt x="7310" y="12821"/>
                    </a:cubicBezTo>
                    <a:cubicBezTo>
                      <a:pt x="7403" y="12938"/>
                      <a:pt x="7613" y="12985"/>
                      <a:pt x="7777" y="13055"/>
                    </a:cubicBezTo>
                    <a:cubicBezTo>
                      <a:pt x="7824" y="12891"/>
                      <a:pt x="7824" y="12728"/>
                      <a:pt x="7824" y="12564"/>
                    </a:cubicBezTo>
                    <a:cubicBezTo>
                      <a:pt x="7730" y="12261"/>
                      <a:pt x="7567" y="11957"/>
                      <a:pt x="7473" y="11654"/>
                    </a:cubicBezTo>
                    <a:cubicBezTo>
                      <a:pt x="7333" y="11233"/>
                      <a:pt x="7240" y="10789"/>
                      <a:pt x="7076" y="10369"/>
                    </a:cubicBezTo>
                    <a:cubicBezTo>
                      <a:pt x="6977" y="10113"/>
                      <a:pt x="6720" y="9960"/>
                      <a:pt x="6498" y="996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1233;p62"/>
              <p:cNvSpPr/>
              <p:nvPr/>
            </p:nvSpPr>
            <p:spPr>
              <a:xfrm rot="553697">
                <a:off x="2940917" y="2400456"/>
                <a:ext cx="767975" cy="285686"/>
              </a:xfrm>
              <a:custGeom>
                <a:avLst/>
                <a:gdLst/>
                <a:ahLst/>
                <a:cxnLst/>
                <a:rect l="l" t="t" r="r" b="b"/>
                <a:pathLst>
                  <a:path w="24078" h="8957" extrusionOk="0">
                    <a:moveTo>
                      <a:pt x="19205" y="1"/>
                    </a:moveTo>
                    <a:cubicBezTo>
                      <a:pt x="18840" y="1"/>
                      <a:pt x="18473" y="12"/>
                      <a:pt x="18099" y="36"/>
                    </a:cubicBezTo>
                    <a:cubicBezTo>
                      <a:pt x="17632" y="59"/>
                      <a:pt x="17141" y="246"/>
                      <a:pt x="16674" y="316"/>
                    </a:cubicBezTo>
                    <a:cubicBezTo>
                      <a:pt x="15810" y="456"/>
                      <a:pt x="14970" y="573"/>
                      <a:pt x="14105" y="713"/>
                    </a:cubicBezTo>
                    <a:cubicBezTo>
                      <a:pt x="13914" y="734"/>
                      <a:pt x="13704" y="929"/>
                      <a:pt x="13562" y="929"/>
                    </a:cubicBezTo>
                    <a:cubicBezTo>
                      <a:pt x="13548" y="929"/>
                      <a:pt x="13534" y="927"/>
                      <a:pt x="13522" y="923"/>
                    </a:cubicBezTo>
                    <a:cubicBezTo>
                      <a:pt x="13399" y="865"/>
                      <a:pt x="13281" y="843"/>
                      <a:pt x="13167" y="843"/>
                    </a:cubicBezTo>
                    <a:cubicBezTo>
                      <a:pt x="12869" y="843"/>
                      <a:pt x="12594" y="996"/>
                      <a:pt x="12307" y="1063"/>
                    </a:cubicBezTo>
                    <a:cubicBezTo>
                      <a:pt x="11116" y="1273"/>
                      <a:pt x="9925" y="1530"/>
                      <a:pt x="8758" y="1811"/>
                    </a:cubicBezTo>
                    <a:cubicBezTo>
                      <a:pt x="7987" y="1997"/>
                      <a:pt x="7263" y="2231"/>
                      <a:pt x="6516" y="2441"/>
                    </a:cubicBezTo>
                    <a:cubicBezTo>
                      <a:pt x="5021" y="3095"/>
                      <a:pt x="3480" y="3679"/>
                      <a:pt x="2079" y="4566"/>
                    </a:cubicBezTo>
                    <a:cubicBezTo>
                      <a:pt x="1331" y="5033"/>
                      <a:pt x="701" y="5664"/>
                      <a:pt x="210" y="6388"/>
                    </a:cubicBezTo>
                    <a:cubicBezTo>
                      <a:pt x="70" y="6645"/>
                      <a:pt x="0" y="6925"/>
                      <a:pt x="47" y="7205"/>
                    </a:cubicBezTo>
                    <a:cubicBezTo>
                      <a:pt x="94" y="7532"/>
                      <a:pt x="187" y="7836"/>
                      <a:pt x="280" y="8139"/>
                    </a:cubicBezTo>
                    <a:cubicBezTo>
                      <a:pt x="701" y="8350"/>
                      <a:pt x="1121" y="8536"/>
                      <a:pt x="1541" y="8700"/>
                    </a:cubicBezTo>
                    <a:cubicBezTo>
                      <a:pt x="1938" y="8793"/>
                      <a:pt x="2335" y="8840"/>
                      <a:pt x="2732" y="8863"/>
                    </a:cubicBezTo>
                    <a:cubicBezTo>
                      <a:pt x="3386" y="8910"/>
                      <a:pt x="4017" y="8957"/>
                      <a:pt x="4671" y="8957"/>
                    </a:cubicBezTo>
                    <a:cubicBezTo>
                      <a:pt x="5418" y="8957"/>
                      <a:pt x="6189" y="8887"/>
                      <a:pt x="6959" y="8817"/>
                    </a:cubicBezTo>
                    <a:cubicBezTo>
                      <a:pt x="7496" y="8793"/>
                      <a:pt x="8034" y="8770"/>
                      <a:pt x="8547" y="8676"/>
                    </a:cubicBezTo>
                    <a:cubicBezTo>
                      <a:pt x="9318" y="8560"/>
                      <a:pt x="10089" y="8420"/>
                      <a:pt x="10836" y="8279"/>
                    </a:cubicBezTo>
                    <a:cubicBezTo>
                      <a:pt x="11443" y="8163"/>
                      <a:pt x="12050" y="8116"/>
                      <a:pt x="12634" y="7953"/>
                    </a:cubicBezTo>
                    <a:cubicBezTo>
                      <a:pt x="13872" y="7626"/>
                      <a:pt x="15086" y="7252"/>
                      <a:pt x="16301" y="6855"/>
                    </a:cubicBezTo>
                    <a:cubicBezTo>
                      <a:pt x="17211" y="6575"/>
                      <a:pt x="18146" y="6271"/>
                      <a:pt x="19010" y="5897"/>
                    </a:cubicBezTo>
                    <a:cubicBezTo>
                      <a:pt x="19617" y="5641"/>
                      <a:pt x="20154" y="5220"/>
                      <a:pt x="20761" y="5033"/>
                    </a:cubicBezTo>
                    <a:cubicBezTo>
                      <a:pt x="22022" y="4613"/>
                      <a:pt x="22910" y="3772"/>
                      <a:pt x="23634" y="2721"/>
                    </a:cubicBezTo>
                    <a:cubicBezTo>
                      <a:pt x="23890" y="2371"/>
                      <a:pt x="24077" y="1974"/>
                      <a:pt x="23890" y="1507"/>
                    </a:cubicBezTo>
                    <a:cubicBezTo>
                      <a:pt x="23517" y="830"/>
                      <a:pt x="22886" y="363"/>
                      <a:pt x="22139" y="176"/>
                    </a:cubicBezTo>
                    <a:cubicBezTo>
                      <a:pt x="21612" y="95"/>
                      <a:pt x="21084" y="31"/>
                      <a:pt x="20542" y="31"/>
                    </a:cubicBezTo>
                    <a:cubicBezTo>
                      <a:pt x="20459" y="31"/>
                      <a:pt x="20377" y="33"/>
                      <a:pt x="20294" y="36"/>
                    </a:cubicBezTo>
                    <a:cubicBezTo>
                      <a:pt x="19932" y="12"/>
                      <a:pt x="19570" y="1"/>
                      <a:pt x="192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" name="Google Shape;1234;p62"/>
            <p:cNvGrpSpPr/>
            <p:nvPr/>
          </p:nvGrpSpPr>
          <p:grpSpPr>
            <a:xfrm>
              <a:off x="2667760" y="2453284"/>
              <a:ext cx="240044" cy="621313"/>
              <a:chOff x="6593535" y="3868796"/>
              <a:chExt cx="240044" cy="621313"/>
            </a:xfrm>
          </p:grpSpPr>
          <p:sp>
            <p:nvSpPr>
              <p:cNvPr id="43" name="Google Shape;1235;p62"/>
              <p:cNvSpPr/>
              <p:nvPr/>
            </p:nvSpPr>
            <p:spPr>
              <a:xfrm rot="306375">
                <a:off x="6620287" y="3874982"/>
                <a:ext cx="166120" cy="608942"/>
              </a:xfrm>
              <a:custGeom>
                <a:avLst/>
                <a:gdLst/>
                <a:ahLst/>
                <a:cxnLst/>
                <a:rect l="l" t="t" r="r" b="b"/>
                <a:pathLst>
                  <a:path w="6645" h="33280" extrusionOk="0">
                    <a:moveTo>
                      <a:pt x="6195" y="1"/>
                    </a:moveTo>
                    <a:cubicBezTo>
                      <a:pt x="5961" y="1"/>
                      <a:pt x="5710" y="153"/>
                      <a:pt x="5675" y="456"/>
                    </a:cubicBezTo>
                    <a:cubicBezTo>
                      <a:pt x="4858" y="6645"/>
                      <a:pt x="3900" y="12810"/>
                      <a:pt x="2779" y="18952"/>
                    </a:cubicBezTo>
                    <a:cubicBezTo>
                      <a:pt x="2289" y="21731"/>
                      <a:pt x="1728" y="24533"/>
                      <a:pt x="1168" y="27312"/>
                    </a:cubicBezTo>
                    <a:cubicBezTo>
                      <a:pt x="864" y="28760"/>
                      <a:pt x="467" y="30232"/>
                      <a:pt x="210" y="31679"/>
                    </a:cubicBezTo>
                    <a:cubicBezTo>
                      <a:pt x="117" y="32240"/>
                      <a:pt x="0" y="32544"/>
                      <a:pt x="280" y="33034"/>
                    </a:cubicBezTo>
                    <a:cubicBezTo>
                      <a:pt x="377" y="33189"/>
                      <a:pt x="538" y="33279"/>
                      <a:pt x="710" y="33279"/>
                    </a:cubicBezTo>
                    <a:cubicBezTo>
                      <a:pt x="745" y="33279"/>
                      <a:pt x="781" y="33276"/>
                      <a:pt x="818" y="33268"/>
                    </a:cubicBezTo>
                    <a:cubicBezTo>
                      <a:pt x="1144" y="33174"/>
                      <a:pt x="1238" y="33057"/>
                      <a:pt x="1355" y="32730"/>
                    </a:cubicBezTo>
                    <a:cubicBezTo>
                      <a:pt x="1425" y="32520"/>
                      <a:pt x="1331" y="32310"/>
                      <a:pt x="1144" y="32193"/>
                    </a:cubicBezTo>
                    <a:lnTo>
                      <a:pt x="1051" y="32123"/>
                    </a:lnTo>
                    <a:cubicBezTo>
                      <a:pt x="1004" y="32100"/>
                      <a:pt x="958" y="32077"/>
                      <a:pt x="911" y="32077"/>
                    </a:cubicBezTo>
                    <a:cubicBezTo>
                      <a:pt x="1261" y="30862"/>
                      <a:pt x="1775" y="28807"/>
                      <a:pt x="1868" y="28433"/>
                    </a:cubicBezTo>
                    <a:cubicBezTo>
                      <a:pt x="2149" y="27102"/>
                      <a:pt x="2429" y="25794"/>
                      <a:pt x="2686" y="24463"/>
                    </a:cubicBezTo>
                    <a:cubicBezTo>
                      <a:pt x="3246" y="21684"/>
                      <a:pt x="3760" y="18882"/>
                      <a:pt x="4250" y="16080"/>
                    </a:cubicBezTo>
                    <a:cubicBezTo>
                      <a:pt x="5138" y="10895"/>
                      <a:pt x="5932" y="5687"/>
                      <a:pt x="6609" y="456"/>
                    </a:cubicBezTo>
                    <a:cubicBezTo>
                      <a:pt x="6644" y="153"/>
                      <a:pt x="6428" y="1"/>
                      <a:pt x="6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1236;p62"/>
              <p:cNvSpPr/>
              <p:nvPr/>
            </p:nvSpPr>
            <p:spPr>
              <a:xfrm rot="306375">
                <a:off x="6760189" y="3880602"/>
                <a:ext cx="70898" cy="59173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367" extrusionOk="0">
                    <a:moveTo>
                      <a:pt x="1488" y="0"/>
                    </a:moveTo>
                    <a:cubicBezTo>
                      <a:pt x="1383" y="0"/>
                      <a:pt x="1276" y="15"/>
                      <a:pt x="1168" y="46"/>
                    </a:cubicBezTo>
                    <a:cubicBezTo>
                      <a:pt x="280" y="350"/>
                      <a:pt x="0" y="1657"/>
                      <a:pt x="841" y="2195"/>
                    </a:cubicBezTo>
                    <a:cubicBezTo>
                      <a:pt x="1031" y="2311"/>
                      <a:pt x="1241" y="2367"/>
                      <a:pt x="1448" y="2367"/>
                    </a:cubicBezTo>
                    <a:cubicBezTo>
                      <a:pt x="1902" y="2367"/>
                      <a:pt x="2338" y="2100"/>
                      <a:pt x="2499" y="1634"/>
                    </a:cubicBezTo>
                    <a:cubicBezTo>
                      <a:pt x="2522" y="1587"/>
                      <a:pt x="2546" y="1564"/>
                      <a:pt x="2569" y="1517"/>
                    </a:cubicBezTo>
                    <a:cubicBezTo>
                      <a:pt x="2835" y="759"/>
                      <a:pt x="2238" y="0"/>
                      <a:pt x="14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" name="Google Shape;1237;p62"/>
            <p:cNvGrpSpPr/>
            <p:nvPr/>
          </p:nvGrpSpPr>
          <p:grpSpPr>
            <a:xfrm>
              <a:off x="3726141" y="2418109"/>
              <a:ext cx="266137" cy="640768"/>
              <a:chOff x="7651916" y="3833622"/>
              <a:chExt cx="266137" cy="640768"/>
            </a:xfrm>
          </p:grpSpPr>
          <p:sp>
            <p:nvSpPr>
              <p:cNvPr id="41" name="Google Shape;1238;p62"/>
              <p:cNvSpPr/>
              <p:nvPr/>
            </p:nvSpPr>
            <p:spPr>
              <a:xfrm rot="-833920">
                <a:off x="7756053" y="3848464"/>
                <a:ext cx="88298" cy="624461"/>
              </a:xfrm>
              <a:custGeom>
                <a:avLst/>
                <a:gdLst/>
                <a:ahLst/>
                <a:cxnLst/>
                <a:rect l="l" t="t" r="r" b="b"/>
                <a:pathLst>
                  <a:path w="3532" h="34127" extrusionOk="0">
                    <a:moveTo>
                      <a:pt x="576" y="1"/>
                    </a:moveTo>
                    <a:cubicBezTo>
                      <a:pt x="306" y="1"/>
                      <a:pt x="1" y="223"/>
                      <a:pt x="28" y="568"/>
                    </a:cubicBezTo>
                    <a:cubicBezTo>
                      <a:pt x="729" y="6873"/>
                      <a:pt x="1266" y="13178"/>
                      <a:pt x="1616" y="19484"/>
                    </a:cubicBezTo>
                    <a:cubicBezTo>
                      <a:pt x="1803" y="22356"/>
                      <a:pt x="1920" y="25252"/>
                      <a:pt x="2013" y="28124"/>
                    </a:cubicBezTo>
                    <a:cubicBezTo>
                      <a:pt x="2060" y="29642"/>
                      <a:pt x="2037" y="31160"/>
                      <a:pt x="2153" y="32678"/>
                    </a:cubicBezTo>
                    <a:cubicBezTo>
                      <a:pt x="2177" y="33262"/>
                      <a:pt x="2130" y="33566"/>
                      <a:pt x="2527" y="33963"/>
                    </a:cubicBezTo>
                    <a:cubicBezTo>
                      <a:pt x="2619" y="34070"/>
                      <a:pt x="2751" y="34127"/>
                      <a:pt x="2884" y="34127"/>
                    </a:cubicBezTo>
                    <a:cubicBezTo>
                      <a:pt x="2954" y="34127"/>
                      <a:pt x="3023" y="34111"/>
                      <a:pt x="3088" y="34079"/>
                    </a:cubicBezTo>
                    <a:cubicBezTo>
                      <a:pt x="3344" y="33963"/>
                      <a:pt x="3531" y="33706"/>
                      <a:pt x="3508" y="33425"/>
                    </a:cubicBezTo>
                    <a:cubicBezTo>
                      <a:pt x="3508" y="33215"/>
                      <a:pt x="3391" y="33005"/>
                      <a:pt x="3181" y="32958"/>
                    </a:cubicBezTo>
                    <a:lnTo>
                      <a:pt x="3064" y="32912"/>
                    </a:lnTo>
                    <a:cubicBezTo>
                      <a:pt x="3017" y="32888"/>
                      <a:pt x="2971" y="32865"/>
                      <a:pt x="2901" y="32865"/>
                    </a:cubicBezTo>
                    <a:cubicBezTo>
                      <a:pt x="2971" y="31604"/>
                      <a:pt x="3017" y="29455"/>
                      <a:pt x="2994" y="29058"/>
                    </a:cubicBezTo>
                    <a:cubicBezTo>
                      <a:pt x="2947" y="27704"/>
                      <a:pt x="2901" y="26326"/>
                      <a:pt x="2854" y="24972"/>
                    </a:cubicBezTo>
                    <a:cubicBezTo>
                      <a:pt x="2714" y="22099"/>
                      <a:pt x="2574" y="19203"/>
                      <a:pt x="2387" y="16331"/>
                    </a:cubicBezTo>
                    <a:cubicBezTo>
                      <a:pt x="2013" y="11006"/>
                      <a:pt x="1546" y="5682"/>
                      <a:pt x="962" y="357"/>
                    </a:cubicBezTo>
                    <a:cubicBezTo>
                      <a:pt x="934" y="108"/>
                      <a:pt x="763" y="1"/>
                      <a:pt x="5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1239;p62"/>
              <p:cNvSpPr/>
              <p:nvPr/>
            </p:nvSpPr>
            <p:spPr>
              <a:xfrm rot="-833920">
                <a:off x="7658167" y="3840603"/>
                <a:ext cx="65449" cy="60024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401" extrusionOk="0">
                    <a:moveTo>
                      <a:pt x="1407" y="1"/>
                    </a:moveTo>
                    <a:cubicBezTo>
                      <a:pt x="1212" y="1"/>
                      <a:pt x="1010" y="53"/>
                      <a:pt x="818" y="168"/>
                    </a:cubicBezTo>
                    <a:cubicBezTo>
                      <a:pt x="1" y="658"/>
                      <a:pt x="47" y="2013"/>
                      <a:pt x="1005" y="2340"/>
                    </a:cubicBezTo>
                    <a:cubicBezTo>
                      <a:pt x="1124" y="2381"/>
                      <a:pt x="1246" y="2400"/>
                      <a:pt x="1366" y="2400"/>
                    </a:cubicBezTo>
                    <a:cubicBezTo>
                      <a:pt x="1925" y="2400"/>
                      <a:pt x="2442" y="1978"/>
                      <a:pt x="2499" y="1382"/>
                    </a:cubicBezTo>
                    <a:cubicBezTo>
                      <a:pt x="2523" y="1359"/>
                      <a:pt x="2523" y="1312"/>
                      <a:pt x="2546" y="1289"/>
                    </a:cubicBezTo>
                    <a:cubicBezTo>
                      <a:pt x="2618" y="556"/>
                      <a:pt x="2046" y="1"/>
                      <a:pt x="14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8" name="Google Shape;1215;p62"/>
          <p:cNvGrpSpPr/>
          <p:nvPr/>
        </p:nvGrpSpPr>
        <p:grpSpPr>
          <a:xfrm rot="474242">
            <a:off x="2616313" y="677294"/>
            <a:ext cx="999658" cy="1457612"/>
            <a:chOff x="1200150" y="1916500"/>
            <a:chExt cx="797571" cy="1258453"/>
          </a:xfrm>
        </p:grpSpPr>
        <p:sp>
          <p:nvSpPr>
            <p:cNvPr id="49" name="Google Shape;1216;p62"/>
            <p:cNvSpPr/>
            <p:nvPr/>
          </p:nvSpPr>
          <p:spPr>
            <a:xfrm>
              <a:off x="1200150" y="1929243"/>
              <a:ext cx="630660" cy="1212099"/>
            </a:xfrm>
            <a:custGeom>
              <a:avLst/>
              <a:gdLst/>
              <a:ahLst/>
              <a:cxnLst/>
              <a:rect l="l" t="t" r="r" b="b"/>
              <a:pathLst>
                <a:path w="18707" h="35954" extrusionOk="0">
                  <a:moveTo>
                    <a:pt x="10118" y="3231"/>
                  </a:moveTo>
                  <a:cubicBezTo>
                    <a:pt x="10124" y="3231"/>
                    <a:pt x="10130" y="3231"/>
                    <a:pt x="10136" y="3232"/>
                  </a:cubicBezTo>
                  <a:cubicBezTo>
                    <a:pt x="10487" y="3279"/>
                    <a:pt x="10813" y="3373"/>
                    <a:pt x="11140" y="3536"/>
                  </a:cubicBezTo>
                  <a:cubicBezTo>
                    <a:pt x="11257" y="3583"/>
                    <a:pt x="11304" y="3840"/>
                    <a:pt x="11374" y="3980"/>
                  </a:cubicBezTo>
                  <a:cubicBezTo>
                    <a:pt x="11257" y="4050"/>
                    <a:pt x="11164" y="4097"/>
                    <a:pt x="11047" y="4120"/>
                  </a:cubicBezTo>
                  <a:cubicBezTo>
                    <a:pt x="10995" y="4129"/>
                    <a:pt x="10945" y="4133"/>
                    <a:pt x="10897" y="4133"/>
                  </a:cubicBezTo>
                  <a:cubicBezTo>
                    <a:pt x="10577" y="4133"/>
                    <a:pt x="10333" y="3940"/>
                    <a:pt x="10090" y="3676"/>
                  </a:cubicBezTo>
                  <a:lnTo>
                    <a:pt x="9763" y="3770"/>
                  </a:lnTo>
                  <a:cubicBezTo>
                    <a:pt x="9763" y="3676"/>
                    <a:pt x="9739" y="3559"/>
                    <a:pt x="9763" y="3536"/>
                  </a:cubicBezTo>
                  <a:cubicBezTo>
                    <a:pt x="9873" y="3425"/>
                    <a:pt x="10005" y="3231"/>
                    <a:pt x="10118" y="3231"/>
                  </a:cubicBezTo>
                  <a:close/>
                  <a:moveTo>
                    <a:pt x="9436" y="4283"/>
                  </a:moveTo>
                  <a:cubicBezTo>
                    <a:pt x="9763" y="4353"/>
                    <a:pt x="10066" y="4447"/>
                    <a:pt x="10370" y="4564"/>
                  </a:cubicBezTo>
                  <a:cubicBezTo>
                    <a:pt x="10533" y="4680"/>
                    <a:pt x="10603" y="4844"/>
                    <a:pt x="10603" y="5031"/>
                  </a:cubicBezTo>
                  <a:cubicBezTo>
                    <a:pt x="10578" y="5159"/>
                    <a:pt x="10516" y="5210"/>
                    <a:pt x="10427" y="5210"/>
                  </a:cubicBezTo>
                  <a:cubicBezTo>
                    <a:pt x="10355" y="5210"/>
                    <a:pt x="10264" y="5176"/>
                    <a:pt x="10160" y="5124"/>
                  </a:cubicBezTo>
                  <a:cubicBezTo>
                    <a:pt x="9903" y="5054"/>
                    <a:pt x="9646" y="4984"/>
                    <a:pt x="9389" y="4937"/>
                  </a:cubicBezTo>
                  <a:cubicBezTo>
                    <a:pt x="9272" y="4867"/>
                    <a:pt x="9202" y="4727"/>
                    <a:pt x="9202" y="4587"/>
                  </a:cubicBezTo>
                  <a:cubicBezTo>
                    <a:pt x="9225" y="4494"/>
                    <a:pt x="9366" y="4377"/>
                    <a:pt x="9436" y="4283"/>
                  </a:cubicBezTo>
                  <a:close/>
                  <a:moveTo>
                    <a:pt x="8782" y="5871"/>
                  </a:moveTo>
                  <a:cubicBezTo>
                    <a:pt x="9085" y="5965"/>
                    <a:pt x="9366" y="6058"/>
                    <a:pt x="9646" y="6175"/>
                  </a:cubicBezTo>
                  <a:cubicBezTo>
                    <a:pt x="9763" y="6268"/>
                    <a:pt x="9833" y="6385"/>
                    <a:pt x="9833" y="6525"/>
                  </a:cubicBezTo>
                  <a:cubicBezTo>
                    <a:pt x="9833" y="6595"/>
                    <a:pt x="9622" y="6712"/>
                    <a:pt x="9529" y="6712"/>
                  </a:cubicBezTo>
                  <a:cubicBezTo>
                    <a:pt x="9225" y="6665"/>
                    <a:pt x="8922" y="6572"/>
                    <a:pt x="8618" y="6479"/>
                  </a:cubicBezTo>
                  <a:cubicBezTo>
                    <a:pt x="8525" y="6385"/>
                    <a:pt x="8478" y="6245"/>
                    <a:pt x="8502" y="6128"/>
                  </a:cubicBezTo>
                  <a:cubicBezTo>
                    <a:pt x="8525" y="6035"/>
                    <a:pt x="8665" y="5965"/>
                    <a:pt x="8782" y="5871"/>
                  </a:cubicBezTo>
                  <a:close/>
                  <a:moveTo>
                    <a:pt x="16891" y="19107"/>
                  </a:moveTo>
                  <a:cubicBezTo>
                    <a:pt x="16950" y="19107"/>
                    <a:pt x="17014" y="19113"/>
                    <a:pt x="17072" y="19113"/>
                  </a:cubicBezTo>
                  <a:cubicBezTo>
                    <a:pt x="17072" y="19183"/>
                    <a:pt x="17072" y="19276"/>
                    <a:pt x="17049" y="19370"/>
                  </a:cubicBezTo>
                  <a:cubicBezTo>
                    <a:pt x="16605" y="20234"/>
                    <a:pt x="16161" y="21098"/>
                    <a:pt x="15718" y="21962"/>
                  </a:cubicBezTo>
                  <a:cubicBezTo>
                    <a:pt x="15671" y="22031"/>
                    <a:pt x="15602" y="22055"/>
                    <a:pt x="15486" y="22147"/>
                  </a:cubicBezTo>
                  <a:lnTo>
                    <a:pt x="15486" y="22147"/>
                  </a:lnTo>
                  <a:cubicBezTo>
                    <a:pt x="15123" y="21713"/>
                    <a:pt x="15440" y="21326"/>
                    <a:pt x="15601" y="21074"/>
                  </a:cubicBezTo>
                  <a:cubicBezTo>
                    <a:pt x="15834" y="20724"/>
                    <a:pt x="15904" y="20304"/>
                    <a:pt x="16115" y="19953"/>
                  </a:cubicBezTo>
                  <a:cubicBezTo>
                    <a:pt x="16301" y="19650"/>
                    <a:pt x="16512" y="19393"/>
                    <a:pt x="16745" y="19136"/>
                  </a:cubicBezTo>
                  <a:cubicBezTo>
                    <a:pt x="16780" y="19113"/>
                    <a:pt x="16833" y="19107"/>
                    <a:pt x="16891" y="19107"/>
                  </a:cubicBezTo>
                  <a:close/>
                  <a:moveTo>
                    <a:pt x="4602" y="23223"/>
                  </a:moveTo>
                  <a:lnTo>
                    <a:pt x="5162" y="23363"/>
                  </a:lnTo>
                  <a:cubicBezTo>
                    <a:pt x="5139" y="23526"/>
                    <a:pt x="5069" y="23690"/>
                    <a:pt x="4975" y="23830"/>
                  </a:cubicBezTo>
                  <a:cubicBezTo>
                    <a:pt x="4672" y="24180"/>
                    <a:pt x="4858" y="24601"/>
                    <a:pt x="4718" y="24951"/>
                  </a:cubicBezTo>
                  <a:cubicBezTo>
                    <a:pt x="4578" y="25348"/>
                    <a:pt x="4485" y="25745"/>
                    <a:pt x="4438" y="26142"/>
                  </a:cubicBezTo>
                  <a:cubicBezTo>
                    <a:pt x="4298" y="26936"/>
                    <a:pt x="4064" y="27730"/>
                    <a:pt x="4251" y="28547"/>
                  </a:cubicBezTo>
                  <a:cubicBezTo>
                    <a:pt x="4360" y="29129"/>
                    <a:pt x="4682" y="29442"/>
                    <a:pt x="5160" y="29442"/>
                  </a:cubicBezTo>
                  <a:cubicBezTo>
                    <a:pt x="5296" y="29442"/>
                    <a:pt x="5445" y="29416"/>
                    <a:pt x="5606" y="29365"/>
                  </a:cubicBezTo>
                  <a:cubicBezTo>
                    <a:pt x="6096" y="29178"/>
                    <a:pt x="6516" y="28851"/>
                    <a:pt x="6843" y="28431"/>
                  </a:cubicBezTo>
                  <a:cubicBezTo>
                    <a:pt x="7264" y="27917"/>
                    <a:pt x="7661" y="27356"/>
                    <a:pt x="8034" y="26819"/>
                  </a:cubicBezTo>
                  <a:cubicBezTo>
                    <a:pt x="8175" y="26609"/>
                    <a:pt x="8268" y="26375"/>
                    <a:pt x="8385" y="26142"/>
                  </a:cubicBezTo>
                  <a:cubicBezTo>
                    <a:pt x="8665" y="25535"/>
                    <a:pt x="8945" y="24881"/>
                    <a:pt x="9272" y="24297"/>
                  </a:cubicBezTo>
                  <a:cubicBezTo>
                    <a:pt x="9436" y="24064"/>
                    <a:pt x="9646" y="23853"/>
                    <a:pt x="9856" y="23667"/>
                  </a:cubicBezTo>
                  <a:lnTo>
                    <a:pt x="10066" y="23807"/>
                  </a:lnTo>
                  <a:cubicBezTo>
                    <a:pt x="9903" y="24274"/>
                    <a:pt x="9786" y="24787"/>
                    <a:pt x="9552" y="25231"/>
                  </a:cubicBezTo>
                  <a:cubicBezTo>
                    <a:pt x="9179" y="26072"/>
                    <a:pt x="8758" y="26866"/>
                    <a:pt x="8291" y="27637"/>
                  </a:cubicBezTo>
                  <a:cubicBezTo>
                    <a:pt x="7637" y="28711"/>
                    <a:pt x="6890" y="29715"/>
                    <a:pt x="5536" y="30042"/>
                  </a:cubicBezTo>
                  <a:cubicBezTo>
                    <a:pt x="5356" y="30083"/>
                    <a:pt x="5187" y="30103"/>
                    <a:pt x="5029" y="30103"/>
                  </a:cubicBezTo>
                  <a:cubicBezTo>
                    <a:pt x="4285" y="30103"/>
                    <a:pt x="3790" y="29656"/>
                    <a:pt x="3597" y="28828"/>
                  </a:cubicBezTo>
                  <a:cubicBezTo>
                    <a:pt x="3434" y="28104"/>
                    <a:pt x="3481" y="27356"/>
                    <a:pt x="3691" y="26679"/>
                  </a:cubicBezTo>
                  <a:cubicBezTo>
                    <a:pt x="3924" y="25838"/>
                    <a:pt x="4088" y="24951"/>
                    <a:pt x="4298" y="24110"/>
                  </a:cubicBezTo>
                  <a:cubicBezTo>
                    <a:pt x="4321" y="23993"/>
                    <a:pt x="4368" y="23877"/>
                    <a:pt x="4415" y="23760"/>
                  </a:cubicBezTo>
                  <a:lnTo>
                    <a:pt x="4928" y="23713"/>
                  </a:lnTo>
                  <a:lnTo>
                    <a:pt x="4602" y="23223"/>
                  </a:lnTo>
                  <a:close/>
                  <a:moveTo>
                    <a:pt x="9877" y="1"/>
                  </a:moveTo>
                  <a:cubicBezTo>
                    <a:pt x="9660" y="1"/>
                    <a:pt x="9441" y="19"/>
                    <a:pt x="9225" y="56"/>
                  </a:cubicBezTo>
                  <a:cubicBezTo>
                    <a:pt x="9412" y="220"/>
                    <a:pt x="9786" y="360"/>
                    <a:pt x="9716" y="524"/>
                  </a:cubicBezTo>
                  <a:cubicBezTo>
                    <a:pt x="9693" y="944"/>
                    <a:pt x="9412" y="1318"/>
                    <a:pt x="9015" y="1434"/>
                  </a:cubicBezTo>
                  <a:lnTo>
                    <a:pt x="9015" y="1574"/>
                  </a:lnTo>
                  <a:lnTo>
                    <a:pt x="9296" y="1691"/>
                  </a:lnTo>
                  <a:lnTo>
                    <a:pt x="9482" y="1691"/>
                  </a:lnTo>
                  <a:lnTo>
                    <a:pt x="9996" y="1785"/>
                  </a:lnTo>
                  <a:cubicBezTo>
                    <a:pt x="9996" y="1878"/>
                    <a:pt x="9973" y="1971"/>
                    <a:pt x="9949" y="2065"/>
                  </a:cubicBezTo>
                  <a:cubicBezTo>
                    <a:pt x="9739" y="2555"/>
                    <a:pt x="9482" y="3022"/>
                    <a:pt x="9272" y="3513"/>
                  </a:cubicBezTo>
                  <a:cubicBezTo>
                    <a:pt x="9015" y="4097"/>
                    <a:pt x="8758" y="4680"/>
                    <a:pt x="8502" y="5288"/>
                  </a:cubicBezTo>
                  <a:cubicBezTo>
                    <a:pt x="8455" y="5451"/>
                    <a:pt x="8502" y="5708"/>
                    <a:pt x="8385" y="5825"/>
                  </a:cubicBezTo>
                  <a:cubicBezTo>
                    <a:pt x="7918" y="6432"/>
                    <a:pt x="7591" y="7132"/>
                    <a:pt x="7427" y="7903"/>
                  </a:cubicBezTo>
                  <a:cubicBezTo>
                    <a:pt x="7334" y="8113"/>
                    <a:pt x="7217" y="8323"/>
                    <a:pt x="7124" y="8557"/>
                  </a:cubicBezTo>
                  <a:cubicBezTo>
                    <a:pt x="7007" y="8907"/>
                    <a:pt x="6937" y="9281"/>
                    <a:pt x="6797" y="9631"/>
                  </a:cubicBezTo>
                  <a:cubicBezTo>
                    <a:pt x="6353" y="10706"/>
                    <a:pt x="5909" y="11780"/>
                    <a:pt x="5489" y="12854"/>
                  </a:cubicBezTo>
                  <a:cubicBezTo>
                    <a:pt x="5115" y="13765"/>
                    <a:pt x="4788" y="14699"/>
                    <a:pt x="4438" y="15633"/>
                  </a:cubicBezTo>
                  <a:cubicBezTo>
                    <a:pt x="4134" y="16450"/>
                    <a:pt x="3808" y="17268"/>
                    <a:pt x="3481" y="18085"/>
                  </a:cubicBezTo>
                  <a:cubicBezTo>
                    <a:pt x="3247" y="18739"/>
                    <a:pt x="2967" y="19370"/>
                    <a:pt x="2733" y="20023"/>
                  </a:cubicBezTo>
                  <a:lnTo>
                    <a:pt x="2990" y="20187"/>
                  </a:lnTo>
                  <a:lnTo>
                    <a:pt x="2546" y="20397"/>
                  </a:lnTo>
                  <a:cubicBezTo>
                    <a:pt x="2126" y="21518"/>
                    <a:pt x="1636" y="22709"/>
                    <a:pt x="1215" y="23900"/>
                  </a:cubicBezTo>
                  <a:cubicBezTo>
                    <a:pt x="842" y="24881"/>
                    <a:pt x="585" y="25908"/>
                    <a:pt x="258" y="26889"/>
                  </a:cubicBezTo>
                  <a:cubicBezTo>
                    <a:pt x="71" y="27590"/>
                    <a:pt x="1" y="28337"/>
                    <a:pt x="71" y="29061"/>
                  </a:cubicBezTo>
                  <a:cubicBezTo>
                    <a:pt x="71" y="29365"/>
                    <a:pt x="94" y="29668"/>
                    <a:pt x="118" y="29972"/>
                  </a:cubicBezTo>
                  <a:cubicBezTo>
                    <a:pt x="305" y="30626"/>
                    <a:pt x="491" y="31326"/>
                    <a:pt x="702" y="31957"/>
                  </a:cubicBezTo>
                  <a:cubicBezTo>
                    <a:pt x="912" y="32587"/>
                    <a:pt x="982" y="33288"/>
                    <a:pt x="1496" y="33802"/>
                  </a:cubicBezTo>
                  <a:cubicBezTo>
                    <a:pt x="1542" y="33802"/>
                    <a:pt x="1599" y="33791"/>
                    <a:pt x="1632" y="33791"/>
                  </a:cubicBezTo>
                  <a:cubicBezTo>
                    <a:pt x="1649" y="33791"/>
                    <a:pt x="1659" y="33794"/>
                    <a:pt x="1659" y="33802"/>
                  </a:cubicBezTo>
                  <a:cubicBezTo>
                    <a:pt x="1846" y="34246"/>
                    <a:pt x="2243" y="34479"/>
                    <a:pt x="2476" y="34829"/>
                  </a:cubicBezTo>
                  <a:cubicBezTo>
                    <a:pt x="2850" y="35086"/>
                    <a:pt x="3247" y="35320"/>
                    <a:pt x="3644" y="35530"/>
                  </a:cubicBezTo>
                  <a:cubicBezTo>
                    <a:pt x="4064" y="35647"/>
                    <a:pt x="4485" y="35763"/>
                    <a:pt x="4905" y="35810"/>
                  </a:cubicBezTo>
                  <a:cubicBezTo>
                    <a:pt x="5286" y="35908"/>
                    <a:pt x="5654" y="35954"/>
                    <a:pt x="6011" y="35954"/>
                  </a:cubicBezTo>
                  <a:cubicBezTo>
                    <a:pt x="7100" y="35954"/>
                    <a:pt x="8089" y="35532"/>
                    <a:pt x="9039" y="34899"/>
                  </a:cubicBezTo>
                  <a:cubicBezTo>
                    <a:pt x="9879" y="34362"/>
                    <a:pt x="10510" y="33638"/>
                    <a:pt x="11187" y="32961"/>
                  </a:cubicBezTo>
                  <a:cubicBezTo>
                    <a:pt x="12285" y="31887"/>
                    <a:pt x="13009" y="30579"/>
                    <a:pt x="13826" y="29318"/>
                  </a:cubicBezTo>
                  <a:cubicBezTo>
                    <a:pt x="14013" y="29061"/>
                    <a:pt x="14246" y="28828"/>
                    <a:pt x="14410" y="28571"/>
                  </a:cubicBezTo>
                  <a:cubicBezTo>
                    <a:pt x="14480" y="28454"/>
                    <a:pt x="14433" y="28290"/>
                    <a:pt x="14480" y="28174"/>
                  </a:cubicBezTo>
                  <a:cubicBezTo>
                    <a:pt x="14807" y="27520"/>
                    <a:pt x="15157" y="26889"/>
                    <a:pt x="15484" y="26235"/>
                  </a:cubicBezTo>
                  <a:cubicBezTo>
                    <a:pt x="15507" y="26212"/>
                    <a:pt x="15554" y="26212"/>
                    <a:pt x="15601" y="26212"/>
                  </a:cubicBezTo>
                  <a:cubicBezTo>
                    <a:pt x="15951" y="25371"/>
                    <a:pt x="16301" y="24554"/>
                    <a:pt x="16628" y="23737"/>
                  </a:cubicBezTo>
                  <a:cubicBezTo>
                    <a:pt x="17002" y="22826"/>
                    <a:pt x="17352" y="21938"/>
                    <a:pt x="17679" y="21028"/>
                  </a:cubicBezTo>
                  <a:cubicBezTo>
                    <a:pt x="17983" y="20187"/>
                    <a:pt x="18240" y="19323"/>
                    <a:pt x="18520" y="18459"/>
                  </a:cubicBezTo>
                  <a:cubicBezTo>
                    <a:pt x="18543" y="18365"/>
                    <a:pt x="18567" y="18295"/>
                    <a:pt x="18590" y="18202"/>
                  </a:cubicBezTo>
                  <a:cubicBezTo>
                    <a:pt x="18707" y="17688"/>
                    <a:pt x="18427" y="17455"/>
                    <a:pt x="18053" y="17104"/>
                  </a:cubicBezTo>
                  <a:cubicBezTo>
                    <a:pt x="17446" y="16520"/>
                    <a:pt x="16698" y="16170"/>
                    <a:pt x="16021" y="15703"/>
                  </a:cubicBezTo>
                  <a:cubicBezTo>
                    <a:pt x="15624" y="15353"/>
                    <a:pt x="15181" y="15026"/>
                    <a:pt x="14737" y="14746"/>
                  </a:cubicBezTo>
                  <a:cubicBezTo>
                    <a:pt x="14293" y="14535"/>
                    <a:pt x="13943" y="14185"/>
                    <a:pt x="13779" y="13718"/>
                  </a:cubicBezTo>
                  <a:cubicBezTo>
                    <a:pt x="13686" y="13811"/>
                    <a:pt x="13546" y="13858"/>
                    <a:pt x="13499" y="13952"/>
                  </a:cubicBezTo>
                  <a:cubicBezTo>
                    <a:pt x="13149" y="14605"/>
                    <a:pt x="12845" y="15259"/>
                    <a:pt x="12542" y="15913"/>
                  </a:cubicBezTo>
                  <a:cubicBezTo>
                    <a:pt x="12121" y="16754"/>
                    <a:pt x="11701" y="17595"/>
                    <a:pt x="11281" y="18435"/>
                  </a:cubicBezTo>
                  <a:cubicBezTo>
                    <a:pt x="11094" y="18809"/>
                    <a:pt x="10884" y="19183"/>
                    <a:pt x="10697" y="19556"/>
                  </a:cubicBezTo>
                  <a:cubicBezTo>
                    <a:pt x="10627" y="19720"/>
                    <a:pt x="10580" y="19883"/>
                    <a:pt x="10510" y="20023"/>
                  </a:cubicBezTo>
                  <a:cubicBezTo>
                    <a:pt x="10160" y="20724"/>
                    <a:pt x="9809" y="21448"/>
                    <a:pt x="9436" y="22125"/>
                  </a:cubicBezTo>
                  <a:cubicBezTo>
                    <a:pt x="9225" y="22546"/>
                    <a:pt x="8922" y="22896"/>
                    <a:pt x="8688" y="23293"/>
                  </a:cubicBezTo>
                  <a:cubicBezTo>
                    <a:pt x="8408" y="23760"/>
                    <a:pt x="8198" y="24274"/>
                    <a:pt x="7941" y="24764"/>
                  </a:cubicBezTo>
                  <a:cubicBezTo>
                    <a:pt x="7824" y="24951"/>
                    <a:pt x="7684" y="25138"/>
                    <a:pt x="7544" y="25325"/>
                  </a:cubicBezTo>
                  <a:cubicBezTo>
                    <a:pt x="7194" y="25745"/>
                    <a:pt x="6843" y="26165"/>
                    <a:pt x="6470" y="26586"/>
                  </a:cubicBezTo>
                  <a:cubicBezTo>
                    <a:pt x="6330" y="26726"/>
                    <a:pt x="6143" y="26843"/>
                    <a:pt x="5956" y="26936"/>
                  </a:cubicBezTo>
                  <a:lnTo>
                    <a:pt x="5793" y="26796"/>
                  </a:lnTo>
                  <a:lnTo>
                    <a:pt x="6633" y="24507"/>
                  </a:lnTo>
                  <a:cubicBezTo>
                    <a:pt x="6680" y="24110"/>
                    <a:pt x="6773" y="23713"/>
                    <a:pt x="6867" y="23340"/>
                  </a:cubicBezTo>
                  <a:cubicBezTo>
                    <a:pt x="7030" y="22873"/>
                    <a:pt x="7147" y="22405"/>
                    <a:pt x="7217" y="21915"/>
                  </a:cubicBezTo>
                  <a:cubicBezTo>
                    <a:pt x="7264" y="21284"/>
                    <a:pt x="7567" y="20701"/>
                    <a:pt x="7801" y="20093"/>
                  </a:cubicBezTo>
                  <a:cubicBezTo>
                    <a:pt x="7941" y="19696"/>
                    <a:pt x="8105" y="19323"/>
                    <a:pt x="8245" y="18949"/>
                  </a:cubicBezTo>
                  <a:cubicBezTo>
                    <a:pt x="8291" y="18412"/>
                    <a:pt x="8175" y="18249"/>
                    <a:pt x="7614" y="18062"/>
                  </a:cubicBezTo>
                  <a:cubicBezTo>
                    <a:pt x="7334" y="17992"/>
                    <a:pt x="7147" y="17852"/>
                    <a:pt x="7264" y="17548"/>
                  </a:cubicBezTo>
                  <a:cubicBezTo>
                    <a:pt x="7320" y="17401"/>
                    <a:pt x="7405" y="17352"/>
                    <a:pt x="7500" y="17352"/>
                  </a:cubicBezTo>
                  <a:cubicBezTo>
                    <a:pt x="7602" y="17352"/>
                    <a:pt x="7716" y="17407"/>
                    <a:pt x="7824" y="17455"/>
                  </a:cubicBezTo>
                  <a:cubicBezTo>
                    <a:pt x="8058" y="17571"/>
                    <a:pt x="8315" y="17641"/>
                    <a:pt x="8548" y="17735"/>
                  </a:cubicBezTo>
                  <a:cubicBezTo>
                    <a:pt x="8642" y="17618"/>
                    <a:pt x="8735" y="17525"/>
                    <a:pt x="8805" y="17408"/>
                  </a:cubicBezTo>
                  <a:cubicBezTo>
                    <a:pt x="8945" y="16917"/>
                    <a:pt x="9085" y="16404"/>
                    <a:pt x="9202" y="15890"/>
                  </a:cubicBezTo>
                  <a:cubicBezTo>
                    <a:pt x="9249" y="15703"/>
                    <a:pt x="9296" y="15540"/>
                    <a:pt x="9015" y="15470"/>
                  </a:cubicBezTo>
                  <a:cubicBezTo>
                    <a:pt x="8922" y="15446"/>
                    <a:pt x="8828" y="15306"/>
                    <a:pt x="8805" y="15259"/>
                  </a:cubicBezTo>
                  <a:cubicBezTo>
                    <a:pt x="8595" y="15189"/>
                    <a:pt x="8385" y="15189"/>
                    <a:pt x="8315" y="15096"/>
                  </a:cubicBezTo>
                  <a:cubicBezTo>
                    <a:pt x="8221" y="14932"/>
                    <a:pt x="8221" y="14769"/>
                    <a:pt x="8268" y="14605"/>
                  </a:cubicBezTo>
                  <a:cubicBezTo>
                    <a:pt x="8298" y="14560"/>
                    <a:pt x="8426" y="14534"/>
                    <a:pt x="8550" y="14534"/>
                  </a:cubicBezTo>
                  <a:cubicBezTo>
                    <a:pt x="8618" y="14534"/>
                    <a:pt x="8685" y="14542"/>
                    <a:pt x="8735" y="14559"/>
                  </a:cubicBezTo>
                  <a:cubicBezTo>
                    <a:pt x="8992" y="14629"/>
                    <a:pt x="9272" y="14746"/>
                    <a:pt x="9529" y="14862"/>
                  </a:cubicBezTo>
                  <a:lnTo>
                    <a:pt x="9599" y="14769"/>
                  </a:lnTo>
                  <a:lnTo>
                    <a:pt x="9693" y="14605"/>
                  </a:lnTo>
                  <a:cubicBezTo>
                    <a:pt x="9879" y="13952"/>
                    <a:pt x="10066" y="13321"/>
                    <a:pt x="10253" y="12667"/>
                  </a:cubicBezTo>
                  <a:cubicBezTo>
                    <a:pt x="9973" y="12644"/>
                    <a:pt x="9693" y="12574"/>
                    <a:pt x="9436" y="12457"/>
                  </a:cubicBezTo>
                  <a:cubicBezTo>
                    <a:pt x="9272" y="12364"/>
                    <a:pt x="9179" y="12177"/>
                    <a:pt x="9179" y="11990"/>
                  </a:cubicBezTo>
                  <a:cubicBezTo>
                    <a:pt x="9179" y="11873"/>
                    <a:pt x="9436" y="11686"/>
                    <a:pt x="9576" y="11686"/>
                  </a:cubicBezTo>
                  <a:cubicBezTo>
                    <a:pt x="9879" y="11686"/>
                    <a:pt x="10206" y="11733"/>
                    <a:pt x="10510" y="11803"/>
                  </a:cubicBezTo>
                  <a:cubicBezTo>
                    <a:pt x="10697" y="11289"/>
                    <a:pt x="10907" y="10776"/>
                    <a:pt x="11070" y="10262"/>
                  </a:cubicBezTo>
                  <a:cubicBezTo>
                    <a:pt x="11117" y="10028"/>
                    <a:pt x="11164" y="9795"/>
                    <a:pt x="11187" y="9561"/>
                  </a:cubicBezTo>
                  <a:cubicBezTo>
                    <a:pt x="10860" y="9468"/>
                    <a:pt x="10487" y="9421"/>
                    <a:pt x="10370" y="9001"/>
                  </a:cubicBezTo>
                  <a:cubicBezTo>
                    <a:pt x="10276" y="8697"/>
                    <a:pt x="10416" y="8510"/>
                    <a:pt x="10697" y="8510"/>
                  </a:cubicBezTo>
                  <a:cubicBezTo>
                    <a:pt x="10748" y="8506"/>
                    <a:pt x="10800" y="8504"/>
                    <a:pt x="10853" y="8504"/>
                  </a:cubicBezTo>
                  <a:cubicBezTo>
                    <a:pt x="11066" y="8504"/>
                    <a:pt x="11290" y="8534"/>
                    <a:pt x="11514" y="8534"/>
                  </a:cubicBezTo>
                  <a:cubicBezTo>
                    <a:pt x="11748" y="7950"/>
                    <a:pt x="11981" y="7366"/>
                    <a:pt x="12238" y="6782"/>
                  </a:cubicBezTo>
                  <a:cubicBezTo>
                    <a:pt x="12308" y="6642"/>
                    <a:pt x="12401" y="6502"/>
                    <a:pt x="12495" y="6362"/>
                  </a:cubicBezTo>
                  <a:cubicBezTo>
                    <a:pt x="12775" y="5544"/>
                    <a:pt x="13055" y="4704"/>
                    <a:pt x="13336" y="3886"/>
                  </a:cubicBezTo>
                  <a:cubicBezTo>
                    <a:pt x="13569" y="3256"/>
                    <a:pt x="13803" y="2602"/>
                    <a:pt x="13966" y="1948"/>
                  </a:cubicBezTo>
                  <a:cubicBezTo>
                    <a:pt x="13990" y="1691"/>
                    <a:pt x="13896" y="1458"/>
                    <a:pt x="13709" y="1294"/>
                  </a:cubicBezTo>
                  <a:cubicBezTo>
                    <a:pt x="13149" y="921"/>
                    <a:pt x="12635" y="453"/>
                    <a:pt x="11958" y="337"/>
                  </a:cubicBezTo>
                  <a:cubicBezTo>
                    <a:pt x="11701" y="337"/>
                    <a:pt x="11467" y="290"/>
                    <a:pt x="11234" y="243"/>
                  </a:cubicBezTo>
                  <a:cubicBezTo>
                    <a:pt x="10804" y="84"/>
                    <a:pt x="10342" y="1"/>
                    <a:pt x="98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217;p62"/>
            <p:cNvSpPr/>
            <p:nvPr/>
          </p:nvSpPr>
          <p:spPr>
            <a:xfrm>
              <a:off x="1275734" y="2363661"/>
              <a:ext cx="721987" cy="811291"/>
            </a:xfrm>
            <a:custGeom>
              <a:avLst/>
              <a:gdLst/>
              <a:ahLst/>
              <a:cxnLst/>
              <a:rect l="l" t="t" r="r" b="b"/>
              <a:pathLst>
                <a:path w="21416" h="24065" extrusionOk="0">
                  <a:moveTo>
                    <a:pt x="12073" y="1"/>
                  </a:moveTo>
                  <a:cubicBezTo>
                    <a:pt x="12017" y="1"/>
                    <a:pt x="11962" y="6"/>
                    <a:pt x="11911" y="15"/>
                  </a:cubicBezTo>
                  <a:cubicBezTo>
                    <a:pt x="11514" y="155"/>
                    <a:pt x="11537" y="482"/>
                    <a:pt x="11561" y="832"/>
                  </a:cubicBezTo>
                  <a:cubicBezTo>
                    <a:pt x="11724" y="1276"/>
                    <a:pt x="12074" y="1626"/>
                    <a:pt x="12518" y="1836"/>
                  </a:cubicBezTo>
                  <a:cubicBezTo>
                    <a:pt x="12962" y="2116"/>
                    <a:pt x="13382" y="2443"/>
                    <a:pt x="13803" y="2794"/>
                  </a:cubicBezTo>
                  <a:cubicBezTo>
                    <a:pt x="14456" y="3284"/>
                    <a:pt x="15204" y="3634"/>
                    <a:pt x="15834" y="4218"/>
                  </a:cubicBezTo>
                  <a:cubicBezTo>
                    <a:pt x="16208" y="4545"/>
                    <a:pt x="16488" y="4779"/>
                    <a:pt x="16348" y="5293"/>
                  </a:cubicBezTo>
                  <a:cubicBezTo>
                    <a:pt x="16348" y="5386"/>
                    <a:pt x="16325" y="5479"/>
                    <a:pt x="16301" y="5549"/>
                  </a:cubicBezTo>
                  <a:cubicBezTo>
                    <a:pt x="16021" y="6413"/>
                    <a:pt x="15741" y="7278"/>
                    <a:pt x="15461" y="8118"/>
                  </a:cubicBezTo>
                  <a:cubicBezTo>
                    <a:pt x="15134" y="9029"/>
                    <a:pt x="14783" y="9940"/>
                    <a:pt x="14410" y="10827"/>
                  </a:cubicBezTo>
                  <a:cubicBezTo>
                    <a:pt x="14083" y="11668"/>
                    <a:pt x="13733" y="12462"/>
                    <a:pt x="13382" y="13303"/>
                  </a:cubicBezTo>
                  <a:lnTo>
                    <a:pt x="13406" y="13303"/>
                  </a:lnTo>
                  <a:cubicBezTo>
                    <a:pt x="13359" y="13303"/>
                    <a:pt x="13289" y="13303"/>
                    <a:pt x="13289" y="13326"/>
                  </a:cubicBezTo>
                  <a:cubicBezTo>
                    <a:pt x="12939" y="13980"/>
                    <a:pt x="12612" y="14610"/>
                    <a:pt x="12285" y="15264"/>
                  </a:cubicBezTo>
                  <a:cubicBezTo>
                    <a:pt x="12238" y="15358"/>
                    <a:pt x="12285" y="15545"/>
                    <a:pt x="12215" y="15661"/>
                  </a:cubicBezTo>
                  <a:cubicBezTo>
                    <a:pt x="12028" y="15918"/>
                    <a:pt x="11794" y="16152"/>
                    <a:pt x="11631" y="16409"/>
                  </a:cubicBezTo>
                  <a:cubicBezTo>
                    <a:pt x="10813" y="17670"/>
                    <a:pt x="10066" y="18977"/>
                    <a:pt x="8992" y="20052"/>
                  </a:cubicBezTo>
                  <a:cubicBezTo>
                    <a:pt x="8291" y="20729"/>
                    <a:pt x="7661" y="21453"/>
                    <a:pt x="6843" y="21990"/>
                  </a:cubicBezTo>
                  <a:cubicBezTo>
                    <a:pt x="5865" y="22631"/>
                    <a:pt x="4859" y="23054"/>
                    <a:pt x="3753" y="23054"/>
                  </a:cubicBezTo>
                  <a:cubicBezTo>
                    <a:pt x="3408" y="23054"/>
                    <a:pt x="3053" y="23013"/>
                    <a:pt x="2686" y="22924"/>
                  </a:cubicBezTo>
                  <a:cubicBezTo>
                    <a:pt x="2266" y="22854"/>
                    <a:pt x="1846" y="22761"/>
                    <a:pt x="1449" y="22621"/>
                  </a:cubicBezTo>
                  <a:cubicBezTo>
                    <a:pt x="1028" y="22434"/>
                    <a:pt x="655" y="22177"/>
                    <a:pt x="281" y="21920"/>
                  </a:cubicBezTo>
                  <a:lnTo>
                    <a:pt x="1" y="22387"/>
                  </a:lnTo>
                  <a:cubicBezTo>
                    <a:pt x="188" y="22527"/>
                    <a:pt x="351" y="22667"/>
                    <a:pt x="491" y="22807"/>
                  </a:cubicBezTo>
                  <a:cubicBezTo>
                    <a:pt x="982" y="23368"/>
                    <a:pt x="1869" y="23134"/>
                    <a:pt x="2313" y="23788"/>
                  </a:cubicBezTo>
                  <a:cubicBezTo>
                    <a:pt x="2829" y="23971"/>
                    <a:pt x="3375" y="24065"/>
                    <a:pt x="3923" y="24065"/>
                  </a:cubicBezTo>
                  <a:cubicBezTo>
                    <a:pt x="4565" y="24065"/>
                    <a:pt x="5211" y="23936"/>
                    <a:pt x="5816" y="23671"/>
                  </a:cubicBezTo>
                  <a:cubicBezTo>
                    <a:pt x="6096" y="23578"/>
                    <a:pt x="6400" y="23438"/>
                    <a:pt x="6680" y="23274"/>
                  </a:cubicBezTo>
                  <a:cubicBezTo>
                    <a:pt x="6960" y="23134"/>
                    <a:pt x="7240" y="22948"/>
                    <a:pt x="7497" y="22761"/>
                  </a:cubicBezTo>
                  <a:cubicBezTo>
                    <a:pt x="7824" y="22527"/>
                    <a:pt x="8104" y="22270"/>
                    <a:pt x="8408" y="22013"/>
                  </a:cubicBezTo>
                  <a:cubicBezTo>
                    <a:pt x="9015" y="21523"/>
                    <a:pt x="9599" y="20986"/>
                    <a:pt x="10159" y="20425"/>
                  </a:cubicBezTo>
                  <a:cubicBezTo>
                    <a:pt x="10650" y="19772"/>
                    <a:pt x="11117" y="19094"/>
                    <a:pt x="11537" y="18370"/>
                  </a:cubicBezTo>
                  <a:cubicBezTo>
                    <a:pt x="12074" y="17530"/>
                    <a:pt x="12635" y="16689"/>
                    <a:pt x="13102" y="15825"/>
                  </a:cubicBezTo>
                  <a:cubicBezTo>
                    <a:pt x="13943" y="14260"/>
                    <a:pt x="14713" y="12649"/>
                    <a:pt x="15507" y="11061"/>
                  </a:cubicBezTo>
                  <a:lnTo>
                    <a:pt x="16768" y="8632"/>
                  </a:lnTo>
                  <a:cubicBezTo>
                    <a:pt x="17002" y="8142"/>
                    <a:pt x="17282" y="7675"/>
                    <a:pt x="17516" y="7161"/>
                  </a:cubicBezTo>
                  <a:cubicBezTo>
                    <a:pt x="17703" y="6810"/>
                    <a:pt x="17819" y="6437"/>
                    <a:pt x="17983" y="5993"/>
                  </a:cubicBezTo>
                  <a:cubicBezTo>
                    <a:pt x="18421" y="6413"/>
                    <a:pt x="18937" y="6505"/>
                    <a:pt x="19474" y="6505"/>
                  </a:cubicBezTo>
                  <a:cubicBezTo>
                    <a:pt x="19653" y="6505"/>
                    <a:pt x="19834" y="6495"/>
                    <a:pt x="20015" y="6484"/>
                  </a:cubicBezTo>
                  <a:cubicBezTo>
                    <a:pt x="20365" y="6460"/>
                    <a:pt x="20715" y="6390"/>
                    <a:pt x="21065" y="6250"/>
                  </a:cubicBezTo>
                  <a:cubicBezTo>
                    <a:pt x="21252" y="6157"/>
                    <a:pt x="21369" y="5970"/>
                    <a:pt x="21416" y="5760"/>
                  </a:cubicBezTo>
                  <a:cubicBezTo>
                    <a:pt x="21346" y="5526"/>
                    <a:pt x="21229" y="5339"/>
                    <a:pt x="21042" y="5222"/>
                  </a:cubicBezTo>
                  <a:cubicBezTo>
                    <a:pt x="20832" y="5059"/>
                    <a:pt x="20622" y="4942"/>
                    <a:pt x="20388" y="4849"/>
                  </a:cubicBezTo>
                  <a:cubicBezTo>
                    <a:pt x="20248" y="4755"/>
                    <a:pt x="20085" y="4685"/>
                    <a:pt x="19921" y="4639"/>
                  </a:cubicBezTo>
                  <a:cubicBezTo>
                    <a:pt x="19501" y="4522"/>
                    <a:pt x="19104" y="4358"/>
                    <a:pt x="18753" y="4102"/>
                  </a:cubicBezTo>
                  <a:cubicBezTo>
                    <a:pt x="18380" y="3891"/>
                    <a:pt x="18030" y="3658"/>
                    <a:pt x="17656" y="3448"/>
                  </a:cubicBezTo>
                  <a:cubicBezTo>
                    <a:pt x="17212" y="3191"/>
                    <a:pt x="16698" y="2934"/>
                    <a:pt x="16301" y="2677"/>
                  </a:cubicBezTo>
                  <a:cubicBezTo>
                    <a:pt x="15881" y="2443"/>
                    <a:pt x="15507" y="2140"/>
                    <a:pt x="15087" y="1883"/>
                  </a:cubicBezTo>
                  <a:cubicBezTo>
                    <a:pt x="15040" y="1836"/>
                    <a:pt x="14924" y="1860"/>
                    <a:pt x="14853" y="1813"/>
                  </a:cubicBezTo>
                  <a:cubicBezTo>
                    <a:pt x="14176" y="1322"/>
                    <a:pt x="13499" y="832"/>
                    <a:pt x="12822" y="342"/>
                  </a:cubicBezTo>
                  <a:cubicBezTo>
                    <a:pt x="12682" y="225"/>
                    <a:pt x="12542" y="131"/>
                    <a:pt x="12378" y="61"/>
                  </a:cubicBezTo>
                  <a:cubicBezTo>
                    <a:pt x="12274" y="17"/>
                    <a:pt x="12171" y="1"/>
                    <a:pt x="12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218;p62"/>
            <p:cNvSpPr/>
            <p:nvPr/>
          </p:nvSpPr>
          <p:spPr>
            <a:xfrm>
              <a:off x="1428487" y="1916500"/>
              <a:ext cx="100800" cy="60312"/>
            </a:xfrm>
            <a:custGeom>
              <a:avLst/>
              <a:gdLst/>
              <a:ahLst/>
              <a:cxnLst/>
              <a:rect l="l" t="t" r="r" b="b"/>
              <a:pathLst>
                <a:path w="2990" h="1789" extrusionOk="0">
                  <a:moveTo>
                    <a:pt x="1100" y="1"/>
                  </a:moveTo>
                  <a:cubicBezTo>
                    <a:pt x="745" y="1"/>
                    <a:pt x="501" y="252"/>
                    <a:pt x="187" y="808"/>
                  </a:cubicBezTo>
                  <a:cubicBezTo>
                    <a:pt x="187" y="808"/>
                    <a:pt x="164" y="831"/>
                    <a:pt x="164" y="831"/>
                  </a:cubicBezTo>
                  <a:cubicBezTo>
                    <a:pt x="0" y="1112"/>
                    <a:pt x="164" y="1462"/>
                    <a:pt x="491" y="1485"/>
                  </a:cubicBezTo>
                  <a:cubicBezTo>
                    <a:pt x="794" y="1532"/>
                    <a:pt x="1098" y="1555"/>
                    <a:pt x="1402" y="1579"/>
                  </a:cubicBezTo>
                  <a:lnTo>
                    <a:pt x="2289" y="1789"/>
                  </a:lnTo>
                  <a:cubicBezTo>
                    <a:pt x="2686" y="1672"/>
                    <a:pt x="2966" y="1299"/>
                    <a:pt x="2990" y="878"/>
                  </a:cubicBezTo>
                  <a:cubicBezTo>
                    <a:pt x="2990" y="738"/>
                    <a:pt x="2639" y="598"/>
                    <a:pt x="2452" y="434"/>
                  </a:cubicBezTo>
                  <a:cubicBezTo>
                    <a:pt x="2289" y="411"/>
                    <a:pt x="2126" y="364"/>
                    <a:pt x="1962" y="294"/>
                  </a:cubicBezTo>
                  <a:cubicBezTo>
                    <a:pt x="1598" y="103"/>
                    <a:pt x="1326" y="1"/>
                    <a:pt x="11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" name="Google Shape;1219;p62"/>
            <p:cNvGrpSpPr/>
            <p:nvPr/>
          </p:nvGrpSpPr>
          <p:grpSpPr>
            <a:xfrm>
              <a:off x="1485968" y="2038910"/>
              <a:ext cx="98441" cy="116645"/>
              <a:chOff x="1485968" y="2038910"/>
              <a:chExt cx="98441" cy="116645"/>
            </a:xfrm>
          </p:grpSpPr>
          <p:sp>
            <p:nvSpPr>
              <p:cNvPr id="58" name="Google Shape;1220;p62"/>
              <p:cNvSpPr/>
              <p:nvPr/>
            </p:nvSpPr>
            <p:spPr>
              <a:xfrm>
                <a:off x="1529255" y="2038910"/>
                <a:ext cx="55154" cy="3024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897" extrusionOk="0">
                    <a:moveTo>
                      <a:pt x="377" y="1"/>
                    </a:moveTo>
                    <a:cubicBezTo>
                      <a:pt x="265" y="1"/>
                      <a:pt x="134" y="173"/>
                      <a:pt x="24" y="283"/>
                    </a:cubicBezTo>
                    <a:cubicBezTo>
                      <a:pt x="1" y="330"/>
                      <a:pt x="24" y="423"/>
                      <a:pt x="24" y="540"/>
                    </a:cubicBezTo>
                    <a:lnTo>
                      <a:pt x="328" y="423"/>
                    </a:lnTo>
                    <a:cubicBezTo>
                      <a:pt x="582" y="698"/>
                      <a:pt x="835" y="897"/>
                      <a:pt x="1194" y="897"/>
                    </a:cubicBezTo>
                    <a:cubicBezTo>
                      <a:pt x="1231" y="897"/>
                      <a:pt x="1269" y="895"/>
                      <a:pt x="1308" y="890"/>
                    </a:cubicBezTo>
                    <a:cubicBezTo>
                      <a:pt x="1425" y="844"/>
                      <a:pt x="1519" y="797"/>
                      <a:pt x="1635" y="750"/>
                    </a:cubicBezTo>
                    <a:cubicBezTo>
                      <a:pt x="1565" y="587"/>
                      <a:pt x="1519" y="353"/>
                      <a:pt x="1378" y="283"/>
                    </a:cubicBezTo>
                    <a:cubicBezTo>
                      <a:pt x="1075" y="143"/>
                      <a:pt x="748" y="50"/>
                      <a:pt x="398" y="3"/>
                    </a:cubicBezTo>
                    <a:cubicBezTo>
                      <a:pt x="391" y="1"/>
                      <a:pt x="384" y="1"/>
                      <a:pt x="3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1221;p62"/>
              <p:cNvSpPr/>
              <p:nvPr/>
            </p:nvSpPr>
            <p:spPr>
              <a:xfrm>
                <a:off x="1510376" y="2073634"/>
                <a:ext cx="48040" cy="31791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943" extrusionOk="0">
                    <a:moveTo>
                      <a:pt x="234" y="0"/>
                    </a:moveTo>
                    <a:cubicBezTo>
                      <a:pt x="164" y="94"/>
                      <a:pt x="23" y="211"/>
                      <a:pt x="23" y="327"/>
                    </a:cubicBezTo>
                    <a:cubicBezTo>
                      <a:pt x="0" y="444"/>
                      <a:pt x="70" y="584"/>
                      <a:pt x="187" y="654"/>
                    </a:cubicBezTo>
                    <a:cubicBezTo>
                      <a:pt x="444" y="701"/>
                      <a:pt x="701" y="771"/>
                      <a:pt x="958" y="864"/>
                    </a:cubicBezTo>
                    <a:cubicBezTo>
                      <a:pt x="1057" y="914"/>
                      <a:pt x="1149" y="943"/>
                      <a:pt x="1224" y="943"/>
                    </a:cubicBezTo>
                    <a:cubicBezTo>
                      <a:pt x="1325" y="943"/>
                      <a:pt x="1398" y="891"/>
                      <a:pt x="1425" y="771"/>
                    </a:cubicBezTo>
                    <a:cubicBezTo>
                      <a:pt x="1425" y="561"/>
                      <a:pt x="1331" y="397"/>
                      <a:pt x="1168" y="281"/>
                    </a:cubicBezTo>
                    <a:cubicBezTo>
                      <a:pt x="864" y="164"/>
                      <a:pt x="561" y="7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1222;p62"/>
              <p:cNvSpPr/>
              <p:nvPr/>
            </p:nvSpPr>
            <p:spPr>
              <a:xfrm>
                <a:off x="1485968" y="2127169"/>
                <a:ext cx="45680" cy="28386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42" extrusionOk="0">
                    <a:moveTo>
                      <a:pt x="304" y="0"/>
                    </a:moveTo>
                    <a:cubicBezTo>
                      <a:pt x="210" y="94"/>
                      <a:pt x="47" y="164"/>
                      <a:pt x="24" y="257"/>
                    </a:cubicBezTo>
                    <a:cubicBezTo>
                      <a:pt x="0" y="374"/>
                      <a:pt x="47" y="514"/>
                      <a:pt x="164" y="584"/>
                    </a:cubicBezTo>
                    <a:cubicBezTo>
                      <a:pt x="444" y="701"/>
                      <a:pt x="747" y="794"/>
                      <a:pt x="1051" y="841"/>
                    </a:cubicBezTo>
                    <a:cubicBezTo>
                      <a:pt x="1144" y="841"/>
                      <a:pt x="1355" y="724"/>
                      <a:pt x="1355" y="654"/>
                    </a:cubicBezTo>
                    <a:cubicBezTo>
                      <a:pt x="1355" y="514"/>
                      <a:pt x="1285" y="374"/>
                      <a:pt x="1168" y="304"/>
                    </a:cubicBezTo>
                    <a:cubicBezTo>
                      <a:pt x="888" y="187"/>
                      <a:pt x="607" y="94"/>
                      <a:pt x="30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" name="Google Shape;1223;p62"/>
            <p:cNvGrpSpPr/>
            <p:nvPr/>
          </p:nvGrpSpPr>
          <p:grpSpPr>
            <a:xfrm>
              <a:off x="1436345" y="2209292"/>
              <a:ext cx="205543" cy="362203"/>
              <a:chOff x="1436345" y="2209292"/>
              <a:chExt cx="205543" cy="362203"/>
            </a:xfrm>
          </p:grpSpPr>
          <p:sp>
            <p:nvSpPr>
              <p:cNvPr id="54" name="Google Shape;1224;p62"/>
              <p:cNvSpPr/>
              <p:nvPr/>
            </p:nvSpPr>
            <p:spPr>
              <a:xfrm>
                <a:off x="1546583" y="2209292"/>
                <a:ext cx="95305" cy="76527"/>
              </a:xfrm>
              <a:custGeom>
                <a:avLst/>
                <a:gdLst/>
                <a:ahLst/>
                <a:cxnLst/>
                <a:rect l="l" t="t" r="r" b="b"/>
                <a:pathLst>
                  <a:path w="2827" h="2270" extrusionOk="0">
                    <a:moveTo>
                      <a:pt x="2315" y="1"/>
                    </a:moveTo>
                    <a:cubicBezTo>
                      <a:pt x="2164" y="1"/>
                      <a:pt x="2020" y="68"/>
                      <a:pt x="1915" y="203"/>
                    </a:cubicBezTo>
                    <a:cubicBezTo>
                      <a:pt x="1840" y="341"/>
                      <a:pt x="1698" y="411"/>
                      <a:pt x="1557" y="411"/>
                    </a:cubicBezTo>
                    <a:cubicBezTo>
                      <a:pt x="1435" y="411"/>
                      <a:pt x="1314" y="358"/>
                      <a:pt x="1238" y="250"/>
                    </a:cubicBezTo>
                    <a:cubicBezTo>
                      <a:pt x="958" y="227"/>
                      <a:pt x="748" y="203"/>
                      <a:pt x="421" y="203"/>
                    </a:cubicBezTo>
                    <a:cubicBezTo>
                      <a:pt x="94" y="227"/>
                      <a:pt x="0" y="413"/>
                      <a:pt x="94" y="694"/>
                    </a:cubicBezTo>
                    <a:cubicBezTo>
                      <a:pt x="234" y="1114"/>
                      <a:pt x="584" y="1161"/>
                      <a:pt x="934" y="1254"/>
                    </a:cubicBezTo>
                    <a:cubicBezTo>
                      <a:pt x="987" y="1242"/>
                      <a:pt x="1031" y="1236"/>
                      <a:pt x="1068" y="1236"/>
                    </a:cubicBezTo>
                    <a:cubicBezTo>
                      <a:pt x="1244" y="1236"/>
                      <a:pt x="1253" y="1369"/>
                      <a:pt x="1215" y="1581"/>
                    </a:cubicBezTo>
                    <a:cubicBezTo>
                      <a:pt x="1131" y="2000"/>
                      <a:pt x="1292" y="2269"/>
                      <a:pt x="1612" y="2269"/>
                    </a:cubicBezTo>
                    <a:cubicBezTo>
                      <a:pt x="1649" y="2269"/>
                      <a:pt x="1688" y="2266"/>
                      <a:pt x="1728" y="2258"/>
                    </a:cubicBezTo>
                    <a:cubicBezTo>
                      <a:pt x="1892" y="2235"/>
                      <a:pt x="2055" y="2001"/>
                      <a:pt x="2196" y="1861"/>
                    </a:cubicBezTo>
                    <a:cubicBezTo>
                      <a:pt x="2312" y="1628"/>
                      <a:pt x="2406" y="1371"/>
                      <a:pt x="2499" y="1114"/>
                    </a:cubicBezTo>
                    <a:cubicBezTo>
                      <a:pt x="2569" y="787"/>
                      <a:pt x="2826" y="437"/>
                      <a:pt x="2569" y="63"/>
                    </a:cubicBezTo>
                    <a:cubicBezTo>
                      <a:pt x="2486" y="21"/>
                      <a:pt x="2399" y="1"/>
                      <a:pt x="231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1225;p62"/>
              <p:cNvSpPr/>
              <p:nvPr/>
            </p:nvSpPr>
            <p:spPr>
              <a:xfrm>
                <a:off x="1509567" y="2321420"/>
                <a:ext cx="86641" cy="70122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080" extrusionOk="0">
                    <a:moveTo>
                      <a:pt x="2264" y="0"/>
                    </a:moveTo>
                    <a:cubicBezTo>
                      <a:pt x="2150" y="0"/>
                      <a:pt x="1997" y="67"/>
                      <a:pt x="1799" y="193"/>
                    </a:cubicBezTo>
                    <a:cubicBezTo>
                      <a:pt x="1760" y="217"/>
                      <a:pt x="1713" y="225"/>
                      <a:pt x="1663" y="225"/>
                    </a:cubicBezTo>
                    <a:cubicBezTo>
                      <a:pt x="1563" y="225"/>
                      <a:pt x="1449" y="193"/>
                      <a:pt x="1355" y="193"/>
                    </a:cubicBezTo>
                    <a:cubicBezTo>
                      <a:pt x="1028" y="123"/>
                      <a:pt x="725" y="77"/>
                      <a:pt x="398" y="77"/>
                    </a:cubicBezTo>
                    <a:cubicBezTo>
                      <a:pt x="258" y="77"/>
                      <a:pt x="1" y="264"/>
                      <a:pt x="1" y="380"/>
                    </a:cubicBezTo>
                    <a:cubicBezTo>
                      <a:pt x="1" y="567"/>
                      <a:pt x="94" y="754"/>
                      <a:pt x="258" y="847"/>
                    </a:cubicBezTo>
                    <a:cubicBezTo>
                      <a:pt x="538" y="964"/>
                      <a:pt x="795" y="1034"/>
                      <a:pt x="1075" y="1058"/>
                    </a:cubicBezTo>
                    <a:cubicBezTo>
                      <a:pt x="1145" y="1081"/>
                      <a:pt x="1262" y="1128"/>
                      <a:pt x="1262" y="1151"/>
                    </a:cubicBezTo>
                    <a:cubicBezTo>
                      <a:pt x="1262" y="1291"/>
                      <a:pt x="1192" y="1408"/>
                      <a:pt x="1215" y="1525"/>
                    </a:cubicBezTo>
                    <a:cubicBezTo>
                      <a:pt x="1238" y="1711"/>
                      <a:pt x="1262" y="1945"/>
                      <a:pt x="1379" y="2038"/>
                    </a:cubicBezTo>
                    <a:cubicBezTo>
                      <a:pt x="1443" y="2066"/>
                      <a:pt x="1511" y="2079"/>
                      <a:pt x="1580" y="2079"/>
                    </a:cubicBezTo>
                    <a:cubicBezTo>
                      <a:pt x="1686" y="2079"/>
                      <a:pt x="1793" y="2048"/>
                      <a:pt x="1892" y="1992"/>
                    </a:cubicBezTo>
                    <a:cubicBezTo>
                      <a:pt x="2336" y="1641"/>
                      <a:pt x="2570" y="1104"/>
                      <a:pt x="2546" y="544"/>
                    </a:cubicBezTo>
                    <a:cubicBezTo>
                      <a:pt x="2532" y="171"/>
                      <a:pt x="2447" y="0"/>
                      <a:pt x="226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1226;p62"/>
              <p:cNvSpPr/>
              <p:nvPr/>
            </p:nvSpPr>
            <p:spPr>
              <a:xfrm>
                <a:off x="1477303" y="2416253"/>
                <a:ext cx="87417" cy="68369"/>
              </a:xfrm>
              <a:custGeom>
                <a:avLst/>
                <a:gdLst/>
                <a:ahLst/>
                <a:cxnLst/>
                <a:rect l="l" t="t" r="r" b="b"/>
                <a:pathLst>
                  <a:path w="2593" h="2028" extrusionOk="0">
                    <a:moveTo>
                      <a:pt x="2056" y="0"/>
                    </a:moveTo>
                    <a:cubicBezTo>
                      <a:pt x="1874" y="0"/>
                      <a:pt x="1684" y="128"/>
                      <a:pt x="1495" y="159"/>
                    </a:cubicBezTo>
                    <a:lnTo>
                      <a:pt x="1401" y="323"/>
                    </a:lnTo>
                    <a:lnTo>
                      <a:pt x="1308" y="416"/>
                    </a:lnTo>
                    <a:cubicBezTo>
                      <a:pt x="1051" y="300"/>
                      <a:pt x="794" y="183"/>
                      <a:pt x="514" y="113"/>
                    </a:cubicBezTo>
                    <a:cubicBezTo>
                      <a:pt x="464" y="96"/>
                      <a:pt x="397" y="88"/>
                      <a:pt x="330" y="88"/>
                    </a:cubicBezTo>
                    <a:cubicBezTo>
                      <a:pt x="208" y="88"/>
                      <a:pt x="85" y="114"/>
                      <a:pt x="70" y="159"/>
                    </a:cubicBezTo>
                    <a:cubicBezTo>
                      <a:pt x="0" y="323"/>
                      <a:pt x="24" y="486"/>
                      <a:pt x="94" y="650"/>
                    </a:cubicBezTo>
                    <a:cubicBezTo>
                      <a:pt x="187" y="743"/>
                      <a:pt x="397" y="743"/>
                      <a:pt x="607" y="813"/>
                    </a:cubicBezTo>
                    <a:cubicBezTo>
                      <a:pt x="631" y="860"/>
                      <a:pt x="701" y="1000"/>
                      <a:pt x="794" y="1024"/>
                    </a:cubicBezTo>
                    <a:cubicBezTo>
                      <a:pt x="1098" y="1094"/>
                      <a:pt x="1051" y="1257"/>
                      <a:pt x="1004" y="1444"/>
                    </a:cubicBezTo>
                    <a:cubicBezTo>
                      <a:pt x="1051" y="1537"/>
                      <a:pt x="1098" y="1607"/>
                      <a:pt x="1168" y="1677"/>
                    </a:cubicBezTo>
                    <a:cubicBezTo>
                      <a:pt x="1285" y="1794"/>
                      <a:pt x="1378" y="2004"/>
                      <a:pt x="1518" y="2028"/>
                    </a:cubicBezTo>
                    <a:cubicBezTo>
                      <a:pt x="1682" y="2028"/>
                      <a:pt x="1845" y="1934"/>
                      <a:pt x="1939" y="1818"/>
                    </a:cubicBezTo>
                    <a:cubicBezTo>
                      <a:pt x="2102" y="1561"/>
                      <a:pt x="2219" y="1304"/>
                      <a:pt x="2312" y="1024"/>
                    </a:cubicBezTo>
                    <a:cubicBezTo>
                      <a:pt x="2452" y="720"/>
                      <a:pt x="2592" y="370"/>
                      <a:pt x="2312" y="113"/>
                    </a:cubicBezTo>
                    <a:cubicBezTo>
                      <a:pt x="2229" y="30"/>
                      <a:pt x="2143" y="0"/>
                      <a:pt x="205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1227;p62"/>
              <p:cNvSpPr/>
              <p:nvPr/>
            </p:nvSpPr>
            <p:spPr>
              <a:xfrm>
                <a:off x="1436345" y="2509329"/>
                <a:ext cx="85057" cy="62166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1844" extrusionOk="0">
                    <a:moveTo>
                      <a:pt x="333" y="1"/>
                    </a:moveTo>
                    <a:cubicBezTo>
                      <a:pt x="228" y="1"/>
                      <a:pt x="141" y="47"/>
                      <a:pt x="94" y="188"/>
                    </a:cubicBezTo>
                    <a:cubicBezTo>
                      <a:pt x="1" y="444"/>
                      <a:pt x="164" y="608"/>
                      <a:pt x="444" y="701"/>
                    </a:cubicBezTo>
                    <a:cubicBezTo>
                      <a:pt x="1005" y="888"/>
                      <a:pt x="1121" y="1052"/>
                      <a:pt x="1098" y="1589"/>
                    </a:cubicBezTo>
                    <a:cubicBezTo>
                      <a:pt x="1307" y="1756"/>
                      <a:pt x="1502" y="1843"/>
                      <a:pt x="1668" y="1843"/>
                    </a:cubicBezTo>
                    <a:cubicBezTo>
                      <a:pt x="1874" y="1843"/>
                      <a:pt x="2035" y="1709"/>
                      <a:pt x="2126" y="1425"/>
                    </a:cubicBezTo>
                    <a:cubicBezTo>
                      <a:pt x="2196" y="1168"/>
                      <a:pt x="2383" y="982"/>
                      <a:pt x="2453" y="725"/>
                    </a:cubicBezTo>
                    <a:cubicBezTo>
                      <a:pt x="2523" y="514"/>
                      <a:pt x="2499" y="281"/>
                      <a:pt x="2429" y="94"/>
                    </a:cubicBezTo>
                    <a:cubicBezTo>
                      <a:pt x="2398" y="32"/>
                      <a:pt x="2253" y="21"/>
                      <a:pt x="2104" y="21"/>
                    </a:cubicBezTo>
                    <a:cubicBezTo>
                      <a:pt x="2030" y="21"/>
                      <a:pt x="1954" y="24"/>
                      <a:pt x="1892" y="24"/>
                    </a:cubicBezTo>
                    <a:cubicBezTo>
                      <a:pt x="1799" y="24"/>
                      <a:pt x="1729" y="47"/>
                      <a:pt x="1659" y="47"/>
                    </a:cubicBezTo>
                    <a:lnTo>
                      <a:pt x="1402" y="351"/>
                    </a:lnTo>
                    <a:cubicBezTo>
                      <a:pt x="1168" y="281"/>
                      <a:pt x="911" y="188"/>
                      <a:pt x="678" y="94"/>
                    </a:cubicBezTo>
                    <a:cubicBezTo>
                      <a:pt x="561" y="47"/>
                      <a:pt x="438" y="1"/>
                      <a:pt x="3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1" name="Title 1"/>
          <p:cNvSpPr txBox="1">
            <a:spLocks/>
          </p:cNvSpPr>
          <p:nvPr/>
        </p:nvSpPr>
        <p:spPr>
          <a:xfrm>
            <a:off x="3129027" y="1456996"/>
            <a:ext cx="5920400" cy="19304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7200" b="1" kern="0" dirty="0">
                <a:solidFill>
                  <a:srgbClr val="C00000"/>
                </a:solidFill>
                <a:latin typeface="Myriad Pro" panose="020B0503030403020204" pitchFamily="34" charset="0"/>
              </a:rPr>
              <a:t>Unit 6: </a:t>
            </a:r>
            <a:br>
              <a:rPr lang="en-US" sz="7200" b="1" kern="0" dirty="0">
                <a:solidFill>
                  <a:srgbClr val="C00000"/>
                </a:solidFill>
                <a:latin typeface="Myriad Pro" panose="020B0503030403020204" pitchFamily="34" charset="0"/>
              </a:rPr>
            </a:br>
            <a:r>
              <a:rPr lang="en-US" sz="7200" b="1" kern="0" dirty="0">
                <a:solidFill>
                  <a:srgbClr val="C00000"/>
                </a:solidFill>
                <a:latin typeface="Myriad Pro" panose="020B0503030403020204" pitchFamily="34" charset="0"/>
              </a:rPr>
              <a:t>My Hobby</a:t>
            </a:r>
          </a:p>
        </p:txBody>
      </p:sp>
      <p:sp>
        <p:nvSpPr>
          <p:cNvPr id="62" name="Google Shape;792;p29"/>
          <p:cNvSpPr txBox="1">
            <a:spLocks/>
          </p:cNvSpPr>
          <p:nvPr/>
        </p:nvSpPr>
        <p:spPr>
          <a:xfrm>
            <a:off x="3538715" y="4080885"/>
            <a:ext cx="4740077" cy="35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200" b="1" kern="0" dirty="0">
                <a:solidFill>
                  <a:srgbClr val="241826">
                    <a:lumMod val="75000"/>
                  </a:srgbClr>
                </a:solidFill>
                <a:latin typeface="Myriad Pro" panose="020B0503030403020204" pitchFamily="34" charset="0"/>
              </a:rPr>
              <a:t>Lesson 3 – Task 4, 5, 6</a:t>
            </a:r>
          </a:p>
        </p:txBody>
      </p:sp>
      <p:pic>
        <p:nvPicPr>
          <p:cNvPr id="64" name="Picture 6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9596158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131539" y="119971"/>
            <a:ext cx="305608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Fast speech game.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798994" y="3573447"/>
            <a:ext cx="363548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2 </a:t>
            </a:r>
            <a:r>
              <a:rPr lang="en-US" sz="3600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 He/ sing</a:t>
            </a:r>
          </a:p>
        </p:txBody>
      </p:sp>
      <p:sp>
        <p:nvSpPr>
          <p:cNvPr id="9" name="Rounded Rectangular Callout 8"/>
          <p:cNvSpPr/>
          <p:nvPr/>
        </p:nvSpPr>
        <p:spPr>
          <a:xfrm>
            <a:off x="3808619" y="4187296"/>
            <a:ext cx="4663440" cy="822960"/>
          </a:xfrm>
          <a:prstGeom prst="wedgeRoundRectCallout">
            <a:avLst>
              <a:gd name="adj1" fmla="val -1088"/>
              <a:gd name="adj2" fmla="val 80757"/>
              <a:gd name="adj3" fmla="val 16667"/>
            </a:avLst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 he sing?</a:t>
            </a:r>
          </a:p>
        </p:txBody>
      </p:sp>
      <p:sp>
        <p:nvSpPr>
          <p:cNvPr id="10" name="Rounded Rectangular Callout 9"/>
          <p:cNvSpPr/>
          <p:nvPr/>
        </p:nvSpPr>
        <p:spPr>
          <a:xfrm>
            <a:off x="4586712" y="5342027"/>
            <a:ext cx="3200400" cy="822960"/>
          </a:xfrm>
          <a:prstGeom prst="wedgeRoundRectCallout">
            <a:avLst>
              <a:gd name="adj1" fmla="val -39434"/>
              <a:gd name="adj2" fmla="val 77833"/>
              <a:gd name="adj3" fmla="val 16667"/>
            </a:avLst>
          </a:prstGeom>
          <a:solidFill>
            <a:schemeClr val="accent6"/>
          </a:solidFill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No, he can’t.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3623332" y="362236"/>
            <a:ext cx="4848727" cy="3291960"/>
            <a:chOff x="3712608" y="948751"/>
            <a:chExt cx="3192516" cy="2115664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12608" y="948751"/>
              <a:ext cx="3192516" cy="2115664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572590" y="2694263"/>
              <a:ext cx="322249" cy="366644"/>
            </a:xfrm>
            <a:prstGeom prst="rect">
              <a:avLst/>
            </a:prstGeom>
          </p:spPr>
        </p:pic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78042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131539" y="119971"/>
            <a:ext cx="305608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Fast speech game.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876179" y="3529354"/>
            <a:ext cx="472388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3 </a:t>
            </a:r>
            <a:r>
              <a:rPr lang="en-US" sz="3600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 She/ play the drums</a:t>
            </a:r>
          </a:p>
        </p:txBody>
      </p:sp>
      <p:sp>
        <p:nvSpPr>
          <p:cNvPr id="9" name="Rounded Rectangular Callout 8"/>
          <p:cNvSpPr/>
          <p:nvPr/>
        </p:nvSpPr>
        <p:spPr>
          <a:xfrm>
            <a:off x="3242495" y="4175685"/>
            <a:ext cx="5888834" cy="822960"/>
          </a:xfrm>
          <a:prstGeom prst="wedgeRoundRectCallout">
            <a:avLst>
              <a:gd name="adj1" fmla="val -1088"/>
              <a:gd name="adj2" fmla="val 80757"/>
              <a:gd name="adj3" fmla="val 16667"/>
            </a:avLst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 she play the drums?</a:t>
            </a:r>
          </a:p>
        </p:txBody>
      </p:sp>
      <p:sp>
        <p:nvSpPr>
          <p:cNvPr id="10" name="Rounded Rectangular Callout 9"/>
          <p:cNvSpPr/>
          <p:nvPr/>
        </p:nvSpPr>
        <p:spPr>
          <a:xfrm>
            <a:off x="4586712" y="5342027"/>
            <a:ext cx="3200400" cy="822960"/>
          </a:xfrm>
          <a:prstGeom prst="wedgeRoundRectCallout">
            <a:avLst>
              <a:gd name="adj1" fmla="val -39434"/>
              <a:gd name="adj2" fmla="val 77833"/>
              <a:gd name="adj3" fmla="val 16667"/>
            </a:avLst>
          </a:prstGeom>
          <a:solidFill>
            <a:schemeClr val="accent6"/>
          </a:solidFill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Yes</a:t>
            </a:r>
            <a:r>
              <a:rPr lang="en-US" sz="3600">
                <a:solidFill>
                  <a:srgbClr val="0070C0"/>
                </a:solidFill>
                <a:latin typeface="Comic Sans MS" panose="030F0702030302020204" pitchFamily="66" charset="0"/>
              </a:rPr>
              <a:t>, she </a:t>
            </a:r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can.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3808619" y="284851"/>
            <a:ext cx="4553348" cy="3327079"/>
            <a:chOff x="7430105" y="948751"/>
            <a:chExt cx="3238500" cy="2159000"/>
          </a:xfrm>
        </p:grpSpPr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30105" y="948751"/>
              <a:ext cx="3238500" cy="2159000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302845" y="2737396"/>
              <a:ext cx="365760" cy="339051"/>
            </a:xfrm>
            <a:prstGeom prst="rect">
              <a:avLst/>
            </a:prstGeom>
          </p:spPr>
        </p:pic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47792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131539" y="119971"/>
            <a:ext cx="305608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Fast speech game.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125226" y="3481114"/>
            <a:ext cx="448938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4 </a:t>
            </a:r>
            <a:r>
              <a:rPr lang="en-US" sz="3600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 We/ speak English</a:t>
            </a:r>
          </a:p>
        </p:txBody>
      </p:sp>
      <p:sp>
        <p:nvSpPr>
          <p:cNvPr id="9" name="Rounded Rectangular Callout 8"/>
          <p:cNvSpPr/>
          <p:nvPr/>
        </p:nvSpPr>
        <p:spPr>
          <a:xfrm>
            <a:off x="3245829" y="4167019"/>
            <a:ext cx="5515855" cy="822960"/>
          </a:xfrm>
          <a:prstGeom prst="wedgeRoundRectCallout">
            <a:avLst>
              <a:gd name="adj1" fmla="val -1088"/>
              <a:gd name="adj2" fmla="val 80757"/>
              <a:gd name="adj3" fmla="val 16667"/>
            </a:avLst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 we speak English?</a:t>
            </a:r>
          </a:p>
        </p:txBody>
      </p:sp>
      <p:sp>
        <p:nvSpPr>
          <p:cNvPr id="10" name="Rounded Rectangular Callout 9"/>
          <p:cNvSpPr/>
          <p:nvPr/>
        </p:nvSpPr>
        <p:spPr>
          <a:xfrm>
            <a:off x="4569127" y="5271688"/>
            <a:ext cx="3200400" cy="822960"/>
          </a:xfrm>
          <a:prstGeom prst="wedgeRoundRectCallout">
            <a:avLst>
              <a:gd name="adj1" fmla="val -39434"/>
              <a:gd name="adj2" fmla="val 77833"/>
              <a:gd name="adj3" fmla="val 16667"/>
            </a:avLst>
          </a:prstGeom>
          <a:solidFill>
            <a:schemeClr val="accent6"/>
          </a:solidFill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Yes, we can.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3557679" y="172736"/>
            <a:ext cx="4914380" cy="3404385"/>
            <a:chOff x="3712608" y="3925470"/>
            <a:chExt cx="3253211" cy="2159000"/>
          </a:xfrm>
        </p:grpSpPr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12608" y="3925470"/>
              <a:ext cx="3238500" cy="2159000"/>
            </a:xfrm>
            <a:prstGeom prst="rect">
              <a:avLst/>
            </a:prstGeom>
          </p:spPr>
        </p:pic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600059" y="5737534"/>
              <a:ext cx="365760" cy="339051"/>
            </a:xfrm>
            <a:prstGeom prst="rect">
              <a:avLst/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7316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5"/>
          <p:cNvSpPr/>
          <p:nvPr/>
        </p:nvSpPr>
        <p:spPr>
          <a:xfrm>
            <a:off x="131539" y="119971"/>
            <a:ext cx="3056087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Fast speech game.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4702742" y="3540965"/>
            <a:ext cx="363548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5 </a:t>
            </a:r>
            <a:r>
              <a:rPr lang="en-US" sz="3600" dirty="0">
                <a:solidFill>
                  <a:srgbClr val="C4D7D1">
                    <a:lumMod val="10000"/>
                  </a:srgbClr>
                </a:solidFill>
                <a:latin typeface="Myriad Pro" panose="020B0503030403020204" pitchFamily="34" charset="0"/>
              </a:rPr>
              <a:t> A cat/ read</a:t>
            </a:r>
          </a:p>
        </p:txBody>
      </p:sp>
      <p:sp>
        <p:nvSpPr>
          <p:cNvPr id="9" name="Rounded Rectangular Callout 8"/>
          <p:cNvSpPr/>
          <p:nvPr/>
        </p:nvSpPr>
        <p:spPr>
          <a:xfrm>
            <a:off x="3808619" y="4187296"/>
            <a:ext cx="4663440" cy="822960"/>
          </a:xfrm>
          <a:prstGeom prst="wedgeRoundRectCallout">
            <a:avLst>
              <a:gd name="adj1" fmla="val -1088"/>
              <a:gd name="adj2" fmla="val 80757"/>
              <a:gd name="adj3" fmla="val 16667"/>
            </a:avLst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Can a cat read?</a:t>
            </a:r>
          </a:p>
        </p:txBody>
      </p:sp>
      <p:sp>
        <p:nvSpPr>
          <p:cNvPr id="10" name="Rounded Rectangular Callout 9"/>
          <p:cNvSpPr/>
          <p:nvPr/>
        </p:nvSpPr>
        <p:spPr>
          <a:xfrm>
            <a:off x="4586712" y="5342027"/>
            <a:ext cx="3200400" cy="822960"/>
          </a:xfrm>
          <a:prstGeom prst="wedgeRoundRectCallout">
            <a:avLst>
              <a:gd name="adj1" fmla="val -39434"/>
              <a:gd name="adj2" fmla="val 77833"/>
              <a:gd name="adj3" fmla="val 16667"/>
            </a:avLst>
          </a:prstGeom>
          <a:solidFill>
            <a:schemeClr val="accent6"/>
          </a:solidFill>
          <a:ln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rgbClr val="0070C0"/>
                </a:solidFill>
                <a:latin typeface="Comic Sans MS" panose="030F0702030302020204" pitchFamily="66" charset="0"/>
              </a:rPr>
              <a:t>No, it can’t.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3339368" y="243992"/>
            <a:ext cx="5287274" cy="3461733"/>
            <a:chOff x="7430105" y="3924391"/>
            <a:chExt cx="3238500" cy="2152194"/>
          </a:xfrm>
        </p:grpSpPr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30105" y="3924391"/>
              <a:ext cx="3238500" cy="2152194"/>
            </a:xfrm>
            <a:prstGeom prst="rect">
              <a:avLst/>
            </a:prstGeom>
          </p:spPr>
        </p:pic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0302845" y="5709941"/>
              <a:ext cx="322249" cy="366644"/>
            </a:xfrm>
            <a:prstGeom prst="rect">
              <a:avLst/>
            </a:prstGeom>
          </p:spPr>
        </p:pic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8940297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6029" y="636856"/>
            <a:ext cx="2848009" cy="2115664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86677" y="109866"/>
            <a:ext cx="2539472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Look and say.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7783291" y="615188"/>
            <a:ext cx="3238500" cy="2159000"/>
            <a:chOff x="7430105" y="948751"/>
            <a:chExt cx="3238500" cy="2159000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30105" y="948751"/>
              <a:ext cx="3238500" cy="2159000"/>
            </a:xfrm>
            <a:prstGeom prst="rect">
              <a:avLst/>
            </a:prstGeom>
          </p:spPr>
        </p:pic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302845" y="2737396"/>
              <a:ext cx="365760" cy="339051"/>
            </a:xfrm>
            <a:prstGeom prst="rect">
              <a:avLst/>
            </a:prstGeom>
          </p:spPr>
        </p:pic>
      </p:grpSp>
      <p:grpSp>
        <p:nvGrpSpPr>
          <p:cNvPr id="19" name="Group 18"/>
          <p:cNvGrpSpPr/>
          <p:nvPr/>
        </p:nvGrpSpPr>
        <p:grpSpPr>
          <a:xfrm>
            <a:off x="3774302" y="3658928"/>
            <a:ext cx="3253211" cy="2159000"/>
            <a:chOff x="3712608" y="3925470"/>
            <a:chExt cx="3253211" cy="215900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12608" y="3925470"/>
              <a:ext cx="3238500" cy="2159000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6600059" y="5737534"/>
              <a:ext cx="365760" cy="339051"/>
            </a:xfrm>
            <a:prstGeom prst="rect">
              <a:avLst/>
            </a:prstGeom>
          </p:spPr>
        </p:pic>
      </p:grpSp>
      <p:grpSp>
        <p:nvGrpSpPr>
          <p:cNvPr id="18" name="Group 17"/>
          <p:cNvGrpSpPr/>
          <p:nvPr/>
        </p:nvGrpSpPr>
        <p:grpSpPr>
          <a:xfrm>
            <a:off x="7586516" y="3657849"/>
            <a:ext cx="3238500" cy="2152194"/>
            <a:chOff x="7430105" y="3924391"/>
            <a:chExt cx="3238500" cy="2152194"/>
          </a:xfrm>
        </p:grpSpPr>
        <p:pic>
          <p:nvPicPr>
            <p:cNvPr id="8" name="Picture 7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30105" y="3924391"/>
              <a:ext cx="3238500" cy="2152194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10302845" y="5709941"/>
              <a:ext cx="322249" cy="366644"/>
            </a:xfrm>
            <a:prstGeom prst="rect">
              <a:avLst/>
            </a:prstGeom>
          </p:spPr>
        </p:pic>
      </p:grpSp>
      <p:grpSp>
        <p:nvGrpSpPr>
          <p:cNvPr id="16" name="Group 15"/>
          <p:cNvGrpSpPr/>
          <p:nvPr/>
        </p:nvGrpSpPr>
        <p:grpSpPr>
          <a:xfrm>
            <a:off x="3834997" y="618493"/>
            <a:ext cx="3192516" cy="2115664"/>
            <a:chOff x="3712608" y="948751"/>
            <a:chExt cx="3192516" cy="2115664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712608" y="948751"/>
              <a:ext cx="3192516" cy="2115664"/>
            </a:xfrm>
            <a:prstGeom prst="rect">
              <a:avLst/>
            </a:prstGeom>
          </p:spPr>
        </p:pic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6572590" y="2694263"/>
              <a:ext cx="322249" cy="366644"/>
            </a:xfrm>
            <a:prstGeom prst="rect">
              <a:avLst/>
            </a:prstGeom>
          </p:spPr>
        </p:pic>
      </p:grpSp>
      <p:sp>
        <p:nvSpPr>
          <p:cNvPr id="20" name="TextBox 19"/>
          <p:cNvSpPr txBox="1"/>
          <p:nvPr/>
        </p:nvSpPr>
        <p:spPr>
          <a:xfrm>
            <a:off x="237557" y="2704821"/>
            <a:ext cx="3429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1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a shark swim? </a:t>
            </a:r>
          </a:p>
          <a:p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   Yes, it can.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3753390" y="2705887"/>
            <a:ext cx="3429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2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he sing? </a:t>
            </a:r>
          </a:p>
          <a:p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   No, he can’t.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290135" y="2704821"/>
            <a:ext cx="42248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3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she play the drums? </a:t>
            </a:r>
          </a:p>
          <a:p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   Yes, she can.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361703" y="5759519"/>
            <a:ext cx="42248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4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we speak English? </a:t>
            </a:r>
          </a:p>
          <a:p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   Yes, we can.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7844531" y="5784781"/>
            <a:ext cx="327686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5</a:t>
            </a:r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Can a cat read? </a:t>
            </a:r>
          </a:p>
          <a:p>
            <a:r>
              <a:rPr lang="en-US" sz="2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     No, it can’t.</a:t>
            </a: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89325506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764;p93"/>
          <p:cNvSpPr/>
          <p:nvPr/>
        </p:nvSpPr>
        <p:spPr>
          <a:xfrm>
            <a:off x="1551660" y="2072063"/>
            <a:ext cx="9204571" cy="2869380"/>
          </a:xfrm>
          <a:custGeom>
            <a:avLst/>
            <a:gdLst/>
            <a:ahLst/>
            <a:cxnLst/>
            <a:rect l="l" t="t" r="r" b="b"/>
            <a:pathLst>
              <a:path w="144795" h="29926" extrusionOk="0">
                <a:moveTo>
                  <a:pt x="140320" y="2923"/>
                </a:moveTo>
                <a:cubicBezTo>
                  <a:pt x="140941" y="2923"/>
                  <a:pt x="141536" y="3402"/>
                  <a:pt x="141536" y="4124"/>
                </a:cubicBezTo>
                <a:cubicBezTo>
                  <a:pt x="141554" y="4800"/>
                  <a:pt x="141016" y="5337"/>
                  <a:pt x="140341" y="5354"/>
                </a:cubicBezTo>
                <a:cubicBezTo>
                  <a:pt x="139266" y="5354"/>
                  <a:pt x="138712" y="4055"/>
                  <a:pt x="139457" y="3292"/>
                </a:cubicBezTo>
                <a:cubicBezTo>
                  <a:pt x="139707" y="3037"/>
                  <a:pt x="140017" y="2923"/>
                  <a:pt x="140320" y="2923"/>
                </a:cubicBezTo>
                <a:close/>
                <a:moveTo>
                  <a:pt x="136315" y="2958"/>
                </a:moveTo>
                <a:cubicBezTo>
                  <a:pt x="136937" y="2958"/>
                  <a:pt x="137534" y="3441"/>
                  <a:pt x="137534" y="4176"/>
                </a:cubicBezTo>
                <a:cubicBezTo>
                  <a:pt x="137534" y="4835"/>
                  <a:pt x="136996" y="5389"/>
                  <a:pt x="136338" y="5389"/>
                </a:cubicBezTo>
                <a:cubicBezTo>
                  <a:pt x="136331" y="5389"/>
                  <a:pt x="136323" y="5389"/>
                  <a:pt x="136316" y="5389"/>
                </a:cubicBezTo>
                <a:cubicBezTo>
                  <a:pt x="135239" y="5389"/>
                  <a:pt x="134697" y="4102"/>
                  <a:pt x="135454" y="3327"/>
                </a:cubicBezTo>
                <a:cubicBezTo>
                  <a:pt x="135703" y="3072"/>
                  <a:pt x="136012" y="2958"/>
                  <a:pt x="136315" y="2958"/>
                </a:cubicBezTo>
                <a:close/>
                <a:moveTo>
                  <a:pt x="132304" y="3005"/>
                </a:moveTo>
                <a:cubicBezTo>
                  <a:pt x="132923" y="3005"/>
                  <a:pt x="133513" y="3480"/>
                  <a:pt x="133513" y="4211"/>
                </a:cubicBezTo>
                <a:cubicBezTo>
                  <a:pt x="133531" y="4869"/>
                  <a:pt x="132994" y="5424"/>
                  <a:pt x="132318" y="5424"/>
                </a:cubicBezTo>
                <a:cubicBezTo>
                  <a:pt x="132311" y="5424"/>
                  <a:pt x="132304" y="5424"/>
                  <a:pt x="132297" y="5424"/>
                </a:cubicBezTo>
                <a:cubicBezTo>
                  <a:pt x="131236" y="5424"/>
                  <a:pt x="130694" y="4136"/>
                  <a:pt x="131434" y="3379"/>
                </a:cubicBezTo>
                <a:cubicBezTo>
                  <a:pt x="131686" y="3121"/>
                  <a:pt x="131999" y="3005"/>
                  <a:pt x="132304" y="3005"/>
                </a:cubicBezTo>
                <a:close/>
                <a:moveTo>
                  <a:pt x="128290" y="3052"/>
                </a:moveTo>
                <a:cubicBezTo>
                  <a:pt x="128908" y="3052"/>
                  <a:pt x="129499" y="3523"/>
                  <a:pt x="129511" y="4245"/>
                </a:cubicBezTo>
                <a:cubicBezTo>
                  <a:pt x="129511" y="4921"/>
                  <a:pt x="128973" y="5458"/>
                  <a:pt x="128315" y="5476"/>
                </a:cubicBezTo>
                <a:cubicBezTo>
                  <a:pt x="127223" y="5476"/>
                  <a:pt x="126669" y="4193"/>
                  <a:pt x="127431" y="3414"/>
                </a:cubicBezTo>
                <a:cubicBezTo>
                  <a:pt x="127681" y="3164"/>
                  <a:pt x="127989" y="3052"/>
                  <a:pt x="128290" y="3052"/>
                </a:cubicBezTo>
                <a:close/>
                <a:moveTo>
                  <a:pt x="124271" y="3087"/>
                </a:moveTo>
                <a:cubicBezTo>
                  <a:pt x="124894" y="3087"/>
                  <a:pt x="125490" y="3563"/>
                  <a:pt x="125490" y="4297"/>
                </a:cubicBezTo>
                <a:cubicBezTo>
                  <a:pt x="125508" y="4956"/>
                  <a:pt x="124971" y="5510"/>
                  <a:pt x="124295" y="5510"/>
                </a:cubicBezTo>
                <a:cubicBezTo>
                  <a:pt x="124288" y="5511"/>
                  <a:pt x="124281" y="5511"/>
                  <a:pt x="124274" y="5511"/>
                </a:cubicBezTo>
                <a:cubicBezTo>
                  <a:pt x="123213" y="5511"/>
                  <a:pt x="122671" y="4223"/>
                  <a:pt x="123411" y="3448"/>
                </a:cubicBezTo>
                <a:cubicBezTo>
                  <a:pt x="123660" y="3199"/>
                  <a:pt x="123969" y="3087"/>
                  <a:pt x="124271" y="3087"/>
                </a:cubicBezTo>
                <a:close/>
                <a:moveTo>
                  <a:pt x="120259" y="3138"/>
                </a:moveTo>
                <a:cubicBezTo>
                  <a:pt x="120877" y="3138"/>
                  <a:pt x="121476" y="3610"/>
                  <a:pt x="121488" y="4332"/>
                </a:cubicBezTo>
                <a:cubicBezTo>
                  <a:pt x="121488" y="5008"/>
                  <a:pt x="120951" y="5545"/>
                  <a:pt x="120275" y="5562"/>
                </a:cubicBezTo>
                <a:cubicBezTo>
                  <a:pt x="119200" y="5562"/>
                  <a:pt x="118646" y="4263"/>
                  <a:pt x="119408" y="3500"/>
                </a:cubicBezTo>
                <a:cubicBezTo>
                  <a:pt x="119653" y="3250"/>
                  <a:pt x="119958" y="3138"/>
                  <a:pt x="120259" y="3138"/>
                </a:cubicBezTo>
                <a:close/>
                <a:moveTo>
                  <a:pt x="116241" y="3177"/>
                </a:moveTo>
                <a:cubicBezTo>
                  <a:pt x="116866" y="3177"/>
                  <a:pt x="117468" y="3658"/>
                  <a:pt x="117468" y="4384"/>
                </a:cubicBezTo>
                <a:cubicBezTo>
                  <a:pt x="117468" y="5060"/>
                  <a:pt x="116930" y="5597"/>
                  <a:pt x="116272" y="5597"/>
                </a:cubicBezTo>
                <a:cubicBezTo>
                  <a:pt x="116265" y="5597"/>
                  <a:pt x="116258" y="5597"/>
                  <a:pt x="116250" y="5597"/>
                </a:cubicBezTo>
                <a:cubicBezTo>
                  <a:pt x="115173" y="5597"/>
                  <a:pt x="114631" y="4310"/>
                  <a:pt x="115388" y="3535"/>
                </a:cubicBezTo>
                <a:cubicBezTo>
                  <a:pt x="115635" y="3288"/>
                  <a:pt x="115941" y="3177"/>
                  <a:pt x="116241" y="3177"/>
                </a:cubicBezTo>
                <a:close/>
                <a:moveTo>
                  <a:pt x="112237" y="3217"/>
                </a:moveTo>
                <a:cubicBezTo>
                  <a:pt x="112854" y="3217"/>
                  <a:pt x="113453" y="3697"/>
                  <a:pt x="113465" y="4419"/>
                </a:cubicBezTo>
                <a:cubicBezTo>
                  <a:pt x="113465" y="5095"/>
                  <a:pt x="112928" y="5632"/>
                  <a:pt x="112252" y="5649"/>
                </a:cubicBezTo>
                <a:cubicBezTo>
                  <a:pt x="111177" y="5649"/>
                  <a:pt x="110623" y="4349"/>
                  <a:pt x="111385" y="3587"/>
                </a:cubicBezTo>
                <a:cubicBezTo>
                  <a:pt x="111630" y="3331"/>
                  <a:pt x="111935" y="3217"/>
                  <a:pt x="112237" y="3217"/>
                </a:cubicBezTo>
                <a:close/>
                <a:moveTo>
                  <a:pt x="108222" y="3260"/>
                </a:moveTo>
                <a:cubicBezTo>
                  <a:pt x="108840" y="3260"/>
                  <a:pt x="109433" y="3736"/>
                  <a:pt x="109445" y="4471"/>
                </a:cubicBezTo>
                <a:cubicBezTo>
                  <a:pt x="109445" y="5129"/>
                  <a:pt x="108907" y="5684"/>
                  <a:pt x="108249" y="5684"/>
                </a:cubicBezTo>
                <a:cubicBezTo>
                  <a:pt x="108242" y="5684"/>
                  <a:pt x="108235" y="5684"/>
                  <a:pt x="108227" y="5684"/>
                </a:cubicBezTo>
                <a:cubicBezTo>
                  <a:pt x="107150" y="5684"/>
                  <a:pt x="106608" y="4396"/>
                  <a:pt x="107365" y="3622"/>
                </a:cubicBezTo>
                <a:cubicBezTo>
                  <a:pt x="107614" y="3372"/>
                  <a:pt x="107921" y="3260"/>
                  <a:pt x="108222" y="3260"/>
                </a:cubicBezTo>
                <a:close/>
                <a:moveTo>
                  <a:pt x="104213" y="3312"/>
                </a:moveTo>
                <a:cubicBezTo>
                  <a:pt x="104829" y="3312"/>
                  <a:pt x="105424" y="3783"/>
                  <a:pt x="105424" y="4505"/>
                </a:cubicBezTo>
                <a:cubicBezTo>
                  <a:pt x="105442" y="5181"/>
                  <a:pt x="104905" y="5718"/>
                  <a:pt x="104229" y="5736"/>
                </a:cubicBezTo>
                <a:cubicBezTo>
                  <a:pt x="103155" y="5736"/>
                  <a:pt x="102600" y="4436"/>
                  <a:pt x="103362" y="3674"/>
                </a:cubicBezTo>
                <a:cubicBezTo>
                  <a:pt x="103607" y="3424"/>
                  <a:pt x="103912" y="3312"/>
                  <a:pt x="104213" y="3312"/>
                </a:cubicBezTo>
                <a:close/>
                <a:moveTo>
                  <a:pt x="100191" y="3347"/>
                </a:moveTo>
                <a:cubicBezTo>
                  <a:pt x="100810" y="3347"/>
                  <a:pt x="101410" y="3823"/>
                  <a:pt x="101422" y="4557"/>
                </a:cubicBezTo>
                <a:cubicBezTo>
                  <a:pt x="101422" y="5216"/>
                  <a:pt x="100885" y="5753"/>
                  <a:pt x="100226" y="5770"/>
                </a:cubicBezTo>
                <a:cubicBezTo>
                  <a:pt x="100219" y="5770"/>
                  <a:pt x="100212" y="5770"/>
                  <a:pt x="100204" y="5770"/>
                </a:cubicBezTo>
                <a:cubicBezTo>
                  <a:pt x="99127" y="5770"/>
                  <a:pt x="98585" y="4483"/>
                  <a:pt x="99342" y="3708"/>
                </a:cubicBezTo>
                <a:cubicBezTo>
                  <a:pt x="99586" y="3459"/>
                  <a:pt x="99891" y="3347"/>
                  <a:pt x="100191" y="3347"/>
                </a:cubicBezTo>
                <a:close/>
                <a:moveTo>
                  <a:pt x="96185" y="3390"/>
                </a:moveTo>
                <a:cubicBezTo>
                  <a:pt x="96807" y="3390"/>
                  <a:pt x="97402" y="3870"/>
                  <a:pt x="97402" y="4592"/>
                </a:cubicBezTo>
                <a:cubicBezTo>
                  <a:pt x="97419" y="5268"/>
                  <a:pt x="96882" y="5805"/>
                  <a:pt x="96206" y="5805"/>
                </a:cubicBezTo>
                <a:lnTo>
                  <a:pt x="96206" y="5822"/>
                </a:lnTo>
                <a:cubicBezTo>
                  <a:pt x="95132" y="5822"/>
                  <a:pt x="94577" y="4523"/>
                  <a:pt x="95322" y="3760"/>
                </a:cubicBezTo>
                <a:cubicBezTo>
                  <a:pt x="95572" y="3505"/>
                  <a:pt x="95882" y="3390"/>
                  <a:pt x="96185" y="3390"/>
                </a:cubicBezTo>
                <a:close/>
                <a:moveTo>
                  <a:pt x="92168" y="3433"/>
                </a:moveTo>
                <a:cubicBezTo>
                  <a:pt x="92787" y="3433"/>
                  <a:pt x="93387" y="3909"/>
                  <a:pt x="93399" y="4644"/>
                </a:cubicBezTo>
                <a:cubicBezTo>
                  <a:pt x="93399" y="5302"/>
                  <a:pt x="92862" y="5840"/>
                  <a:pt x="92203" y="5857"/>
                </a:cubicBezTo>
                <a:cubicBezTo>
                  <a:pt x="92196" y="5857"/>
                  <a:pt x="92189" y="5857"/>
                  <a:pt x="92182" y="5857"/>
                </a:cubicBezTo>
                <a:cubicBezTo>
                  <a:pt x="91104" y="5857"/>
                  <a:pt x="90562" y="4570"/>
                  <a:pt x="91319" y="3795"/>
                </a:cubicBezTo>
                <a:cubicBezTo>
                  <a:pt x="91563" y="3546"/>
                  <a:pt x="91868" y="3433"/>
                  <a:pt x="92168" y="3433"/>
                </a:cubicBezTo>
                <a:close/>
                <a:moveTo>
                  <a:pt x="88158" y="3477"/>
                </a:moveTo>
                <a:cubicBezTo>
                  <a:pt x="88776" y="3477"/>
                  <a:pt x="89367" y="3957"/>
                  <a:pt x="89379" y="4679"/>
                </a:cubicBezTo>
                <a:cubicBezTo>
                  <a:pt x="89396" y="5354"/>
                  <a:pt x="88859" y="5892"/>
                  <a:pt x="88183" y="5909"/>
                </a:cubicBezTo>
                <a:cubicBezTo>
                  <a:pt x="87109" y="5909"/>
                  <a:pt x="86537" y="4609"/>
                  <a:pt x="87299" y="3847"/>
                </a:cubicBezTo>
                <a:cubicBezTo>
                  <a:pt x="87549" y="3591"/>
                  <a:pt x="87857" y="3477"/>
                  <a:pt x="88158" y="3477"/>
                </a:cubicBezTo>
                <a:close/>
                <a:moveTo>
                  <a:pt x="84142" y="3512"/>
                </a:moveTo>
                <a:cubicBezTo>
                  <a:pt x="84764" y="3512"/>
                  <a:pt x="85359" y="3991"/>
                  <a:pt x="85359" y="4713"/>
                </a:cubicBezTo>
                <a:cubicBezTo>
                  <a:pt x="85359" y="5389"/>
                  <a:pt x="84839" y="5926"/>
                  <a:pt x="84163" y="5944"/>
                </a:cubicBezTo>
                <a:cubicBezTo>
                  <a:pt x="84156" y="5944"/>
                  <a:pt x="84149" y="5944"/>
                  <a:pt x="84142" y="5944"/>
                </a:cubicBezTo>
                <a:cubicBezTo>
                  <a:pt x="83081" y="5944"/>
                  <a:pt x="82522" y="4639"/>
                  <a:pt x="83279" y="3882"/>
                </a:cubicBezTo>
                <a:cubicBezTo>
                  <a:pt x="83529" y="3626"/>
                  <a:pt x="83839" y="3512"/>
                  <a:pt x="84142" y="3512"/>
                </a:cubicBezTo>
                <a:close/>
                <a:moveTo>
                  <a:pt x="80127" y="3554"/>
                </a:moveTo>
                <a:cubicBezTo>
                  <a:pt x="80745" y="3554"/>
                  <a:pt x="81344" y="4026"/>
                  <a:pt x="81356" y="4748"/>
                </a:cubicBezTo>
                <a:cubicBezTo>
                  <a:pt x="81356" y="5424"/>
                  <a:pt x="80819" y="5978"/>
                  <a:pt x="80143" y="5978"/>
                </a:cubicBezTo>
                <a:cubicBezTo>
                  <a:pt x="80136" y="5978"/>
                  <a:pt x="80129" y="5978"/>
                  <a:pt x="80122" y="5978"/>
                </a:cubicBezTo>
                <a:cubicBezTo>
                  <a:pt x="79061" y="5978"/>
                  <a:pt x="78519" y="4691"/>
                  <a:pt x="79276" y="3916"/>
                </a:cubicBezTo>
                <a:cubicBezTo>
                  <a:pt x="79521" y="3666"/>
                  <a:pt x="79826" y="3554"/>
                  <a:pt x="80127" y="3554"/>
                </a:cubicBezTo>
                <a:close/>
                <a:moveTo>
                  <a:pt x="76115" y="3595"/>
                </a:moveTo>
                <a:cubicBezTo>
                  <a:pt x="76730" y="3595"/>
                  <a:pt x="77324" y="4069"/>
                  <a:pt x="77336" y="4800"/>
                </a:cubicBezTo>
                <a:cubicBezTo>
                  <a:pt x="77336" y="5458"/>
                  <a:pt x="76816" y="6013"/>
                  <a:pt x="76140" y="6030"/>
                </a:cubicBezTo>
                <a:lnTo>
                  <a:pt x="76157" y="6030"/>
                </a:lnTo>
                <a:cubicBezTo>
                  <a:pt x="76150" y="6030"/>
                  <a:pt x="76143" y="6030"/>
                  <a:pt x="76136" y="6030"/>
                </a:cubicBezTo>
                <a:cubicBezTo>
                  <a:pt x="75058" y="6030"/>
                  <a:pt x="74499" y="4743"/>
                  <a:pt x="75256" y="3968"/>
                </a:cubicBezTo>
                <a:cubicBezTo>
                  <a:pt x="75503" y="3710"/>
                  <a:pt x="75811" y="3595"/>
                  <a:pt x="76115" y="3595"/>
                </a:cubicBezTo>
                <a:close/>
                <a:moveTo>
                  <a:pt x="72112" y="3641"/>
                </a:moveTo>
                <a:cubicBezTo>
                  <a:pt x="72730" y="3641"/>
                  <a:pt x="73321" y="4112"/>
                  <a:pt x="73333" y="4835"/>
                </a:cubicBezTo>
                <a:cubicBezTo>
                  <a:pt x="73350" y="5510"/>
                  <a:pt x="72813" y="6065"/>
                  <a:pt x="72137" y="6065"/>
                </a:cubicBezTo>
                <a:cubicBezTo>
                  <a:pt x="72130" y="6065"/>
                  <a:pt x="72123" y="6065"/>
                  <a:pt x="72116" y="6065"/>
                </a:cubicBezTo>
                <a:cubicBezTo>
                  <a:pt x="71055" y="6065"/>
                  <a:pt x="70496" y="4777"/>
                  <a:pt x="71253" y="4003"/>
                </a:cubicBezTo>
                <a:cubicBezTo>
                  <a:pt x="71503" y="3753"/>
                  <a:pt x="71811" y="3641"/>
                  <a:pt x="72112" y="3641"/>
                </a:cubicBezTo>
                <a:close/>
                <a:moveTo>
                  <a:pt x="68093" y="3676"/>
                </a:moveTo>
                <a:cubicBezTo>
                  <a:pt x="68716" y="3676"/>
                  <a:pt x="69313" y="4152"/>
                  <a:pt x="69313" y="4887"/>
                </a:cubicBezTo>
                <a:cubicBezTo>
                  <a:pt x="69330" y="5562"/>
                  <a:pt x="68793" y="6117"/>
                  <a:pt x="68117" y="6117"/>
                </a:cubicBezTo>
                <a:cubicBezTo>
                  <a:pt x="67043" y="6117"/>
                  <a:pt x="66488" y="4817"/>
                  <a:pt x="67233" y="4037"/>
                </a:cubicBezTo>
                <a:cubicBezTo>
                  <a:pt x="67483" y="3788"/>
                  <a:pt x="67791" y="3676"/>
                  <a:pt x="68093" y="3676"/>
                </a:cubicBezTo>
                <a:close/>
                <a:moveTo>
                  <a:pt x="64082" y="3720"/>
                </a:moveTo>
                <a:cubicBezTo>
                  <a:pt x="64699" y="3720"/>
                  <a:pt x="65298" y="4199"/>
                  <a:pt x="65310" y="4921"/>
                </a:cubicBezTo>
                <a:cubicBezTo>
                  <a:pt x="65310" y="5597"/>
                  <a:pt x="64773" y="6152"/>
                  <a:pt x="64097" y="6152"/>
                </a:cubicBezTo>
                <a:cubicBezTo>
                  <a:pt x="64090" y="6152"/>
                  <a:pt x="64083" y="6152"/>
                  <a:pt x="64076" y="6152"/>
                </a:cubicBezTo>
                <a:cubicBezTo>
                  <a:pt x="63015" y="6152"/>
                  <a:pt x="62473" y="4864"/>
                  <a:pt x="63230" y="4089"/>
                </a:cubicBezTo>
                <a:cubicBezTo>
                  <a:pt x="63475" y="3834"/>
                  <a:pt x="63781" y="3720"/>
                  <a:pt x="64082" y="3720"/>
                </a:cubicBezTo>
                <a:close/>
                <a:moveTo>
                  <a:pt x="60070" y="3763"/>
                </a:moveTo>
                <a:cubicBezTo>
                  <a:pt x="60693" y="3763"/>
                  <a:pt x="61290" y="4238"/>
                  <a:pt x="61290" y="4973"/>
                </a:cubicBezTo>
                <a:cubicBezTo>
                  <a:pt x="61307" y="5632"/>
                  <a:pt x="60770" y="6186"/>
                  <a:pt x="60094" y="6186"/>
                </a:cubicBezTo>
                <a:cubicBezTo>
                  <a:pt x="60087" y="6186"/>
                  <a:pt x="60080" y="6186"/>
                  <a:pt x="60073" y="6186"/>
                </a:cubicBezTo>
                <a:cubicBezTo>
                  <a:pt x="58995" y="6186"/>
                  <a:pt x="58453" y="4899"/>
                  <a:pt x="59210" y="4124"/>
                </a:cubicBezTo>
                <a:cubicBezTo>
                  <a:pt x="59460" y="3875"/>
                  <a:pt x="59768" y="3763"/>
                  <a:pt x="60070" y="3763"/>
                </a:cubicBezTo>
                <a:close/>
                <a:moveTo>
                  <a:pt x="56059" y="3806"/>
                </a:moveTo>
                <a:cubicBezTo>
                  <a:pt x="56677" y="3806"/>
                  <a:pt x="57275" y="4286"/>
                  <a:pt x="57287" y="5008"/>
                </a:cubicBezTo>
                <a:cubicBezTo>
                  <a:pt x="57287" y="5684"/>
                  <a:pt x="56750" y="6221"/>
                  <a:pt x="56074" y="6238"/>
                </a:cubicBezTo>
                <a:cubicBezTo>
                  <a:pt x="56067" y="6238"/>
                  <a:pt x="56060" y="6238"/>
                  <a:pt x="56053" y="6238"/>
                </a:cubicBezTo>
                <a:cubicBezTo>
                  <a:pt x="54992" y="6238"/>
                  <a:pt x="54450" y="4934"/>
                  <a:pt x="55208" y="4176"/>
                </a:cubicBezTo>
                <a:cubicBezTo>
                  <a:pt x="55452" y="3920"/>
                  <a:pt x="55758" y="3806"/>
                  <a:pt x="56059" y="3806"/>
                </a:cubicBezTo>
                <a:close/>
                <a:moveTo>
                  <a:pt x="52044" y="3849"/>
                </a:moveTo>
                <a:cubicBezTo>
                  <a:pt x="52663" y="3849"/>
                  <a:pt x="53255" y="4325"/>
                  <a:pt x="53267" y="5060"/>
                </a:cubicBezTo>
                <a:cubicBezTo>
                  <a:pt x="53267" y="5718"/>
                  <a:pt x="52730" y="6273"/>
                  <a:pt x="52071" y="6273"/>
                </a:cubicBezTo>
                <a:cubicBezTo>
                  <a:pt x="52064" y="6273"/>
                  <a:pt x="52057" y="6273"/>
                  <a:pt x="52050" y="6273"/>
                </a:cubicBezTo>
                <a:cubicBezTo>
                  <a:pt x="50990" y="6273"/>
                  <a:pt x="50447" y="4985"/>
                  <a:pt x="51187" y="4211"/>
                </a:cubicBezTo>
                <a:cubicBezTo>
                  <a:pt x="51437" y="3962"/>
                  <a:pt x="51743" y="3849"/>
                  <a:pt x="52044" y="3849"/>
                </a:cubicBezTo>
                <a:close/>
                <a:moveTo>
                  <a:pt x="48030" y="3893"/>
                </a:moveTo>
                <a:cubicBezTo>
                  <a:pt x="48652" y="3893"/>
                  <a:pt x="49247" y="4372"/>
                  <a:pt x="49247" y="5095"/>
                </a:cubicBezTo>
                <a:cubicBezTo>
                  <a:pt x="49264" y="5770"/>
                  <a:pt x="48727" y="6307"/>
                  <a:pt x="48051" y="6325"/>
                </a:cubicBezTo>
                <a:cubicBezTo>
                  <a:pt x="48044" y="6325"/>
                  <a:pt x="48037" y="6325"/>
                  <a:pt x="48030" y="6325"/>
                </a:cubicBezTo>
                <a:cubicBezTo>
                  <a:pt x="46970" y="6325"/>
                  <a:pt x="46427" y="5020"/>
                  <a:pt x="47167" y="4263"/>
                </a:cubicBezTo>
                <a:cubicBezTo>
                  <a:pt x="47417" y="4007"/>
                  <a:pt x="47727" y="3893"/>
                  <a:pt x="48030" y="3893"/>
                </a:cubicBezTo>
                <a:close/>
                <a:moveTo>
                  <a:pt x="44021" y="3936"/>
                </a:moveTo>
                <a:cubicBezTo>
                  <a:pt x="44640" y="3936"/>
                  <a:pt x="45232" y="4412"/>
                  <a:pt x="45244" y="5146"/>
                </a:cubicBezTo>
                <a:cubicBezTo>
                  <a:pt x="45244" y="5805"/>
                  <a:pt x="44707" y="6359"/>
                  <a:pt x="44048" y="6359"/>
                </a:cubicBezTo>
                <a:cubicBezTo>
                  <a:pt x="44041" y="6360"/>
                  <a:pt x="44034" y="6360"/>
                  <a:pt x="44027" y="6360"/>
                </a:cubicBezTo>
                <a:cubicBezTo>
                  <a:pt x="42950" y="6360"/>
                  <a:pt x="42424" y="5072"/>
                  <a:pt x="43165" y="4297"/>
                </a:cubicBezTo>
                <a:cubicBezTo>
                  <a:pt x="43414" y="4048"/>
                  <a:pt x="43720" y="3936"/>
                  <a:pt x="44021" y="3936"/>
                </a:cubicBezTo>
                <a:close/>
                <a:moveTo>
                  <a:pt x="40007" y="3980"/>
                </a:moveTo>
                <a:cubicBezTo>
                  <a:pt x="40629" y="3980"/>
                  <a:pt x="41224" y="4459"/>
                  <a:pt x="41224" y="5181"/>
                </a:cubicBezTo>
                <a:cubicBezTo>
                  <a:pt x="41241" y="5857"/>
                  <a:pt x="40704" y="6394"/>
                  <a:pt x="40028" y="6411"/>
                </a:cubicBezTo>
                <a:cubicBezTo>
                  <a:pt x="38954" y="6411"/>
                  <a:pt x="38399" y="5112"/>
                  <a:pt x="39144" y="4349"/>
                </a:cubicBezTo>
                <a:cubicBezTo>
                  <a:pt x="39394" y="4094"/>
                  <a:pt x="39704" y="3980"/>
                  <a:pt x="40007" y="3980"/>
                </a:cubicBezTo>
                <a:close/>
                <a:moveTo>
                  <a:pt x="36000" y="4022"/>
                </a:moveTo>
                <a:cubicBezTo>
                  <a:pt x="36618" y="4022"/>
                  <a:pt x="37209" y="4494"/>
                  <a:pt x="37221" y="5216"/>
                </a:cubicBezTo>
                <a:cubicBezTo>
                  <a:pt x="37221" y="5892"/>
                  <a:pt x="36684" y="6446"/>
                  <a:pt x="36025" y="6446"/>
                </a:cubicBezTo>
                <a:cubicBezTo>
                  <a:pt x="36018" y="6446"/>
                  <a:pt x="36011" y="6446"/>
                  <a:pt x="36004" y="6446"/>
                </a:cubicBezTo>
                <a:cubicBezTo>
                  <a:pt x="34926" y="6446"/>
                  <a:pt x="34384" y="5159"/>
                  <a:pt x="35142" y="4384"/>
                </a:cubicBezTo>
                <a:cubicBezTo>
                  <a:pt x="35392" y="4134"/>
                  <a:pt x="35699" y="4022"/>
                  <a:pt x="36000" y="4022"/>
                </a:cubicBezTo>
                <a:close/>
                <a:moveTo>
                  <a:pt x="31992" y="4062"/>
                </a:moveTo>
                <a:cubicBezTo>
                  <a:pt x="32611" y="4062"/>
                  <a:pt x="33201" y="4537"/>
                  <a:pt x="33201" y="5268"/>
                </a:cubicBezTo>
                <a:cubicBezTo>
                  <a:pt x="33201" y="5926"/>
                  <a:pt x="32681" y="6481"/>
                  <a:pt x="32005" y="6481"/>
                </a:cubicBezTo>
                <a:cubicBezTo>
                  <a:pt x="31998" y="6481"/>
                  <a:pt x="31991" y="6481"/>
                  <a:pt x="31984" y="6481"/>
                </a:cubicBezTo>
                <a:cubicBezTo>
                  <a:pt x="30923" y="6481"/>
                  <a:pt x="30364" y="5193"/>
                  <a:pt x="31121" y="4436"/>
                </a:cubicBezTo>
                <a:cubicBezTo>
                  <a:pt x="31374" y="4178"/>
                  <a:pt x="31686" y="4062"/>
                  <a:pt x="31992" y="4062"/>
                </a:cubicBezTo>
                <a:close/>
                <a:moveTo>
                  <a:pt x="27970" y="4109"/>
                </a:moveTo>
                <a:cubicBezTo>
                  <a:pt x="28587" y="4109"/>
                  <a:pt x="29186" y="4580"/>
                  <a:pt x="29198" y="5302"/>
                </a:cubicBezTo>
                <a:cubicBezTo>
                  <a:pt x="29198" y="5978"/>
                  <a:pt x="28661" y="6533"/>
                  <a:pt x="27985" y="6533"/>
                </a:cubicBezTo>
                <a:cubicBezTo>
                  <a:pt x="26911" y="6533"/>
                  <a:pt x="26356" y="5250"/>
                  <a:pt x="27119" y="4471"/>
                </a:cubicBezTo>
                <a:cubicBezTo>
                  <a:pt x="27363" y="4221"/>
                  <a:pt x="27669" y="4109"/>
                  <a:pt x="27970" y="4109"/>
                </a:cubicBezTo>
                <a:close/>
                <a:moveTo>
                  <a:pt x="23955" y="4144"/>
                </a:moveTo>
                <a:cubicBezTo>
                  <a:pt x="24574" y="4144"/>
                  <a:pt x="25166" y="4620"/>
                  <a:pt x="25178" y="5354"/>
                </a:cubicBezTo>
                <a:cubicBezTo>
                  <a:pt x="25178" y="6013"/>
                  <a:pt x="24641" y="6567"/>
                  <a:pt x="23982" y="6567"/>
                </a:cubicBezTo>
                <a:cubicBezTo>
                  <a:pt x="23975" y="6568"/>
                  <a:pt x="23968" y="6568"/>
                  <a:pt x="23961" y="6568"/>
                </a:cubicBezTo>
                <a:cubicBezTo>
                  <a:pt x="22883" y="6568"/>
                  <a:pt x="22341" y="5280"/>
                  <a:pt x="23099" y="4505"/>
                </a:cubicBezTo>
                <a:cubicBezTo>
                  <a:pt x="23348" y="4256"/>
                  <a:pt x="23654" y="4144"/>
                  <a:pt x="23955" y="4144"/>
                </a:cubicBezTo>
                <a:close/>
                <a:moveTo>
                  <a:pt x="19942" y="4188"/>
                </a:moveTo>
                <a:cubicBezTo>
                  <a:pt x="20565" y="4188"/>
                  <a:pt x="21163" y="4667"/>
                  <a:pt x="21175" y="5389"/>
                </a:cubicBezTo>
                <a:cubicBezTo>
                  <a:pt x="21175" y="6065"/>
                  <a:pt x="20638" y="6602"/>
                  <a:pt x="19962" y="6619"/>
                </a:cubicBezTo>
                <a:cubicBezTo>
                  <a:pt x="19955" y="6620"/>
                  <a:pt x="19948" y="6620"/>
                  <a:pt x="19941" y="6620"/>
                </a:cubicBezTo>
                <a:cubicBezTo>
                  <a:pt x="18881" y="6620"/>
                  <a:pt x="18338" y="5315"/>
                  <a:pt x="19078" y="4557"/>
                </a:cubicBezTo>
                <a:cubicBezTo>
                  <a:pt x="19328" y="4302"/>
                  <a:pt x="19638" y="4188"/>
                  <a:pt x="19942" y="4188"/>
                </a:cubicBezTo>
                <a:close/>
                <a:moveTo>
                  <a:pt x="15932" y="4231"/>
                </a:moveTo>
                <a:cubicBezTo>
                  <a:pt x="16551" y="4231"/>
                  <a:pt x="17143" y="4706"/>
                  <a:pt x="17155" y="5441"/>
                </a:cubicBezTo>
                <a:cubicBezTo>
                  <a:pt x="17155" y="6100"/>
                  <a:pt x="16618" y="6654"/>
                  <a:pt x="15959" y="6654"/>
                </a:cubicBezTo>
                <a:cubicBezTo>
                  <a:pt x="15952" y="6654"/>
                  <a:pt x="15945" y="6654"/>
                  <a:pt x="15938" y="6654"/>
                </a:cubicBezTo>
                <a:cubicBezTo>
                  <a:pt x="14860" y="6654"/>
                  <a:pt x="14318" y="5367"/>
                  <a:pt x="15076" y="4592"/>
                </a:cubicBezTo>
                <a:cubicBezTo>
                  <a:pt x="15325" y="4343"/>
                  <a:pt x="15631" y="4231"/>
                  <a:pt x="15932" y="4231"/>
                </a:cubicBezTo>
                <a:close/>
                <a:moveTo>
                  <a:pt x="11922" y="4270"/>
                </a:moveTo>
                <a:cubicBezTo>
                  <a:pt x="12537" y="4270"/>
                  <a:pt x="13123" y="4745"/>
                  <a:pt x="13135" y="5476"/>
                </a:cubicBezTo>
                <a:cubicBezTo>
                  <a:pt x="13152" y="6134"/>
                  <a:pt x="12615" y="6689"/>
                  <a:pt x="11939" y="6706"/>
                </a:cubicBezTo>
                <a:cubicBezTo>
                  <a:pt x="10865" y="6706"/>
                  <a:pt x="10310" y="5424"/>
                  <a:pt x="11055" y="4644"/>
                </a:cubicBezTo>
                <a:cubicBezTo>
                  <a:pt x="11308" y="4386"/>
                  <a:pt x="11618" y="4270"/>
                  <a:pt x="11922" y="4270"/>
                </a:cubicBezTo>
                <a:close/>
                <a:moveTo>
                  <a:pt x="7901" y="4317"/>
                </a:moveTo>
                <a:cubicBezTo>
                  <a:pt x="8520" y="4317"/>
                  <a:pt x="9120" y="4793"/>
                  <a:pt x="9132" y="5528"/>
                </a:cubicBezTo>
                <a:cubicBezTo>
                  <a:pt x="9132" y="6186"/>
                  <a:pt x="8595" y="6741"/>
                  <a:pt x="7936" y="6741"/>
                </a:cubicBezTo>
                <a:cubicBezTo>
                  <a:pt x="7929" y="6741"/>
                  <a:pt x="7922" y="6741"/>
                  <a:pt x="7915" y="6741"/>
                </a:cubicBezTo>
                <a:cubicBezTo>
                  <a:pt x="6837" y="6741"/>
                  <a:pt x="6295" y="5453"/>
                  <a:pt x="7053" y="4679"/>
                </a:cubicBezTo>
                <a:cubicBezTo>
                  <a:pt x="7296" y="4429"/>
                  <a:pt x="7601" y="4317"/>
                  <a:pt x="7901" y="4317"/>
                </a:cubicBezTo>
                <a:close/>
                <a:moveTo>
                  <a:pt x="3895" y="4361"/>
                </a:moveTo>
                <a:cubicBezTo>
                  <a:pt x="4517" y="4361"/>
                  <a:pt x="5112" y="4840"/>
                  <a:pt x="5112" y="5562"/>
                </a:cubicBezTo>
                <a:cubicBezTo>
                  <a:pt x="5129" y="6238"/>
                  <a:pt x="4592" y="6775"/>
                  <a:pt x="3916" y="6793"/>
                </a:cubicBezTo>
                <a:cubicBezTo>
                  <a:pt x="2842" y="6793"/>
                  <a:pt x="2287" y="5493"/>
                  <a:pt x="3033" y="4731"/>
                </a:cubicBezTo>
                <a:cubicBezTo>
                  <a:pt x="3283" y="4475"/>
                  <a:pt x="3592" y="4361"/>
                  <a:pt x="3895" y="4361"/>
                </a:cubicBezTo>
                <a:close/>
                <a:moveTo>
                  <a:pt x="144240" y="0"/>
                </a:moveTo>
                <a:lnTo>
                  <a:pt x="0" y="2928"/>
                </a:lnTo>
                <a:lnTo>
                  <a:pt x="537" y="29926"/>
                </a:lnTo>
                <a:lnTo>
                  <a:pt x="144794" y="26997"/>
                </a:lnTo>
                <a:lnTo>
                  <a:pt x="14424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783F04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965716" y="842914"/>
            <a:ext cx="4328301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Myriad Pro" panose="020B0503030403020204" pitchFamily="34" charset="0"/>
              </a:rPr>
              <a:t>4  </a:t>
            </a:r>
            <a:r>
              <a:rPr lang="en-US" sz="4800" dirty="0">
                <a:solidFill>
                  <a:srgbClr val="000000"/>
                </a:solidFill>
                <a:latin typeface="Myriad Pro" panose="020B0503030403020204" pitchFamily="34" charset="0"/>
              </a:rPr>
              <a:t>PRODUCTION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572647" y="2679172"/>
            <a:ext cx="572522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Task 6</a:t>
            </a:r>
            <a:r>
              <a:rPr lang="en-US" sz="440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: Listen and sing. </a:t>
            </a:r>
          </a:p>
        </p:txBody>
      </p:sp>
      <p:grpSp>
        <p:nvGrpSpPr>
          <p:cNvPr id="23" name="Google Shape;940;p49"/>
          <p:cNvGrpSpPr/>
          <p:nvPr/>
        </p:nvGrpSpPr>
        <p:grpSpPr>
          <a:xfrm rot="18764416">
            <a:off x="9638500" y="2458079"/>
            <a:ext cx="1580301" cy="1415210"/>
            <a:chOff x="3781849" y="3530530"/>
            <a:chExt cx="1580301" cy="1415210"/>
          </a:xfrm>
        </p:grpSpPr>
        <p:sp>
          <p:nvSpPr>
            <p:cNvPr id="24" name="Google Shape;941;p49"/>
            <p:cNvSpPr/>
            <p:nvPr/>
          </p:nvSpPr>
          <p:spPr>
            <a:xfrm rot="-3678203" flipH="1">
              <a:off x="4099034" y="3604146"/>
              <a:ext cx="919366" cy="1267978"/>
            </a:xfrm>
            <a:custGeom>
              <a:avLst/>
              <a:gdLst/>
              <a:ahLst/>
              <a:cxnLst/>
              <a:rect l="l" t="t" r="r" b="b"/>
              <a:pathLst>
                <a:path w="30524" h="42100" extrusionOk="0">
                  <a:moveTo>
                    <a:pt x="15741" y="3941"/>
                  </a:moveTo>
                  <a:cubicBezTo>
                    <a:pt x="15834" y="4034"/>
                    <a:pt x="15998" y="4128"/>
                    <a:pt x="16021" y="4244"/>
                  </a:cubicBezTo>
                  <a:cubicBezTo>
                    <a:pt x="16161" y="4805"/>
                    <a:pt x="16231" y="5389"/>
                    <a:pt x="16371" y="5949"/>
                  </a:cubicBezTo>
                  <a:cubicBezTo>
                    <a:pt x="16628" y="6953"/>
                    <a:pt x="16932" y="7934"/>
                    <a:pt x="17165" y="8938"/>
                  </a:cubicBezTo>
                  <a:cubicBezTo>
                    <a:pt x="17329" y="9592"/>
                    <a:pt x="17446" y="10270"/>
                    <a:pt x="17562" y="10923"/>
                  </a:cubicBezTo>
                  <a:cubicBezTo>
                    <a:pt x="17562" y="11134"/>
                    <a:pt x="17539" y="11320"/>
                    <a:pt x="17516" y="11507"/>
                  </a:cubicBezTo>
                  <a:lnTo>
                    <a:pt x="17282" y="11531"/>
                  </a:lnTo>
                  <a:lnTo>
                    <a:pt x="17282" y="11554"/>
                  </a:lnTo>
                  <a:cubicBezTo>
                    <a:pt x="17165" y="11157"/>
                    <a:pt x="17002" y="10783"/>
                    <a:pt x="16909" y="10386"/>
                  </a:cubicBezTo>
                  <a:cubicBezTo>
                    <a:pt x="16582" y="9102"/>
                    <a:pt x="16301" y="7794"/>
                    <a:pt x="15974" y="6486"/>
                  </a:cubicBezTo>
                  <a:cubicBezTo>
                    <a:pt x="15834" y="5856"/>
                    <a:pt x="15671" y="5249"/>
                    <a:pt x="15531" y="4618"/>
                  </a:cubicBezTo>
                  <a:cubicBezTo>
                    <a:pt x="15507" y="4525"/>
                    <a:pt x="15507" y="4408"/>
                    <a:pt x="15531" y="4291"/>
                  </a:cubicBezTo>
                  <a:cubicBezTo>
                    <a:pt x="15577" y="4174"/>
                    <a:pt x="15647" y="4058"/>
                    <a:pt x="15741" y="3941"/>
                  </a:cubicBezTo>
                  <a:close/>
                  <a:moveTo>
                    <a:pt x="15297" y="15150"/>
                  </a:moveTo>
                  <a:cubicBezTo>
                    <a:pt x="15531" y="15291"/>
                    <a:pt x="15764" y="15431"/>
                    <a:pt x="15974" y="15594"/>
                  </a:cubicBezTo>
                  <a:cubicBezTo>
                    <a:pt x="15998" y="15617"/>
                    <a:pt x="15881" y="15874"/>
                    <a:pt x="15881" y="15874"/>
                  </a:cubicBezTo>
                  <a:cubicBezTo>
                    <a:pt x="15671" y="15874"/>
                    <a:pt x="15484" y="15804"/>
                    <a:pt x="15321" y="15711"/>
                  </a:cubicBezTo>
                  <a:cubicBezTo>
                    <a:pt x="15204" y="15617"/>
                    <a:pt x="15227" y="15407"/>
                    <a:pt x="15180" y="15244"/>
                  </a:cubicBezTo>
                  <a:lnTo>
                    <a:pt x="15297" y="15150"/>
                  </a:lnTo>
                  <a:close/>
                  <a:moveTo>
                    <a:pt x="14110" y="17049"/>
                  </a:moveTo>
                  <a:cubicBezTo>
                    <a:pt x="14471" y="17049"/>
                    <a:pt x="14934" y="17263"/>
                    <a:pt x="14970" y="17532"/>
                  </a:cubicBezTo>
                  <a:cubicBezTo>
                    <a:pt x="14994" y="17626"/>
                    <a:pt x="14807" y="17789"/>
                    <a:pt x="14690" y="17813"/>
                  </a:cubicBezTo>
                  <a:cubicBezTo>
                    <a:pt x="14679" y="17815"/>
                    <a:pt x="14668" y="17816"/>
                    <a:pt x="14657" y="17816"/>
                  </a:cubicBezTo>
                  <a:cubicBezTo>
                    <a:pt x="14407" y="17816"/>
                    <a:pt x="13893" y="17357"/>
                    <a:pt x="13826" y="17112"/>
                  </a:cubicBezTo>
                  <a:cubicBezTo>
                    <a:pt x="13902" y="17069"/>
                    <a:pt x="14001" y="17049"/>
                    <a:pt x="14110" y="17049"/>
                  </a:cubicBezTo>
                  <a:close/>
                  <a:moveTo>
                    <a:pt x="12860" y="19212"/>
                  </a:moveTo>
                  <a:cubicBezTo>
                    <a:pt x="12863" y="19212"/>
                    <a:pt x="12866" y="19213"/>
                    <a:pt x="12868" y="19214"/>
                  </a:cubicBezTo>
                  <a:cubicBezTo>
                    <a:pt x="13172" y="19377"/>
                    <a:pt x="13499" y="19541"/>
                    <a:pt x="13803" y="19728"/>
                  </a:cubicBezTo>
                  <a:cubicBezTo>
                    <a:pt x="13605" y="19915"/>
                    <a:pt x="13496" y="20018"/>
                    <a:pt x="13365" y="20018"/>
                  </a:cubicBezTo>
                  <a:cubicBezTo>
                    <a:pt x="13202" y="20018"/>
                    <a:pt x="13006" y="19857"/>
                    <a:pt x="12565" y="19494"/>
                  </a:cubicBezTo>
                  <a:cubicBezTo>
                    <a:pt x="12676" y="19406"/>
                    <a:pt x="12807" y="19212"/>
                    <a:pt x="12860" y="19212"/>
                  </a:cubicBezTo>
                  <a:close/>
                  <a:moveTo>
                    <a:pt x="11561" y="21573"/>
                  </a:moveTo>
                  <a:lnTo>
                    <a:pt x="11561" y="21573"/>
                  </a:lnTo>
                  <a:cubicBezTo>
                    <a:pt x="11818" y="21736"/>
                    <a:pt x="12074" y="21899"/>
                    <a:pt x="12308" y="22086"/>
                  </a:cubicBezTo>
                  <a:cubicBezTo>
                    <a:pt x="12378" y="22133"/>
                    <a:pt x="12355" y="22343"/>
                    <a:pt x="12355" y="22460"/>
                  </a:cubicBezTo>
                  <a:cubicBezTo>
                    <a:pt x="11537" y="22390"/>
                    <a:pt x="11280" y="22110"/>
                    <a:pt x="11561" y="21573"/>
                  </a:cubicBezTo>
                  <a:close/>
                  <a:moveTo>
                    <a:pt x="9878" y="25035"/>
                  </a:moveTo>
                  <a:cubicBezTo>
                    <a:pt x="10124" y="25035"/>
                    <a:pt x="10673" y="25475"/>
                    <a:pt x="10673" y="25706"/>
                  </a:cubicBezTo>
                  <a:cubicBezTo>
                    <a:pt x="10612" y="25747"/>
                    <a:pt x="10514" y="25878"/>
                    <a:pt x="10460" y="25878"/>
                  </a:cubicBezTo>
                  <a:cubicBezTo>
                    <a:pt x="10452" y="25878"/>
                    <a:pt x="10445" y="25875"/>
                    <a:pt x="10440" y="25870"/>
                  </a:cubicBezTo>
                  <a:cubicBezTo>
                    <a:pt x="10159" y="25753"/>
                    <a:pt x="9879" y="25589"/>
                    <a:pt x="9646" y="25402"/>
                  </a:cubicBezTo>
                  <a:cubicBezTo>
                    <a:pt x="9646" y="25262"/>
                    <a:pt x="9716" y="25146"/>
                    <a:pt x="9809" y="25052"/>
                  </a:cubicBezTo>
                  <a:cubicBezTo>
                    <a:pt x="9828" y="25041"/>
                    <a:pt x="9851" y="25035"/>
                    <a:pt x="9878" y="25035"/>
                  </a:cubicBezTo>
                  <a:close/>
                  <a:moveTo>
                    <a:pt x="8142" y="27993"/>
                  </a:moveTo>
                  <a:cubicBezTo>
                    <a:pt x="8195" y="27993"/>
                    <a:pt x="8247" y="28000"/>
                    <a:pt x="8291" y="28018"/>
                  </a:cubicBezTo>
                  <a:cubicBezTo>
                    <a:pt x="8455" y="28088"/>
                    <a:pt x="8595" y="28205"/>
                    <a:pt x="8688" y="28345"/>
                  </a:cubicBezTo>
                  <a:cubicBezTo>
                    <a:pt x="8735" y="28392"/>
                    <a:pt x="8618" y="28555"/>
                    <a:pt x="8595" y="28672"/>
                  </a:cubicBezTo>
                  <a:cubicBezTo>
                    <a:pt x="8501" y="28649"/>
                    <a:pt x="8385" y="28602"/>
                    <a:pt x="8291" y="28555"/>
                  </a:cubicBezTo>
                  <a:cubicBezTo>
                    <a:pt x="8268" y="28532"/>
                    <a:pt x="8268" y="28438"/>
                    <a:pt x="8244" y="28392"/>
                  </a:cubicBezTo>
                  <a:lnTo>
                    <a:pt x="8174" y="28508"/>
                  </a:lnTo>
                  <a:lnTo>
                    <a:pt x="8174" y="28485"/>
                  </a:lnTo>
                  <a:cubicBezTo>
                    <a:pt x="8058" y="28438"/>
                    <a:pt x="7918" y="28392"/>
                    <a:pt x="7871" y="28322"/>
                  </a:cubicBezTo>
                  <a:cubicBezTo>
                    <a:pt x="7824" y="28252"/>
                    <a:pt x="7847" y="28065"/>
                    <a:pt x="7894" y="28041"/>
                  </a:cubicBezTo>
                  <a:cubicBezTo>
                    <a:pt x="7966" y="28012"/>
                    <a:pt x="8056" y="27993"/>
                    <a:pt x="8142" y="27993"/>
                  </a:cubicBezTo>
                  <a:close/>
                  <a:moveTo>
                    <a:pt x="6574" y="30861"/>
                  </a:moveTo>
                  <a:cubicBezTo>
                    <a:pt x="6634" y="30861"/>
                    <a:pt x="6698" y="30918"/>
                    <a:pt x="6773" y="31077"/>
                  </a:cubicBezTo>
                  <a:cubicBezTo>
                    <a:pt x="6797" y="31124"/>
                    <a:pt x="6890" y="31124"/>
                    <a:pt x="6960" y="31124"/>
                  </a:cubicBezTo>
                  <a:cubicBezTo>
                    <a:pt x="7124" y="31147"/>
                    <a:pt x="7310" y="31241"/>
                    <a:pt x="7170" y="31451"/>
                  </a:cubicBezTo>
                  <a:cubicBezTo>
                    <a:pt x="7092" y="31513"/>
                    <a:pt x="6994" y="31544"/>
                    <a:pt x="6888" y="31544"/>
                  </a:cubicBezTo>
                  <a:cubicBezTo>
                    <a:pt x="6836" y="31544"/>
                    <a:pt x="6781" y="31537"/>
                    <a:pt x="6727" y="31521"/>
                  </a:cubicBezTo>
                  <a:cubicBezTo>
                    <a:pt x="6563" y="31428"/>
                    <a:pt x="6376" y="31311"/>
                    <a:pt x="6236" y="31147"/>
                  </a:cubicBezTo>
                  <a:cubicBezTo>
                    <a:pt x="6371" y="31043"/>
                    <a:pt x="6467" y="30861"/>
                    <a:pt x="6574" y="30861"/>
                  </a:cubicBezTo>
                  <a:close/>
                  <a:moveTo>
                    <a:pt x="14013" y="20475"/>
                  </a:moveTo>
                  <a:cubicBezTo>
                    <a:pt x="14713" y="20825"/>
                    <a:pt x="15297" y="21386"/>
                    <a:pt x="15624" y="22086"/>
                  </a:cubicBezTo>
                  <a:cubicBezTo>
                    <a:pt x="15881" y="22530"/>
                    <a:pt x="15928" y="23044"/>
                    <a:pt x="15764" y="23511"/>
                  </a:cubicBezTo>
                  <a:cubicBezTo>
                    <a:pt x="15531" y="24141"/>
                    <a:pt x="15274" y="24772"/>
                    <a:pt x="14994" y="25356"/>
                  </a:cubicBezTo>
                  <a:cubicBezTo>
                    <a:pt x="14690" y="25846"/>
                    <a:pt x="14386" y="26313"/>
                    <a:pt x="14036" y="26757"/>
                  </a:cubicBezTo>
                  <a:cubicBezTo>
                    <a:pt x="13476" y="27574"/>
                    <a:pt x="12915" y="28438"/>
                    <a:pt x="12331" y="29256"/>
                  </a:cubicBezTo>
                  <a:cubicBezTo>
                    <a:pt x="12074" y="29536"/>
                    <a:pt x="11818" y="29793"/>
                    <a:pt x="11514" y="30050"/>
                  </a:cubicBezTo>
                  <a:cubicBezTo>
                    <a:pt x="11210" y="30377"/>
                    <a:pt x="10930" y="30727"/>
                    <a:pt x="10650" y="31077"/>
                  </a:cubicBezTo>
                  <a:cubicBezTo>
                    <a:pt x="10258" y="31564"/>
                    <a:pt x="9994" y="31755"/>
                    <a:pt x="9718" y="31755"/>
                  </a:cubicBezTo>
                  <a:cubicBezTo>
                    <a:pt x="9450" y="31755"/>
                    <a:pt x="9172" y="31575"/>
                    <a:pt x="8758" y="31311"/>
                  </a:cubicBezTo>
                  <a:cubicBezTo>
                    <a:pt x="8548" y="31171"/>
                    <a:pt x="8361" y="31007"/>
                    <a:pt x="8174" y="30844"/>
                  </a:cubicBezTo>
                  <a:lnTo>
                    <a:pt x="14013" y="20475"/>
                  </a:lnTo>
                  <a:close/>
                  <a:moveTo>
                    <a:pt x="14970" y="19004"/>
                  </a:moveTo>
                  <a:cubicBezTo>
                    <a:pt x="15788" y="19377"/>
                    <a:pt x="16465" y="19938"/>
                    <a:pt x="16932" y="20685"/>
                  </a:cubicBezTo>
                  <a:cubicBezTo>
                    <a:pt x="17329" y="21292"/>
                    <a:pt x="17469" y="22016"/>
                    <a:pt x="17306" y="22717"/>
                  </a:cubicBezTo>
                  <a:cubicBezTo>
                    <a:pt x="17072" y="23931"/>
                    <a:pt x="16652" y="25099"/>
                    <a:pt x="16068" y="26173"/>
                  </a:cubicBezTo>
                  <a:cubicBezTo>
                    <a:pt x="15531" y="27131"/>
                    <a:pt x="15087" y="28135"/>
                    <a:pt x="14503" y="29069"/>
                  </a:cubicBezTo>
                  <a:cubicBezTo>
                    <a:pt x="14059" y="29723"/>
                    <a:pt x="13592" y="30330"/>
                    <a:pt x="13079" y="30914"/>
                  </a:cubicBezTo>
                  <a:cubicBezTo>
                    <a:pt x="12658" y="31358"/>
                    <a:pt x="12285" y="31848"/>
                    <a:pt x="11841" y="32268"/>
                  </a:cubicBezTo>
                  <a:cubicBezTo>
                    <a:pt x="11280" y="32805"/>
                    <a:pt x="10580" y="33202"/>
                    <a:pt x="9832" y="33436"/>
                  </a:cubicBezTo>
                  <a:cubicBezTo>
                    <a:pt x="9599" y="33485"/>
                    <a:pt x="9361" y="33509"/>
                    <a:pt x="9125" y="33509"/>
                  </a:cubicBezTo>
                  <a:cubicBezTo>
                    <a:pt x="8794" y="33509"/>
                    <a:pt x="8464" y="33461"/>
                    <a:pt x="8151" y="33366"/>
                  </a:cubicBezTo>
                  <a:lnTo>
                    <a:pt x="7147" y="32595"/>
                  </a:lnTo>
                  <a:cubicBezTo>
                    <a:pt x="7380" y="32222"/>
                    <a:pt x="7591" y="31871"/>
                    <a:pt x="7801" y="31544"/>
                  </a:cubicBezTo>
                  <a:cubicBezTo>
                    <a:pt x="7824" y="31498"/>
                    <a:pt x="7918" y="31474"/>
                    <a:pt x="7988" y="31451"/>
                  </a:cubicBezTo>
                  <a:lnTo>
                    <a:pt x="7988" y="31474"/>
                  </a:lnTo>
                  <a:cubicBezTo>
                    <a:pt x="8291" y="31661"/>
                    <a:pt x="8618" y="31871"/>
                    <a:pt x="8922" y="32035"/>
                  </a:cubicBezTo>
                  <a:cubicBezTo>
                    <a:pt x="9202" y="32128"/>
                    <a:pt x="9482" y="32222"/>
                    <a:pt x="9762" y="32292"/>
                  </a:cubicBezTo>
                  <a:lnTo>
                    <a:pt x="10860" y="31708"/>
                  </a:lnTo>
                  <a:lnTo>
                    <a:pt x="11164" y="31521"/>
                  </a:lnTo>
                  <a:cubicBezTo>
                    <a:pt x="11304" y="31264"/>
                    <a:pt x="11491" y="31031"/>
                    <a:pt x="11654" y="30797"/>
                  </a:cubicBezTo>
                  <a:cubicBezTo>
                    <a:pt x="11911" y="30493"/>
                    <a:pt x="12215" y="30260"/>
                    <a:pt x="12425" y="29980"/>
                  </a:cubicBezTo>
                  <a:cubicBezTo>
                    <a:pt x="13125" y="29022"/>
                    <a:pt x="13779" y="28065"/>
                    <a:pt x="14480" y="27107"/>
                  </a:cubicBezTo>
                  <a:cubicBezTo>
                    <a:pt x="14737" y="26780"/>
                    <a:pt x="14994" y="26430"/>
                    <a:pt x="15227" y="26056"/>
                  </a:cubicBezTo>
                  <a:cubicBezTo>
                    <a:pt x="15461" y="25659"/>
                    <a:pt x="15601" y="25192"/>
                    <a:pt x="15811" y="24772"/>
                  </a:cubicBezTo>
                  <a:cubicBezTo>
                    <a:pt x="15951" y="24468"/>
                    <a:pt x="16115" y="24188"/>
                    <a:pt x="16255" y="23884"/>
                  </a:cubicBezTo>
                  <a:cubicBezTo>
                    <a:pt x="16278" y="23721"/>
                    <a:pt x="16278" y="23581"/>
                    <a:pt x="16255" y="23417"/>
                  </a:cubicBezTo>
                  <a:lnTo>
                    <a:pt x="16208" y="23394"/>
                  </a:lnTo>
                  <a:lnTo>
                    <a:pt x="16255" y="23371"/>
                  </a:lnTo>
                  <a:lnTo>
                    <a:pt x="16255" y="23417"/>
                  </a:lnTo>
                  <a:cubicBezTo>
                    <a:pt x="16301" y="23347"/>
                    <a:pt x="16395" y="23231"/>
                    <a:pt x="16395" y="23137"/>
                  </a:cubicBezTo>
                  <a:cubicBezTo>
                    <a:pt x="16255" y="22016"/>
                    <a:pt x="15881" y="21059"/>
                    <a:pt x="14900" y="20405"/>
                  </a:cubicBezTo>
                  <a:cubicBezTo>
                    <a:pt x="14713" y="20288"/>
                    <a:pt x="14503" y="20195"/>
                    <a:pt x="14246" y="20055"/>
                  </a:cubicBezTo>
                  <a:cubicBezTo>
                    <a:pt x="14480" y="19704"/>
                    <a:pt x="14737" y="19354"/>
                    <a:pt x="14970" y="19004"/>
                  </a:cubicBezTo>
                  <a:close/>
                  <a:moveTo>
                    <a:pt x="5325" y="33226"/>
                  </a:moveTo>
                  <a:cubicBezTo>
                    <a:pt x="5410" y="33226"/>
                    <a:pt x="5527" y="33284"/>
                    <a:pt x="5699" y="33389"/>
                  </a:cubicBezTo>
                  <a:cubicBezTo>
                    <a:pt x="5769" y="33436"/>
                    <a:pt x="5862" y="33483"/>
                    <a:pt x="5933" y="33529"/>
                  </a:cubicBezTo>
                  <a:cubicBezTo>
                    <a:pt x="6003" y="33623"/>
                    <a:pt x="6096" y="33740"/>
                    <a:pt x="6166" y="33856"/>
                  </a:cubicBezTo>
                  <a:cubicBezTo>
                    <a:pt x="6049" y="33895"/>
                    <a:pt x="5915" y="33984"/>
                    <a:pt x="5806" y="33984"/>
                  </a:cubicBezTo>
                  <a:cubicBezTo>
                    <a:pt x="5785" y="33984"/>
                    <a:pt x="5765" y="33981"/>
                    <a:pt x="5746" y="33973"/>
                  </a:cubicBezTo>
                  <a:cubicBezTo>
                    <a:pt x="5512" y="33880"/>
                    <a:pt x="5302" y="33763"/>
                    <a:pt x="5092" y="33623"/>
                  </a:cubicBezTo>
                  <a:cubicBezTo>
                    <a:pt x="5147" y="33347"/>
                    <a:pt x="5202" y="33226"/>
                    <a:pt x="5325" y="33226"/>
                  </a:cubicBezTo>
                  <a:close/>
                  <a:moveTo>
                    <a:pt x="3504" y="36332"/>
                  </a:moveTo>
                  <a:cubicBezTo>
                    <a:pt x="3877" y="36425"/>
                    <a:pt x="4344" y="36308"/>
                    <a:pt x="4531" y="36916"/>
                  </a:cubicBezTo>
                  <a:lnTo>
                    <a:pt x="4228" y="36775"/>
                  </a:lnTo>
                  <a:cubicBezTo>
                    <a:pt x="4140" y="36900"/>
                    <a:pt x="4054" y="36939"/>
                    <a:pt x="3970" y="36939"/>
                  </a:cubicBezTo>
                  <a:cubicBezTo>
                    <a:pt x="3822" y="36939"/>
                    <a:pt x="3676" y="36818"/>
                    <a:pt x="3526" y="36818"/>
                  </a:cubicBezTo>
                  <a:cubicBezTo>
                    <a:pt x="3488" y="36818"/>
                    <a:pt x="3449" y="36826"/>
                    <a:pt x="3410" y="36846"/>
                  </a:cubicBezTo>
                  <a:lnTo>
                    <a:pt x="3434" y="36822"/>
                  </a:lnTo>
                  <a:cubicBezTo>
                    <a:pt x="3457" y="36612"/>
                    <a:pt x="3504" y="36472"/>
                    <a:pt x="3504" y="36332"/>
                  </a:cubicBezTo>
                  <a:close/>
                  <a:moveTo>
                    <a:pt x="2761" y="37838"/>
                  </a:moveTo>
                  <a:cubicBezTo>
                    <a:pt x="3181" y="37838"/>
                    <a:pt x="3474" y="38066"/>
                    <a:pt x="3784" y="38293"/>
                  </a:cubicBezTo>
                  <a:cubicBezTo>
                    <a:pt x="3734" y="38475"/>
                    <a:pt x="3568" y="38587"/>
                    <a:pt x="3400" y="38587"/>
                  </a:cubicBezTo>
                  <a:cubicBezTo>
                    <a:pt x="3331" y="38587"/>
                    <a:pt x="3262" y="38568"/>
                    <a:pt x="3200" y="38527"/>
                  </a:cubicBezTo>
                  <a:cubicBezTo>
                    <a:pt x="2943" y="38387"/>
                    <a:pt x="2523" y="38363"/>
                    <a:pt x="2593" y="37850"/>
                  </a:cubicBezTo>
                  <a:cubicBezTo>
                    <a:pt x="2651" y="37842"/>
                    <a:pt x="2707" y="37838"/>
                    <a:pt x="2761" y="37838"/>
                  </a:cubicBezTo>
                  <a:close/>
                  <a:moveTo>
                    <a:pt x="13441" y="0"/>
                  </a:moveTo>
                  <a:cubicBezTo>
                    <a:pt x="13271" y="0"/>
                    <a:pt x="13102" y="53"/>
                    <a:pt x="12962" y="158"/>
                  </a:cubicBezTo>
                  <a:cubicBezTo>
                    <a:pt x="13009" y="181"/>
                    <a:pt x="13032" y="204"/>
                    <a:pt x="13079" y="228"/>
                  </a:cubicBezTo>
                  <a:cubicBezTo>
                    <a:pt x="12822" y="601"/>
                    <a:pt x="13102" y="952"/>
                    <a:pt x="13149" y="1325"/>
                  </a:cubicBezTo>
                  <a:cubicBezTo>
                    <a:pt x="13125" y="1792"/>
                    <a:pt x="13195" y="2283"/>
                    <a:pt x="13335" y="2726"/>
                  </a:cubicBezTo>
                  <a:cubicBezTo>
                    <a:pt x="13616" y="3357"/>
                    <a:pt x="13803" y="4011"/>
                    <a:pt x="13896" y="4688"/>
                  </a:cubicBezTo>
                  <a:cubicBezTo>
                    <a:pt x="14036" y="5225"/>
                    <a:pt x="14176" y="5739"/>
                    <a:pt x="14386" y="6253"/>
                  </a:cubicBezTo>
                  <a:cubicBezTo>
                    <a:pt x="14713" y="7444"/>
                    <a:pt x="15064" y="8658"/>
                    <a:pt x="15391" y="9873"/>
                  </a:cubicBezTo>
                  <a:cubicBezTo>
                    <a:pt x="15577" y="10690"/>
                    <a:pt x="15741" y="11531"/>
                    <a:pt x="15904" y="12348"/>
                  </a:cubicBezTo>
                  <a:cubicBezTo>
                    <a:pt x="15928" y="12418"/>
                    <a:pt x="15904" y="12511"/>
                    <a:pt x="15858" y="12558"/>
                  </a:cubicBezTo>
                  <a:cubicBezTo>
                    <a:pt x="15601" y="13049"/>
                    <a:pt x="15344" y="13539"/>
                    <a:pt x="15040" y="13983"/>
                  </a:cubicBezTo>
                  <a:cubicBezTo>
                    <a:pt x="14340" y="15127"/>
                    <a:pt x="13616" y="16248"/>
                    <a:pt x="12892" y="17369"/>
                  </a:cubicBezTo>
                  <a:cubicBezTo>
                    <a:pt x="12588" y="18023"/>
                    <a:pt x="12285" y="18677"/>
                    <a:pt x="11934" y="19307"/>
                  </a:cubicBezTo>
                  <a:cubicBezTo>
                    <a:pt x="11467" y="20148"/>
                    <a:pt x="10953" y="20989"/>
                    <a:pt x="10463" y="21829"/>
                  </a:cubicBezTo>
                  <a:cubicBezTo>
                    <a:pt x="10323" y="22086"/>
                    <a:pt x="10183" y="22367"/>
                    <a:pt x="10043" y="22623"/>
                  </a:cubicBezTo>
                  <a:cubicBezTo>
                    <a:pt x="9949" y="22787"/>
                    <a:pt x="9856" y="22974"/>
                    <a:pt x="9786" y="23137"/>
                  </a:cubicBezTo>
                  <a:lnTo>
                    <a:pt x="8548" y="25543"/>
                  </a:lnTo>
                  <a:lnTo>
                    <a:pt x="8198" y="26243"/>
                  </a:lnTo>
                  <a:cubicBezTo>
                    <a:pt x="8128" y="26360"/>
                    <a:pt x="8034" y="26500"/>
                    <a:pt x="7964" y="26640"/>
                  </a:cubicBezTo>
                  <a:lnTo>
                    <a:pt x="6937" y="28368"/>
                  </a:lnTo>
                  <a:cubicBezTo>
                    <a:pt x="6750" y="28812"/>
                    <a:pt x="6540" y="29232"/>
                    <a:pt x="6353" y="29653"/>
                  </a:cubicBezTo>
                  <a:lnTo>
                    <a:pt x="6096" y="30143"/>
                  </a:lnTo>
                  <a:cubicBezTo>
                    <a:pt x="6096" y="30190"/>
                    <a:pt x="6096" y="30260"/>
                    <a:pt x="6073" y="30307"/>
                  </a:cubicBezTo>
                  <a:cubicBezTo>
                    <a:pt x="5746" y="30914"/>
                    <a:pt x="5419" y="31521"/>
                    <a:pt x="5092" y="32128"/>
                  </a:cubicBezTo>
                  <a:cubicBezTo>
                    <a:pt x="4882" y="32502"/>
                    <a:pt x="4671" y="32875"/>
                    <a:pt x="4461" y="33249"/>
                  </a:cubicBezTo>
                  <a:cubicBezTo>
                    <a:pt x="4391" y="33413"/>
                    <a:pt x="4391" y="33553"/>
                    <a:pt x="4274" y="33740"/>
                  </a:cubicBezTo>
                  <a:cubicBezTo>
                    <a:pt x="4181" y="33926"/>
                    <a:pt x="4064" y="34113"/>
                    <a:pt x="3947" y="34300"/>
                  </a:cubicBezTo>
                  <a:cubicBezTo>
                    <a:pt x="3574" y="35047"/>
                    <a:pt x="3224" y="35795"/>
                    <a:pt x="2850" y="36565"/>
                  </a:cubicBezTo>
                  <a:cubicBezTo>
                    <a:pt x="2359" y="37523"/>
                    <a:pt x="1846" y="38504"/>
                    <a:pt x="1355" y="39484"/>
                  </a:cubicBezTo>
                  <a:cubicBezTo>
                    <a:pt x="1542" y="39741"/>
                    <a:pt x="1472" y="39928"/>
                    <a:pt x="1215" y="40068"/>
                  </a:cubicBezTo>
                  <a:cubicBezTo>
                    <a:pt x="1028" y="40185"/>
                    <a:pt x="818" y="40325"/>
                    <a:pt x="631" y="40442"/>
                  </a:cubicBezTo>
                  <a:lnTo>
                    <a:pt x="1" y="40816"/>
                  </a:lnTo>
                  <a:lnTo>
                    <a:pt x="2103" y="42100"/>
                  </a:lnTo>
                  <a:cubicBezTo>
                    <a:pt x="2173" y="41656"/>
                    <a:pt x="2243" y="41306"/>
                    <a:pt x="2289" y="40932"/>
                  </a:cubicBezTo>
                  <a:cubicBezTo>
                    <a:pt x="2317" y="40700"/>
                    <a:pt x="2360" y="40596"/>
                    <a:pt x="2461" y="40596"/>
                  </a:cubicBezTo>
                  <a:cubicBezTo>
                    <a:pt x="2533" y="40596"/>
                    <a:pt x="2634" y="40648"/>
                    <a:pt x="2780" y="40745"/>
                  </a:cubicBezTo>
                  <a:cubicBezTo>
                    <a:pt x="2990" y="40489"/>
                    <a:pt x="3200" y="40208"/>
                    <a:pt x="3364" y="39928"/>
                  </a:cubicBezTo>
                  <a:cubicBezTo>
                    <a:pt x="3644" y="39414"/>
                    <a:pt x="3831" y="38854"/>
                    <a:pt x="4088" y="38317"/>
                  </a:cubicBezTo>
                  <a:cubicBezTo>
                    <a:pt x="4765" y="37009"/>
                    <a:pt x="5465" y="35701"/>
                    <a:pt x="6166" y="34393"/>
                  </a:cubicBezTo>
                  <a:cubicBezTo>
                    <a:pt x="6400" y="33973"/>
                    <a:pt x="6656" y="33529"/>
                    <a:pt x="6843" y="33179"/>
                  </a:cubicBezTo>
                  <a:lnTo>
                    <a:pt x="7521" y="33366"/>
                  </a:lnTo>
                  <a:cubicBezTo>
                    <a:pt x="7544" y="33413"/>
                    <a:pt x="7567" y="33459"/>
                    <a:pt x="7591" y="33529"/>
                  </a:cubicBezTo>
                  <a:cubicBezTo>
                    <a:pt x="7614" y="33529"/>
                    <a:pt x="7614" y="33553"/>
                    <a:pt x="7637" y="33576"/>
                  </a:cubicBezTo>
                  <a:cubicBezTo>
                    <a:pt x="8076" y="33909"/>
                    <a:pt x="8613" y="34085"/>
                    <a:pt x="9153" y="34085"/>
                  </a:cubicBezTo>
                  <a:cubicBezTo>
                    <a:pt x="9446" y="34085"/>
                    <a:pt x="9740" y="34033"/>
                    <a:pt x="10019" y="33926"/>
                  </a:cubicBezTo>
                  <a:cubicBezTo>
                    <a:pt x="10370" y="33810"/>
                    <a:pt x="10697" y="33669"/>
                    <a:pt x="11024" y="33506"/>
                  </a:cubicBezTo>
                  <a:cubicBezTo>
                    <a:pt x="11444" y="33319"/>
                    <a:pt x="11841" y="33039"/>
                    <a:pt x="12191" y="32735"/>
                  </a:cubicBezTo>
                  <a:cubicBezTo>
                    <a:pt x="12892" y="31965"/>
                    <a:pt x="13522" y="31147"/>
                    <a:pt x="14176" y="30353"/>
                  </a:cubicBezTo>
                  <a:cubicBezTo>
                    <a:pt x="14246" y="30283"/>
                    <a:pt x="14340" y="30213"/>
                    <a:pt x="14433" y="30166"/>
                  </a:cubicBezTo>
                  <a:cubicBezTo>
                    <a:pt x="14760" y="29606"/>
                    <a:pt x="15110" y="29046"/>
                    <a:pt x="15461" y="28508"/>
                  </a:cubicBezTo>
                  <a:cubicBezTo>
                    <a:pt x="15904" y="27808"/>
                    <a:pt x="16301" y="27107"/>
                    <a:pt x="16675" y="26383"/>
                  </a:cubicBezTo>
                  <a:cubicBezTo>
                    <a:pt x="17072" y="25473"/>
                    <a:pt x="17376" y="24538"/>
                    <a:pt x="17703" y="23604"/>
                  </a:cubicBezTo>
                  <a:cubicBezTo>
                    <a:pt x="18029" y="22717"/>
                    <a:pt x="18006" y="21759"/>
                    <a:pt x="17656" y="20872"/>
                  </a:cubicBezTo>
                  <a:cubicBezTo>
                    <a:pt x="17282" y="19938"/>
                    <a:pt x="16488" y="19331"/>
                    <a:pt x="15718" y="18747"/>
                  </a:cubicBezTo>
                  <a:cubicBezTo>
                    <a:pt x="15577" y="18653"/>
                    <a:pt x="15414" y="18583"/>
                    <a:pt x="15274" y="18513"/>
                  </a:cubicBezTo>
                  <a:cubicBezTo>
                    <a:pt x="15858" y="17346"/>
                    <a:pt x="16441" y="16201"/>
                    <a:pt x="17025" y="15057"/>
                  </a:cubicBezTo>
                  <a:cubicBezTo>
                    <a:pt x="17259" y="14637"/>
                    <a:pt x="17492" y="14216"/>
                    <a:pt x="17749" y="13796"/>
                  </a:cubicBezTo>
                  <a:cubicBezTo>
                    <a:pt x="17843" y="13627"/>
                    <a:pt x="18027" y="13519"/>
                    <a:pt x="18229" y="13519"/>
                  </a:cubicBezTo>
                  <a:cubicBezTo>
                    <a:pt x="18278" y="13519"/>
                    <a:pt x="18329" y="13525"/>
                    <a:pt x="18380" y="13539"/>
                  </a:cubicBezTo>
                  <a:cubicBezTo>
                    <a:pt x="18847" y="13562"/>
                    <a:pt x="19337" y="13562"/>
                    <a:pt x="19804" y="13562"/>
                  </a:cubicBezTo>
                  <a:lnTo>
                    <a:pt x="19851" y="13562"/>
                  </a:lnTo>
                  <a:lnTo>
                    <a:pt x="19944" y="13539"/>
                  </a:lnTo>
                  <a:cubicBezTo>
                    <a:pt x="20855" y="13376"/>
                    <a:pt x="21766" y="13189"/>
                    <a:pt x="22700" y="13025"/>
                  </a:cubicBezTo>
                  <a:cubicBezTo>
                    <a:pt x="23541" y="12885"/>
                    <a:pt x="24428" y="12768"/>
                    <a:pt x="25292" y="12652"/>
                  </a:cubicBezTo>
                  <a:cubicBezTo>
                    <a:pt x="26834" y="12418"/>
                    <a:pt x="28352" y="12185"/>
                    <a:pt x="29870" y="11928"/>
                  </a:cubicBezTo>
                  <a:cubicBezTo>
                    <a:pt x="30407" y="11858"/>
                    <a:pt x="30523" y="11484"/>
                    <a:pt x="30173" y="11110"/>
                  </a:cubicBezTo>
                  <a:cubicBezTo>
                    <a:pt x="30010" y="10923"/>
                    <a:pt x="29823" y="10760"/>
                    <a:pt x="29613" y="10643"/>
                  </a:cubicBezTo>
                  <a:cubicBezTo>
                    <a:pt x="29005" y="10223"/>
                    <a:pt x="28375" y="9826"/>
                    <a:pt x="27744" y="9429"/>
                  </a:cubicBezTo>
                  <a:cubicBezTo>
                    <a:pt x="27324" y="9172"/>
                    <a:pt x="26810" y="9008"/>
                    <a:pt x="26530" y="8658"/>
                  </a:cubicBezTo>
                  <a:cubicBezTo>
                    <a:pt x="26063" y="8144"/>
                    <a:pt x="25549" y="7724"/>
                    <a:pt x="24965" y="7374"/>
                  </a:cubicBezTo>
                  <a:cubicBezTo>
                    <a:pt x="24755" y="7234"/>
                    <a:pt x="24522" y="7117"/>
                    <a:pt x="24311" y="6953"/>
                  </a:cubicBezTo>
                  <a:cubicBezTo>
                    <a:pt x="23985" y="6697"/>
                    <a:pt x="23681" y="6370"/>
                    <a:pt x="23354" y="6136"/>
                  </a:cubicBezTo>
                  <a:cubicBezTo>
                    <a:pt x="22887" y="5786"/>
                    <a:pt x="22350" y="5482"/>
                    <a:pt x="21883" y="5132"/>
                  </a:cubicBezTo>
                  <a:cubicBezTo>
                    <a:pt x="21509" y="4875"/>
                    <a:pt x="21229" y="4501"/>
                    <a:pt x="20832" y="4268"/>
                  </a:cubicBezTo>
                  <a:cubicBezTo>
                    <a:pt x="20131" y="3801"/>
                    <a:pt x="19314" y="3544"/>
                    <a:pt x="18730" y="2867"/>
                  </a:cubicBezTo>
                  <a:cubicBezTo>
                    <a:pt x="18660" y="2797"/>
                    <a:pt x="18567" y="2750"/>
                    <a:pt x="18473" y="2703"/>
                  </a:cubicBezTo>
                  <a:cubicBezTo>
                    <a:pt x="17843" y="2446"/>
                    <a:pt x="17259" y="2143"/>
                    <a:pt x="16675" y="1769"/>
                  </a:cubicBezTo>
                  <a:cubicBezTo>
                    <a:pt x="15811" y="1162"/>
                    <a:pt x="14877" y="601"/>
                    <a:pt x="13919" y="158"/>
                  </a:cubicBezTo>
                  <a:cubicBezTo>
                    <a:pt x="13779" y="53"/>
                    <a:pt x="13610" y="0"/>
                    <a:pt x="13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5" name="Google Shape;942;p49"/>
            <p:cNvSpPr/>
            <p:nvPr/>
          </p:nvSpPr>
          <p:spPr>
            <a:xfrm rot="-3678203" flipH="1">
              <a:off x="5238890" y="4102018"/>
              <a:ext cx="110448" cy="94662"/>
            </a:xfrm>
            <a:custGeom>
              <a:avLst/>
              <a:gdLst/>
              <a:ahLst/>
              <a:cxnLst/>
              <a:rect l="l" t="t" r="r" b="b"/>
              <a:pathLst>
                <a:path w="3667" h="3143" extrusionOk="0">
                  <a:moveTo>
                    <a:pt x="2242" y="0"/>
                  </a:moveTo>
                  <a:lnTo>
                    <a:pt x="2242" y="0"/>
                  </a:lnTo>
                  <a:cubicBezTo>
                    <a:pt x="2032" y="70"/>
                    <a:pt x="1799" y="141"/>
                    <a:pt x="1612" y="234"/>
                  </a:cubicBezTo>
                  <a:cubicBezTo>
                    <a:pt x="1215" y="444"/>
                    <a:pt x="818" y="701"/>
                    <a:pt x="397" y="888"/>
                  </a:cubicBezTo>
                  <a:cubicBezTo>
                    <a:pt x="94" y="1051"/>
                    <a:pt x="0" y="1285"/>
                    <a:pt x="281" y="1518"/>
                  </a:cubicBezTo>
                  <a:cubicBezTo>
                    <a:pt x="584" y="1752"/>
                    <a:pt x="888" y="1962"/>
                    <a:pt x="1215" y="2172"/>
                  </a:cubicBezTo>
                  <a:cubicBezTo>
                    <a:pt x="1658" y="2429"/>
                    <a:pt x="2126" y="2663"/>
                    <a:pt x="2569" y="2943"/>
                  </a:cubicBezTo>
                  <a:cubicBezTo>
                    <a:pt x="2748" y="3072"/>
                    <a:pt x="2910" y="3142"/>
                    <a:pt x="3050" y="3142"/>
                  </a:cubicBezTo>
                  <a:cubicBezTo>
                    <a:pt x="3238" y="3142"/>
                    <a:pt x="3386" y="3014"/>
                    <a:pt x="3480" y="2733"/>
                  </a:cubicBezTo>
                  <a:cubicBezTo>
                    <a:pt x="3573" y="2242"/>
                    <a:pt x="3643" y="1752"/>
                    <a:pt x="3667" y="1261"/>
                  </a:cubicBezTo>
                  <a:cubicBezTo>
                    <a:pt x="3526" y="1167"/>
                    <a:pt x="3426" y="1119"/>
                    <a:pt x="3355" y="1119"/>
                  </a:cubicBezTo>
                  <a:cubicBezTo>
                    <a:pt x="3249" y="1119"/>
                    <a:pt x="3204" y="1225"/>
                    <a:pt x="3176" y="1448"/>
                  </a:cubicBezTo>
                  <a:cubicBezTo>
                    <a:pt x="3130" y="1822"/>
                    <a:pt x="3060" y="2196"/>
                    <a:pt x="2990" y="2616"/>
                  </a:cubicBezTo>
                  <a:lnTo>
                    <a:pt x="888" y="1332"/>
                  </a:lnTo>
                  <a:lnTo>
                    <a:pt x="1518" y="958"/>
                  </a:lnTo>
                  <a:cubicBezTo>
                    <a:pt x="1705" y="841"/>
                    <a:pt x="1892" y="724"/>
                    <a:pt x="2102" y="608"/>
                  </a:cubicBezTo>
                  <a:cubicBezTo>
                    <a:pt x="2359" y="444"/>
                    <a:pt x="2429" y="257"/>
                    <a:pt x="2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6" name="Google Shape;943;p49"/>
            <p:cNvSpPr/>
            <p:nvPr/>
          </p:nvSpPr>
          <p:spPr>
            <a:xfrm rot="-3678203" flipH="1">
              <a:off x="4996989" y="4211093"/>
              <a:ext cx="1446" cy="4970"/>
            </a:xfrm>
            <a:custGeom>
              <a:avLst/>
              <a:gdLst/>
              <a:ahLst/>
              <a:cxnLst/>
              <a:rect l="l" t="t" r="r" b="b"/>
              <a:pathLst>
                <a:path w="48" h="165" extrusionOk="0">
                  <a:moveTo>
                    <a:pt x="1" y="1"/>
                  </a:moveTo>
                  <a:cubicBezTo>
                    <a:pt x="1" y="48"/>
                    <a:pt x="24" y="118"/>
                    <a:pt x="47" y="164"/>
                  </a:cubicBezTo>
                  <a:cubicBezTo>
                    <a:pt x="47" y="118"/>
                    <a:pt x="24" y="48"/>
                    <a:pt x="1" y="1"/>
                  </a:cubicBezTo>
                  <a:close/>
                </a:path>
              </a:pathLst>
            </a:custGeom>
            <a:solidFill>
              <a:srgbClr val="91C5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7" name="Google Shape;944;p49"/>
            <p:cNvSpPr/>
            <p:nvPr/>
          </p:nvSpPr>
          <p:spPr>
            <a:xfrm rot="-3678203" flipH="1">
              <a:off x="4292038" y="4251770"/>
              <a:ext cx="2831" cy="723"/>
            </a:xfrm>
            <a:custGeom>
              <a:avLst/>
              <a:gdLst/>
              <a:ahLst/>
              <a:cxnLst/>
              <a:rect l="l" t="t" r="r" b="b"/>
              <a:pathLst>
                <a:path w="94" h="24" extrusionOk="0">
                  <a:moveTo>
                    <a:pt x="0" y="23"/>
                  </a:moveTo>
                  <a:lnTo>
                    <a:pt x="93" y="0"/>
                  </a:lnTo>
                  <a:close/>
                </a:path>
              </a:pathLst>
            </a:custGeom>
            <a:solidFill>
              <a:srgbClr val="FCF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8" name="Google Shape;945;p49"/>
            <p:cNvSpPr/>
            <p:nvPr/>
          </p:nvSpPr>
          <p:spPr>
            <a:xfrm rot="-3678203" flipH="1">
              <a:off x="4157838" y="3964681"/>
              <a:ext cx="61926" cy="229320"/>
            </a:xfrm>
            <a:custGeom>
              <a:avLst/>
              <a:gdLst/>
              <a:ahLst/>
              <a:cxnLst/>
              <a:rect l="l" t="t" r="r" b="b"/>
              <a:pathLst>
                <a:path w="2056" h="7614" extrusionOk="0">
                  <a:moveTo>
                    <a:pt x="234" y="1"/>
                  </a:moveTo>
                  <a:cubicBezTo>
                    <a:pt x="140" y="94"/>
                    <a:pt x="70" y="211"/>
                    <a:pt x="24" y="351"/>
                  </a:cubicBezTo>
                  <a:cubicBezTo>
                    <a:pt x="0" y="445"/>
                    <a:pt x="0" y="561"/>
                    <a:pt x="24" y="678"/>
                  </a:cubicBezTo>
                  <a:cubicBezTo>
                    <a:pt x="187" y="1285"/>
                    <a:pt x="327" y="1916"/>
                    <a:pt x="491" y="2523"/>
                  </a:cubicBezTo>
                  <a:cubicBezTo>
                    <a:pt x="794" y="3831"/>
                    <a:pt x="1098" y="5139"/>
                    <a:pt x="1402" y="6446"/>
                  </a:cubicBezTo>
                  <a:cubicBezTo>
                    <a:pt x="1495" y="6843"/>
                    <a:pt x="1658" y="7217"/>
                    <a:pt x="1775" y="7614"/>
                  </a:cubicBezTo>
                  <a:lnTo>
                    <a:pt x="2009" y="7567"/>
                  </a:lnTo>
                  <a:cubicBezTo>
                    <a:pt x="2032" y="7357"/>
                    <a:pt x="2055" y="7170"/>
                    <a:pt x="2055" y="6983"/>
                  </a:cubicBezTo>
                  <a:cubicBezTo>
                    <a:pt x="1939" y="6306"/>
                    <a:pt x="1822" y="5629"/>
                    <a:pt x="1658" y="4975"/>
                  </a:cubicBezTo>
                  <a:cubicBezTo>
                    <a:pt x="1425" y="3971"/>
                    <a:pt x="1121" y="2990"/>
                    <a:pt x="888" y="1986"/>
                  </a:cubicBezTo>
                  <a:cubicBezTo>
                    <a:pt x="748" y="1425"/>
                    <a:pt x="654" y="842"/>
                    <a:pt x="514" y="281"/>
                  </a:cubicBezTo>
                  <a:cubicBezTo>
                    <a:pt x="491" y="188"/>
                    <a:pt x="327" y="94"/>
                    <a:pt x="2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29" name="Google Shape;946;p49"/>
            <p:cNvSpPr/>
            <p:nvPr/>
          </p:nvSpPr>
          <p:spPr>
            <a:xfrm rot="-3678203" flipH="1">
              <a:off x="4743421" y="3902185"/>
              <a:ext cx="240594" cy="373346"/>
            </a:xfrm>
            <a:custGeom>
              <a:avLst/>
              <a:gdLst/>
              <a:ahLst/>
              <a:cxnLst/>
              <a:rect l="l" t="t" r="r" b="b"/>
              <a:pathLst>
                <a:path w="7988" h="12396" extrusionOk="0">
                  <a:moveTo>
                    <a:pt x="6942" y="1"/>
                  </a:moveTo>
                  <a:cubicBezTo>
                    <a:pt x="6744" y="1"/>
                    <a:pt x="6569" y="70"/>
                    <a:pt x="6446" y="192"/>
                  </a:cubicBezTo>
                  <a:cubicBezTo>
                    <a:pt x="6260" y="519"/>
                    <a:pt x="6143" y="869"/>
                    <a:pt x="6119" y="1220"/>
                  </a:cubicBezTo>
                  <a:cubicBezTo>
                    <a:pt x="6103" y="1475"/>
                    <a:pt x="6229" y="1632"/>
                    <a:pt x="6399" y="1632"/>
                  </a:cubicBezTo>
                  <a:cubicBezTo>
                    <a:pt x="6478" y="1632"/>
                    <a:pt x="6567" y="1598"/>
                    <a:pt x="6657" y="1523"/>
                  </a:cubicBezTo>
                  <a:cubicBezTo>
                    <a:pt x="6808" y="1380"/>
                    <a:pt x="6929" y="1325"/>
                    <a:pt x="7034" y="1325"/>
                  </a:cubicBezTo>
                  <a:cubicBezTo>
                    <a:pt x="7221" y="1325"/>
                    <a:pt x="7356" y="1499"/>
                    <a:pt x="7521" y="1663"/>
                  </a:cubicBezTo>
                  <a:cubicBezTo>
                    <a:pt x="7591" y="1710"/>
                    <a:pt x="7661" y="1757"/>
                    <a:pt x="7731" y="1780"/>
                  </a:cubicBezTo>
                  <a:lnTo>
                    <a:pt x="7988" y="1266"/>
                  </a:lnTo>
                  <a:cubicBezTo>
                    <a:pt x="7777" y="1103"/>
                    <a:pt x="7544" y="916"/>
                    <a:pt x="7334" y="729"/>
                  </a:cubicBezTo>
                  <a:cubicBezTo>
                    <a:pt x="7287" y="683"/>
                    <a:pt x="7334" y="566"/>
                    <a:pt x="7287" y="496"/>
                  </a:cubicBezTo>
                  <a:cubicBezTo>
                    <a:pt x="7217" y="309"/>
                    <a:pt x="7124" y="5"/>
                    <a:pt x="7030" y="5"/>
                  </a:cubicBezTo>
                  <a:cubicBezTo>
                    <a:pt x="7001" y="2"/>
                    <a:pt x="6971" y="1"/>
                    <a:pt x="6942" y="1"/>
                  </a:cubicBezTo>
                  <a:close/>
                  <a:moveTo>
                    <a:pt x="5106" y="3174"/>
                  </a:moveTo>
                  <a:cubicBezTo>
                    <a:pt x="5027" y="3174"/>
                    <a:pt x="4950" y="3197"/>
                    <a:pt x="4882" y="3251"/>
                  </a:cubicBezTo>
                  <a:cubicBezTo>
                    <a:pt x="4695" y="3415"/>
                    <a:pt x="4508" y="3602"/>
                    <a:pt x="4368" y="3789"/>
                  </a:cubicBezTo>
                  <a:cubicBezTo>
                    <a:pt x="4298" y="4256"/>
                    <a:pt x="3994" y="4723"/>
                    <a:pt x="4415" y="5143"/>
                  </a:cubicBezTo>
                  <a:lnTo>
                    <a:pt x="4438" y="5143"/>
                  </a:lnTo>
                  <a:cubicBezTo>
                    <a:pt x="4504" y="5166"/>
                    <a:pt x="4563" y="5177"/>
                    <a:pt x="4615" y="5177"/>
                  </a:cubicBezTo>
                  <a:cubicBezTo>
                    <a:pt x="4877" y="5177"/>
                    <a:pt x="4987" y="4917"/>
                    <a:pt x="5162" y="4723"/>
                  </a:cubicBezTo>
                  <a:lnTo>
                    <a:pt x="5933" y="5307"/>
                  </a:lnTo>
                  <a:cubicBezTo>
                    <a:pt x="6003" y="5166"/>
                    <a:pt x="6073" y="5026"/>
                    <a:pt x="6143" y="4886"/>
                  </a:cubicBezTo>
                  <a:cubicBezTo>
                    <a:pt x="6073" y="4769"/>
                    <a:pt x="6003" y="4629"/>
                    <a:pt x="5909" y="4559"/>
                  </a:cubicBezTo>
                  <a:cubicBezTo>
                    <a:pt x="5512" y="4349"/>
                    <a:pt x="5325" y="4069"/>
                    <a:pt x="5466" y="3602"/>
                  </a:cubicBezTo>
                  <a:cubicBezTo>
                    <a:pt x="5489" y="3438"/>
                    <a:pt x="5419" y="3298"/>
                    <a:pt x="5279" y="3205"/>
                  </a:cubicBezTo>
                  <a:cubicBezTo>
                    <a:pt x="5221" y="3185"/>
                    <a:pt x="5163" y="3174"/>
                    <a:pt x="5106" y="3174"/>
                  </a:cubicBezTo>
                  <a:close/>
                  <a:moveTo>
                    <a:pt x="3457" y="6614"/>
                  </a:moveTo>
                  <a:cubicBezTo>
                    <a:pt x="3247" y="6661"/>
                    <a:pt x="2943" y="6661"/>
                    <a:pt x="2850" y="6801"/>
                  </a:cubicBezTo>
                  <a:cubicBezTo>
                    <a:pt x="2476" y="7221"/>
                    <a:pt x="2149" y="7712"/>
                    <a:pt x="2196" y="8319"/>
                  </a:cubicBezTo>
                  <a:cubicBezTo>
                    <a:pt x="2219" y="8506"/>
                    <a:pt x="2313" y="8693"/>
                    <a:pt x="2476" y="8786"/>
                  </a:cubicBezTo>
                  <a:cubicBezTo>
                    <a:pt x="2485" y="8792"/>
                    <a:pt x="2496" y="8794"/>
                    <a:pt x="2509" y="8794"/>
                  </a:cubicBezTo>
                  <a:cubicBezTo>
                    <a:pt x="2606" y="8794"/>
                    <a:pt x="2817" y="8655"/>
                    <a:pt x="2920" y="8553"/>
                  </a:cubicBezTo>
                  <a:cubicBezTo>
                    <a:pt x="3014" y="8405"/>
                    <a:pt x="3169" y="8327"/>
                    <a:pt x="3325" y="8327"/>
                  </a:cubicBezTo>
                  <a:cubicBezTo>
                    <a:pt x="3440" y="8327"/>
                    <a:pt x="3555" y="8370"/>
                    <a:pt x="3644" y="8459"/>
                  </a:cubicBezTo>
                  <a:lnTo>
                    <a:pt x="4018" y="8786"/>
                  </a:lnTo>
                  <a:lnTo>
                    <a:pt x="4275" y="8296"/>
                  </a:lnTo>
                  <a:cubicBezTo>
                    <a:pt x="4134" y="8179"/>
                    <a:pt x="3994" y="8062"/>
                    <a:pt x="3831" y="7969"/>
                  </a:cubicBezTo>
                  <a:lnTo>
                    <a:pt x="3854" y="7969"/>
                  </a:lnTo>
                  <a:cubicBezTo>
                    <a:pt x="3551" y="7805"/>
                    <a:pt x="3364" y="7665"/>
                    <a:pt x="3551" y="7292"/>
                  </a:cubicBezTo>
                  <a:cubicBezTo>
                    <a:pt x="3644" y="7128"/>
                    <a:pt x="3504" y="6848"/>
                    <a:pt x="3457" y="6614"/>
                  </a:cubicBezTo>
                  <a:close/>
                  <a:moveTo>
                    <a:pt x="857" y="10121"/>
                  </a:moveTo>
                  <a:cubicBezTo>
                    <a:pt x="694" y="10121"/>
                    <a:pt x="545" y="10253"/>
                    <a:pt x="445" y="10421"/>
                  </a:cubicBezTo>
                  <a:cubicBezTo>
                    <a:pt x="258" y="10678"/>
                    <a:pt x="118" y="10935"/>
                    <a:pt x="24" y="11238"/>
                  </a:cubicBezTo>
                  <a:cubicBezTo>
                    <a:pt x="1" y="11565"/>
                    <a:pt x="24" y="11915"/>
                    <a:pt x="71" y="12242"/>
                  </a:cubicBezTo>
                  <a:lnTo>
                    <a:pt x="1005" y="11915"/>
                  </a:lnTo>
                  <a:cubicBezTo>
                    <a:pt x="1301" y="12021"/>
                    <a:pt x="1597" y="12395"/>
                    <a:pt x="2067" y="12395"/>
                  </a:cubicBezTo>
                  <a:cubicBezTo>
                    <a:pt x="2116" y="12395"/>
                    <a:pt x="2167" y="12391"/>
                    <a:pt x="2219" y="12383"/>
                  </a:cubicBezTo>
                  <a:cubicBezTo>
                    <a:pt x="2266" y="12219"/>
                    <a:pt x="2336" y="12056"/>
                    <a:pt x="2383" y="11892"/>
                  </a:cubicBezTo>
                  <a:lnTo>
                    <a:pt x="1192" y="11005"/>
                  </a:lnTo>
                  <a:cubicBezTo>
                    <a:pt x="1215" y="10911"/>
                    <a:pt x="1239" y="10795"/>
                    <a:pt x="1239" y="10701"/>
                  </a:cubicBezTo>
                  <a:cubicBezTo>
                    <a:pt x="1192" y="10514"/>
                    <a:pt x="1169" y="10257"/>
                    <a:pt x="1052" y="10187"/>
                  </a:cubicBezTo>
                  <a:cubicBezTo>
                    <a:pt x="986" y="10141"/>
                    <a:pt x="921" y="10121"/>
                    <a:pt x="857" y="10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0" name="Google Shape;947;p49"/>
            <p:cNvSpPr/>
            <p:nvPr/>
          </p:nvSpPr>
          <p:spPr>
            <a:xfrm rot="-3678203" flipH="1">
              <a:off x="4595922" y="3810287"/>
              <a:ext cx="405889" cy="706574"/>
            </a:xfrm>
            <a:custGeom>
              <a:avLst/>
              <a:gdLst/>
              <a:ahLst/>
              <a:cxnLst/>
              <a:rect l="l" t="t" r="r" b="b"/>
              <a:pathLst>
                <a:path w="13476" h="23460" extrusionOk="0">
                  <a:moveTo>
                    <a:pt x="12799" y="0"/>
                  </a:moveTo>
                  <a:lnTo>
                    <a:pt x="12658" y="93"/>
                  </a:lnTo>
                  <a:cubicBezTo>
                    <a:pt x="12705" y="257"/>
                    <a:pt x="12705" y="490"/>
                    <a:pt x="12799" y="561"/>
                  </a:cubicBezTo>
                  <a:cubicBezTo>
                    <a:pt x="12962" y="677"/>
                    <a:pt x="13172" y="724"/>
                    <a:pt x="13359" y="724"/>
                  </a:cubicBezTo>
                  <a:cubicBezTo>
                    <a:pt x="13382" y="724"/>
                    <a:pt x="13476" y="490"/>
                    <a:pt x="13452" y="467"/>
                  </a:cubicBezTo>
                  <a:cubicBezTo>
                    <a:pt x="13242" y="304"/>
                    <a:pt x="13009" y="164"/>
                    <a:pt x="12799" y="0"/>
                  </a:cubicBezTo>
                  <a:close/>
                  <a:moveTo>
                    <a:pt x="11588" y="1922"/>
                  </a:moveTo>
                  <a:cubicBezTo>
                    <a:pt x="11479" y="1922"/>
                    <a:pt x="11380" y="1942"/>
                    <a:pt x="11304" y="1985"/>
                  </a:cubicBezTo>
                  <a:cubicBezTo>
                    <a:pt x="11371" y="2230"/>
                    <a:pt x="11885" y="2689"/>
                    <a:pt x="12135" y="2689"/>
                  </a:cubicBezTo>
                  <a:cubicBezTo>
                    <a:pt x="12146" y="2689"/>
                    <a:pt x="12157" y="2688"/>
                    <a:pt x="12168" y="2686"/>
                  </a:cubicBezTo>
                  <a:cubicBezTo>
                    <a:pt x="12285" y="2662"/>
                    <a:pt x="12448" y="2499"/>
                    <a:pt x="12448" y="2405"/>
                  </a:cubicBezTo>
                  <a:cubicBezTo>
                    <a:pt x="12412" y="2136"/>
                    <a:pt x="11949" y="1922"/>
                    <a:pt x="11588" y="1922"/>
                  </a:cubicBezTo>
                  <a:close/>
                  <a:moveTo>
                    <a:pt x="10338" y="4085"/>
                  </a:moveTo>
                  <a:cubicBezTo>
                    <a:pt x="10285" y="4085"/>
                    <a:pt x="10154" y="4279"/>
                    <a:pt x="10043" y="4367"/>
                  </a:cubicBezTo>
                  <a:cubicBezTo>
                    <a:pt x="10484" y="4730"/>
                    <a:pt x="10680" y="4891"/>
                    <a:pt x="10843" y="4891"/>
                  </a:cubicBezTo>
                  <a:cubicBezTo>
                    <a:pt x="10974" y="4891"/>
                    <a:pt x="11083" y="4788"/>
                    <a:pt x="11281" y="4601"/>
                  </a:cubicBezTo>
                  <a:cubicBezTo>
                    <a:pt x="10977" y="4414"/>
                    <a:pt x="10673" y="4250"/>
                    <a:pt x="10346" y="4087"/>
                  </a:cubicBezTo>
                  <a:cubicBezTo>
                    <a:pt x="10344" y="4086"/>
                    <a:pt x="10341" y="4085"/>
                    <a:pt x="10338" y="4085"/>
                  </a:cubicBezTo>
                  <a:close/>
                  <a:moveTo>
                    <a:pt x="9039" y="6446"/>
                  </a:moveTo>
                  <a:lnTo>
                    <a:pt x="9039" y="6446"/>
                  </a:lnTo>
                  <a:cubicBezTo>
                    <a:pt x="8758" y="6983"/>
                    <a:pt x="9015" y="7263"/>
                    <a:pt x="9833" y="7333"/>
                  </a:cubicBezTo>
                  <a:cubicBezTo>
                    <a:pt x="9833" y="7216"/>
                    <a:pt x="9856" y="7006"/>
                    <a:pt x="9786" y="6959"/>
                  </a:cubicBezTo>
                  <a:cubicBezTo>
                    <a:pt x="9552" y="6772"/>
                    <a:pt x="9296" y="6609"/>
                    <a:pt x="9039" y="6446"/>
                  </a:cubicBezTo>
                  <a:close/>
                  <a:moveTo>
                    <a:pt x="7356" y="9908"/>
                  </a:moveTo>
                  <a:cubicBezTo>
                    <a:pt x="7329" y="9908"/>
                    <a:pt x="7306" y="9914"/>
                    <a:pt x="7287" y="9925"/>
                  </a:cubicBezTo>
                  <a:cubicBezTo>
                    <a:pt x="7194" y="10019"/>
                    <a:pt x="7124" y="10135"/>
                    <a:pt x="7124" y="10275"/>
                  </a:cubicBezTo>
                  <a:cubicBezTo>
                    <a:pt x="7357" y="10462"/>
                    <a:pt x="7637" y="10626"/>
                    <a:pt x="7918" y="10743"/>
                  </a:cubicBezTo>
                  <a:cubicBezTo>
                    <a:pt x="7921" y="10744"/>
                    <a:pt x="7925" y="10745"/>
                    <a:pt x="7929" y="10745"/>
                  </a:cubicBezTo>
                  <a:cubicBezTo>
                    <a:pt x="7982" y="10745"/>
                    <a:pt x="8086" y="10622"/>
                    <a:pt x="8151" y="10579"/>
                  </a:cubicBezTo>
                  <a:cubicBezTo>
                    <a:pt x="8151" y="10348"/>
                    <a:pt x="7602" y="9908"/>
                    <a:pt x="7356" y="9908"/>
                  </a:cubicBezTo>
                  <a:close/>
                  <a:moveTo>
                    <a:pt x="5626" y="12842"/>
                  </a:moveTo>
                  <a:cubicBezTo>
                    <a:pt x="5545" y="12842"/>
                    <a:pt x="5459" y="12862"/>
                    <a:pt x="5372" y="12891"/>
                  </a:cubicBezTo>
                  <a:cubicBezTo>
                    <a:pt x="5325" y="12914"/>
                    <a:pt x="5302" y="13125"/>
                    <a:pt x="5349" y="13195"/>
                  </a:cubicBezTo>
                  <a:cubicBezTo>
                    <a:pt x="5396" y="13265"/>
                    <a:pt x="5536" y="13311"/>
                    <a:pt x="5652" y="13358"/>
                  </a:cubicBezTo>
                  <a:lnTo>
                    <a:pt x="5722" y="13241"/>
                  </a:lnTo>
                  <a:cubicBezTo>
                    <a:pt x="5746" y="13311"/>
                    <a:pt x="5746" y="13381"/>
                    <a:pt x="5793" y="13405"/>
                  </a:cubicBezTo>
                  <a:cubicBezTo>
                    <a:pt x="5886" y="13451"/>
                    <a:pt x="5979" y="13498"/>
                    <a:pt x="6073" y="13522"/>
                  </a:cubicBezTo>
                  <a:cubicBezTo>
                    <a:pt x="6119" y="13405"/>
                    <a:pt x="6213" y="13265"/>
                    <a:pt x="6166" y="13195"/>
                  </a:cubicBezTo>
                  <a:cubicBezTo>
                    <a:pt x="6073" y="13054"/>
                    <a:pt x="5933" y="12938"/>
                    <a:pt x="5769" y="12868"/>
                  </a:cubicBezTo>
                  <a:cubicBezTo>
                    <a:pt x="5725" y="12850"/>
                    <a:pt x="5677" y="12842"/>
                    <a:pt x="5626" y="12842"/>
                  </a:cubicBezTo>
                  <a:close/>
                  <a:moveTo>
                    <a:pt x="4079" y="16190"/>
                  </a:moveTo>
                  <a:cubicBezTo>
                    <a:pt x="4088" y="16190"/>
                    <a:pt x="4099" y="16195"/>
                    <a:pt x="4111" y="16207"/>
                  </a:cubicBezTo>
                  <a:cubicBezTo>
                    <a:pt x="4111" y="16207"/>
                    <a:pt x="4111" y="16207"/>
                    <a:pt x="4111" y="16231"/>
                  </a:cubicBezTo>
                  <a:lnTo>
                    <a:pt x="4064" y="16231"/>
                  </a:lnTo>
                  <a:lnTo>
                    <a:pt x="4064" y="16207"/>
                  </a:lnTo>
                  <a:cubicBezTo>
                    <a:pt x="4064" y="16195"/>
                    <a:pt x="4070" y="16190"/>
                    <a:pt x="4079" y="16190"/>
                  </a:cubicBezTo>
                  <a:close/>
                  <a:moveTo>
                    <a:pt x="4064" y="15728"/>
                  </a:moveTo>
                  <a:cubicBezTo>
                    <a:pt x="3948" y="15728"/>
                    <a:pt x="3851" y="15914"/>
                    <a:pt x="3714" y="16020"/>
                  </a:cubicBezTo>
                  <a:cubicBezTo>
                    <a:pt x="3878" y="16160"/>
                    <a:pt x="4041" y="16301"/>
                    <a:pt x="4205" y="16394"/>
                  </a:cubicBezTo>
                  <a:lnTo>
                    <a:pt x="4228" y="16394"/>
                  </a:lnTo>
                  <a:cubicBezTo>
                    <a:pt x="4265" y="16406"/>
                    <a:pt x="4305" y="16412"/>
                    <a:pt x="4345" y="16412"/>
                  </a:cubicBezTo>
                  <a:cubicBezTo>
                    <a:pt x="4454" y="16412"/>
                    <a:pt x="4569" y="16369"/>
                    <a:pt x="4672" y="16301"/>
                  </a:cubicBezTo>
                  <a:cubicBezTo>
                    <a:pt x="4812" y="16114"/>
                    <a:pt x="4625" y="16020"/>
                    <a:pt x="4438" y="15974"/>
                  </a:cubicBezTo>
                  <a:cubicBezTo>
                    <a:pt x="4368" y="15974"/>
                    <a:pt x="4275" y="15974"/>
                    <a:pt x="4275" y="15927"/>
                  </a:cubicBezTo>
                  <a:cubicBezTo>
                    <a:pt x="4193" y="15781"/>
                    <a:pt x="4126" y="15728"/>
                    <a:pt x="4064" y="15728"/>
                  </a:cubicBezTo>
                  <a:close/>
                  <a:moveTo>
                    <a:pt x="2814" y="18099"/>
                  </a:moveTo>
                  <a:cubicBezTo>
                    <a:pt x="2692" y="18099"/>
                    <a:pt x="2635" y="18220"/>
                    <a:pt x="2593" y="18496"/>
                  </a:cubicBezTo>
                  <a:cubicBezTo>
                    <a:pt x="2803" y="18636"/>
                    <a:pt x="3014" y="18753"/>
                    <a:pt x="3247" y="18846"/>
                  </a:cubicBezTo>
                  <a:cubicBezTo>
                    <a:pt x="3262" y="18854"/>
                    <a:pt x="3279" y="18857"/>
                    <a:pt x="3297" y="18857"/>
                  </a:cubicBezTo>
                  <a:cubicBezTo>
                    <a:pt x="3393" y="18857"/>
                    <a:pt x="3527" y="18768"/>
                    <a:pt x="3644" y="18729"/>
                  </a:cubicBezTo>
                  <a:cubicBezTo>
                    <a:pt x="3574" y="18613"/>
                    <a:pt x="3504" y="18496"/>
                    <a:pt x="3411" y="18402"/>
                  </a:cubicBezTo>
                  <a:cubicBezTo>
                    <a:pt x="3340" y="18356"/>
                    <a:pt x="3270" y="18309"/>
                    <a:pt x="3177" y="18262"/>
                  </a:cubicBezTo>
                  <a:cubicBezTo>
                    <a:pt x="3014" y="18157"/>
                    <a:pt x="2899" y="18099"/>
                    <a:pt x="2814" y="18099"/>
                  </a:cubicBezTo>
                  <a:close/>
                  <a:moveTo>
                    <a:pt x="1005" y="21205"/>
                  </a:moveTo>
                  <a:cubicBezTo>
                    <a:pt x="958" y="21345"/>
                    <a:pt x="935" y="21485"/>
                    <a:pt x="888" y="21695"/>
                  </a:cubicBezTo>
                  <a:cubicBezTo>
                    <a:pt x="921" y="21681"/>
                    <a:pt x="954" y="21676"/>
                    <a:pt x="986" y="21676"/>
                  </a:cubicBezTo>
                  <a:cubicBezTo>
                    <a:pt x="1143" y="21676"/>
                    <a:pt x="1295" y="21812"/>
                    <a:pt x="1450" y="21812"/>
                  </a:cubicBezTo>
                  <a:cubicBezTo>
                    <a:pt x="1534" y="21812"/>
                    <a:pt x="1619" y="21772"/>
                    <a:pt x="1706" y="21648"/>
                  </a:cubicBezTo>
                  <a:lnTo>
                    <a:pt x="2009" y="21789"/>
                  </a:lnTo>
                  <a:cubicBezTo>
                    <a:pt x="1822" y="21181"/>
                    <a:pt x="1355" y="21298"/>
                    <a:pt x="1005" y="21205"/>
                  </a:cubicBezTo>
                  <a:close/>
                  <a:moveTo>
                    <a:pt x="246" y="22712"/>
                  </a:moveTo>
                  <a:cubicBezTo>
                    <a:pt x="197" y="22712"/>
                    <a:pt x="147" y="22715"/>
                    <a:pt x="94" y="22723"/>
                  </a:cubicBezTo>
                  <a:cubicBezTo>
                    <a:pt x="1" y="23236"/>
                    <a:pt x="421" y="23260"/>
                    <a:pt x="678" y="23400"/>
                  </a:cubicBezTo>
                  <a:cubicBezTo>
                    <a:pt x="740" y="23441"/>
                    <a:pt x="809" y="23460"/>
                    <a:pt x="878" y="23460"/>
                  </a:cubicBezTo>
                  <a:cubicBezTo>
                    <a:pt x="1046" y="23460"/>
                    <a:pt x="1212" y="23348"/>
                    <a:pt x="1262" y="23166"/>
                  </a:cubicBezTo>
                  <a:cubicBezTo>
                    <a:pt x="949" y="22958"/>
                    <a:pt x="655" y="22712"/>
                    <a:pt x="246" y="22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1" name="Google Shape;948;p49"/>
            <p:cNvSpPr/>
            <p:nvPr/>
          </p:nvSpPr>
          <p:spPr>
            <a:xfrm rot="-3678203" flipH="1">
              <a:off x="4895659" y="4276999"/>
              <a:ext cx="8464" cy="4970"/>
            </a:xfrm>
            <a:custGeom>
              <a:avLst/>
              <a:gdLst/>
              <a:ahLst/>
              <a:cxnLst/>
              <a:rect l="l" t="t" r="r" b="b"/>
              <a:pathLst>
                <a:path w="281" h="165" extrusionOk="0">
                  <a:moveTo>
                    <a:pt x="281" y="1"/>
                  </a:moveTo>
                  <a:lnTo>
                    <a:pt x="0" y="164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2" name="Google Shape;949;p49"/>
            <p:cNvSpPr/>
            <p:nvPr/>
          </p:nvSpPr>
          <p:spPr>
            <a:xfrm rot="-3678203" flipH="1">
              <a:off x="4605883" y="4297569"/>
              <a:ext cx="2138" cy="1416"/>
            </a:xfrm>
            <a:custGeom>
              <a:avLst/>
              <a:gdLst/>
              <a:ahLst/>
              <a:cxnLst/>
              <a:rect l="l" t="t" r="r" b="b"/>
              <a:pathLst>
                <a:path w="71" h="47" extrusionOk="0">
                  <a:moveTo>
                    <a:pt x="48" y="0"/>
                  </a:moveTo>
                  <a:lnTo>
                    <a:pt x="1" y="23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0"/>
                  </a:lnTo>
                  <a:close/>
                  <a:moveTo>
                    <a:pt x="48" y="39"/>
                  </a:moveTo>
                  <a:lnTo>
                    <a:pt x="48" y="47"/>
                  </a:lnTo>
                  <a:lnTo>
                    <a:pt x="71" y="47"/>
                  </a:lnTo>
                  <a:lnTo>
                    <a:pt x="48" y="39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3" name="Google Shape;950;p49"/>
            <p:cNvSpPr/>
            <p:nvPr/>
          </p:nvSpPr>
          <p:spPr>
            <a:xfrm rot="-3678203" flipH="1">
              <a:off x="4954569" y="4157445"/>
              <a:ext cx="2138" cy="1265"/>
            </a:xfrm>
            <a:custGeom>
              <a:avLst/>
              <a:gdLst/>
              <a:ahLst/>
              <a:cxnLst/>
              <a:rect l="l" t="t" r="r" b="b"/>
              <a:pathLst>
                <a:path w="71" h="42" extrusionOk="0">
                  <a:moveTo>
                    <a:pt x="50" y="1"/>
                  </a:moveTo>
                  <a:cubicBezTo>
                    <a:pt x="47" y="1"/>
                    <a:pt x="47" y="6"/>
                    <a:pt x="47" y="18"/>
                  </a:cubicBezTo>
                  <a:lnTo>
                    <a:pt x="0" y="42"/>
                  </a:lnTo>
                  <a:lnTo>
                    <a:pt x="70" y="42"/>
                  </a:lnTo>
                  <a:cubicBezTo>
                    <a:pt x="70" y="18"/>
                    <a:pt x="70" y="18"/>
                    <a:pt x="70" y="18"/>
                  </a:cubicBezTo>
                  <a:cubicBezTo>
                    <a:pt x="58" y="6"/>
                    <a:pt x="53" y="1"/>
                    <a:pt x="50" y="1"/>
                  </a:cubicBezTo>
                  <a:close/>
                </a:path>
              </a:pathLst>
            </a:custGeom>
            <a:solidFill>
              <a:srgbClr val="4C7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</p:grpSp>
      <p:grpSp>
        <p:nvGrpSpPr>
          <p:cNvPr id="34" name="Google Shape;951;p49"/>
          <p:cNvGrpSpPr/>
          <p:nvPr/>
        </p:nvGrpSpPr>
        <p:grpSpPr>
          <a:xfrm rot="20593932">
            <a:off x="924214" y="2453488"/>
            <a:ext cx="1088698" cy="2238238"/>
            <a:chOff x="1585450" y="3001315"/>
            <a:chExt cx="605500" cy="1575452"/>
          </a:xfrm>
        </p:grpSpPr>
        <p:grpSp>
          <p:nvGrpSpPr>
            <p:cNvPr id="35" name="Google Shape;952;p49"/>
            <p:cNvGrpSpPr/>
            <p:nvPr/>
          </p:nvGrpSpPr>
          <p:grpSpPr>
            <a:xfrm>
              <a:off x="1860760" y="4448223"/>
              <a:ext cx="35449" cy="128544"/>
              <a:chOff x="1860760" y="4448223"/>
              <a:chExt cx="35449" cy="128544"/>
            </a:xfrm>
          </p:grpSpPr>
          <p:sp>
            <p:nvSpPr>
              <p:cNvPr id="45" name="Google Shape;953;p49"/>
              <p:cNvSpPr/>
              <p:nvPr/>
            </p:nvSpPr>
            <p:spPr>
              <a:xfrm>
                <a:off x="1871575" y="4448223"/>
                <a:ext cx="14569" cy="93997"/>
              </a:xfrm>
              <a:custGeom>
                <a:avLst/>
                <a:gdLst/>
                <a:ahLst/>
                <a:cxnLst/>
                <a:rect l="l" t="t" r="r" b="b"/>
                <a:pathLst>
                  <a:path w="912" h="5884" extrusionOk="0">
                    <a:moveTo>
                      <a:pt x="491" y="1"/>
                    </a:moveTo>
                    <a:cubicBezTo>
                      <a:pt x="345" y="1"/>
                      <a:pt x="199" y="77"/>
                      <a:pt x="187" y="237"/>
                    </a:cubicBezTo>
                    <a:cubicBezTo>
                      <a:pt x="47" y="2059"/>
                      <a:pt x="0" y="3857"/>
                      <a:pt x="117" y="5655"/>
                    </a:cubicBezTo>
                    <a:cubicBezTo>
                      <a:pt x="164" y="5807"/>
                      <a:pt x="286" y="5883"/>
                      <a:pt x="409" y="5883"/>
                    </a:cubicBezTo>
                    <a:cubicBezTo>
                      <a:pt x="532" y="5883"/>
                      <a:pt x="654" y="5807"/>
                      <a:pt x="701" y="5655"/>
                    </a:cubicBezTo>
                    <a:cubicBezTo>
                      <a:pt x="864" y="3857"/>
                      <a:pt x="911" y="2059"/>
                      <a:pt x="794" y="237"/>
                    </a:cubicBezTo>
                    <a:cubicBezTo>
                      <a:pt x="794" y="83"/>
                      <a:pt x="643" y="1"/>
                      <a:pt x="4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46" name="Google Shape;954;p49"/>
              <p:cNvSpPr/>
              <p:nvPr/>
            </p:nvSpPr>
            <p:spPr>
              <a:xfrm>
                <a:off x="1860760" y="4528363"/>
                <a:ext cx="35449" cy="48404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3030" extrusionOk="0">
                    <a:moveTo>
                      <a:pt x="818" y="1"/>
                    </a:moveTo>
                    <a:cubicBezTo>
                      <a:pt x="537" y="1"/>
                      <a:pt x="229" y="34"/>
                      <a:pt x="117" y="241"/>
                    </a:cubicBezTo>
                    <a:cubicBezTo>
                      <a:pt x="70" y="358"/>
                      <a:pt x="47" y="498"/>
                      <a:pt x="47" y="615"/>
                    </a:cubicBezTo>
                    <a:cubicBezTo>
                      <a:pt x="0" y="1246"/>
                      <a:pt x="47" y="1899"/>
                      <a:pt x="187" y="2530"/>
                    </a:cubicBezTo>
                    <a:cubicBezTo>
                      <a:pt x="281" y="2922"/>
                      <a:pt x="576" y="3030"/>
                      <a:pt x="915" y="3030"/>
                    </a:cubicBezTo>
                    <a:cubicBezTo>
                      <a:pt x="1080" y="3030"/>
                      <a:pt x="1256" y="3004"/>
                      <a:pt x="1425" y="2974"/>
                    </a:cubicBezTo>
                    <a:cubicBezTo>
                      <a:pt x="1495" y="2950"/>
                      <a:pt x="1588" y="2927"/>
                      <a:pt x="1658" y="2880"/>
                    </a:cubicBezTo>
                    <a:cubicBezTo>
                      <a:pt x="1681" y="2857"/>
                      <a:pt x="1728" y="2834"/>
                      <a:pt x="1752" y="2787"/>
                    </a:cubicBezTo>
                    <a:cubicBezTo>
                      <a:pt x="2219" y="2226"/>
                      <a:pt x="2055" y="1175"/>
                      <a:pt x="1985" y="498"/>
                    </a:cubicBezTo>
                    <a:cubicBezTo>
                      <a:pt x="1938" y="148"/>
                      <a:pt x="1752" y="78"/>
                      <a:pt x="1471" y="31"/>
                    </a:cubicBezTo>
                    <a:cubicBezTo>
                      <a:pt x="1378" y="31"/>
                      <a:pt x="1261" y="31"/>
                      <a:pt x="1168" y="8"/>
                    </a:cubicBezTo>
                    <a:cubicBezTo>
                      <a:pt x="1072" y="8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sp>
          <p:nvSpPr>
            <p:cNvPr id="36" name="Google Shape;955;p49"/>
            <p:cNvSpPr/>
            <p:nvPr/>
          </p:nvSpPr>
          <p:spPr>
            <a:xfrm>
              <a:off x="1585450" y="3486339"/>
              <a:ext cx="605500" cy="1000578"/>
            </a:xfrm>
            <a:custGeom>
              <a:avLst/>
              <a:gdLst/>
              <a:ahLst/>
              <a:cxnLst/>
              <a:rect l="l" t="t" r="r" b="b"/>
              <a:pathLst>
                <a:path w="37903" h="62634" extrusionOk="0">
                  <a:moveTo>
                    <a:pt x="32528" y="23062"/>
                  </a:moveTo>
                  <a:cubicBezTo>
                    <a:pt x="32529" y="23063"/>
                    <a:pt x="32530" y="23065"/>
                    <a:pt x="32531" y="23066"/>
                  </a:cubicBezTo>
                  <a:cubicBezTo>
                    <a:pt x="32530" y="23065"/>
                    <a:pt x="32529" y="23063"/>
                    <a:pt x="32528" y="23062"/>
                  </a:cubicBezTo>
                  <a:close/>
                  <a:moveTo>
                    <a:pt x="19253" y="1"/>
                  </a:moveTo>
                  <a:cubicBezTo>
                    <a:pt x="17617" y="1"/>
                    <a:pt x="15462" y="2311"/>
                    <a:pt x="13989" y="2935"/>
                  </a:cubicBezTo>
                  <a:cubicBezTo>
                    <a:pt x="12237" y="3659"/>
                    <a:pt x="10626" y="4220"/>
                    <a:pt x="9295" y="5294"/>
                  </a:cubicBezTo>
                  <a:cubicBezTo>
                    <a:pt x="8618" y="5855"/>
                    <a:pt x="8034" y="6509"/>
                    <a:pt x="7567" y="7279"/>
                  </a:cubicBezTo>
                  <a:cubicBezTo>
                    <a:pt x="6586" y="8891"/>
                    <a:pt x="6049" y="10712"/>
                    <a:pt x="5652" y="12534"/>
                  </a:cubicBezTo>
                  <a:cubicBezTo>
                    <a:pt x="4928" y="15756"/>
                    <a:pt x="4531" y="19026"/>
                    <a:pt x="4484" y="22342"/>
                  </a:cubicBezTo>
                  <a:cubicBezTo>
                    <a:pt x="4866" y="22180"/>
                    <a:pt x="5271" y="22099"/>
                    <a:pt x="5676" y="22099"/>
                  </a:cubicBezTo>
                  <a:cubicBezTo>
                    <a:pt x="6261" y="22099"/>
                    <a:pt x="6846" y="22267"/>
                    <a:pt x="7357" y="22599"/>
                  </a:cubicBezTo>
                  <a:cubicBezTo>
                    <a:pt x="10019" y="24374"/>
                    <a:pt x="9528" y="31450"/>
                    <a:pt x="5699" y="31613"/>
                  </a:cubicBezTo>
                  <a:cubicBezTo>
                    <a:pt x="5666" y="31614"/>
                    <a:pt x="5633" y="31615"/>
                    <a:pt x="5599" y="31615"/>
                  </a:cubicBezTo>
                  <a:cubicBezTo>
                    <a:pt x="5191" y="31615"/>
                    <a:pt x="4757" y="31547"/>
                    <a:pt x="4346" y="31547"/>
                  </a:cubicBezTo>
                  <a:cubicBezTo>
                    <a:pt x="3981" y="31547"/>
                    <a:pt x="3634" y="31600"/>
                    <a:pt x="3340" y="31800"/>
                  </a:cubicBezTo>
                  <a:cubicBezTo>
                    <a:pt x="2920" y="32057"/>
                    <a:pt x="2733" y="32547"/>
                    <a:pt x="2569" y="33014"/>
                  </a:cubicBezTo>
                  <a:cubicBezTo>
                    <a:pt x="1261" y="36798"/>
                    <a:pt x="678" y="40768"/>
                    <a:pt x="327" y="44761"/>
                  </a:cubicBezTo>
                  <a:cubicBezTo>
                    <a:pt x="47" y="48357"/>
                    <a:pt x="0" y="52234"/>
                    <a:pt x="2102" y="55247"/>
                  </a:cubicBezTo>
                  <a:cubicBezTo>
                    <a:pt x="3714" y="57535"/>
                    <a:pt x="6329" y="58983"/>
                    <a:pt x="8921" y="60198"/>
                  </a:cubicBezTo>
                  <a:cubicBezTo>
                    <a:pt x="11280" y="61295"/>
                    <a:pt x="13755" y="62276"/>
                    <a:pt x="16371" y="62556"/>
                  </a:cubicBezTo>
                  <a:cubicBezTo>
                    <a:pt x="16882" y="62609"/>
                    <a:pt x="17391" y="62634"/>
                    <a:pt x="17898" y="62634"/>
                  </a:cubicBezTo>
                  <a:cubicBezTo>
                    <a:pt x="22334" y="62634"/>
                    <a:pt x="26642" y="60729"/>
                    <a:pt x="30687" y="58843"/>
                  </a:cubicBezTo>
                  <a:cubicBezTo>
                    <a:pt x="33979" y="57348"/>
                    <a:pt x="36081" y="55036"/>
                    <a:pt x="37085" y="51604"/>
                  </a:cubicBezTo>
                  <a:cubicBezTo>
                    <a:pt x="37903" y="48918"/>
                    <a:pt x="37903" y="46045"/>
                    <a:pt x="37763" y="43243"/>
                  </a:cubicBezTo>
                  <a:cubicBezTo>
                    <a:pt x="37599" y="39647"/>
                    <a:pt x="37109" y="35864"/>
                    <a:pt x="34843" y="32968"/>
                  </a:cubicBezTo>
                  <a:cubicBezTo>
                    <a:pt x="34328" y="33340"/>
                    <a:pt x="33732" y="33504"/>
                    <a:pt x="33120" y="33504"/>
                  </a:cubicBezTo>
                  <a:cubicBezTo>
                    <a:pt x="31541" y="33504"/>
                    <a:pt x="29852" y="32413"/>
                    <a:pt x="29145" y="30983"/>
                  </a:cubicBezTo>
                  <a:cubicBezTo>
                    <a:pt x="28281" y="29231"/>
                    <a:pt x="28094" y="26312"/>
                    <a:pt x="28912" y="24537"/>
                  </a:cubicBezTo>
                  <a:cubicBezTo>
                    <a:pt x="29290" y="23677"/>
                    <a:pt x="30391" y="22589"/>
                    <a:pt x="31449" y="22589"/>
                  </a:cubicBezTo>
                  <a:cubicBezTo>
                    <a:pt x="31825" y="22589"/>
                    <a:pt x="32197" y="22727"/>
                    <a:pt x="32528" y="23062"/>
                  </a:cubicBezTo>
                  <a:lnTo>
                    <a:pt x="32528" y="23062"/>
                  </a:lnTo>
                  <a:cubicBezTo>
                    <a:pt x="31927" y="22443"/>
                    <a:pt x="32648" y="18697"/>
                    <a:pt x="32601" y="17788"/>
                  </a:cubicBezTo>
                  <a:cubicBezTo>
                    <a:pt x="32555" y="16550"/>
                    <a:pt x="32531" y="15313"/>
                    <a:pt x="32438" y="14075"/>
                  </a:cubicBezTo>
                  <a:cubicBezTo>
                    <a:pt x="32251" y="11016"/>
                    <a:pt x="30710" y="8167"/>
                    <a:pt x="28234" y="6345"/>
                  </a:cubicBezTo>
                  <a:cubicBezTo>
                    <a:pt x="26203" y="4874"/>
                    <a:pt x="23634" y="4127"/>
                    <a:pt x="21812" y="2398"/>
                  </a:cubicBezTo>
                  <a:cubicBezTo>
                    <a:pt x="21042" y="1674"/>
                    <a:pt x="20551" y="180"/>
                    <a:pt x="19477" y="16"/>
                  </a:cubicBezTo>
                  <a:cubicBezTo>
                    <a:pt x="19403" y="6"/>
                    <a:pt x="19329" y="1"/>
                    <a:pt x="19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7" name="Google Shape;956;p49"/>
            <p:cNvSpPr/>
            <p:nvPr/>
          </p:nvSpPr>
          <p:spPr>
            <a:xfrm>
              <a:off x="1833892" y="3141532"/>
              <a:ext cx="93661" cy="695791"/>
            </a:xfrm>
            <a:custGeom>
              <a:avLst/>
              <a:gdLst/>
              <a:ahLst/>
              <a:cxnLst/>
              <a:rect l="l" t="t" r="r" b="b"/>
              <a:pathLst>
                <a:path w="5863" h="43555" extrusionOk="0">
                  <a:moveTo>
                    <a:pt x="4648" y="1"/>
                  </a:moveTo>
                  <a:lnTo>
                    <a:pt x="1846" y="374"/>
                  </a:lnTo>
                  <a:lnTo>
                    <a:pt x="1" y="43461"/>
                  </a:lnTo>
                  <a:lnTo>
                    <a:pt x="5862" y="43554"/>
                  </a:lnTo>
                  <a:cubicBezTo>
                    <a:pt x="5862" y="43554"/>
                    <a:pt x="4671" y="2313"/>
                    <a:pt x="4648" y="1"/>
                  </a:cubicBezTo>
                  <a:close/>
                </a:path>
              </a:pathLst>
            </a:custGeom>
            <a:solidFill>
              <a:srgbClr val="8BA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8" name="Google Shape;957;p49"/>
            <p:cNvSpPr/>
            <p:nvPr/>
          </p:nvSpPr>
          <p:spPr>
            <a:xfrm>
              <a:off x="1828301" y="4194242"/>
              <a:ext cx="104476" cy="294180"/>
            </a:xfrm>
            <a:custGeom>
              <a:avLst/>
              <a:gdLst/>
              <a:ahLst/>
              <a:cxnLst/>
              <a:rect l="l" t="t" r="r" b="b"/>
              <a:pathLst>
                <a:path w="6540" h="18415" extrusionOk="0">
                  <a:moveTo>
                    <a:pt x="0" y="0"/>
                  </a:moveTo>
                  <a:lnTo>
                    <a:pt x="1752" y="18379"/>
                  </a:lnTo>
                  <a:cubicBezTo>
                    <a:pt x="2184" y="18403"/>
                    <a:pt x="2628" y="18414"/>
                    <a:pt x="3071" y="18414"/>
                  </a:cubicBezTo>
                  <a:cubicBezTo>
                    <a:pt x="3515" y="18414"/>
                    <a:pt x="3959" y="18403"/>
                    <a:pt x="4391" y="18379"/>
                  </a:cubicBezTo>
                  <a:lnTo>
                    <a:pt x="4694" y="18356"/>
                  </a:lnTo>
                  <a:lnTo>
                    <a:pt x="6539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39" name="Google Shape;958;p49"/>
            <p:cNvSpPr/>
            <p:nvPr/>
          </p:nvSpPr>
          <p:spPr>
            <a:xfrm>
              <a:off x="1891350" y="3143768"/>
              <a:ext cx="2620" cy="899105"/>
            </a:xfrm>
            <a:custGeom>
              <a:avLst/>
              <a:gdLst/>
              <a:ahLst/>
              <a:cxnLst/>
              <a:rect l="l" t="t" r="r" b="b"/>
              <a:pathLst>
                <a:path w="164" h="56282" fill="none" extrusionOk="0">
                  <a:moveTo>
                    <a:pt x="0" y="1"/>
                  </a:moveTo>
                  <a:lnTo>
                    <a:pt x="163" y="56282"/>
                  </a:lnTo>
                </a:path>
              </a:pathLst>
            </a:custGeom>
            <a:noFill/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0" name="Google Shape;959;p49"/>
            <p:cNvSpPr/>
            <p:nvPr/>
          </p:nvSpPr>
          <p:spPr>
            <a:xfrm>
              <a:off x="1837630" y="3141532"/>
              <a:ext cx="92911" cy="1079303"/>
            </a:xfrm>
            <a:custGeom>
              <a:avLst/>
              <a:gdLst/>
              <a:ahLst/>
              <a:cxnLst/>
              <a:rect l="l" t="t" r="r" b="b"/>
              <a:pathLst>
                <a:path w="5816" h="67562" fill="none" extrusionOk="0">
                  <a:moveTo>
                    <a:pt x="4414" y="1"/>
                  </a:moveTo>
                  <a:lnTo>
                    <a:pt x="5418" y="56469"/>
                  </a:lnTo>
                  <a:moveTo>
                    <a:pt x="1752" y="56095"/>
                  </a:moveTo>
                  <a:lnTo>
                    <a:pt x="2592" y="258"/>
                  </a:lnTo>
                  <a:moveTo>
                    <a:pt x="0" y="56375"/>
                  </a:moveTo>
                  <a:lnTo>
                    <a:pt x="1635" y="374"/>
                  </a:lnTo>
                  <a:moveTo>
                    <a:pt x="724" y="67094"/>
                  </a:moveTo>
                  <a:cubicBezTo>
                    <a:pt x="467" y="63638"/>
                    <a:pt x="234" y="60182"/>
                    <a:pt x="0" y="56726"/>
                  </a:cubicBezTo>
                  <a:moveTo>
                    <a:pt x="5815" y="56819"/>
                  </a:moveTo>
                  <a:cubicBezTo>
                    <a:pt x="5441" y="60369"/>
                    <a:pt x="5115" y="63942"/>
                    <a:pt x="4811" y="67515"/>
                  </a:cubicBezTo>
                  <a:moveTo>
                    <a:pt x="1728" y="56749"/>
                  </a:moveTo>
                  <a:cubicBezTo>
                    <a:pt x="1728" y="60252"/>
                    <a:pt x="1845" y="63778"/>
                    <a:pt x="2009" y="67281"/>
                  </a:cubicBezTo>
                  <a:moveTo>
                    <a:pt x="3386" y="67561"/>
                  </a:moveTo>
                  <a:cubicBezTo>
                    <a:pt x="3573" y="63965"/>
                    <a:pt x="3760" y="60369"/>
                    <a:pt x="3900" y="56772"/>
                  </a:cubicBezTo>
                </a:path>
              </a:pathLst>
            </a:custGeom>
            <a:solidFill>
              <a:schemeClr val="lt2"/>
            </a:solidFill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1" name="Google Shape;960;p49"/>
            <p:cNvSpPr/>
            <p:nvPr/>
          </p:nvSpPr>
          <p:spPr>
            <a:xfrm>
              <a:off x="1714152" y="3871431"/>
              <a:ext cx="104349" cy="187339"/>
            </a:xfrm>
            <a:custGeom>
              <a:avLst/>
              <a:gdLst/>
              <a:ahLst/>
              <a:cxnLst/>
              <a:rect l="l" t="t" r="r" b="b"/>
              <a:pathLst>
                <a:path w="6532" h="11727" extrusionOk="0">
                  <a:moveTo>
                    <a:pt x="5209" y="0"/>
                  </a:moveTo>
                  <a:cubicBezTo>
                    <a:pt x="5066" y="0"/>
                    <a:pt x="4923" y="26"/>
                    <a:pt x="4788" y="79"/>
                  </a:cubicBezTo>
                  <a:cubicBezTo>
                    <a:pt x="4110" y="336"/>
                    <a:pt x="3877" y="1060"/>
                    <a:pt x="3737" y="1690"/>
                  </a:cubicBezTo>
                  <a:cubicBezTo>
                    <a:pt x="3480" y="3021"/>
                    <a:pt x="3643" y="4423"/>
                    <a:pt x="3643" y="5777"/>
                  </a:cubicBezTo>
                  <a:cubicBezTo>
                    <a:pt x="3690" y="6641"/>
                    <a:pt x="3620" y="7505"/>
                    <a:pt x="3457" y="8346"/>
                  </a:cubicBezTo>
                  <a:cubicBezTo>
                    <a:pt x="3386" y="8626"/>
                    <a:pt x="3316" y="8906"/>
                    <a:pt x="3200" y="9187"/>
                  </a:cubicBezTo>
                  <a:cubicBezTo>
                    <a:pt x="3106" y="9514"/>
                    <a:pt x="2966" y="9817"/>
                    <a:pt x="2779" y="10097"/>
                  </a:cubicBezTo>
                  <a:cubicBezTo>
                    <a:pt x="2592" y="10494"/>
                    <a:pt x="2219" y="10728"/>
                    <a:pt x="1798" y="10751"/>
                  </a:cubicBezTo>
                  <a:cubicBezTo>
                    <a:pt x="1565" y="10635"/>
                    <a:pt x="1355" y="10471"/>
                    <a:pt x="1191" y="10261"/>
                  </a:cubicBezTo>
                  <a:cubicBezTo>
                    <a:pt x="1145" y="10097"/>
                    <a:pt x="1121" y="9934"/>
                    <a:pt x="1098" y="9770"/>
                  </a:cubicBezTo>
                  <a:cubicBezTo>
                    <a:pt x="1069" y="9641"/>
                    <a:pt x="943" y="9574"/>
                    <a:pt x="812" y="9574"/>
                  </a:cubicBezTo>
                  <a:cubicBezTo>
                    <a:pt x="730" y="9574"/>
                    <a:pt x="647" y="9600"/>
                    <a:pt x="584" y="9654"/>
                  </a:cubicBezTo>
                  <a:cubicBezTo>
                    <a:pt x="47" y="10051"/>
                    <a:pt x="0" y="10845"/>
                    <a:pt x="491" y="11312"/>
                  </a:cubicBezTo>
                  <a:lnTo>
                    <a:pt x="537" y="11335"/>
                  </a:lnTo>
                  <a:cubicBezTo>
                    <a:pt x="789" y="11587"/>
                    <a:pt x="1138" y="11727"/>
                    <a:pt x="1490" y="11727"/>
                  </a:cubicBezTo>
                  <a:cubicBezTo>
                    <a:pt x="1562" y="11727"/>
                    <a:pt x="1634" y="11721"/>
                    <a:pt x="1705" y="11709"/>
                  </a:cubicBezTo>
                  <a:cubicBezTo>
                    <a:pt x="2102" y="11639"/>
                    <a:pt x="2476" y="11452"/>
                    <a:pt x="2756" y="11148"/>
                  </a:cubicBezTo>
                  <a:cubicBezTo>
                    <a:pt x="2873" y="11055"/>
                    <a:pt x="2989" y="10938"/>
                    <a:pt x="3083" y="10821"/>
                  </a:cubicBezTo>
                  <a:cubicBezTo>
                    <a:pt x="4017" y="9747"/>
                    <a:pt x="4227" y="8229"/>
                    <a:pt x="4251" y="6898"/>
                  </a:cubicBezTo>
                  <a:lnTo>
                    <a:pt x="4251" y="6594"/>
                  </a:lnTo>
                  <a:lnTo>
                    <a:pt x="4251" y="6011"/>
                  </a:lnTo>
                  <a:cubicBezTo>
                    <a:pt x="4251" y="5217"/>
                    <a:pt x="4204" y="4399"/>
                    <a:pt x="4204" y="3605"/>
                  </a:cubicBezTo>
                  <a:lnTo>
                    <a:pt x="4204" y="3488"/>
                  </a:lnTo>
                  <a:cubicBezTo>
                    <a:pt x="4274" y="2321"/>
                    <a:pt x="4461" y="1223"/>
                    <a:pt x="4928" y="826"/>
                  </a:cubicBezTo>
                  <a:cubicBezTo>
                    <a:pt x="4968" y="907"/>
                    <a:pt x="5062" y="971"/>
                    <a:pt x="5162" y="971"/>
                  </a:cubicBezTo>
                  <a:cubicBezTo>
                    <a:pt x="5177" y="971"/>
                    <a:pt x="5193" y="969"/>
                    <a:pt x="5208" y="966"/>
                  </a:cubicBezTo>
                  <a:cubicBezTo>
                    <a:pt x="5253" y="1302"/>
                    <a:pt x="5533" y="1552"/>
                    <a:pt x="5864" y="1552"/>
                  </a:cubicBezTo>
                  <a:cubicBezTo>
                    <a:pt x="5879" y="1552"/>
                    <a:pt x="5894" y="1551"/>
                    <a:pt x="5909" y="1550"/>
                  </a:cubicBezTo>
                  <a:cubicBezTo>
                    <a:pt x="5930" y="1553"/>
                    <a:pt x="5951" y="1554"/>
                    <a:pt x="5972" y="1554"/>
                  </a:cubicBezTo>
                  <a:cubicBezTo>
                    <a:pt x="6310" y="1554"/>
                    <a:pt x="6531" y="1203"/>
                    <a:pt x="6399" y="873"/>
                  </a:cubicBezTo>
                  <a:lnTo>
                    <a:pt x="6399" y="873"/>
                  </a:lnTo>
                  <a:lnTo>
                    <a:pt x="6376" y="896"/>
                  </a:lnTo>
                  <a:cubicBezTo>
                    <a:pt x="6352" y="803"/>
                    <a:pt x="6259" y="686"/>
                    <a:pt x="6306" y="569"/>
                  </a:cubicBezTo>
                  <a:cubicBezTo>
                    <a:pt x="6346" y="448"/>
                    <a:pt x="6211" y="327"/>
                    <a:pt x="6084" y="327"/>
                  </a:cubicBezTo>
                  <a:cubicBezTo>
                    <a:pt x="6064" y="327"/>
                    <a:pt x="6044" y="330"/>
                    <a:pt x="6025" y="336"/>
                  </a:cubicBezTo>
                  <a:cubicBezTo>
                    <a:pt x="5804" y="114"/>
                    <a:pt x="5508" y="0"/>
                    <a:pt x="5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2" name="Google Shape;961;p49"/>
            <p:cNvSpPr/>
            <p:nvPr/>
          </p:nvSpPr>
          <p:spPr>
            <a:xfrm>
              <a:off x="1939097" y="3872262"/>
              <a:ext cx="103358" cy="188968"/>
            </a:xfrm>
            <a:custGeom>
              <a:avLst/>
              <a:gdLst/>
              <a:ahLst/>
              <a:cxnLst/>
              <a:rect l="l" t="t" r="r" b="b"/>
              <a:pathLst>
                <a:path w="6470" h="11829" extrusionOk="0">
                  <a:moveTo>
                    <a:pt x="1279" y="1"/>
                  </a:moveTo>
                  <a:cubicBezTo>
                    <a:pt x="983" y="1"/>
                    <a:pt x="696" y="109"/>
                    <a:pt x="467" y="307"/>
                  </a:cubicBezTo>
                  <a:cubicBezTo>
                    <a:pt x="445" y="301"/>
                    <a:pt x="423" y="298"/>
                    <a:pt x="401" y="298"/>
                  </a:cubicBezTo>
                  <a:cubicBezTo>
                    <a:pt x="258" y="298"/>
                    <a:pt x="123" y="419"/>
                    <a:pt x="164" y="541"/>
                  </a:cubicBezTo>
                  <a:cubicBezTo>
                    <a:pt x="210" y="657"/>
                    <a:pt x="94" y="774"/>
                    <a:pt x="70" y="868"/>
                  </a:cubicBezTo>
                  <a:cubicBezTo>
                    <a:pt x="24" y="961"/>
                    <a:pt x="0" y="1078"/>
                    <a:pt x="24" y="1171"/>
                  </a:cubicBezTo>
                  <a:cubicBezTo>
                    <a:pt x="94" y="1405"/>
                    <a:pt x="304" y="1545"/>
                    <a:pt x="537" y="1545"/>
                  </a:cubicBezTo>
                  <a:cubicBezTo>
                    <a:pt x="555" y="1546"/>
                    <a:pt x="572" y="1546"/>
                    <a:pt x="589" y="1546"/>
                  </a:cubicBezTo>
                  <a:cubicBezTo>
                    <a:pt x="941" y="1546"/>
                    <a:pt x="1240" y="1319"/>
                    <a:pt x="1285" y="984"/>
                  </a:cubicBezTo>
                  <a:cubicBezTo>
                    <a:pt x="1401" y="984"/>
                    <a:pt x="1518" y="938"/>
                    <a:pt x="1588" y="821"/>
                  </a:cubicBezTo>
                  <a:cubicBezTo>
                    <a:pt x="2055" y="1241"/>
                    <a:pt x="2219" y="2339"/>
                    <a:pt x="2242" y="3507"/>
                  </a:cubicBezTo>
                  <a:lnTo>
                    <a:pt x="2242" y="3623"/>
                  </a:lnTo>
                  <a:cubicBezTo>
                    <a:pt x="2219" y="4441"/>
                    <a:pt x="2149" y="5235"/>
                    <a:pt x="2125" y="6052"/>
                  </a:cubicBezTo>
                  <a:lnTo>
                    <a:pt x="2125" y="6636"/>
                  </a:lnTo>
                  <a:lnTo>
                    <a:pt x="2125" y="6916"/>
                  </a:lnTo>
                  <a:cubicBezTo>
                    <a:pt x="2102" y="8247"/>
                    <a:pt x="2289" y="9789"/>
                    <a:pt x="3200" y="10886"/>
                  </a:cubicBezTo>
                  <a:cubicBezTo>
                    <a:pt x="3316" y="11003"/>
                    <a:pt x="3433" y="11120"/>
                    <a:pt x="3550" y="11213"/>
                  </a:cubicBezTo>
                  <a:cubicBezTo>
                    <a:pt x="3830" y="11517"/>
                    <a:pt x="4204" y="11727"/>
                    <a:pt x="4624" y="11797"/>
                  </a:cubicBezTo>
                  <a:cubicBezTo>
                    <a:pt x="4724" y="11818"/>
                    <a:pt x="4824" y="11828"/>
                    <a:pt x="4923" y="11828"/>
                  </a:cubicBezTo>
                  <a:cubicBezTo>
                    <a:pt x="5263" y="11828"/>
                    <a:pt x="5590" y="11705"/>
                    <a:pt x="5862" y="11470"/>
                  </a:cubicBezTo>
                  <a:lnTo>
                    <a:pt x="5909" y="11447"/>
                  </a:lnTo>
                  <a:cubicBezTo>
                    <a:pt x="6469" y="10956"/>
                    <a:pt x="6376" y="10232"/>
                    <a:pt x="5839" y="9789"/>
                  </a:cubicBezTo>
                  <a:cubicBezTo>
                    <a:pt x="5782" y="9732"/>
                    <a:pt x="5694" y="9702"/>
                    <a:pt x="5607" y="9702"/>
                  </a:cubicBezTo>
                  <a:cubicBezTo>
                    <a:pt x="5480" y="9702"/>
                    <a:pt x="5353" y="9766"/>
                    <a:pt x="5325" y="9905"/>
                  </a:cubicBezTo>
                  <a:cubicBezTo>
                    <a:pt x="5301" y="10069"/>
                    <a:pt x="5255" y="10209"/>
                    <a:pt x="5208" y="10372"/>
                  </a:cubicBezTo>
                  <a:cubicBezTo>
                    <a:pt x="5021" y="10583"/>
                    <a:pt x="4811" y="10746"/>
                    <a:pt x="4554" y="10863"/>
                  </a:cubicBezTo>
                  <a:cubicBezTo>
                    <a:pt x="4110" y="10839"/>
                    <a:pt x="3737" y="10559"/>
                    <a:pt x="3550" y="10162"/>
                  </a:cubicBezTo>
                  <a:cubicBezTo>
                    <a:pt x="3363" y="9882"/>
                    <a:pt x="3223" y="9578"/>
                    <a:pt x="3130" y="9251"/>
                  </a:cubicBezTo>
                  <a:cubicBezTo>
                    <a:pt x="3036" y="8971"/>
                    <a:pt x="2966" y="8691"/>
                    <a:pt x="2919" y="8411"/>
                  </a:cubicBezTo>
                  <a:cubicBezTo>
                    <a:pt x="2756" y="7547"/>
                    <a:pt x="2709" y="6683"/>
                    <a:pt x="2779" y="5819"/>
                  </a:cubicBezTo>
                  <a:cubicBezTo>
                    <a:pt x="2803" y="4464"/>
                    <a:pt x="3036" y="3086"/>
                    <a:pt x="2803" y="1732"/>
                  </a:cubicBezTo>
                  <a:cubicBezTo>
                    <a:pt x="2709" y="1101"/>
                    <a:pt x="2476" y="377"/>
                    <a:pt x="1752" y="97"/>
                  </a:cubicBezTo>
                  <a:cubicBezTo>
                    <a:pt x="1597" y="32"/>
                    <a:pt x="1437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3" name="Google Shape;962;p49"/>
            <p:cNvSpPr/>
            <p:nvPr/>
          </p:nvSpPr>
          <p:spPr>
            <a:xfrm>
              <a:off x="1843972" y="3001315"/>
              <a:ext cx="85818" cy="165245"/>
            </a:xfrm>
            <a:custGeom>
              <a:avLst/>
              <a:gdLst/>
              <a:ahLst/>
              <a:cxnLst/>
              <a:rect l="l" t="t" r="r" b="b"/>
              <a:pathLst>
                <a:path w="5372" h="10344" extrusionOk="0">
                  <a:moveTo>
                    <a:pt x="2868" y="1"/>
                  </a:moveTo>
                  <a:cubicBezTo>
                    <a:pt x="2662" y="1"/>
                    <a:pt x="2448" y="24"/>
                    <a:pt x="2282" y="24"/>
                  </a:cubicBezTo>
                  <a:cubicBezTo>
                    <a:pt x="2251" y="24"/>
                    <a:pt x="2222" y="23"/>
                    <a:pt x="2195" y="21"/>
                  </a:cubicBezTo>
                  <a:cubicBezTo>
                    <a:pt x="2125" y="45"/>
                    <a:pt x="2055" y="68"/>
                    <a:pt x="2009" y="91"/>
                  </a:cubicBezTo>
                  <a:cubicBezTo>
                    <a:pt x="1588" y="418"/>
                    <a:pt x="1448" y="1399"/>
                    <a:pt x="1378" y="2286"/>
                  </a:cubicBezTo>
                  <a:cubicBezTo>
                    <a:pt x="1355" y="2310"/>
                    <a:pt x="1331" y="2357"/>
                    <a:pt x="1308" y="2380"/>
                  </a:cubicBezTo>
                  <a:cubicBezTo>
                    <a:pt x="1168" y="2403"/>
                    <a:pt x="1028" y="2497"/>
                    <a:pt x="934" y="2613"/>
                  </a:cubicBezTo>
                  <a:cubicBezTo>
                    <a:pt x="864" y="2730"/>
                    <a:pt x="794" y="2847"/>
                    <a:pt x="771" y="2987"/>
                  </a:cubicBezTo>
                  <a:cubicBezTo>
                    <a:pt x="304" y="2987"/>
                    <a:pt x="94" y="3454"/>
                    <a:pt x="47" y="3828"/>
                  </a:cubicBezTo>
                  <a:cubicBezTo>
                    <a:pt x="0" y="3991"/>
                    <a:pt x="47" y="4178"/>
                    <a:pt x="187" y="4318"/>
                  </a:cubicBezTo>
                  <a:cubicBezTo>
                    <a:pt x="257" y="4412"/>
                    <a:pt x="397" y="4458"/>
                    <a:pt x="514" y="4458"/>
                  </a:cubicBezTo>
                  <a:cubicBezTo>
                    <a:pt x="537" y="4552"/>
                    <a:pt x="561" y="4645"/>
                    <a:pt x="584" y="4739"/>
                  </a:cubicBezTo>
                  <a:cubicBezTo>
                    <a:pt x="654" y="4902"/>
                    <a:pt x="747" y="5019"/>
                    <a:pt x="888" y="5112"/>
                  </a:cubicBezTo>
                  <a:cubicBezTo>
                    <a:pt x="911" y="5159"/>
                    <a:pt x="958" y="5206"/>
                    <a:pt x="1028" y="5252"/>
                  </a:cubicBezTo>
                  <a:cubicBezTo>
                    <a:pt x="1074" y="5299"/>
                    <a:pt x="1144" y="5346"/>
                    <a:pt x="1238" y="5369"/>
                  </a:cubicBezTo>
                  <a:cubicBezTo>
                    <a:pt x="1168" y="6070"/>
                    <a:pt x="1074" y="6794"/>
                    <a:pt x="934" y="7518"/>
                  </a:cubicBezTo>
                  <a:cubicBezTo>
                    <a:pt x="911" y="7938"/>
                    <a:pt x="888" y="8382"/>
                    <a:pt x="841" y="8802"/>
                  </a:cubicBezTo>
                  <a:cubicBezTo>
                    <a:pt x="794" y="9292"/>
                    <a:pt x="747" y="9783"/>
                    <a:pt x="701" y="10273"/>
                  </a:cubicBezTo>
                  <a:lnTo>
                    <a:pt x="4718" y="10343"/>
                  </a:lnTo>
                  <a:cubicBezTo>
                    <a:pt x="4414" y="8755"/>
                    <a:pt x="4297" y="7121"/>
                    <a:pt x="4134" y="5509"/>
                  </a:cubicBezTo>
                  <a:cubicBezTo>
                    <a:pt x="4134" y="5449"/>
                    <a:pt x="4169" y="5388"/>
                    <a:pt x="4239" y="5388"/>
                  </a:cubicBezTo>
                  <a:cubicBezTo>
                    <a:pt x="4250" y="5388"/>
                    <a:pt x="4261" y="5389"/>
                    <a:pt x="4274" y="5392"/>
                  </a:cubicBezTo>
                  <a:lnTo>
                    <a:pt x="4414" y="5392"/>
                  </a:lnTo>
                  <a:cubicBezTo>
                    <a:pt x="4741" y="5229"/>
                    <a:pt x="4881" y="4809"/>
                    <a:pt x="4904" y="4318"/>
                  </a:cubicBezTo>
                  <a:cubicBezTo>
                    <a:pt x="5161" y="4225"/>
                    <a:pt x="5348" y="3968"/>
                    <a:pt x="5371" y="3664"/>
                  </a:cubicBezTo>
                  <a:cubicBezTo>
                    <a:pt x="5348" y="3337"/>
                    <a:pt x="5091" y="3080"/>
                    <a:pt x="4764" y="3034"/>
                  </a:cubicBezTo>
                  <a:lnTo>
                    <a:pt x="4764" y="2964"/>
                  </a:lnTo>
                  <a:cubicBezTo>
                    <a:pt x="4694" y="2683"/>
                    <a:pt x="4554" y="2263"/>
                    <a:pt x="4204" y="2193"/>
                  </a:cubicBezTo>
                  <a:cubicBezTo>
                    <a:pt x="4165" y="2180"/>
                    <a:pt x="4125" y="2174"/>
                    <a:pt x="4087" y="2174"/>
                  </a:cubicBezTo>
                  <a:cubicBezTo>
                    <a:pt x="3989" y="2174"/>
                    <a:pt x="3897" y="2213"/>
                    <a:pt x="3830" y="2263"/>
                  </a:cubicBezTo>
                  <a:cubicBezTo>
                    <a:pt x="3783" y="1960"/>
                    <a:pt x="3737" y="1633"/>
                    <a:pt x="3690" y="1306"/>
                  </a:cubicBezTo>
                  <a:cubicBezTo>
                    <a:pt x="3643" y="932"/>
                    <a:pt x="3783" y="418"/>
                    <a:pt x="3433" y="138"/>
                  </a:cubicBezTo>
                  <a:cubicBezTo>
                    <a:pt x="3300" y="27"/>
                    <a:pt x="3089" y="1"/>
                    <a:pt x="2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  <p:sp>
          <p:nvSpPr>
            <p:cNvPr id="44" name="Google Shape;963;p49"/>
            <p:cNvSpPr/>
            <p:nvPr/>
          </p:nvSpPr>
          <p:spPr>
            <a:xfrm>
              <a:off x="1801433" y="4031231"/>
              <a:ext cx="149254" cy="25001"/>
            </a:xfrm>
            <a:custGeom>
              <a:avLst/>
              <a:gdLst/>
              <a:ahLst/>
              <a:cxnLst/>
              <a:rect l="l" t="t" r="r" b="b"/>
              <a:pathLst>
                <a:path w="9343" h="1565" extrusionOk="0">
                  <a:moveTo>
                    <a:pt x="9342" y="0"/>
                  </a:moveTo>
                  <a:lnTo>
                    <a:pt x="24" y="117"/>
                  </a:lnTo>
                  <a:lnTo>
                    <a:pt x="1" y="1425"/>
                  </a:lnTo>
                  <a:lnTo>
                    <a:pt x="9319" y="1565"/>
                  </a:lnTo>
                  <a:lnTo>
                    <a:pt x="93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srgbClr val="F77A7D"/>
                </a:solidFill>
              </a:endParaRPr>
            </a:p>
          </p:txBody>
        </p:sp>
      </p:grpSp>
      <p:grpSp>
        <p:nvGrpSpPr>
          <p:cNvPr id="47" name="Google Shape;969;p49"/>
          <p:cNvGrpSpPr/>
          <p:nvPr/>
        </p:nvGrpSpPr>
        <p:grpSpPr>
          <a:xfrm rot="21194428">
            <a:off x="4810037" y="5191877"/>
            <a:ext cx="1732317" cy="1044428"/>
            <a:chOff x="6593535" y="3833622"/>
            <a:chExt cx="1324517" cy="656488"/>
          </a:xfrm>
        </p:grpSpPr>
        <p:grpSp>
          <p:nvGrpSpPr>
            <p:cNvPr id="48" name="Google Shape;970;p49"/>
            <p:cNvGrpSpPr/>
            <p:nvPr/>
          </p:nvGrpSpPr>
          <p:grpSpPr>
            <a:xfrm>
              <a:off x="6593535" y="3868796"/>
              <a:ext cx="240044" cy="621313"/>
              <a:chOff x="6593535" y="3868796"/>
              <a:chExt cx="240044" cy="621313"/>
            </a:xfrm>
          </p:grpSpPr>
          <p:sp>
            <p:nvSpPr>
              <p:cNvPr id="55" name="Google Shape;971;p49"/>
              <p:cNvSpPr/>
              <p:nvPr/>
            </p:nvSpPr>
            <p:spPr>
              <a:xfrm rot="306375">
                <a:off x="6620287" y="3874982"/>
                <a:ext cx="166120" cy="608942"/>
              </a:xfrm>
              <a:custGeom>
                <a:avLst/>
                <a:gdLst/>
                <a:ahLst/>
                <a:cxnLst/>
                <a:rect l="l" t="t" r="r" b="b"/>
                <a:pathLst>
                  <a:path w="6645" h="33280" extrusionOk="0">
                    <a:moveTo>
                      <a:pt x="6195" y="1"/>
                    </a:moveTo>
                    <a:cubicBezTo>
                      <a:pt x="5961" y="1"/>
                      <a:pt x="5710" y="153"/>
                      <a:pt x="5675" y="456"/>
                    </a:cubicBezTo>
                    <a:cubicBezTo>
                      <a:pt x="4858" y="6645"/>
                      <a:pt x="3900" y="12810"/>
                      <a:pt x="2779" y="18952"/>
                    </a:cubicBezTo>
                    <a:cubicBezTo>
                      <a:pt x="2289" y="21731"/>
                      <a:pt x="1728" y="24533"/>
                      <a:pt x="1168" y="27312"/>
                    </a:cubicBezTo>
                    <a:cubicBezTo>
                      <a:pt x="864" y="28760"/>
                      <a:pt x="467" y="30232"/>
                      <a:pt x="210" y="31679"/>
                    </a:cubicBezTo>
                    <a:cubicBezTo>
                      <a:pt x="117" y="32240"/>
                      <a:pt x="0" y="32544"/>
                      <a:pt x="280" y="33034"/>
                    </a:cubicBezTo>
                    <a:cubicBezTo>
                      <a:pt x="377" y="33189"/>
                      <a:pt x="538" y="33279"/>
                      <a:pt x="710" y="33279"/>
                    </a:cubicBezTo>
                    <a:cubicBezTo>
                      <a:pt x="745" y="33279"/>
                      <a:pt x="781" y="33276"/>
                      <a:pt x="818" y="33268"/>
                    </a:cubicBezTo>
                    <a:cubicBezTo>
                      <a:pt x="1144" y="33174"/>
                      <a:pt x="1238" y="33057"/>
                      <a:pt x="1355" y="32730"/>
                    </a:cubicBezTo>
                    <a:cubicBezTo>
                      <a:pt x="1425" y="32520"/>
                      <a:pt x="1331" y="32310"/>
                      <a:pt x="1144" y="32193"/>
                    </a:cubicBezTo>
                    <a:lnTo>
                      <a:pt x="1051" y="32123"/>
                    </a:lnTo>
                    <a:cubicBezTo>
                      <a:pt x="1004" y="32100"/>
                      <a:pt x="958" y="32077"/>
                      <a:pt x="911" y="32077"/>
                    </a:cubicBezTo>
                    <a:cubicBezTo>
                      <a:pt x="1261" y="30862"/>
                      <a:pt x="1775" y="28807"/>
                      <a:pt x="1868" y="28433"/>
                    </a:cubicBezTo>
                    <a:cubicBezTo>
                      <a:pt x="2149" y="27102"/>
                      <a:pt x="2429" y="25794"/>
                      <a:pt x="2686" y="24463"/>
                    </a:cubicBezTo>
                    <a:cubicBezTo>
                      <a:pt x="3246" y="21684"/>
                      <a:pt x="3760" y="18882"/>
                      <a:pt x="4250" y="16080"/>
                    </a:cubicBezTo>
                    <a:cubicBezTo>
                      <a:pt x="5138" y="10895"/>
                      <a:pt x="5932" y="5687"/>
                      <a:pt x="6609" y="456"/>
                    </a:cubicBezTo>
                    <a:cubicBezTo>
                      <a:pt x="6644" y="153"/>
                      <a:pt x="6428" y="1"/>
                      <a:pt x="6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6" name="Google Shape;972;p49"/>
              <p:cNvSpPr/>
              <p:nvPr/>
            </p:nvSpPr>
            <p:spPr>
              <a:xfrm rot="306375">
                <a:off x="6760189" y="3880602"/>
                <a:ext cx="70898" cy="59173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367" extrusionOk="0">
                    <a:moveTo>
                      <a:pt x="1488" y="0"/>
                    </a:moveTo>
                    <a:cubicBezTo>
                      <a:pt x="1383" y="0"/>
                      <a:pt x="1276" y="15"/>
                      <a:pt x="1168" y="46"/>
                    </a:cubicBezTo>
                    <a:cubicBezTo>
                      <a:pt x="280" y="350"/>
                      <a:pt x="0" y="1657"/>
                      <a:pt x="841" y="2195"/>
                    </a:cubicBezTo>
                    <a:cubicBezTo>
                      <a:pt x="1031" y="2311"/>
                      <a:pt x="1241" y="2367"/>
                      <a:pt x="1448" y="2367"/>
                    </a:cubicBezTo>
                    <a:cubicBezTo>
                      <a:pt x="1902" y="2367"/>
                      <a:pt x="2338" y="2100"/>
                      <a:pt x="2499" y="1634"/>
                    </a:cubicBezTo>
                    <a:cubicBezTo>
                      <a:pt x="2522" y="1587"/>
                      <a:pt x="2546" y="1564"/>
                      <a:pt x="2569" y="1517"/>
                    </a:cubicBezTo>
                    <a:cubicBezTo>
                      <a:pt x="2835" y="759"/>
                      <a:pt x="2238" y="0"/>
                      <a:pt x="14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grpSp>
          <p:nvGrpSpPr>
            <p:cNvPr id="49" name="Google Shape;973;p49"/>
            <p:cNvGrpSpPr/>
            <p:nvPr/>
          </p:nvGrpSpPr>
          <p:grpSpPr>
            <a:xfrm>
              <a:off x="7651916" y="3833622"/>
              <a:ext cx="266137" cy="640768"/>
              <a:chOff x="7651916" y="3833622"/>
              <a:chExt cx="266137" cy="640768"/>
            </a:xfrm>
          </p:grpSpPr>
          <p:sp>
            <p:nvSpPr>
              <p:cNvPr id="53" name="Google Shape;974;p49"/>
              <p:cNvSpPr/>
              <p:nvPr/>
            </p:nvSpPr>
            <p:spPr>
              <a:xfrm rot="-833920">
                <a:off x="7756053" y="3848464"/>
                <a:ext cx="88298" cy="624461"/>
              </a:xfrm>
              <a:custGeom>
                <a:avLst/>
                <a:gdLst/>
                <a:ahLst/>
                <a:cxnLst/>
                <a:rect l="l" t="t" r="r" b="b"/>
                <a:pathLst>
                  <a:path w="3532" h="34127" extrusionOk="0">
                    <a:moveTo>
                      <a:pt x="576" y="1"/>
                    </a:moveTo>
                    <a:cubicBezTo>
                      <a:pt x="306" y="1"/>
                      <a:pt x="1" y="223"/>
                      <a:pt x="28" y="568"/>
                    </a:cubicBezTo>
                    <a:cubicBezTo>
                      <a:pt x="729" y="6873"/>
                      <a:pt x="1266" y="13178"/>
                      <a:pt x="1616" y="19484"/>
                    </a:cubicBezTo>
                    <a:cubicBezTo>
                      <a:pt x="1803" y="22356"/>
                      <a:pt x="1920" y="25252"/>
                      <a:pt x="2013" y="28124"/>
                    </a:cubicBezTo>
                    <a:cubicBezTo>
                      <a:pt x="2060" y="29642"/>
                      <a:pt x="2037" y="31160"/>
                      <a:pt x="2153" y="32678"/>
                    </a:cubicBezTo>
                    <a:cubicBezTo>
                      <a:pt x="2177" y="33262"/>
                      <a:pt x="2130" y="33566"/>
                      <a:pt x="2527" y="33963"/>
                    </a:cubicBezTo>
                    <a:cubicBezTo>
                      <a:pt x="2619" y="34070"/>
                      <a:pt x="2751" y="34127"/>
                      <a:pt x="2884" y="34127"/>
                    </a:cubicBezTo>
                    <a:cubicBezTo>
                      <a:pt x="2954" y="34127"/>
                      <a:pt x="3023" y="34111"/>
                      <a:pt x="3088" y="34079"/>
                    </a:cubicBezTo>
                    <a:cubicBezTo>
                      <a:pt x="3344" y="33963"/>
                      <a:pt x="3531" y="33706"/>
                      <a:pt x="3508" y="33425"/>
                    </a:cubicBezTo>
                    <a:cubicBezTo>
                      <a:pt x="3508" y="33215"/>
                      <a:pt x="3391" y="33005"/>
                      <a:pt x="3181" y="32958"/>
                    </a:cubicBezTo>
                    <a:lnTo>
                      <a:pt x="3064" y="32912"/>
                    </a:lnTo>
                    <a:cubicBezTo>
                      <a:pt x="3017" y="32888"/>
                      <a:pt x="2971" y="32865"/>
                      <a:pt x="2901" y="32865"/>
                    </a:cubicBezTo>
                    <a:cubicBezTo>
                      <a:pt x="2971" y="31604"/>
                      <a:pt x="3017" y="29455"/>
                      <a:pt x="2994" y="29058"/>
                    </a:cubicBezTo>
                    <a:cubicBezTo>
                      <a:pt x="2947" y="27704"/>
                      <a:pt x="2901" y="26326"/>
                      <a:pt x="2854" y="24972"/>
                    </a:cubicBezTo>
                    <a:cubicBezTo>
                      <a:pt x="2714" y="22099"/>
                      <a:pt x="2574" y="19203"/>
                      <a:pt x="2387" y="16331"/>
                    </a:cubicBezTo>
                    <a:cubicBezTo>
                      <a:pt x="2013" y="11006"/>
                      <a:pt x="1546" y="5682"/>
                      <a:pt x="962" y="357"/>
                    </a:cubicBezTo>
                    <a:cubicBezTo>
                      <a:pt x="934" y="108"/>
                      <a:pt x="763" y="1"/>
                      <a:pt x="5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4" name="Google Shape;975;p49"/>
              <p:cNvSpPr/>
              <p:nvPr/>
            </p:nvSpPr>
            <p:spPr>
              <a:xfrm rot="-833920">
                <a:off x="7658167" y="3840603"/>
                <a:ext cx="65449" cy="60024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401" extrusionOk="0">
                    <a:moveTo>
                      <a:pt x="1407" y="1"/>
                    </a:moveTo>
                    <a:cubicBezTo>
                      <a:pt x="1212" y="1"/>
                      <a:pt x="1010" y="53"/>
                      <a:pt x="818" y="168"/>
                    </a:cubicBezTo>
                    <a:cubicBezTo>
                      <a:pt x="1" y="658"/>
                      <a:pt x="47" y="2013"/>
                      <a:pt x="1005" y="2340"/>
                    </a:cubicBezTo>
                    <a:cubicBezTo>
                      <a:pt x="1124" y="2381"/>
                      <a:pt x="1246" y="2400"/>
                      <a:pt x="1366" y="2400"/>
                    </a:cubicBezTo>
                    <a:cubicBezTo>
                      <a:pt x="1925" y="2400"/>
                      <a:pt x="2442" y="1978"/>
                      <a:pt x="2499" y="1382"/>
                    </a:cubicBezTo>
                    <a:cubicBezTo>
                      <a:pt x="2523" y="1359"/>
                      <a:pt x="2523" y="1312"/>
                      <a:pt x="2546" y="1289"/>
                    </a:cubicBezTo>
                    <a:cubicBezTo>
                      <a:pt x="2618" y="556"/>
                      <a:pt x="2046" y="1"/>
                      <a:pt x="14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  <p:grpSp>
          <p:nvGrpSpPr>
            <p:cNvPr id="50" name="Google Shape;976;p49"/>
            <p:cNvGrpSpPr/>
            <p:nvPr/>
          </p:nvGrpSpPr>
          <p:grpSpPr>
            <a:xfrm>
              <a:off x="6870113" y="3931415"/>
              <a:ext cx="798700" cy="440225"/>
              <a:chOff x="6870113" y="3931415"/>
              <a:chExt cx="798700" cy="440225"/>
            </a:xfrm>
          </p:grpSpPr>
          <p:sp>
            <p:nvSpPr>
              <p:cNvPr id="51" name="Google Shape;977;p49"/>
              <p:cNvSpPr/>
              <p:nvPr/>
            </p:nvSpPr>
            <p:spPr>
              <a:xfrm>
                <a:off x="6875363" y="3949765"/>
                <a:ext cx="793450" cy="406125"/>
              </a:xfrm>
              <a:custGeom>
                <a:avLst/>
                <a:gdLst/>
                <a:ahLst/>
                <a:cxnLst/>
                <a:rect l="l" t="t" r="r" b="b"/>
                <a:pathLst>
                  <a:path w="31738" h="16245" extrusionOk="0">
                    <a:moveTo>
                      <a:pt x="24899" y="0"/>
                    </a:moveTo>
                    <a:cubicBezTo>
                      <a:pt x="16596" y="0"/>
                      <a:pt x="8783" y="89"/>
                      <a:pt x="211" y="317"/>
                    </a:cubicBezTo>
                    <a:lnTo>
                      <a:pt x="1" y="551"/>
                    </a:lnTo>
                    <a:lnTo>
                      <a:pt x="258" y="15426"/>
                    </a:lnTo>
                    <a:cubicBezTo>
                      <a:pt x="258" y="15880"/>
                      <a:pt x="631" y="16245"/>
                      <a:pt x="1080" y="16245"/>
                    </a:cubicBezTo>
                    <a:cubicBezTo>
                      <a:pt x="1094" y="16245"/>
                      <a:pt x="1108" y="16245"/>
                      <a:pt x="1122" y="16244"/>
                    </a:cubicBezTo>
                    <a:lnTo>
                      <a:pt x="31037" y="15100"/>
                    </a:lnTo>
                    <a:cubicBezTo>
                      <a:pt x="31434" y="15100"/>
                      <a:pt x="31738" y="14749"/>
                      <a:pt x="31691" y="14352"/>
                    </a:cubicBezTo>
                    <a:lnTo>
                      <a:pt x="30687" y="13"/>
                    </a:lnTo>
                    <a:cubicBezTo>
                      <a:pt x="28722" y="5"/>
                      <a:pt x="26798" y="0"/>
                      <a:pt x="248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  <p:sp>
            <p:nvSpPr>
              <p:cNvPr id="52" name="Google Shape;978;p49"/>
              <p:cNvSpPr/>
              <p:nvPr/>
            </p:nvSpPr>
            <p:spPr>
              <a:xfrm>
                <a:off x="6870113" y="3931415"/>
                <a:ext cx="792875" cy="440225"/>
              </a:xfrm>
              <a:custGeom>
                <a:avLst/>
                <a:gdLst/>
                <a:ahLst/>
                <a:cxnLst/>
                <a:rect l="l" t="t" r="r" b="b"/>
                <a:pathLst>
                  <a:path w="31715" h="17609" extrusionOk="0">
                    <a:moveTo>
                      <a:pt x="27370" y="0"/>
                    </a:moveTo>
                    <a:cubicBezTo>
                      <a:pt x="23354" y="47"/>
                      <a:pt x="19360" y="164"/>
                      <a:pt x="15344" y="234"/>
                    </a:cubicBezTo>
                    <a:lnTo>
                      <a:pt x="14947" y="234"/>
                    </a:lnTo>
                    <a:cubicBezTo>
                      <a:pt x="9972" y="420"/>
                      <a:pt x="4998" y="724"/>
                      <a:pt x="0" y="1121"/>
                    </a:cubicBezTo>
                    <a:cubicBezTo>
                      <a:pt x="0" y="1495"/>
                      <a:pt x="24" y="1868"/>
                      <a:pt x="24" y="2265"/>
                    </a:cubicBezTo>
                    <a:cubicBezTo>
                      <a:pt x="865" y="2265"/>
                      <a:pt x="1729" y="2219"/>
                      <a:pt x="2569" y="2172"/>
                    </a:cubicBezTo>
                    <a:cubicBezTo>
                      <a:pt x="3106" y="2172"/>
                      <a:pt x="3644" y="2125"/>
                      <a:pt x="4181" y="2079"/>
                    </a:cubicBezTo>
                    <a:lnTo>
                      <a:pt x="4181" y="2079"/>
                    </a:lnTo>
                    <a:cubicBezTo>
                      <a:pt x="3877" y="7240"/>
                      <a:pt x="3900" y="12424"/>
                      <a:pt x="4227" y="17608"/>
                    </a:cubicBezTo>
                    <a:lnTo>
                      <a:pt x="4975" y="17608"/>
                    </a:lnTo>
                    <a:cubicBezTo>
                      <a:pt x="5185" y="14969"/>
                      <a:pt x="5068" y="12261"/>
                      <a:pt x="5068" y="9598"/>
                    </a:cubicBezTo>
                    <a:cubicBezTo>
                      <a:pt x="5068" y="7076"/>
                      <a:pt x="5138" y="4531"/>
                      <a:pt x="5021" y="1985"/>
                    </a:cubicBezTo>
                    <a:cubicBezTo>
                      <a:pt x="5675" y="1915"/>
                      <a:pt x="6329" y="1822"/>
                      <a:pt x="6960" y="1775"/>
                    </a:cubicBezTo>
                    <a:cubicBezTo>
                      <a:pt x="9600" y="1602"/>
                      <a:pt x="12260" y="1469"/>
                      <a:pt x="14922" y="1469"/>
                    </a:cubicBezTo>
                    <a:cubicBezTo>
                      <a:pt x="15132" y="1469"/>
                      <a:pt x="15343" y="1470"/>
                      <a:pt x="15554" y="1471"/>
                    </a:cubicBezTo>
                    <a:lnTo>
                      <a:pt x="15647" y="1471"/>
                    </a:lnTo>
                    <a:cubicBezTo>
                      <a:pt x="15647" y="1495"/>
                      <a:pt x="15647" y="1518"/>
                      <a:pt x="15647" y="1541"/>
                    </a:cubicBezTo>
                    <a:cubicBezTo>
                      <a:pt x="16208" y="6656"/>
                      <a:pt x="16184" y="11887"/>
                      <a:pt x="16371" y="17025"/>
                    </a:cubicBezTo>
                    <a:lnTo>
                      <a:pt x="17235" y="16931"/>
                    </a:lnTo>
                    <a:cubicBezTo>
                      <a:pt x="17072" y="11793"/>
                      <a:pt x="17165" y="6516"/>
                      <a:pt x="16371" y="1448"/>
                    </a:cubicBezTo>
                    <a:cubicBezTo>
                      <a:pt x="18963" y="1448"/>
                      <a:pt x="21532" y="1355"/>
                      <a:pt x="24124" y="1285"/>
                    </a:cubicBezTo>
                    <a:cubicBezTo>
                      <a:pt x="25502" y="1238"/>
                      <a:pt x="26857" y="1191"/>
                      <a:pt x="28235" y="1191"/>
                    </a:cubicBezTo>
                    <a:cubicBezTo>
                      <a:pt x="28772" y="1191"/>
                      <a:pt x="27884" y="1121"/>
                      <a:pt x="28421" y="1098"/>
                    </a:cubicBezTo>
                    <a:lnTo>
                      <a:pt x="28421" y="1098"/>
                    </a:lnTo>
                    <a:cubicBezTo>
                      <a:pt x="28305" y="3807"/>
                      <a:pt x="28421" y="6539"/>
                      <a:pt x="28468" y="9225"/>
                    </a:cubicBezTo>
                    <a:cubicBezTo>
                      <a:pt x="28515" y="11607"/>
                      <a:pt x="28375" y="14082"/>
                      <a:pt x="28655" y="16441"/>
                    </a:cubicBezTo>
                    <a:cubicBezTo>
                      <a:pt x="28935" y="16417"/>
                      <a:pt x="29239" y="16417"/>
                      <a:pt x="29542" y="16417"/>
                    </a:cubicBezTo>
                    <a:cubicBezTo>
                      <a:pt x="29752" y="13849"/>
                      <a:pt x="29472" y="11140"/>
                      <a:pt x="29449" y="8594"/>
                    </a:cubicBezTo>
                    <a:cubicBezTo>
                      <a:pt x="29379" y="6095"/>
                      <a:pt x="29402" y="3596"/>
                      <a:pt x="29192" y="1098"/>
                    </a:cubicBezTo>
                    <a:cubicBezTo>
                      <a:pt x="29301" y="1098"/>
                      <a:pt x="30033" y="1118"/>
                      <a:pt x="30536" y="1118"/>
                    </a:cubicBezTo>
                    <a:cubicBezTo>
                      <a:pt x="30788" y="1118"/>
                      <a:pt x="30982" y="1113"/>
                      <a:pt x="31014" y="1098"/>
                    </a:cubicBezTo>
                    <a:lnTo>
                      <a:pt x="31270" y="1098"/>
                    </a:lnTo>
                    <a:cubicBezTo>
                      <a:pt x="31328" y="1117"/>
                      <a:pt x="31391" y="1128"/>
                      <a:pt x="31453" y="1128"/>
                    </a:cubicBezTo>
                    <a:cubicBezTo>
                      <a:pt x="31542" y="1128"/>
                      <a:pt x="31632" y="1106"/>
                      <a:pt x="31714" y="1051"/>
                    </a:cubicBezTo>
                    <a:cubicBezTo>
                      <a:pt x="31691" y="747"/>
                      <a:pt x="31667" y="444"/>
                      <a:pt x="31667" y="117"/>
                    </a:cubicBezTo>
                    <a:cubicBezTo>
                      <a:pt x="30243" y="47"/>
                      <a:pt x="28818" y="0"/>
                      <a:pt x="273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srgbClr val="F77A7D"/>
                  </a:solidFill>
                </a:endParaRPr>
              </a:p>
            </p:txBody>
          </p:sp>
        </p:grpSp>
      </p:grpSp>
      <p:grpSp>
        <p:nvGrpSpPr>
          <p:cNvPr id="71" name="Group 70"/>
          <p:cNvGrpSpPr/>
          <p:nvPr/>
        </p:nvGrpSpPr>
        <p:grpSpPr>
          <a:xfrm>
            <a:off x="5166185" y="3575535"/>
            <a:ext cx="2105526" cy="1082842"/>
            <a:chOff x="5975686" y="311182"/>
            <a:chExt cx="2105526" cy="1082842"/>
          </a:xfrm>
        </p:grpSpPr>
        <p:sp>
          <p:nvSpPr>
            <p:cNvPr id="72" name="Rounded Rectangle 71"/>
            <p:cNvSpPr/>
            <p:nvPr/>
          </p:nvSpPr>
          <p:spPr>
            <a:xfrm>
              <a:off x="5975686" y="311182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73" name="Picture 72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9849" y="521566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74" name="Group 73"/>
            <p:cNvGrpSpPr/>
            <p:nvPr/>
          </p:nvGrpSpPr>
          <p:grpSpPr>
            <a:xfrm>
              <a:off x="7100746" y="546525"/>
              <a:ext cx="696734" cy="696734"/>
              <a:chOff x="4400457" y="4591387"/>
              <a:chExt cx="696734" cy="696734"/>
            </a:xfrm>
          </p:grpSpPr>
          <p:pic>
            <p:nvPicPr>
              <p:cNvPr id="75" name="Picture 6" descr="Say Icon #1566 - Free Icons Library">
                <a:extLst>
                  <a:ext uri="{FF2B5EF4-FFF2-40B4-BE49-F238E27FC236}">
                    <a16:creationId xmlns:a16="http://schemas.microsoft.com/office/drawing/2014/main" id="{EDD622AB-EE07-4F4E-A65F-66B24E077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00457" y="4591387"/>
                <a:ext cx="696734" cy="6967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76" name="Oval 75"/>
              <p:cNvSpPr/>
              <p:nvPr/>
            </p:nvSpPr>
            <p:spPr>
              <a:xfrm>
                <a:off x="4496726" y="4654876"/>
                <a:ext cx="504196" cy="490410"/>
              </a:xfrm>
              <a:prstGeom prst="ellipse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7" name="Google Shape;8848;p65"/>
              <p:cNvGrpSpPr/>
              <p:nvPr/>
            </p:nvGrpSpPr>
            <p:grpSpPr>
              <a:xfrm>
                <a:off x="4543887" y="4691021"/>
                <a:ext cx="431117" cy="454265"/>
                <a:chOff x="-9089725" y="3180200"/>
                <a:chExt cx="353550" cy="351900"/>
              </a:xfrm>
              <a:solidFill>
                <a:sysClr val="windowText" lastClr="000000"/>
              </a:solidFill>
            </p:grpSpPr>
            <p:sp>
              <p:nvSpPr>
                <p:cNvPr id="78" name="Google Shape;8849;p65"/>
                <p:cNvSpPr/>
                <p:nvPr/>
              </p:nvSpPr>
              <p:spPr>
                <a:xfrm>
                  <a:off x="-9089725" y="3180200"/>
                  <a:ext cx="165425" cy="2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17" h="10012" extrusionOk="0">
                      <a:moveTo>
                        <a:pt x="2945" y="1"/>
                      </a:moveTo>
                      <a:cubicBezTo>
                        <a:pt x="2900" y="1"/>
                        <a:pt x="2854" y="8"/>
                        <a:pt x="2805" y="25"/>
                      </a:cubicBezTo>
                      <a:cubicBezTo>
                        <a:pt x="2647" y="56"/>
                        <a:pt x="2521" y="214"/>
                        <a:pt x="2521" y="434"/>
                      </a:cubicBezTo>
                      <a:lnTo>
                        <a:pt x="2521" y="6924"/>
                      </a:lnTo>
                      <a:cubicBezTo>
                        <a:pt x="2301" y="6767"/>
                        <a:pt x="2017" y="6704"/>
                        <a:pt x="1702" y="6704"/>
                      </a:cubicBezTo>
                      <a:cubicBezTo>
                        <a:pt x="788" y="6704"/>
                        <a:pt x="64" y="7428"/>
                        <a:pt x="64" y="8342"/>
                      </a:cubicBezTo>
                      <a:cubicBezTo>
                        <a:pt x="1" y="9256"/>
                        <a:pt x="757" y="10012"/>
                        <a:pt x="1671" y="10012"/>
                      </a:cubicBezTo>
                      <a:cubicBezTo>
                        <a:pt x="2584" y="10012"/>
                        <a:pt x="3309" y="9256"/>
                        <a:pt x="3309" y="8342"/>
                      </a:cubicBezTo>
                      <a:lnTo>
                        <a:pt x="3309" y="1820"/>
                      </a:lnTo>
                      <a:cubicBezTo>
                        <a:pt x="3907" y="2545"/>
                        <a:pt x="4632" y="3144"/>
                        <a:pt x="5294" y="3616"/>
                      </a:cubicBezTo>
                      <a:cubicBezTo>
                        <a:pt x="5609" y="3868"/>
                        <a:pt x="5798" y="4215"/>
                        <a:pt x="5798" y="4593"/>
                      </a:cubicBezTo>
                      <a:cubicBezTo>
                        <a:pt x="5798" y="5286"/>
                        <a:pt x="5262" y="5822"/>
                        <a:pt x="4537" y="5822"/>
                      </a:cubicBezTo>
                      <a:cubicBezTo>
                        <a:pt x="4317" y="5822"/>
                        <a:pt x="4159" y="6011"/>
                        <a:pt x="4159" y="6263"/>
                      </a:cubicBezTo>
                      <a:cubicBezTo>
                        <a:pt x="4159" y="6483"/>
                        <a:pt x="4348" y="6704"/>
                        <a:pt x="4537" y="6704"/>
                      </a:cubicBezTo>
                      <a:cubicBezTo>
                        <a:pt x="5672" y="6704"/>
                        <a:pt x="6617" y="5727"/>
                        <a:pt x="6617" y="4593"/>
                      </a:cubicBezTo>
                      <a:cubicBezTo>
                        <a:pt x="6617" y="3931"/>
                        <a:pt x="6302" y="3333"/>
                        <a:pt x="5798" y="2955"/>
                      </a:cubicBezTo>
                      <a:cubicBezTo>
                        <a:pt x="5042" y="2388"/>
                        <a:pt x="4317" y="1726"/>
                        <a:pt x="3750" y="907"/>
                      </a:cubicBezTo>
                      <a:lnTo>
                        <a:pt x="3277" y="182"/>
                      </a:lnTo>
                      <a:cubicBezTo>
                        <a:pt x="3184" y="65"/>
                        <a:pt x="3073" y="1"/>
                        <a:pt x="294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79" name="Google Shape;8850;p65"/>
                <p:cNvSpPr/>
                <p:nvPr/>
              </p:nvSpPr>
              <p:spPr>
                <a:xfrm>
                  <a:off x="-8965275" y="3264575"/>
                  <a:ext cx="229100" cy="2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64" h="10701" extrusionOk="0">
                      <a:moveTo>
                        <a:pt x="8747" y="0"/>
                      </a:moveTo>
                      <a:cubicBezTo>
                        <a:pt x="8709" y="0"/>
                        <a:pt x="8671" y="7"/>
                        <a:pt x="8633" y="21"/>
                      </a:cubicBezTo>
                      <a:lnTo>
                        <a:pt x="2804" y="1659"/>
                      </a:lnTo>
                      <a:cubicBezTo>
                        <a:pt x="2584" y="1690"/>
                        <a:pt x="2489" y="1848"/>
                        <a:pt x="2489" y="2069"/>
                      </a:cubicBezTo>
                      <a:lnTo>
                        <a:pt x="2489" y="7645"/>
                      </a:lnTo>
                      <a:cubicBezTo>
                        <a:pt x="2237" y="7487"/>
                        <a:pt x="1985" y="7424"/>
                        <a:pt x="1670" y="7424"/>
                      </a:cubicBezTo>
                      <a:cubicBezTo>
                        <a:pt x="757" y="7424"/>
                        <a:pt x="1" y="8149"/>
                        <a:pt x="1" y="9063"/>
                      </a:cubicBezTo>
                      <a:cubicBezTo>
                        <a:pt x="1" y="9976"/>
                        <a:pt x="757" y="10701"/>
                        <a:pt x="1670" y="10701"/>
                      </a:cubicBezTo>
                      <a:cubicBezTo>
                        <a:pt x="2552" y="10701"/>
                        <a:pt x="3309" y="9976"/>
                        <a:pt x="3309" y="9063"/>
                      </a:cubicBezTo>
                      <a:lnTo>
                        <a:pt x="3309" y="3990"/>
                      </a:lnTo>
                      <a:lnTo>
                        <a:pt x="8318" y="2573"/>
                      </a:lnTo>
                      <a:lnTo>
                        <a:pt x="8318" y="5944"/>
                      </a:lnTo>
                      <a:cubicBezTo>
                        <a:pt x="8066" y="5786"/>
                        <a:pt x="7814" y="5723"/>
                        <a:pt x="7499" y="5723"/>
                      </a:cubicBezTo>
                      <a:cubicBezTo>
                        <a:pt x="6585" y="5723"/>
                        <a:pt x="5829" y="6448"/>
                        <a:pt x="5829" y="7361"/>
                      </a:cubicBezTo>
                      <a:cubicBezTo>
                        <a:pt x="5829" y="8275"/>
                        <a:pt x="6585" y="9031"/>
                        <a:pt x="7499" y="9031"/>
                      </a:cubicBezTo>
                      <a:cubicBezTo>
                        <a:pt x="8381" y="9031"/>
                        <a:pt x="9137" y="8275"/>
                        <a:pt x="9137" y="7361"/>
                      </a:cubicBezTo>
                      <a:lnTo>
                        <a:pt x="9137" y="367"/>
                      </a:lnTo>
                      <a:cubicBezTo>
                        <a:pt x="9164" y="207"/>
                        <a:pt x="8963" y="0"/>
                        <a:pt x="87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4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</p:grpSp>
      <p:pic>
        <p:nvPicPr>
          <p:cNvPr id="57" name="Picture 5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4727426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"/>
          <p:cNvSpPr/>
          <p:nvPr/>
        </p:nvSpPr>
        <p:spPr>
          <a:xfrm>
            <a:off x="136478" y="1569495"/>
            <a:ext cx="11941791" cy="3862318"/>
          </a:xfrm>
          <a:prstGeom prst="roundRect">
            <a:avLst/>
          </a:prstGeom>
          <a:solidFill>
            <a:srgbClr val="CCCC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7024" y="1757266"/>
            <a:ext cx="5168748" cy="3445832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</p:spPr>
      </p:pic>
      <p:sp>
        <p:nvSpPr>
          <p:cNvPr id="5" name="Rectangle 4"/>
          <p:cNvSpPr/>
          <p:nvPr/>
        </p:nvSpPr>
        <p:spPr>
          <a:xfrm>
            <a:off x="341198" y="2331104"/>
            <a:ext cx="57937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chemeClr val="bg2"/>
                </a:solidFill>
                <a:latin typeface="Myriad Pro" panose="020B0503030403020204" pitchFamily="34" charset="0"/>
              </a:rPr>
              <a:t>Dance everybody! We can dance.</a:t>
            </a:r>
          </a:p>
        </p:txBody>
      </p:sp>
      <p:sp>
        <p:nvSpPr>
          <p:cNvPr id="6" name="Rectangle 5"/>
          <p:cNvSpPr/>
          <p:nvPr/>
        </p:nvSpPr>
        <p:spPr>
          <a:xfrm>
            <a:off x="375635" y="3500654"/>
            <a:ext cx="644631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chemeClr val="bg2"/>
                </a:solidFill>
                <a:latin typeface="Myriad Pro" panose="020B0503030403020204" pitchFamily="34" charset="0"/>
              </a:rPr>
              <a:t>We can’t sit down! We move our feet!</a:t>
            </a:r>
          </a:p>
        </p:txBody>
      </p:sp>
      <p:sp>
        <p:nvSpPr>
          <p:cNvPr id="7" name="Rectangle 6"/>
          <p:cNvSpPr/>
          <p:nvPr/>
        </p:nvSpPr>
        <p:spPr>
          <a:xfrm>
            <a:off x="341198" y="2915879"/>
            <a:ext cx="57937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chemeClr val="bg2"/>
                </a:solidFill>
                <a:latin typeface="Myriad Pro" panose="020B0503030403020204" pitchFamily="34" charset="0"/>
              </a:rPr>
              <a:t>Dance everybody! We can dance.</a:t>
            </a:r>
          </a:p>
        </p:txBody>
      </p:sp>
      <p:sp>
        <p:nvSpPr>
          <p:cNvPr id="8" name="Rectangle 7"/>
          <p:cNvSpPr/>
          <p:nvPr/>
        </p:nvSpPr>
        <p:spPr>
          <a:xfrm>
            <a:off x="402931" y="4085429"/>
            <a:ext cx="579370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chemeClr val="bg2"/>
                </a:solidFill>
                <a:latin typeface="Myriad Pro" panose="020B0503030403020204" pitchFamily="34" charset="0"/>
              </a:rPr>
              <a:t>Dance everybody! We can dance.</a:t>
            </a:r>
          </a:p>
        </p:txBody>
      </p:sp>
      <p:pic>
        <p:nvPicPr>
          <p:cNvPr id="9" name="6.11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4098878" y="318451"/>
            <a:ext cx="1251044" cy="1251044"/>
          </a:xfrm>
          <a:prstGeom prst="rect">
            <a:avLst/>
          </a:prstGeom>
        </p:spPr>
      </p:pic>
      <p:pic>
        <p:nvPicPr>
          <p:cNvPr id="10" name="6.1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12122" end="14491"/>
                </p14:media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99870" y="-935494"/>
            <a:ext cx="584373" cy="584373"/>
          </a:xfrm>
          <a:prstGeom prst="rect">
            <a:avLst/>
          </a:prstGeom>
        </p:spPr>
      </p:pic>
      <p:pic>
        <p:nvPicPr>
          <p:cNvPr id="11" name="6.1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12122" end="14491"/>
                </p14:media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99870" y="-935495"/>
            <a:ext cx="584373" cy="584373"/>
          </a:xfrm>
          <a:prstGeom prst="rect">
            <a:avLst/>
          </a:prstGeom>
        </p:spPr>
      </p:pic>
      <p:pic>
        <p:nvPicPr>
          <p:cNvPr id="12" name="6.1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0063" end="6211"/>
                </p14:media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99870" y="-880025"/>
            <a:ext cx="473432" cy="473432"/>
          </a:xfrm>
          <a:prstGeom prst="rect">
            <a:avLst/>
          </a:prstGeom>
        </p:spPr>
      </p:pic>
      <p:pic>
        <p:nvPicPr>
          <p:cNvPr id="13" name="6.1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3603" end="1615"/>
                </p14:media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7599870" y="-823399"/>
            <a:ext cx="416806" cy="416806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873457" y="599828"/>
            <a:ext cx="3069943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Listen and sing.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14719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39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0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1" dur="3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3" dur="3387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47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8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9" dur="3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1" dur="3387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55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56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57" dur="3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9" dur="3726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63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64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rgbClr val="CC0000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65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7" dur="4782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68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9" fill="hold">
                      <p:stCondLst>
                        <p:cond delay="0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2" dur="30000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 vol="80000">
                <p:cTn id="7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7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  <p:audio>
              <p:cMediaNode vol="80000">
                <p:cTn id="7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  <p:audio>
              <p:cMediaNode vol="80000">
                <p:cTn id="7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audio>
              <p:cMediaNode vol="80000">
                <p:cTn id="7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</p:childTnLst>
        </p:cTn>
      </p:par>
    </p:tnLst>
    <p:bldLst>
      <p:bldP spid="5" grpId="0"/>
      <p:bldP spid="5" grpId="1"/>
      <p:bldP spid="6" grpId="0"/>
      <p:bldP spid="6" grpId="1"/>
      <p:bldP spid="7" grpId="0"/>
      <p:bldP spid="7" grpId="1"/>
      <p:bldP spid="8" grpId="0"/>
      <p:bldP spid="8" grpId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Rounded Rectangle 2"/>
          <p:cNvSpPr/>
          <p:nvPr/>
        </p:nvSpPr>
        <p:spPr>
          <a:xfrm>
            <a:off x="873457" y="599828"/>
            <a:ext cx="3069943" cy="6136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ysClr val="windowText" lastClr="000000"/>
                </a:solidFill>
                <a:latin typeface="Myriad Pro" panose="020B0503030403020204" pitchFamily="34" charset="0"/>
              </a:rPr>
              <a:t>Song performance.</a:t>
            </a:r>
            <a:endParaRPr lang="en-US" sz="2400" dirty="0">
              <a:solidFill>
                <a:sysClr val="windowText" lastClr="000000"/>
              </a:solidFill>
              <a:latin typeface="Myriad Pro" panose="020B0503030403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005860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>
            <a:off x="1057022" y="786623"/>
            <a:ext cx="9572625" cy="6048375"/>
            <a:chOff x="1057022" y="786623"/>
            <a:chExt cx="9572625" cy="6048375"/>
          </a:xfrm>
        </p:grpSpPr>
        <p:grpSp>
          <p:nvGrpSpPr>
            <p:cNvPr id="16" name="Group 15"/>
            <p:cNvGrpSpPr/>
            <p:nvPr/>
          </p:nvGrpSpPr>
          <p:grpSpPr>
            <a:xfrm>
              <a:off x="1057022" y="786623"/>
              <a:ext cx="9572625" cy="6048375"/>
              <a:chOff x="1057022" y="786623"/>
              <a:chExt cx="9572625" cy="6048375"/>
            </a:xfrm>
          </p:grpSpPr>
          <p:pic>
            <p:nvPicPr>
              <p:cNvPr id="4" name="Picture 3"/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57022" y="786623"/>
                <a:ext cx="9572625" cy="6048375"/>
              </a:xfrm>
              <a:prstGeom prst="rect">
                <a:avLst/>
              </a:prstGeom>
            </p:spPr>
          </p:pic>
          <p:sp>
            <p:nvSpPr>
              <p:cNvPr id="15" name="Rounded Rectangle 14"/>
              <p:cNvSpPr/>
              <p:nvPr/>
            </p:nvSpPr>
            <p:spPr>
              <a:xfrm>
                <a:off x="6850506" y="5495282"/>
                <a:ext cx="2908091" cy="477684"/>
              </a:xfrm>
              <a:prstGeom prst="roundRect">
                <a:avLst/>
              </a:prstGeom>
              <a:solidFill>
                <a:srgbClr val="CCFF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>
                    <a:solidFill>
                      <a:sysClr val="windowText" lastClr="000000"/>
                    </a:solidFill>
                  </a:rPr>
                  <a:t>____________________</a:t>
                </a:r>
              </a:p>
            </p:txBody>
          </p:sp>
        </p:grpSp>
        <p:sp>
          <p:nvSpPr>
            <p:cNvPr id="17" name="Rounded Rectangle 16"/>
            <p:cNvSpPr/>
            <p:nvPr/>
          </p:nvSpPr>
          <p:spPr>
            <a:xfrm>
              <a:off x="1882202" y="5468282"/>
              <a:ext cx="2959621" cy="477684"/>
            </a:xfrm>
            <a:prstGeom prst="roundRect">
              <a:avLst/>
            </a:prstGeom>
            <a:solidFill>
              <a:srgbClr val="CCFF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>
                  <a:solidFill>
                    <a:sysClr val="windowText" lastClr="000000"/>
                  </a:solidFill>
                </a:rPr>
                <a:t>____________________</a:t>
              </a:r>
            </a:p>
          </p:txBody>
        </p:sp>
      </p:grp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3679183" y="42963"/>
            <a:ext cx="417774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Myriad Pro" panose="020B0503030403020204" pitchFamily="34" charset="0"/>
              </a:rPr>
              <a:t>5  </a:t>
            </a:r>
            <a:r>
              <a:rPr lang="en-US" sz="4800" dirty="0">
                <a:solidFill>
                  <a:srgbClr val="000000"/>
                </a:solidFill>
                <a:latin typeface="Myriad Pro" panose="020B0503030403020204" pitchFamily="34" charset="0"/>
              </a:rPr>
              <a:t>ASSESSMENT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116179" y="2772229"/>
            <a:ext cx="12073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the piano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318084" y="3396233"/>
            <a:ext cx="101816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he can’t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237621" y="2772229"/>
            <a:ext cx="74732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swim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403899" y="3402562"/>
            <a:ext cx="76495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it can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058334" y="5507069"/>
            <a:ext cx="25741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Can he play the drums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365726" y="6206159"/>
            <a:ext cx="89159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he can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253239" y="6203927"/>
            <a:ext cx="122334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they can’t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938952" y="5545856"/>
            <a:ext cx="273119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chemeClr val="tx1">
                    <a:lumMod val="50000"/>
                  </a:schemeClr>
                </a:solidFill>
                <a:latin typeface="Myriad Pro" panose="020B0503030403020204" pitchFamily="34" charset="0"/>
              </a:rPr>
              <a:t>Can they play the guitar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46254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  <p:bldP spid="11" grpId="0"/>
      <p:bldP spid="12" grpId="0"/>
      <p:bldP spid="14" grpId="0"/>
      <p:bldP spid="1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42" name="图片 64541" descr="封面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5" name="图片 64544" descr="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18279" y="1605064"/>
            <a:ext cx="2233532" cy="74680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6" name="图片 64545" descr="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07129" y="1094936"/>
            <a:ext cx="11569787" cy="1152612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8" name="图片 64547" descr="1-1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8738" y="700852"/>
            <a:ext cx="1693532" cy="788171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64534" name="文本框 64533"/>
          <p:cNvSpPr txBox="1"/>
          <p:nvPr/>
        </p:nvSpPr>
        <p:spPr>
          <a:xfrm>
            <a:off x="2328275" y="3272655"/>
            <a:ext cx="6786995" cy="2308324"/>
          </a:xfrm>
          <a:prstGeom prst="rect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 defTabSz="1085912">
              <a:spcBef>
                <a:spcPct val="50000"/>
              </a:spcBef>
            </a:pPr>
            <a:r>
              <a:rPr lang="en-US" altLang="zh-CN" sz="7200" b="1" dirty="0">
                <a:solidFill>
                  <a:srgbClr val="E15C7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ea typeface="黑体" panose="02010609060101010101" pitchFamily="2" charset="-122"/>
              </a:rPr>
              <a:t>Thank you &amp; goodbye!</a:t>
            </a:r>
            <a:endParaRPr lang="zh-CN" altLang="en-US" sz="7200" b="1" dirty="0">
              <a:solidFill>
                <a:srgbClr val="E15C7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anose="030F0702030302020204" pitchFamily="66" charset="0"/>
              <a:ea typeface="黑体" panose="02010609060101010101" pitchFamily="2" charset="-122"/>
            </a:endParaRPr>
          </a:p>
        </p:txBody>
      </p:sp>
      <p:pic>
        <p:nvPicPr>
          <p:cNvPr id="2" name="🎵 Mr. Sunny Face - Wayne Jones 🎧 No Copyright Music 🎶 YouTube Audio Library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665145" y="874340"/>
            <a:ext cx="441192" cy="44119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813430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" dur="10000" fill="hold"/>
                                        <p:tgtEl>
                                          <p:spTgt spid="645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5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1175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6453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764;p93"/>
          <p:cNvSpPr/>
          <p:nvPr/>
        </p:nvSpPr>
        <p:spPr>
          <a:xfrm>
            <a:off x="1551660" y="2072063"/>
            <a:ext cx="9204571" cy="2869380"/>
          </a:xfrm>
          <a:custGeom>
            <a:avLst/>
            <a:gdLst/>
            <a:ahLst/>
            <a:cxnLst/>
            <a:rect l="l" t="t" r="r" b="b"/>
            <a:pathLst>
              <a:path w="144795" h="29926" extrusionOk="0">
                <a:moveTo>
                  <a:pt x="140320" y="2923"/>
                </a:moveTo>
                <a:cubicBezTo>
                  <a:pt x="140941" y="2923"/>
                  <a:pt x="141536" y="3402"/>
                  <a:pt x="141536" y="4124"/>
                </a:cubicBezTo>
                <a:cubicBezTo>
                  <a:pt x="141554" y="4800"/>
                  <a:pt x="141016" y="5337"/>
                  <a:pt x="140341" y="5354"/>
                </a:cubicBezTo>
                <a:cubicBezTo>
                  <a:pt x="139266" y="5354"/>
                  <a:pt x="138712" y="4055"/>
                  <a:pt x="139457" y="3292"/>
                </a:cubicBezTo>
                <a:cubicBezTo>
                  <a:pt x="139707" y="3037"/>
                  <a:pt x="140017" y="2923"/>
                  <a:pt x="140320" y="2923"/>
                </a:cubicBezTo>
                <a:close/>
                <a:moveTo>
                  <a:pt x="136315" y="2958"/>
                </a:moveTo>
                <a:cubicBezTo>
                  <a:pt x="136937" y="2958"/>
                  <a:pt x="137534" y="3441"/>
                  <a:pt x="137534" y="4176"/>
                </a:cubicBezTo>
                <a:cubicBezTo>
                  <a:pt x="137534" y="4835"/>
                  <a:pt x="136996" y="5389"/>
                  <a:pt x="136338" y="5389"/>
                </a:cubicBezTo>
                <a:cubicBezTo>
                  <a:pt x="136331" y="5389"/>
                  <a:pt x="136323" y="5389"/>
                  <a:pt x="136316" y="5389"/>
                </a:cubicBezTo>
                <a:cubicBezTo>
                  <a:pt x="135239" y="5389"/>
                  <a:pt x="134697" y="4102"/>
                  <a:pt x="135454" y="3327"/>
                </a:cubicBezTo>
                <a:cubicBezTo>
                  <a:pt x="135703" y="3072"/>
                  <a:pt x="136012" y="2958"/>
                  <a:pt x="136315" y="2958"/>
                </a:cubicBezTo>
                <a:close/>
                <a:moveTo>
                  <a:pt x="132304" y="3005"/>
                </a:moveTo>
                <a:cubicBezTo>
                  <a:pt x="132923" y="3005"/>
                  <a:pt x="133513" y="3480"/>
                  <a:pt x="133513" y="4211"/>
                </a:cubicBezTo>
                <a:cubicBezTo>
                  <a:pt x="133531" y="4869"/>
                  <a:pt x="132994" y="5424"/>
                  <a:pt x="132318" y="5424"/>
                </a:cubicBezTo>
                <a:cubicBezTo>
                  <a:pt x="132311" y="5424"/>
                  <a:pt x="132304" y="5424"/>
                  <a:pt x="132297" y="5424"/>
                </a:cubicBezTo>
                <a:cubicBezTo>
                  <a:pt x="131236" y="5424"/>
                  <a:pt x="130694" y="4136"/>
                  <a:pt x="131434" y="3379"/>
                </a:cubicBezTo>
                <a:cubicBezTo>
                  <a:pt x="131686" y="3121"/>
                  <a:pt x="131999" y="3005"/>
                  <a:pt x="132304" y="3005"/>
                </a:cubicBezTo>
                <a:close/>
                <a:moveTo>
                  <a:pt x="128290" y="3052"/>
                </a:moveTo>
                <a:cubicBezTo>
                  <a:pt x="128908" y="3052"/>
                  <a:pt x="129499" y="3523"/>
                  <a:pt x="129511" y="4245"/>
                </a:cubicBezTo>
                <a:cubicBezTo>
                  <a:pt x="129511" y="4921"/>
                  <a:pt x="128973" y="5458"/>
                  <a:pt x="128315" y="5476"/>
                </a:cubicBezTo>
                <a:cubicBezTo>
                  <a:pt x="127223" y="5476"/>
                  <a:pt x="126669" y="4193"/>
                  <a:pt x="127431" y="3414"/>
                </a:cubicBezTo>
                <a:cubicBezTo>
                  <a:pt x="127681" y="3164"/>
                  <a:pt x="127989" y="3052"/>
                  <a:pt x="128290" y="3052"/>
                </a:cubicBezTo>
                <a:close/>
                <a:moveTo>
                  <a:pt x="124271" y="3087"/>
                </a:moveTo>
                <a:cubicBezTo>
                  <a:pt x="124894" y="3087"/>
                  <a:pt x="125490" y="3563"/>
                  <a:pt x="125490" y="4297"/>
                </a:cubicBezTo>
                <a:cubicBezTo>
                  <a:pt x="125508" y="4956"/>
                  <a:pt x="124971" y="5510"/>
                  <a:pt x="124295" y="5510"/>
                </a:cubicBezTo>
                <a:cubicBezTo>
                  <a:pt x="124288" y="5511"/>
                  <a:pt x="124281" y="5511"/>
                  <a:pt x="124274" y="5511"/>
                </a:cubicBezTo>
                <a:cubicBezTo>
                  <a:pt x="123213" y="5511"/>
                  <a:pt x="122671" y="4223"/>
                  <a:pt x="123411" y="3448"/>
                </a:cubicBezTo>
                <a:cubicBezTo>
                  <a:pt x="123660" y="3199"/>
                  <a:pt x="123969" y="3087"/>
                  <a:pt x="124271" y="3087"/>
                </a:cubicBezTo>
                <a:close/>
                <a:moveTo>
                  <a:pt x="120259" y="3138"/>
                </a:moveTo>
                <a:cubicBezTo>
                  <a:pt x="120877" y="3138"/>
                  <a:pt x="121476" y="3610"/>
                  <a:pt x="121488" y="4332"/>
                </a:cubicBezTo>
                <a:cubicBezTo>
                  <a:pt x="121488" y="5008"/>
                  <a:pt x="120951" y="5545"/>
                  <a:pt x="120275" y="5562"/>
                </a:cubicBezTo>
                <a:cubicBezTo>
                  <a:pt x="119200" y="5562"/>
                  <a:pt x="118646" y="4263"/>
                  <a:pt x="119408" y="3500"/>
                </a:cubicBezTo>
                <a:cubicBezTo>
                  <a:pt x="119653" y="3250"/>
                  <a:pt x="119958" y="3138"/>
                  <a:pt x="120259" y="3138"/>
                </a:cubicBezTo>
                <a:close/>
                <a:moveTo>
                  <a:pt x="116241" y="3177"/>
                </a:moveTo>
                <a:cubicBezTo>
                  <a:pt x="116866" y="3177"/>
                  <a:pt x="117468" y="3658"/>
                  <a:pt x="117468" y="4384"/>
                </a:cubicBezTo>
                <a:cubicBezTo>
                  <a:pt x="117468" y="5060"/>
                  <a:pt x="116930" y="5597"/>
                  <a:pt x="116272" y="5597"/>
                </a:cubicBezTo>
                <a:cubicBezTo>
                  <a:pt x="116265" y="5597"/>
                  <a:pt x="116258" y="5597"/>
                  <a:pt x="116250" y="5597"/>
                </a:cubicBezTo>
                <a:cubicBezTo>
                  <a:pt x="115173" y="5597"/>
                  <a:pt x="114631" y="4310"/>
                  <a:pt x="115388" y="3535"/>
                </a:cubicBezTo>
                <a:cubicBezTo>
                  <a:pt x="115635" y="3288"/>
                  <a:pt x="115941" y="3177"/>
                  <a:pt x="116241" y="3177"/>
                </a:cubicBezTo>
                <a:close/>
                <a:moveTo>
                  <a:pt x="112237" y="3217"/>
                </a:moveTo>
                <a:cubicBezTo>
                  <a:pt x="112854" y="3217"/>
                  <a:pt x="113453" y="3697"/>
                  <a:pt x="113465" y="4419"/>
                </a:cubicBezTo>
                <a:cubicBezTo>
                  <a:pt x="113465" y="5095"/>
                  <a:pt x="112928" y="5632"/>
                  <a:pt x="112252" y="5649"/>
                </a:cubicBezTo>
                <a:cubicBezTo>
                  <a:pt x="111177" y="5649"/>
                  <a:pt x="110623" y="4349"/>
                  <a:pt x="111385" y="3587"/>
                </a:cubicBezTo>
                <a:cubicBezTo>
                  <a:pt x="111630" y="3331"/>
                  <a:pt x="111935" y="3217"/>
                  <a:pt x="112237" y="3217"/>
                </a:cubicBezTo>
                <a:close/>
                <a:moveTo>
                  <a:pt x="108222" y="3260"/>
                </a:moveTo>
                <a:cubicBezTo>
                  <a:pt x="108840" y="3260"/>
                  <a:pt x="109433" y="3736"/>
                  <a:pt x="109445" y="4471"/>
                </a:cubicBezTo>
                <a:cubicBezTo>
                  <a:pt x="109445" y="5129"/>
                  <a:pt x="108907" y="5684"/>
                  <a:pt x="108249" y="5684"/>
                </a:cubicBezTo>
                <a:cubicBezTo>
                  <a:pt x="108242" y="5684"/>
                  <a:pt x="108235" y="5684"/>
                  <a:pt x="108227" y="5684"/>
                </a:cubicBezTo>
                <a:cubicBezTo>
                  <a:pt x="107150" y="5684"/>
                  <a:pt x="106608" y="4396"/>
                  <a:pt x="107365" y="3622"/>
                </a:cubicBezTo>
                <a:cubicBezTo>
                  <a:pt x="107614" y="3372"/>
                  <a:pt x="107921" y="3260"/>
                  <a:pt x="108222" y="3260"/>
                </a:cubicBezTo>
                <a:close/>
                <a:moveTo>
                  <a:pt x="104213" y="3312"/>
                </a:moveTo>
                <a:cubicBezTo>
                  <a:pt x="104829" y="3312"/>
                  <a:pt x="105424" y="3783"/>
                  <a:pt x="105424" y="4505"/>
                </a:cubicBezTo>
                <a:cubicBezTo>
                  <a:pt x="105442" y="5181"/>
                  <a:pt x="104905" y="5718"/>
                  <a:pt x="104229" y="5736"/>
                </a:cubicBezTo>
                <a:cubicBezTo>
                  <a:pt x="103155" y="5736"/>
                  <a:pt x="102600" y="4436"/>
                  <a:pt x="103362" y="3674"/>
                </a:cubicBezTo>
                <a:cubicBezTo>
                  <a:pt x="103607" y="3424"/>
                  <a:pt x="103912" y="3312"/>
                  <a:pt x="104213" y="3312"/>
                </a:cubicBezTo>
                <a:close/>
                <a:moveTo>
                  <a:pt x="100191" y="3347"/>
                </a:moveTo>
                <a:cubicBezTo>
                  <a:pt x="100810" y="3347"/>
                  <a:pt x="101410" y="3823"/>
                  <a:pt x="101422" y="4557"/>
                </a:cubicBezTo>
                <a:cubicBezTo>
                  <a:pt x="101422" y="5216"/>
                  <a:pt x="100885" y="5753"/>
                  <a:pt x="100226" y="5770"/>
                </a:cubicBezTo>
                <a:cubicBezTo>
                  <a:pt x="100219" y="5770"/>
                  <a:pt x="100212" y="5770"/>
                  <a:pt x="100204" y="5770"/>
                </a:cubicBezTo>
                <a:cubicBezTo>
                  <a:pt x="99127" y="5770"/>
                  <a:pt x="98585" y="4483"/>
                  <a:pt x="99342" y="3708"/>
                </a:cubicBezTo>
                <a:cubicBezTo>
                  <a:pt x="99586" y="3459"/>
                  <a:pt x="99891" y="3347"/>
                  <a:pt x="100191" y="3347"/>
                </a:cubicBezTo>
                <a:close/>
                <a:moveTo>
                  <a:pt x="96185" y="3390"/>
                </a:moveTo>
                <a:cubicBezTo>
                  <a:pt x="96807" y="3390"/>
                  <a:pt x="97402" y="3870"/>
                  <a:pt x="97402" y="4592"/>
                </a:cubicBezTo>
                <a:cubicBezTo>
                  <a:pt x="97419" y="5268"/>
                  <a:pt x="96882" y="5805"/>
                  <a:pt x="96206" y="5805"/>
                </a:cubicBezTo>
                <a:lnTo>
                  <a:pt x="96206" y="5822"/>
                </a:lnTo>
                <a:cubicBezTo>
                  <a:pt x="95132" y="5822"/>
                  <a:pt x="94577" y="4523"/>
                  <a:pt x="95322" y="3760"/>
                </a:cubicBezTo>
                <a:cubicBezTo>
                  <a:pt x="95572" y="3505"/>
                  <a:pt x="95882" y="3390"/>
                  <a:pt x="96185" y="3390"/>
                </a:cubicBezTo>
                <a:close/>
                <a:moveTo>
                  <a:pt x="92168" y="3433"/>
                </a:moveTo>
                <a:cubicBezTo>
                  <a:pt x="92787" y="3433"/>
                  <a:pt x="93387" y="3909"/>
                  <a:pt x="93399" y="4644"/>
                </a:cubicBezTo>
                <a:cubicBezTo>
                  <a:pt x="93399" y="5302"/>
                  <a:pt x="92862" y="5840"/>
                  <a:pt x="92203" y="5857"/>
                </a:cubicBezTo>
                <a:cubicBezTo>
                  <a:pt x="92196" y="5857"/>
                  <a:pt x="92189" y="5857"/>
                  <a:pt x="92182" y="5857"/>
                </a:cubicBezTo>
                <a:cubicBezTo>
                  <a:pt x="91104" y="5857"/>
                  <a:pt x="90562" y="4570"/>
                  <a:pt x="91319" y="3795"/>
                </a:cubicBezTo>
                <a:cubicBezTo>
                  <a:pt x="91563" y="3546"/>
                  <a:pt x="91868" y="3433"/>
                  <a:pt x="92168" y="3433"/>
                </a:cubicBezTo>
                <a:close/>
                <a:moveTo>
                  <a:pt x="88158" y="3477"/>
                </a:moveTo>
                <a:cubicBezTo>
                  <a:pt x="88776" y="3477"/>
                  <a:pt x="89367" y="3957"/>
                  <a:pt x="89379" y="4679"/>
                </a:cubicBezTo>
                <a:cubicBezTo>
                  <a:pt x="89396" y="5354"/>
                  <a:pt x="88859" y="5892"/>
                  <a:pt x="88183" y="5909"/>
                </a:cubicBezTo>
                <a:cubicBezTo>
                  <a:pt x="87109" y="5909"/>
                  <a:pt x="86537" y="4609"/>
                  <a:pt x="87299" y="3847"/>
                </a:cubicBezTo>
                <a:cubicBezTo>
                  <a:pt x="87549" y="3591"/>
                  <a:pt x="87857" y="3477"/>
                  <a:pt x="88158" y="3477"/>
                </a:cubicBezTo>
                <a:close/>
                <a:moveTo>
                  <a:pt x="84142" y="3512"/>
                </a:moveTo>
                <a:cubicBezTo>
                  <a:pt x="84764" y="3512"/>
                  <a:pt x="85359" y="3991"/>
                  <a:pt x="85359" y="4713"/>
                </a:cubicBezTo>
                <a:cubicBezTo>
                  <a:pt x="85359" y="5389"/>
                  <a:pt x="84839" y="5926"/>
                  <a:pt x="84163" y="5944"/>
                </a:cubicBezTo>
                <a:cubicBezTo>
                  <a:pt x="84156" y="5944"/>
                  <a:pt x="84149" y="5944"/>
                  <a:pt x="84142" y="5944"/>
                </a:cubicBezTo>
                <a:cubicBezTo>
                  <a:pt x="83081" y="5944"/>
                  <a:pt x="82522" y="4639"/>
                  <a:pt x="83279" y="3882"/>
                </a:cubicBezTo>
                <a:cubicBezTo>
                  <a:pt x="83529" y="3626"/>
                  <a:pt x="83839" y="3512"/>
                  <a:pt x="84142" y="3512"/>
                </a:cubicBezTo>
                <a:close/>
                <a:moveTo>
                  <a:pt x="80127" y="3554"/>
                </a:moveTo>
                <a:cubicBezTo>
                  <a:pt x="80745" y="3554"/>
                  <a:pt x="81344" y="4026"/>
                  <a:pt x="81356" y="4748"/>
                </a:cubicBezTo>
                <a:cubicBezTo>
                  <a:pt x="81356" y="5424"/>
                  <a:pt x="80819" y="5978"/>
                  <a:pt x="80143" y="5978"/>
                </a:cubicBezTo>
                <a:cubicBezTo>
                  <a:pt x="80136" y="5978"/>
                  <a:pt x="80129" y="5978"/>
                  <a:pt x="80122" y="5978"/>
                </a:cubicBezTo>
                <a:cubicBezTo>
                  <a:pt x="79061" y="5978"/>
                  <a:pt x="78519" y="4691"/>
                  <a:pt x="79276" y="3916"/>
                </a:cubicBezTo>
                <a:cubicBezTo>
                  <a:pt x="79521" y="3666"/>
                  <a:pt x="79826" y="3554"/>
                  <a:pt x="80127" y="3554"/>
                </a:cubicBezTo>
                <a:close/>
                <a:moveTo>
                  <a:pt x="76115" y="3595"/>
                </a:moveTo>
                <a:cubicBezTo>
                  <a:pt x="76730" y="3595"/>
                  <a:pt x="77324" y="4069"/>
                  <a:pt x="77336" y="4800"/>
                </a:cubicBezTo>
                <a:cubicBezTo>
                  <a:pt x="77336" y="5458"/>
                  <a:pt x="76816" y="6013"/>
                  <a:pt x="76140" y="6030"/>
                </a:cubicBezTo>
                <a:lnTo>
                  <a:pt x="76157" y="6030"/>
                </a:lnTo>
                <a:cubicBezTo>
                  <a:pt x="76150" y="6030"/>
                  <a:pt x="76143" y="6030"/>
                  <a:pt x="76136" y="6030"/>
                </a:cubicBezTo>
                <a:cubicBezTo>
                  <a:pt x="75058" y="6030"/>
                  <a:pt x="74499" y="4743"/>
                  <a:pt x="75256" y="3968"/>
                </a:cubicBezTo>
                <a:cubicBezTo>
                  <a:pt x="75503" y="3710"/>
                  <a:pt x="75811" y="3595"/>
                  <a:pt x="76115" y="3595"/>
                </a:cubicBezTo>
                <a:close/>
                <a:moveTo>
                  <a:pt x="72112" y="3641"/>
                </a:moveTo>
                <a:cubicBezTo>
                  <a:pt x="72730" y="3641"/>
                  <a:pt x="73321" y="4112"/>
                  <a:pt x="73333" y="4835"/>
                </a:cubicBezTo>
                <a:cubicBezTo>
                  <a:pt x="73350" y="5510"/>
                  <a:pt x="72813" y="6065"/>
                  <a:pt x="72137" y="6065"/>
                </a:cubicBezTo>
                <a:cubicBezTo>
                  <a:pt x="72130" y="6065"/>
                  <a:pt x="72123" y="6065"/>
                  <a:pt x="72116" y="6065"/>
                </a:cubicBezTo>
                <a:cubicBezTo>
                  <a:pt x="71055" y="6065"/>
                  <a:pt x="70496" y="4777"/>
                  <a:pt x="71253" y="4003"/>
                </a:cubicBezTo>
                <a:cubicBezTo>
                  <a:pt x="71503" y="3753"/>
                  <a:pt x="71811" y="3641"/>
                  <a:pt x="72112" y="3641"/>
                </a:cubicBezTo>
                <a:close/>
                <a:moveTo>
                  <a:pt x="68093" y="3676"/>
                </a:moveTo>
                <a:cubicBezTo>
                  <a:pt x="68716" y="3676"/>
                  <a:pt x="69313" y="4152"/>
                  <a:pt x="69313" y="4887"/>
                </a:cubicBezTo>
                <a:cubicBezTo>
                  <a:pt x="69330" y="5562"/>
                  <a:pt x="68793" y="6117"/>
                  <a:pt x="68117" y="6117"/>
                </a:cubicBezTo>
                <a:cubicBezTo>
                  <a:pt x="67043" y="6117"/>
                  <a:pt x="66488" y="4817"/>
                  <a:pt x="67233" y="4037"/>
                </a:cubicBezTo>
                <a:cubicBezTo>
                  <a:pt x="67483" y="3788"/>
                  <a:pt x="67791" y="3676"/>
                  <a:pt x="68093" y="3676"/>
                </a:cubicBezTo>
                <a:close/>
                <a:moveTo>
                  <a:pt x="64082" y="3720"/>
                </a:moveTo>
                <a:cubicBezTo>
                  <a:pt x="64699" y="3720"/>
                  <a:pt x="65298" y="4199"/>
                  <a:pt x="65310" y="4921"/>
                </a:cubicBezTo>
                <a:cubicBezTo>
                  <a:pt x="65310" y="5597"/>
                  <a:pt x="64773" y="6152"/>
                  <a:pt x="64097" y="6152"/>
                </a:cubicBezTo>
                <a:cubicBezTo>
                  <a:pt x="64090" y="6152"/>
                  <a:pt x="64083" y="6152"/>
                  <a:pt x="64076" y="6152"/>
                </a:cubicBezTo>
                <a:cubicBezTo>
                  <a:pt x="63015" y="6152"/>
                  <a:pt x="62473" y="4864"/>
                  <a:pt x="63230" y="4089"/>
                </a:cubicBezTo>
                <a:cubicBezTo>
                  <a:pt x="63475" y="3834"/>
                  <a:pt x="63781" y="3720"/>
                  <a:pt x="64082" y="3720"/>
                </a:cubicBezTo>
                <a:close/>
                <a:moveTo>
                  <a:pt x="60070" y="3763"/>
                </a:moveTo>
                <a:cubicBezTo>
                  <a:pt x="60693" y="3763"/>
                  <a:pt x="61290" y="4238"/>
                  <a:pt x="61290" y="4973"/>
                </a:cubicBezTo>
                <a:cubicBezTo>
                  <a:pt x="61307" y="5632"/>
                  <a:pt x="60770" y="6186"/>
                  <a:pt x="60094" y="6186"/>
                </a:cubicBezTo>
                <a:cubicBezTo>
                  <a:pt x="60087" y="6186"/>
                  <a:pt x="60080" y="6186"/>
                  <a:pt x="60073" y="6186"/>
                </a:cubicBezTo>
                <a:cubicBezTo>
                  <a:pt x="58995" y="6186"/>
                  <a:pt x="58453" y="4899"/>
                  <a:pt x="59210" y="4124"/>
                </a:cubicBezTo>
                <a:cubicBezTo>
                  <a:pt x="59460" y="3875"/>
                  <a:pt x="59768" y="3763"/>
                  <a:pt x="60070" y="3763"/>
                </a:cubicBezTo>
                <a:close/>
                <a:moveTo>
                  <a:pt x="56059" y="3806"/>
                </a:moveTo>
                <a:cubicBezTo>
                  <a:pt x="56677" y="3806"/>
                  <a:pt x="57275" y="4286"/>
                  <a:pt x="57287" y="5008"/>
                </a:cubicBezTo>
                <a:cubicBezTo>
                  <a:pt x="57287" y="5684"/>
                  <a:pt x="56750" y="6221"/>
                  <a:pt x="56074" y="6238"/>
                </a:cubicBezTo>
                <a:cubicBezTo>
                  <a:pt x="56067" y="6238"/>
                  <a:pt x="56060" y="6238"/>
                  <a:pt x="56053" y="6238"/>
                </a:cubicBezTo>
                <a:cubicBezTo>
                  <a:pt x="54992" y="6238"/>
                  <a:pt x="54450" y="4934"/>
                  <a:pt x="55208" y="4176"/>
                </a:cubicBezTo>
                <a:cubicBezTo>
                  <a:pt x="55452" y="3920"/>
                  <a:pt x="55758" y="3806"/>
                  <a:pt x="56059" y="3806"/>
                </a:cubicBezTo>
                <a:close/>
                <a:moveTo>
                  <a:pt x="52044" y="3849"/>
                </a:moveTo>
                <a:cubicBezTo>
                  <a:pt x="52663" y="3849"/>
                  <a:pt x="53255" y="4325"/>
                  <a:pt x="53267" y="5060"/>
                </a:cubicBezTo>
                <a:cubicBezTo>
                  <a:pt x="53267" y="5718"/>
                  <a:pt x="52730" y="6273"/>
                  <a:pt x="52071" y="6273"/>
                </a:cubicBezTo>
                <a:cubicBezTo>
                  <a:pt x="52064" y="6273"/>
                  <a:pt x="52057" y="6273"/>
                  <a:pt x="52050" y="6273"/>
                </a:cubicBezTo>
                <a:cubicBezTo>
                  <a:pt x="50990" y="6273"/>
                  <a:pt x="50447" y="4985"/>
                  <a:pt x="51187" y="4211"/>
                </a:cubicBezTo>
                <a:cubicBezTo>
                  <a:pt x="51437" y="3962"/>
                  <a:pt x="51743" y="3849"/>
                  <a:pt x="52044" y="3849"/>
                </a:cubicBezTo>
                <a:close/>
                <a:moveTo>
                  <a:pt x="48030" y="3893"/>
                </a:moveTo>
                <a:cubicBezTo>
                  <a:pt x="48652" y="3893"/>
                  <a:pt x="49247" y="4372"/>
                  <a:pt x="49247" y="5095"/>
                </a:cubicBezTo>
                <a:cubicBezTo>
                  <a:pt x="49264" y="5770"/>
                  <a:pt x="48727" y="6307"/>
                  <a:pt x="48051" y="6325"/>
                </a:cubicBezTo>
                <a:cubicBezTo>
                  <a:pt x="48044" y="6325"/>
                  <a:pt x="48037" y="6325"/>
                  <a:pt x="48030" y="6325"/>
                </a:cubicBezTo>
                <a:cubicBezTo>
                  <a:pt x="46970" y="6325"/>
                  <a:pt x="46427" y="5020"/>
                  <a:pt x="47167" y="4263"/>
                </a:cubicBezTo>
                <a:cubicBezTo>
                  <a:pt x="47417" y="4007"/>
                  <a:pt x="47727" y="3893"/>
                  <a:pt x="48030" y="3893"/>
                </a:cubicBezTo>
                <a:close/>
                <a:moveTo>
                  <a:pt x="44021" y="3936"/>
                </a:moveTo>
                <a:cubicBezTo>
                  <a:pt x="44640" y="3936"/>
                  <a:pt x="45232" y="4412"/>
                  <a:pt x="45244" y="5146"/>
                </a:cubicBezTo>
                <a:cubicBezTo>
                  <a:pt x="45244" y="5805"/>
                  <a:pt x="44707" y="6359"/>
                  <a:pt x="44048" y="6359"/>
                </a:cubicBezTo>
                <a:cubicBezTo>
                  <a:pt x="44041" y="6360"/>
                  <a:pt x="44034" y="6360"/>
                  <a:pt x="44027" y="6360"/>
                </a:cubicBezTo>
                <a:cubicBezTo>
                  <a:pt x="42950" y="6360"/>
                  <a:pt x="42424" y="5072"/>
                  <a:pt x="43165" y="4297"/>
                </a:cubicBezTo>
                <a:cubicBezTo>
                  <a:pt x="43414" y="4048"/>
                  <a:pt x="43720" y="3936"/>
                  <a:pt x="44021" y="3936"/>
                </a:cubicBezTo>
                <a:close/>
                <a:moveTo>
                  <a:pt x="40007" y="3980"/>
                </a:moveTo>
                <a:cubicBezTo>
                  <a:pt x="40629" y="3980"/>
                  <a:pt x="41224" y="4459"/>
                  <a:pt x="41224" y="5181"/>
                </a:cubicBezTo>
                <a:cubicBezTo>
                  <a:pt x="41241" y="5857"/>
                  <a:pt x="40704" y="6394"/>
                  <a:pt x="40028" y="6411"/>
                </a:cubicBezTo>
                <a:cubicBezTo>
                  <a:pt x="38954" y="6411"/>
                  <a:pt x="38399" y="5112"/>
                  <a:pt x="39144" y="4349"/>
                </a:cubicBezTo>
                <a:cubicBezTo>
                  <a:pt x="39394" y="4094"/>
                  <a:pt x="39704" y="3980"/>
                  <a:pt x="40007" y="3980"/>
                </a:cubicBezTo>
                <a:close/>
                <a:moveTo>
                  <a:pt x="36000" y="4022"/>
                </a:moveTo>
                <a:cubicBezTo>
                  <a:pt x="36618" y="4022"/>
                  <a:pt x="37209" y="4494"/>
                  <a:pt x="37221" y="5216"/>
                </a:cubicBezTo>
                <a:cubicBezTo>
                  <a:pt x="37221" y="5892"/>
                  <a:pt x="36684" y="6446"/>
                  <a:pt x="36025" y="6446"/>
                </a:cubicBezTo>
                <a:cubicBezTo>
                  <a:pt x="36018" y="6446"/>
                  <a:pt x="36011" y="6446"/>
                  <a:pt x="36004" y="6446"/>
                </a:cubicBezTo>
                <a:cubicBezTo>
                  <a:pt x="34926" y="6446"/>
                  <a:pt x="34384" y="5159"/>
                  <a:pt x="35142" y="4384"/>
                </a:cubicBezTo>
                <a:cubicBezTo>
                  <a:pt x="35392" y="4134"/>
                  <a:pt x="35699" y="4022"/>
                  <a:pt x="36000" y="4022"/>
                </a:cubicBezTo>
                <a:close/>
                <a:moveTo>
                  <a:pt x="31992" y="4062"/>
                </a:moveTo>
                <a:cubicBezTo>
                  <a:pt x="32611" y="4062"/>
                  <a:pt x="33201" y="4537"/>
                  <a:pt x="33201" y="5268"/>
                </a:cubicBezTo>
                <a:cubicBezTo>
                  <a:pt x="33201" y="5926"/>
                  <a:pt x="32681" y="6481"/>
                  <a:pt x="32005" y="6481"/>
                </a:cubicBezTo>
                <a:cubicBezTo>
                  <a:pt x="31998" y="6481"/>
                  <a:pt x="31991" y="6481"/>
                  <a:pt x="31984" y="6481"/>
                </a:cubicBezTo>
                <a:cubicBezTo>
                  <a:pt x="30923" y="6481"/>
                  <a:pt x="30364" y="5193"/>
                  <a:pt x="31121" y="4436"/>
                </a:cubicBezTo>
                <a:cubicBezTo>
                  <a:pt x="31374" y="4178"/>
                  <a:pt x="31686" y="4062"/>
                  <a:pt x="31992" y="4062"/>
                </a:cubicBezTo>
                <a:close/>
                <a:moveTo>
                  <a:pt x="27970" y="4109"/>
                </a:moveTo>
                <a:cubicBezTo>
                  <a:pt x="28587" y="4109"/>
                  <a:pt x="29186" y="4580"/>
                  <a:pt x="29198" y="5302"/>
                </a:cubicBezTo>
                <a:cubicBezTo>
                  <a:pt x="29198" y="5978"/>
                  <a:pt x="28661" y="6533"/>
                  <a:pt x="27985" y="6533"/>
                </a:cubicBezTo>
                <a:cubicBezTo>
                  <a:pt x="26911" y="6533"/>
                  <a:pt x="26356" y="5250"/>
                  <a:pt x="27119" y="4471"/>
                </a:cubicBezTo>
                <a:cubicBezTo>
                  <a:pt x="27363" y="4221"/>
                  <a:pt x="27669" y="4109"/>
                  <a:pt x="27970" y="4109"/>
                </a:cubicBezTo>
                <a:close/>
                <a:moveTo>
                  <a:pt x="23955" y="4144"/>
                </a:moveTo>
                <a:cubicBezTo>
                  <a:pt x="24574" y="4144"/>
                  <a:pt x="25166" y="4620"/>
                  <a:pt x="25178" y="5354"/>
                </a:cubicBezTo>
                <a:cubicBezTo>
                  <a:pt x="25178" y="6013"/>
                  <a:pt x="24641" y="6567"/>
                  <a:pt x="23982" y="6567"/>
                </a:cubicBezTo>
                <a:cubicBezTo>
                  <a:pt x="23975" y="6568"/>
                  <a:pt x="23968" y="6568"/>
                  <a:pt x="23961" y="6568"/>
                </a:cubicBezTo>
                <a:cubicBezTo>
                  <a:pt x="22883" y="6568"/>
                  <a:pt x="22341" y="5280"/>
                  <a:pt x="23099" y="4505"/>
                </a:cubicBezTo>
                <a:cubicBezTo>
                  <a:pt x="23348" y="4256"/>
                  <a:pt x="23654" y="4144"/>
                  <a:pt x="23955" y="4144"/>
                </a:cubicBezTo>
                <a:close/>
                <a:moveTo>
                  <a:pt x="19942" y="4188"/>
                </a:moveTo>
                <a:cubicBezTo>
                  <a:pt x="20565" y="4188"/>
                  <a:pt x="21163" y="4667"/>
                  <a:pt x="21175" y="5389"/>
                </a:cubicBezTo>
                <a:cubicBezTo>
                  <a:pt x="21175" y="6065"/>
                  <a:pt x="20638" y="6602"/>
                  <a:pt x="19962" y="6619"/>
                </a:cubicBezTo>
                <a:cubicBezTo>
                  <a:pt x="19955" y="6620"/>
                  <a:pt x="19948" y="6620"/>
                  <a:pt x="19941" y="6620"/>
                </a:cubicBezTo>
                <a:cubicBezTo>
                  <a:pt x="18881" y="6620"/>
                  <a:pt x="18338" y="5315"/>
                  <a:pt x="19078" y="4557"/>
                </a:cubicBezTo>
                <a:cubicBezTo>
                  <a:pt x="19328" y="4302"/>
                  <a:pt x="19638" y="4188"/>
                  <a:pt x="19942" y="4188"/>
                </a:cubicBezTo>
                <a:close/>
                <a:moveTo>
                  <a:pt x="15932" y="4231"/>
                </a:moveTo>
                <a:cubicBezTo>
                  <a:pt x="16551" y="4231"/>
                  <a:pt x="17143" y="4706"/>
                  <a:pt x="17155" y="5441"/>
                </a:cubicBezTo>
                <a:cubicBezTo>
                  <a:pt x="17155" y="6100"/>
                  <a:pt x="16618" y="6654"/>
                  <a:pt x="15959" y="6654"/>
                </a:cubicBezTo>
                <a:cubicBezTo>
                  <a:pt x="15952" y="6654"/>
                  <a:pt x="15945" y="6654"/>
                  <a:pt x="15938" y="6654"/>
                </a:cubicBezTo>
                <a:cubicBezTo>
                  <a:pt x="14860" y="6654"/>
                  <a:pt x="14318" y="5367"/>
                  <a:pt x="15076" y="4592"/>
                </a:cubicBezTo>
                <a:cubicBezTo>
                  <a:pt x="15325" y="4343"/>
                  <a:pt x="15631" y="4231"/>
                  <a:pt x="15932" y="4231"/>
                </a:cubicBezTo>
                <a:close/>
                <a:moveTo>
                  <a:pt x="11922" y="4270"/>
                </a:moveTo>
                <a:cubicBezTo>
                  <a:pt x="12537" y="4270"/>
                  <a:pt x="13123" y="4745"/>
                  <a:pt x="13135" y="5476"/>
                </a:cubicBezTo>
                <a:cubicBezTo>
                  <a:pt x="13152" y="6134"/>
                  <a:pt x="12615" y="6689"/>
                  <a:pt x="11939" y="6706"/>
                </a:cubicBezTo>
                <a:cubicBezTo>
                  <a:pt x="10865" y="6706"/>
                  <a:pt x="10310" y="5424"/>
                  <a:pt x="11055" y="4644"/>
                </a:cubicBezTo>
                <a:cubicBezTo>
                  <a:pt x="11308" y="4386"/>
                  <a:pt x="11618" y="4270"/>
                  <a:pt x="11922" y="4270"/>
                </a:cubicBezTo>
                <a:close/>
                <a:moveTo>
                  <a:pt x="7901" y="4317"/>
                </a:moveTo>
                <a:cubicBezTo>
                  <a:pt x="8520" y="4317"/>
                  <a:pt x="9120" y="4793"/>
                  <a:pt x="9132" y="5528"/>
                </a:cubicBezTo>
                <a:cubicBezTo>
                  <a:pt x="9132" y="6186"/>
                  <a:pt x="8595" y="6741"/>
                  <a:pt x="7936" y="6741"/>
                </a:cubicBezTo>
                <a:cubicBezTo>
                  <a:pt x="7929" y="6741"/>
                  <a:pt x="7922" y="6741"/>
                  <a:pt x="7915" y="6741"/>
                </a:cubicBezTo>
                <a:cubicBezTo>
                  <a:pt x="6837" y="6741"/>
                  <a:pt x="6295" y="5453"/>
                  <a:pt x="7053" y="4679"/>
                </a:cubicBezTo>
                <a:cubicBezTo>
                  <a:pt x="7296" y="4429"/>
                  <a:pt x="7601" y="4317"/>
                  <a:pt x="7901" y="4317"/>
                </a:cubicBezTo>
                <a:close/>
                <a:moveTo>
                  <a:pt x="3895" y="4361"/>
                </a:moveTo>
                <a:cubicBezTo>
                  <a:pt x="4517" y="4361"/>
                  <a:pt x="5112" y="4840"/>
                  <a:pt x="5112" y="5562"/>
                </a:cubicBezTo>
                <a:cubicBezTo>
                  <a:pt x="5129" y="6238"/>
                  <a:pt x="4592" y="6775"/>
                  <a:pt x="3916" y="6793"/>
                </a:cubicBezTo>
                <a:cubicBezTo>
                  <a:pt x="2842" y="6793"/>
                  <a:pt x="2287" y="5493"/>
                  <a:pt x="3033" y="4731"/>
                </a:cubicBezTo>
                <a:cubicBezTo>
                  <a:pt x="3283" y="4475"/>
                  <a:pt x="3592" y="4361"/>
                  <a:pt x="3895" y="4361"/>
                </a:cubicBezTo>
                <a:close/>
                <a:moveTo>
                  <a:pt x="144240" y="0"/>
                </a:moveTo>
                <a:lnTo>
                  <a:pt x="0" y="2928"/>
                </a:lnTo>
                <a:lnTo>
                  <a:pt x="537" y="29926"/>
                </a:lnTo>
                <a:lnTo>
                  <a:pt x="144794" y="26997"/>
                </a:lnTo>
                <a:lnTo>
                  <a:pt x="14424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57150" dist="19050" dir="5400000" algn="bl" rotWithShape="0">
              <a:srgbClr val="783F04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287398" y="895187"/>
            <a:ext cx="332033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Myriad Pro" panose="020B0503030403020204" pitchFamily="34" charset="0"/>
              </a:rPr>
              <a:t>1  </a:t>
            </a:r>
            <a:r>
              <a:rPr lang="en-US" sz="4800" dirty="0">
                <a:solidFill>
                  <a:srgbClr val="000000"/>
                </a:solidFill>
                <a:latin typeface="Myriad Pro" panose="020B0503030403020204" pitchFamily="34" charset="0"/>
              </a:rPr>
              <a:t>WARM UP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660002" y="3273495"/>
            <a:ext cx="679160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ln>
                  <a:solidFill>
                    <a:schemeClr val="tx2">
                      <a:lumMod val="25000"/>
                    </a:schemeClr>
                  </a:solidFill>
                </a:ln>
                <a:solidFill>
                  <a:schemeClr val="tx2">
                    <a:lumMod val="50000"/>
                  </a:schemeClr>
                </a:solidFill>
                <a:effectLst>
                  <a:glow rad="101600">
                    <a:schemeClr val="accent2">
                      <a:satMod val="175000"/>
                      <a:alpha val="40000"/>
                    </a:schemeClr>
                  </a:glow>
                </a:effectLst>
                <a:latin typeface="Myriad Pro" panose="020B0503030403020204" pitchFamily="34" charset="0"/>
              </a:rPr>
              <a:t>Move and Freeze Game</a:t>
            </a:r>
            <a:r>
              <a:rPr lang="en-US" sz="4800" dirty="0">
                <a:ln>
                  <a:solidFill>
                    <a:schemeClr val="tx2">
                      <a:lumMod val="25000"/>
                    </a:schemeClr>
                  </a:solidFill>
                </a:ln>
                <a:solidFill>
                  <a:schemeClr val="tx2">
                    <a:lumMod val="50000"/>
                  </a:schemeClr>
                </a:solidFill>
                <a:effectLst>
                  <a:glow rad="101600">
                    <a:schemeClr val="accent2">
                      <a:satMod val="175000"/>
                      <a:alpha val="40000"/>
                    </a:schemeClr>
                  </a:glow>
                </a:effectLst>
                <a:latin typeface="Myriad Pro" panose="020B0503030403020204" pitchFamily="34" charset="0"/>
              </a:rPr>
              <a:t>. </a:t>
            </a:r>
          </a:p>
        </p:txBody>
      </p:sp>
      <p:grpSp>
        <p:nvGrpSpPr>
          <p:cNvPr id="23" name="Google Shape;940;p49"/>
          <p:cNvGrpSpPr/>
          <p:nvPr/>
        </p:nvGrpSpPr>
        <p:grpSpPr>
          <a:xfrm rot="18764416">
            <a:off x="9638500" y="2458079"/>
            <a:ext cx="1580301" cy="1415210"/>
            <a:chOff x="3781849" y="3530530"/>
            <a:chExt cx="1580301" cy="1415210"/>
          </a:xfrm>
        </p:grpSpPr>
        <p:sp>
          <p:nvSpPr>
            <p:cNvPr id="24" name="Google Shape;941;p49"/>
            <p:cNvSpPr/>
            <p:nvPr/>
          </p:nvSpPr>
          <p:spPr>
            <a:xfrm rot="-3678203" flipH="1">
              <a:off x="4099034" y="3604146"/>
              <a:ext cx="919366" cy="1267978"/>
            </a:xfrm>
            <a:custGeom>
              <a:avLst/>
              <a:gdLst/>
              <a:ahLst/>
              <a:cxnLst/>
              <a:rect l="l" t="t" r="r" b="b"/>
              <a:pathLst>
                <a:path w="30524" h="42100" extrusionOk="0">
                  <a:moveTo>
                    <a:pt x="15741" y="3941"/>
                  </a:moveTo>
                  <a:cubicBezTo>
                    <a:pt x="15834" y="4034"/>
                    <a:pt x="15998" y="4128"/>
                    <a:pt x="16021" y="4244"/>
                  </a:cubicBezTo>
                  <a:cubicBezTo>
                    <a:pt x="16161" y="4805"/>
                    <a:pt x="16231" y="5389"/>
                    <a:pt x="16371" y="5949"/>
                  </a:cubicBezTo>
                  <a:cubicBezTo>
                    <a:pt x="16628" y="6953"/>
                    <a:pt x="16932" y="7934"/>
                    <a:pt x="17165" y="8938"/>
                  </a:cubicBezTo>
                  <a:cubicBezTo>
                    <a:pt x="17329" y="9592"/>
                    <a:pt x="17446" y="10270"/>
                    <a:pt x="17562" y="10923"/>
                  </a:cubicBezTo>
                  <a:cubicBezTo>
                    <a:pt x="17562" y="11134"/>
                    <a:pt x="17539" y="11320"/>
                    <a:pt x="17516" y="11507"/>
                  </a:cubicBezTo>
                  <a:lnTo>
                    <a:pt x="17282" y="11531"/>
                  </a:lnTo>
                  <a:lnTo>
                    <a:pt x="17282" y="11554"/>
                  </a:lnTo>
                  <a:cubicBezTo>
                    <a:pt x="17165" y="11157"/>
                    <a:pt x="17002" y="10783"/>
                    <a:pt x="16909" y="10386"/>
                  </a:cubicBezTo>
                  <a:cubicBezTo>
                    <a:pt x="16582" y="9102"/>
                    <a:pt x="16301" y="7794"/>
                    <a:pt x="15974" y="6486"/>
                  </a:cubicBezTo>
                  <a:cubicBezTo>
                    <a:pt x="15834" y="5856"/>
                    <a:pt x="15671" y="5249"/>
                    <a:pt x="15531" y="4618"/>
                  </a:cubicBezTo>
                  <a:cubicBezTo>
                    <a:pt x="15507" y="4525"/>
                    <a:pt x="15507" y="4408"/>
                    <a:pt x="15531" y="4291"/>
                  </a:cubicBezTo>
                  <a:cubicBezTo>
                    <a:pt x="15577" y="4174"/>
                    <a:pt x="15647" y="4058"/>
                    <a:pt x="15741" y="3941"/>
                  </a:cubicBezTo>
                  <a:close/>
                  <a:moveTo>
                    <a:pt x="15297" y="15150"/>
                  </a:moveTo>
                  <a:cubicBezTo>
                    <a:pt x="15531" y="15291"/>
                    <a:pt x="15764" y="15431"/>
                    <a:pt x="15974" y="15594"/>
                  </a:cubicBezTo>
                  <a:cubicBezTo>
                    <a:pt x="15998" y="15617"/>
                    <a:pt x="15881" y="15874"/>
                    <a:pt x="15881" y="15874"/>
                  </a:cubicBezTo>
                  <a:cubicBezTo>
                    <a:pt x="15671" y="15874"/>
                    <a:pt x="15484" y="15804"/>
                    <a:pt x="15321" y="15711"/>
                  </a:cubicBezTo>
                  <a:cubicBezTo>
                    <a:pt x="15204" y="15617"/>
                    <a:pt x="15227" y="15407"/>
                    <a:pt x="15180" y="15244"/>
                  </a:cubicBezTo>
                  <a:lnTo>
                    <a:pt x="15297" y="15150"/>
                  </a:lnTo>
                  <a:close/>
                  <a:moveTo>
                    <a:pt x="14110" y="17049"/>
                  </a:moveTo>
                  <a:cubicBezTo>
                    <a:pt x="14471" y="17049"/>
                    <a:pt x="14934" y="17263"/>
                    <a:pt x="14970" y="17532"/>
                  </a:cubicBezTo>
                  <a:cubicBezTo>
                    <a:pt x="14994" y="17626"/>
                    <a:pt x="14807" y="17789"/>
                    <a:pt x="14690" y="17813"/>
                  </a:cubicBezTo>
                  <a:cubicBezTo>
                    <a:pt x="14679" y="17815"/>
                    <a:pt x="14668" y="17816"/>
                    <a:pt x="14657" y="17816"/>
                  </a:cubicBezTo>
                  <a:cubicBezTo>
                    <a:pt x="14407" y="17816"/>
                    <a:pt x="13893" y="17357"/>
                    <a:pt x="13826" y="17112"/>
                  </a:cubicBezTo>
                  <a:cubicBezTo>
                    <a:pt x="13902" y="17069"/>
                    <a:pt x="14001" y="17049"/>
                    <a:pt x="14110" y="17049"/>
                  </a:cubicBezTo>
                  <a:close/>
                  <a:moveTo>
                    <a:pt x="12860" y="19212"/>
                  </a:moveTo>
                  <a:cubicBezTo>
                    <a:pt x="12863" y="19212"/>
                    <a:pt x="12866" y="19213"/>
                    <a:pt x="12868" y="19214"/>
                  </a:cubicBezTo>
                  <a:cubicBezTo>
                    <a:pt x="13172" y="19377"/>
                    <a:pt x="13499" y="19541"/>
                    <a:pt x="13803" y="19728"/>
                  </a:cubicBezTo>
                  <a:cubicBezTo>
                    <a:pt x="13605" y="19915"/>
                    <a:pt x="13496" y="20018"/>
                    <a:pt x="13365" y="20018"/>
                  </a:cubicBezTo>
                  <a:cubicBezTo>
                    <a:pt x="13202" y="20018"/>
                    <a:pt x="13006" y="19857"/>
                    <a:pt x="12565" y="19494"/>
                  </a:cubicBezTo>
                  <a:cubicBezTo>
                    <a:pt x="12676" y="19406"/>
                    <a:pt x="12807" y="19212"/>
                    <a:pt x="12860" y="19212"/>
                  </a:cubicBezTo>
                  <a:close/>
                  <a:moveTo>
                    <a:pt x="11561" y="21573"/>
                  </a:moveTo>
                  <a:lnTo>
                    <a:pt x="11561" y="21573"/>
                  </a:lnTo>
                  <a:cubicBezTo>
                    <a:pt x="11818" y="21736"/>
                    <a:pt x="12074" y="21899"/>
                    <a:pt x="12308" y="22086"/>
                  </a:cubicBezTo>
                  <a:cubicBezTo>
                    <a:pt x="12378" y="22133"/>
                    <a:pt x="12355" y="22343"/>
                    <a:pt x="12355" y="22460"/>
                  </a:cubicBezTo>
                  <a:cubicBezTo>
                    <a:pt x="11537" y="22390"/>
                    <a:pt x="11280" y="22110"/>
                    <a:pt x="11561" y="21573"/>
                  </a:cubicBezTo>
                  <a:close/>
                  <a:moveTo>
                    <a:pt x="9878" y="25035"/>
                  </a:moveTo>
                  <a:cubicBezTo>
                    <a:pt x="10124" y="25035"/>
                    <a:pt x="10673" y="25475"/>
                    <a:pt x="10673" y="25706"/>
                  </a:cubicBezTo>
                  <a:cubicBezTo>
                    <a:pt x="10612" y="25747"/>
                    <a:pt x="10514" y="25878"/>
                    <a:pt x="10460" y="25878"/>
                  </a:cubicBezTo>
                  <a:cubicBezTo>
                    <a:pt x="10452" y="25878"/>
                    <a:pt x="10445" y="25875"/>
                    <a:pt x="10440" y="25870"/>
                  </a:cubicBezTo>
                  <a:cubicBezTo>
                    <a:pt x="10159" y="25753"/>
                    <a:pt x="9879" y="25589"/>
                    <a:pt x="9646" y="25402"/>
                  </a:cubicBezTo>
                  <a:cubicBezTo>
                    <a:pt x="9646" y="25262"/>
                    <a:pt x="9716" y="25146"/>
                    <a:pt x="9809" y="25052"/>
                  </a:cubicBezTo>
                  <a:cubicBezTo>
                    <a:pt x="9828" y="25041"/>
                    <a:pt x="9851" y="25035"/>
                    <a:pt x="9878" y="25035"/>
                  </a:cubicBezTo>
                  <a:close/>
                  <a:moveTo>
                    <a:pt x="8142" y="27993"/>
                  </a:moveTo>
                  <a:cubicBezTo>
                    <a:pt x="8195" y="27993"/>
                    <a:pt x="8247" y="28000"/>
                    <a:pt x="8291" y="28018"/>
                  </a:cubicBezTo>
                  <a:cubicBezTo>
                    <a:pt x="8455" y="28088"/>
                    <a:pt x="8595" y="28205"/>
                    <a:pt x="8688" y="28345"/>
                  </a:cubicBezTo>
                  <a:cubicBezTo>
                    <a:pt x="8735" y="28392"/>
                    <a:pt x="8618" y="28555"/>
                    <a:pt x="8595" y="28672"/>
                  </a:cubicBezTo>
                  <a:cubicBezTo>
                    <a:pt x="8501" y="28649"/>
                    <a:pt x="8385" y="28602"/>
                    <a:pt x="8291" y="28555"/>
                  </a:cubicBezTo>
                  <a:cubicBezTo>
                    <a:pt x="8268" y="28532"/>
                    <a:pt x="8268" y="28438"/>
                    <a:pt x="8244" y="28392"/>
                  </a:cubicBezTo>
                  <a:lnTo>
                    <a:pt x="8174" y="28508"/>
                  </a:lnTo>
                  <a:lnTo>
                    <a:pt x="8174" y="28485"/>
                  </a:lnTo>
                  <a:cubicBezTo>
                    <a:pt x="8058" y="28438"/>
                    <a:pt x="7918" y="28392"/>
                    <a:pt x="7871" y="28322"/>
                  </a:cubicBezTo>
                  <a:cubicBezTo>
                    <a:pt x="7824" y="28252"/>
                    <a:pt x="7847" y="28065"/>
                    <a:pt x="7894" y="28041"/>
                  </a:cubicBezTo>
                  <a:cubicBezTo>
                    <a:pt x="7966" y="28012"/>
                    <a:pt x="8056" y="27993"/>
                    <a:pt x="8142" y="27993"/>
                  </a:cubicBezTo>
                  <a:close/>
                  <a:moveTo>
                    <a:pt x="6574" y="30861"/>
                  </a:moveTo>
                  <a:cubicBezTo>
                    <a:pt x="6634" y="30861"/>
                    <a:pt x="6698" y="30918"/>
                    <a:pt x="6773" y="31077"/>
                  </a:cubicBezTo>
                  <a:cubicBezTo>
                    <a:pt x="6797" y="31124"/>
                    <a:pt x="6890" y="31124"/>
                    <a:pt x="6960" y="31124"/>
                  </a:cubicBezTo>
                  <a:cubicBezTo>
                    <a:pt x="7124" y="31147"/>
                    <a:pt x="7310" y="31241"/>
                    <a:pt x="7170" y="31451"/>
                  </a:cubicBezTo>
                  <a:cubicBezTo>
                    <a:pt x="7092" y="31513"/>
                    <a:pt x="6994" y="31544"/>
                    <a:pt x="6888" y="31544"/>
                  </a:cubicBezTo>
                  <a:cubicBezTo>
                    <a:pt x="6836" y="31544"/>
                    <a:pt x="6781" y="31537"/>
                    <a:pt x="6727" y="31521"/>
                  </a:cubicBezTo>
                  <a:cubicBezTo>
                    <a:pt x="6563" y="31428"/>
                    <a:pt x="6376" y="31311"/>
                    <a:pt x="6236" y="31147"/>
                  </a:cubicBezTo>
                  <a:cubicBezTo>
                    <a:pt x="6371" y="31043"/>
                    <a:pt x="6467" y="30861"/>
                    <a:pt x="6574" y="30861"/>
                  </a:cubicBezTo>
                  <a:close/>
                  <a:moveTo>
                    <a:pt x="14013" y="20475"/>
                  </a:moveTo>
                  <a:cubicBezTo>
                    <a:pt x="14713" y="20825"/>
                    <a:pt x="15297" y="21386"/>
                    <a:pt x="15624" y="22086"/>
                  </a:cubicBezTo>
                  <a:cubicBezTo>
                    <a:pt x="15881" y="22530"/>
                    <a:pt x="15928" y="23044"/>
                    <a:pt x="15764" y="23511"/>
                  </a:cubicBezTo>
                  <a:cubicBezTo>
                    <a:pt x="15531" y="24141"/>
                    <a:pt x="15274" y="24772"/>
                    <a:pt x="14994" y="25356"/>
                  </a:cubicBezTo>
                  <a:cubicBezTo>
                    <a:pt x="14690" y="25846"/>
                    <a:pt x="14386" y="26313"/>
                    <a:pt x="14036" y="26757"/>
                  </a:cubicBezTo>
                  <a:cubicBezTo>
                    <a:pt x="13476" y="27574"/>
                    <a:pt x="12915" y="28438"/>
                    <a:pt x="12331" y="29256"/>
                  </a:cubicBezTo>
                  <a:cubicBezTo>
                    <a:pt x="12074" y="29536"/>
                    <a:pt x="11818" y="29793"/>
                    <a:pt x="11514" y="30050"/>
                  </a:cubicBezTo>
                  <a:cubicBezTo>
                    <a:pt x="11210" y="30377"/>
                    <a:pt x="10930" y="30727"/>
                    <a:pt x="10650" y="31077"/>
                  </a:cubicBezTo>
                  <a:cubicBezTo>
                    <a:pt x="10258" y="31564"/>
                    <a:pt x="9994" y="31755"/>
                    <a:pt x="9718" y="31755"/>
                  </a:cubicBezTo>
                  <a:cubicBezTo>
                    <a:pt x="9450" y="31755"/>
                    <a:pt x="9172" y="31575"/>
                    <a:pt x="8758" y="31311"/>
                  </a:cubicBezTo>
                  <a:cubicBezTo>
                    <a:pt x="8548" y="31171"/>
                    <a:pt x="8361" y="31007"/>
                    <a:pt x="8174" y="30844"/>
                  </a:cubicBezTo>
                  <a:lnTo>
                    <a:pt x="14013" y="20475"/>
                  </a:lnTo>
                  <a:close/>
                  <a:moveTo>
                    <a:pt x="14970" y="19004"/>
                  </a:moveTo>
                  <a:cubicBezTo>
                    <a:pt x="15788" y="19377"/>
                    <a:pt x="16465" y="19938"/>
                    <a:pt x="16932" y="20685"/>
                  </a:cubicBezTo>
                  <a:cubicBezTo>
                    <a:pt x="17329" y="21292"/>
                    <a:pt x="17469" y="22016"/>
                    <a:pt x="17306" y="22717"/>
                  </a:cubicBezTo>
                  <a:cubicBezTo>
                    <a:pt x="17072" y="23931"/>
                    <a:pt x="16652" y="25099"/>
                    <a:pt x="16068" y="26173"/>
                  </a:cubicBezTo>
                  <a:cubicBezTo>
                    <a:pt x="15531" y="27131"/>
                    <a:pt x="15087" y="28135"/>
                    <a:pt x="14503" y="29069"/>
                  </a:cubicBezTo>
                  <a:cubicBezTo>
                    <a:pt x="14059" y="29723"/>
                    <a:pt x="13592" y="30330"/>
                    <a:pt x="13079" y="30914"/>
                  </a:cubicBezTo>
                  <a:cubicBezTo>
                    <a:pt x="12658" y="31358"/>
                    <a:pt x="12285" y="31848"/>
                    <a:pt x="11841" y="32268"/>
                  </a:cubicBezTo>
                  <a:cubicBezTo>
                    <a:pt x="11280" y="32805"/>
                    <a:pt x="10580" y="33202"/>
                    <a:pt x="9832" y="33436"/>
                  </a:cubicBezTo>
                  <a:cubicBezTo>
                    <a:pt x="9599" y="33485"/>
                    <a:pt x="9361" y="33509"/>
                    <a:pt x="9125" y="33509"/>
                  </a:cubicBezTo>
                  <a:cubicBezTo>
                    <a:pt x="8794" y="33509"/>
                    <a:pt x="8464" y="33461"/>
                    <a:pt x="8151" y="33366"/>
                  </a:cubicBezTo>
                  <a:lnTo>
                    <a:pt x="7147" y="32595"/>
                  </a:lnTo>
                  <a:cubicBezTo>
                    <a:pt x="7380" y="32222"/>
                    <a:pt x="7591" y="31871"/>
                    <a:pt x="7801" y="31544"/>
                  </a:cubicBezTo>
                  <a:cubicBezTo>
                    <a:pt x="7824" y="31498"/>
                    <a:pt x="7918" y="31474"/>
                    <a:pt x="7988" y="31451"/>
                  </a:cubicBezTo>
                  <a:lnTo>
                    <a:pt x="7988" y="31474"/>
                  </a:lnTo>
                  <a:cubicBezTo>
                    <a:pt x="8291" y="31661"/>
                    <a:pt x="8618" y="31871"/>
                    <a:pt x="8922" y="32035"/>
                  </a:cubicBezTo>
                  <a:cubicBezTo>
                    <a:pt x="9202" y="32128"/>
                    <a:pt x="9482" y="32222"/>
                    <a:pt x="9762" y="32292"/>
                  </a:cubicBezTo>
                  <a:lnTo>
                    <a:pt x="10860" y="31708"/>
                  </a:lnTo>
                  <a:lnTo>
                    <a:pt x="11164" y="31521"/>
                  </a:lnTo>
                  <a:cubicBezTo>
                    <a:pt x="11304" y="31264"/>
                    <a:pt x="11491" y="31031"/>
                    <a:pt x="11654" y="30797"/>
                  </a:cubicBezTo>
                  <a:cubicBezTo>
                    <a:pt x="11911" y="30493"/>
                    <a:pt x="12215" y="30260"/>
                    <a:pt x="12425" y="29980"/>
                  </a:cubicBezTo>
                  <a:cubicBezTo>
                    <a:pt x="13125" y="29022"/>
                    <a:pt x="13779" y="28065"/>
                    <a:pt x="14480" y="27107"/>
                  </a:cubicBezTo>
                  <a:cubicBezTo>
                    <a:pt x="14737" y="26780"/>
                    <a:pt x="14994" y="26430"/>
                    <a:pt x="15227" y="26056"/>
                  </a:cubicBezTo>
                  <a:cubicBezTo>
                    <a:pt x="15461" y="25659"/>
                    <a:pt x="15601" y="25192"/>
                    <a:pt x="15811" y="24772"/>
                  </a:cubicBezTo>
                  <a:cubicBezTo>
                    <a:pt x="15951" y="24468"/>
                    <a:pt x="16115" y="24188"/>
                    <a:pt x="16255" y="23884"/>
                  </a:cubicBezTo>
                  <a:cubicBezTo>
                    <a:pt x="16278" y="23721"/>
                    <a:pt x="16278" y="23581"/>
                    <a:pt x="16255" y="23417"/>
                  </a:cubicBezTo>
                  <a:lnTo>
                    <a:pt x="16208" y="23394"/>
                  </a:lnTo>
                  <a:lnTo>
                    <a:pt x="16255" y="23371"/>
                  </a:lnTo>
                  <a:lnTo>
                    <a:pt x="16255" y="23417"/>
                  </a:lnTo>
                  <a:cubicBezTo>
                    <a:pt x="16301" y="23347"/>
                    <a:pt x="16395" y="23231"/>
                    <a:pt x="16395" y="23137"/>
                  </a:cubicBezTo>
                  <a:cubicBezTo>
                    <a:pt x="16255" y="22016"/>
                    <a:pt x="15881" y="21059"/>
                    <a:pt x="14900" y="20405"/>
                  </a:cubicBezTo>
                  <a:cubicBezTo>
                    <a:pt x="14713" y="20288"/>
                    <a:pt x="14503" y="20195"/>
                    <a:pt x="14246" y="20055"/>
                  </a:cubicBezTo>
                  <a:cubicBezTo>
                    <a:pt x="14480" y="19704"/>
                    <a:pt x="14737" y="19354"/>
                    <a:pt x="14970" y="19004"/>
                  </a:cubicBezTo>
                  <a:close/>
                  <a:moveTo>
                    <a:pt x="5325" y="33226"/>
                  </a:moveTo>
                  <a:cubicBezTo>
                    <a:pt x="5410" y="33226"/>
                    <a:pt x="5527" y="33284"/>
                    <a:pt x="5699" y="33389"/>
                  </a:cubicBezTo>
                  <a:cubicBezTo>
                    <a:pt x="5769" y="33436"/>
                    <a:pt x="5862" y="33483"/>
                    <a:pt x="5933" y="33529"/>
                  </a:cubicBezTo>
                  <a:cubicBezTo>
                    <a:pt x="6003" y="33623"/>
                    <a:pt x="6096" y="33740"/>
                    <a:pt x="6166" y="33856"/>
                  </a:cubicBezTo>
                  <a:cubicBezTo>
                    <a:pt x="6049" y="33895"/>
                    <a:pt x="5915" y="33984"/>
                    <a:pt x="5806" y="33984"/>
                  </a:cubicBezTo>
                  <a:cubicBezTo>
                    <a:pt x="5785" y="33984"/>
                    <a:pt x="5765" y="33981"/>
                    <a:pt x="5746" y="33973"/>
                  </a:cubicBezTo>
                  <a:cubicBezTo>
                    <a:pt x="5512" y="33880"/>
                    <a:pt x="5302" y="33763"/>
                    <a:pt x="5092" y="33623"/>
                  </a:cubicBezTo>
                  <a:cubicBezTo>
                    <a:pt x="5147" y="33347"/>
                    <a:pt x="5202" y="33226"/>
                    <a:pt x="5325" y="33226"/>
                  </a:cubicBezTo>
                  <a:close/>
                  <a:moveTo>
                    <a:pt x="3504" y="36332"/>
                  </a:moveTo>
                  <a:cubicBezTo>
                    <a:pt x="3877" y="36425"/>
                    <a:pt x="4344" y="36308"/>
                    <a:pt x="4531" y="36916"/>
                  </a:cubicBezTo>
                  <a:lnTo>
                    <a:pt x="4228" y="36775"/>
                  </a:lnTo>
                  <a:cubicBezTo>
                    <a:pt x="4140" y="36900"/>
                    <a:pt x="4054" y="36939"/>
                    <a:pt x="3970" y="36939"/>
                  </a:cubicBezTo>
                  <a:cubicBezTo>
                    <a:pt x="3822" y="36939"/>
                    <a:pt x="3676" y="36818"/>
                    <a:pt x="3526" y="36818"/>
                  </a:cubicBezTo>
                  <a:cubicBezTo>
                    <a:pt x="3488" y="36818"/>
                    <a:pt x="3449" y="36826"/>
                    <a:pt x="3410" y="36846"/>
                  </a:cubicBezTo>
                  <a:lnTo>
                    <a:pt x="3434" y="36822"/>
                  </a:lnTo>
                  <a:cubicBezTo>
                    <a:pt x="3457" y="36612"/>
                    <a:pt x="3504" y="36472"/>
                    <a:pt x="3504" y="36332"/>
                  </a:cubicBezTo>
                  <a:close/>
                  <a:moveTo>
                    <a:pt x="2761" y="37838"/>
                  </a:moveTo>
                  <a:cubicBezTo>
                    <a:pt x="3181" y="37838"/>
                    <a:pt x="3474" y="38066"/>
                    <a:pt x="3784" y="38293"/>
                  </a:cubicBezTo>
                  <a:cubicBezTo>
                    <a:pt x="3734" y="38475"/>
                    <a:pt x="3568" y="38587"/>
                    <a:pt x="3400" y="38587"/>
                  </a:cubicBezTo>
                  <a:cubicBezTo>
                    <a:pt x="3331" y="38587"/>
                    <a:pt x="3262" y="38568"/>
                    <a:pt x="3200" y="38527"/>
                  </a:cubicBezTo>
                  <a:cubicBezTo>
                    <a:pt x="2943" y="38387"/>
                    <a:pt x="2523" y="38363"/>
                    <a:pt x="2593" y="37850"/>
                  </a:cubicBezTo>
                  <a:cubicBezTo>
                    <a:pt x="2651" y="37842"/>
                    <a:pt x="2707" y="37838"/>
                    <a:pt x="2761" y="37838"/>
                  </a:cubicBezTo>
                  <a:close/>
                  <a:moveTo>
                    <a:pt x="13441" y="0"/>
                  </a:moveTo>
                  <a:cubicBezTo>
                    <a:pt x="13271" y="0"/>
                    <a:pt x="13102" y="53"/>
                    <a:pt x="12962" y="158"/>
                  </a:cubicBezTo>
                  <a:cubicBezTo>
                    <a:pt x="13009" y="181"/>
                    <a:pt x="13032" y="204"/>
                    <a:pt x="13079" y="228"/>
                  </a:cubicBezTo>
                  <a:cubicBezTo>
                    <a:pt x="12822" y="601"/>
                    <a:pt x="13102" y="952"/>
                    <a:pt x="13149" y="1325"/>
                  </a:cubicBezTo>
                  <a:cubicBezTo>
                    <a:pt x="13125" y="1792"/>
                    <a:pt x="13195" y="2283"/>
                    <a:pt x="13335" y="2726"/>
                  </a:cubicBezTo>
                  <a:cubicBezTo>
                    <a:pt x="13616" y="3357"/>
                    <a:pt x="13803" y="4011"/>
                    <a:pt x="13896" y="4688"/>
                  </a:cubicBezTo>
                  <a:cubicBezTo>
                    <a:pt x="14036" y="5225"/>
                    <a:pt x="14176" y="5739"/>
                    <a:pt x="14386" y="6253"/>
                  </a:cubicBezTo>
                  <a:cubicBezTo>
                    <a:pt x="14713" y="7444"/>
                    <a:pt x="15064" y="8658"/>
                    <a:pt x="15391" y="9873"/>
                  </a:cubicBezTo>
                  <a:cubicBezTo>
                    <a:pt x="15577" y="10690"/>
                    <a:pt x="15741" y="11531"/>
                    <a:pt x="15904" y="12348"/>
                  </a:cubicBezTo>
                  <a:cubicBezTo>
                    <a:pt x="15928" y="12418"/>
                    <a:pt x="15904" y="12511"/>
                    <a:pt x="15858" y="12558"/>
                  </a:cubicBezTo>
                  <a:cubicBezTo>
                    <a:pt x="15601" y="13049"/>
                    <a:pt x="15344" y="13539"/>
                    <a:pt x="15040" y="13983"/>
                  </a:cubicBezTo>
                  <a:cubicBezTo>
                    <a:pt x="14340" y="15127"/>
                    <a:pt x="13616" y="16248"/>
                    <a:pt x="12892" y="17369"/>
                  </a:cubicBezTo>
                  <a:cubicBezTo>
                    <a:pt x="12588" y="18023"/>
                    <a:pt x="12285" y="18677"/>
                    <a:pt x="11934" y="19307"/>
                  </a:cubicBezTo>
                  <a:cubicBezTo>
                    <a:pt x="11467" y="20148"/>
                    <a:pt x="10953" y="20989"/>
                    <a:pt x="10463" y="21829"/>
                  </a:cubicBezTo>
                  <a:cubicBezTo>
                    <a:pt x="10323" y="22086"/>
                    <a:pt x="10183" y="22367"/>
                    <a:pt x="10043" y="22623"/>
                  </a:cubicBezTo>
                  <a:cubicBezTo>
                    <a:pt x="9949" y="22787"/>
                    <a:pt x="9856" y="22974"/>
                    <a:pt x="9786" y="23137"/>
                  </a:cubicBezTo>
                  <a:lnTo>
                    <a:pt x="8548" y="25543"/>
                  </a:lnTo>
                  <a:lnTo>
                    <a:pt x="8198" y="26243"/>
                  </a:lnTo>
                  <a:cubicBezTo>
                    <a:pt x="8128" y="26360"/>
                    <a:pt x="8034" y="26500"/>
                    <a:pt x="7964" y="26640"/>
                  </a:cubicBezTo>
                  <a:lnTo>
                    <a:pt x="6937" y="28368"/>
                  </a:lnTo>
                  <a:cubicBezTo>
                    <a:pt x="6750" y="28812"/>
                    <a:pt x="6540" y="29232"/>
                    <a:pt x="6353" y="29653"/>
                  </a:cubicBezTo>
                  <a:lnTo>
                    <a:pt x="6096" y="30143"/>
                  </a:lnTo>
                  <a:cubicBezTo>
                    <a:pt x="6096" y="30190"/>
                    <a:pt x="6096" y="30260"/>
                    <a:pt x="6073" y="30307"/>
                  </a:cubicBezTo>
                  <a:cubicBezTo>
                    <a:pt x="5746" y="30914"/>
                    <a:pt x="5419" y="31521"/>
                    <a:pt x="5092" y="32128"/>
                  </a:cubicBezTo>
                  <a:cubicBezTo>
                    <a:pt x="4882" y="32502"/>
                    <a:pt x="4671" y="32875"/>
                    <a:pt x="4461" y="33249"/>
                  </a:cubicBezTo>
                  <a:cubicBezTo>
                    <a:pt x="4391" y="33413"/>
                    <a:pt x="4391" y="33553"/>
                    <a:pt x="4274" y="33740"/>
                  </a:cubicBezTo>
                  <a:cubicBezTo>
                    <a:pt x="4181" y="33926"/>
                    <a:pt x="4064" y="34113"/>
                    <a:pt x="3947" y="34300"/>
                  </a:cubicBezTo>
                  <a:cubicBezTo>
                    <a:pt x="3574" y="35047"/>
                    <a:pt x="3224" y="35795"/>
                    <a:pt x="2850" y="36565"/>
                  </a:cubicBezTo>
                  <a:cubicBezTo>
                    <a:pt x="2359" y="37523"/>
                    <a:pt x="1846" y="38504"/>
                    <a:pt x="1355" y="39484"/>
                  </a:cubicBezTo>
                  <a:cubicBezTo>
                    <a:pt x="1542" y="39741"/>
                    <a:pt x="1472" y="39928"/>
                    <a:pt x="1215" y="40068"/>
                  </a:cubicBezTo>
                  <a:cubicBezTo>
                    <a:pt x="1028" y="40185"/>
                    <a:pt x="818" y="40325"/>
                    <a:pt x="631" y="40442"/>
                  </a:cubicBezTo>
                  <a:lnTo>
                    <a:pt x="1" y="40816"/>
                  </a:lnTo>
                  <a:lnTo>
                    <a:pt x="2103" y="42100"/>
                  </a:lnTo>
                  <a:cubicBezTo>
                    <a:pt x="2173" y="41656"/>
                    <a:pt x="2243" y="41306"/>
                    <a:pt x="2289" y="40932"/>
                  </a:cubicBezTo>
                  <a:cubicBezTo>
                    <a:pt x="2317" y="40700"/>
                    <a:pt x="2360" y="40596"/>
                    <a:pt x="2461" y="40596"/>
                  </a:cubicBezTo>
                  <a:cubicBezTo>
                    <a:pt x="2533" y="40596"/>
                    <a:pt x="2634" y="40648"/>
                    <a:pt x="2780" y="40745"/>
                  </a:cubicBezTo>
                  <a:cubicBezTo>
                    <a:pt x="2990" y="40489"/>
                    <a:pt x="3200" y="40208"/>
                    <a:pt x="3364" y="39928"/>
                  </a:cubicBezTo>
                  <a:cubicBezTo>
                    <a:pt x="3644" y="39414"/>
                    <a:pt x="3831" y="38854"/>
                    <a:pt x="4088" y="38317"/>
                  </a:cubicBezTo>
                  <a:cubicBezTo>
                    <a:pt x="4765" y="37009"/>
                    <a:pt x="5465" y="35701"/>
                    <a:pt x="6166" y="34393"/>
                  </a:cubicBezTo>
                  <a:cubicBezTo>
                    <a:pt x="6400" y="33973"/>
                    <a:pt x="6656" y="33529"/>
                    <a:pt x="6843" y="33179"/>
                  </a:cubicBezTo>
                  <a:lnTo>
                    <a:pt x="7521" y="33366"/>
                  </a:lnTo>
                  <a:cubicBezTo>
                    <a:pt x="7544" y="33413"/>
                    <a:pt x="7567" y="33459"/>
                    <a:pt x="7591" y="33529"/>
                  </a:cubicBezTo>
                  <a:cubicBezTo>
                    <a:pt x="7614" y="33529"/>
                    <a:pt x="7614" y="33553"/>
                    <a:pt x="7637" y="33576"/>
                  </a:cubicBezTo>
                  <a:cubicBezTo>
                    <a:pt x="8076" y="33909"/>
                    <a:pt x="8613" y="34085"/>
                    <a:pt x="9153" y="34085"/>
                  </a:cubicBezTo>
                  <a:cubicBezTo>
                    <a:pt x="9446" y="34085"/>
                    <a:pt x="9740" y="34033"/>
                    <a:pt x="10019" y="33926"/>
                  </a:cubicBezTo>
                  <a:cubicBezTo>
                    <a:pt x="10370" y="33810"/>
                    <a:pt x="10697" y="33669"/>
                    <a:pt x="11024" y="33506"/>
                  </a:cubicBezTo>
                  <a:cubicBezTo>
                    <a:pt x="11444" y="33319"/>
                    <a:pt x="11841" y="33039"/>
                    <a:pt x="12191" y="32735"/>
                  </a:cubicBezTo>
                  <a:cubicBezTo>
                    <a:pt x="12892" y="31965"/>
                    <a:pt x="13522" y="31147"/>
                    <a:pt x="14176" y="30353"/>
                  </a:cubicBezTo>
                  <a:cubicBezTo>
                    <a:pt x="14246" y="30283"/>
                    <a:pt x="14340" y="30213"/>
                    <a:pt x="14433" y="30166"/>
                  </a:cubicBezTo>
                  <a:cubicBezTo>
                    <a:pt x="14760" y="29606"/>
                    <a:pt x="15110" y="29046"/>
                    <a:pt x="15461" y="28508"/>
                  </a:cubicBezTo>
                  <a:cubicBezTo>
                    <a:pt x="15904" y="27808"/>
                    <a:pt x="16301" y="27107"/>
                    <a:pt x="16675" y="26383"/>
                  </a:cubicBezTo>
                  <a:cubicBezTo>
                    <a:pt x="17072" y="25473"/>
                    <a:pt x="17376" y="24538"/>
                    <a:pt x="17703" y="23604"/>
                  </a:cubicBezTo>
                  <a:cubicBezTo>
                    <a:pt x="18029" y="22717"/>
                    <a:pt x="18006" y="21759"/>
                    <a:pt x="17656" y="20872"/>
                  </a:cubicBezTo>
                  <a:cubicBezTo>
                    <a:pt x="17282" y="19938"/>
                    <a:pt x="16488" y="19331"/>
                    <a:pt x="15718" y="18747"/>
                  </a:cubicBezTo>
                  <a:cubicBezTo>
                    <a:pt x="15577" y="18653"/>
                    <a:pt x="15414" y="18583"/>
                    <a:pt x="15274" y="18513"/>
                  </a:cubicBezTo>
                  <a:cubicBezTo>
                    <a:pt x="15858" y="17346"/>
                    <a:pt x="16441" y="16201"/>
                    <a:pt x="17025" y="15057"/>
                  </a:cubicBezTo>
                  <a:cubicBezTo>
                    <a:pt x="17259" y="14637"/>
                    <a:pt x="17492" y="14216"/>
                    <a:pt x="17749" y="13796"/>
                  </a:cubicBezTo>
                  <a:cubicBezTo>
                    <a:pt x="17843" y="13627"/>
                    <a:pt x="18027" y="13519"/>
                    <a:pt x="18229" y="13519"/>
                  </a:cubicBezTo>
                  <a:cubicBezTo>
                    <a:pt x="18278" y="13519"/>
                    <a:pt x="18329" y="13525"/>
                    <a:pt x="18380" y="13539"/>
                  </a:cubicBezTo>
                  <a:cubicBezTo>
                    <a:pt x="18847" y="13562"/>
                    <a:pt x="19337" y="13562"/>
                    <a:pt x="19804" y="13562"/>
                  </a:cubicBezTo>
                  <a:lnTo>
                    <a:pt x="19851" y="13562"/>
                  </a:lnTo>
                  <a:lnTo>
                    <a:pt x="19944" y="13539"/>
                  </a:lnTo>
                  <a:cubicBezTo>
                    <a:pt x="20855" y="13376"/>
                    <a:pt x="21766" y="13189"/>
                    <a:pt x="22700" y="13025"/>
                  </a:cubicBezTo>
                  <a:cubicBezTo>
                    <a:pt x="23541" y="12885"/>
                    <a:pt x="24428" y="12768"/>
                    <a:pt x="25292" y="12652"/>
                  </a:cubicBezTo>
                  <a:cubicBezTo>
                    <a:pt x="26834" y="12418"/>
                    <a:pt x="28352" y="12185"/>
                    <a:pt x="29870" y="11928"/>
                  </a:cubicBezTo>
                  <a:cubicBezTo>
                    <a:pt x="30407" y="11858"/>
                    <a:pt x="30523" y="11484"/>
                    <a:pt x="30173" y="11110"/>
                  </a:cubicBezTo>
                  <a:cubicBezTo>
                    <a:pt x="30010" y="10923"/>
                    <a:pt x="29823" y="10760"/>
                    <a:pt x="29613" y="10643"/>
                  </a:cubicBezTo>
                  <a:cubicBezTo>
                    <a:pt x="29005" y="10223"/>
                    <a:pt x="28375" y="9826"/>
                    <a:pt x="27744" y="9429"/>
                  </a:cubicBezTo>
                  <a:cubicBezTo>
                    <a:pt x="27324" y="9172"/>
                    <a:pt x="26810" y="9008"/>
                    <a:pt x="26530" y="8658"/>
                  </a:cubicBezTo>
                  <a:cubicBezTo>
                    <a:pt x="26063" y="8144"/>
                    <a:pt x="25549" y="7724"/>
                    <a:pt x="24965" y="7374"/>
                  </a:cubicBezTo>
                  <a:cubicBezTo>
                    <a:pt x="24755" y="7234"/>
                    <a:pt x="24522" y="7117"/>
                    <a:pt x="24311" y="6953"/>
                  </a:cubicBezTo>
                  <a:cubicBezTo>
                    <a:pt x="23985" y="6697"/>
                    <a:pt x="23681" y="6370"/>
                    <a:pt x="23354" y="6136"/>
                  </a:cubicBezTo>
                  <a:cubicBezTo>
                    <a:pt x="22887" y="5786"/>
                    <a:pt x="22350" y="5482"/>
                    <a:pt x="21883" y="5132"/>
                  </a:cubicBezTo>
                  <a:cubicBezTo>
                    <a:pt x="21509" y="4875"/>
                    <a:pt x="21229" y="4501"/>
                    <a:pt x="20832" y="4268"/>
                  </a:cubicBezTo>
                  <a:cubicBezTo>
                    <a:pt x="20131" y="3801"/>
                    <a:pt x="19314" y="3544"/>
                    <a:pt x="18730" y="2867"/>
                  </a:cubicBezTo>
                  <a:cubicBezTo>
                    <a:pt x="18660" y="2797"/>
                    <a:pt x="18567" y="2750"/>
                    <a:pt x="18473" y="2703"/>
                  </a:cubicBezTo>
                  <a:cubicBezTo>
                    <a:pt x="17843" y="2446"/>
                    <a:pt x="17259" y="2143"/>
                    <a:pt x="16675" y="1769"/>
                  </a:cubicBezTo>
                  <a:cubicBezTo>
                    <a:pt x="15811" y="1162"/>
                    <a:pt x="14877" y="601"/>
                    <a:pt x="13919" y="158"/>
                  </a:cubicBezTo>
                  <a:cubicBezTo>
                    <a:pt x="13779" y="53"/>
                    <a:pt x="13610" y="0"/>
                    <a:pt x="13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942;p49"/>
            <p:cNvSpPr/>
            <p:nvPr/>
          </p:nvSpPr>
          <p:spPr>
            <a:xfrm rot="-3678203" flipH="1">
              <a:off x="5238890" y="4102018"/>
              <a:ext cx="110448" cy="94662"/>
            </a:xfrm>
            <a:custGeom>
              <a:avLst/>
              <a:gdLst/>
              <a:ahLst/>
              <a:cxnLst/>
              <a:rect l="l" t="t" r="r" b="b"/>
              <a:pathLst>
                <a:path w="3667" h="3143" extrusionOk="0">
                  <a:moveTo>
                    <a:pt x="2242" y="0"/>
                  </a:moveTo>
                  <a:lnTo>
                    <a:pt x="2242" y="0"/>
                  </a:lnTo>
                  <a:cubicBezTo>
                    <a:pt x="2032" y="70"/>
                    <a:pt x="1799" y="141"/>
                    <a:pt x="1612" y="234"/>
                  </a:cubicBezTo>
                  <a:cubicBezTo>
                    <a:pt x="1215" y="444"/>
                    <a:pt x="818" y="701"/>
                    <a:pt x="397" y="888"/>
                  </a:cubicBezTo>
                  <a:cubicBezTo>
                    <a:pt x="94" y="1051"/>
                    <a:pt x="0" y="1285"/>
                    <a:pt x="281" y="1518"/>
                  </a:cubicBezTo>
                  <a:cubicBezTo>
                    <a:pt x="584" y="1752"/>
                    <a:pt x="888" y="1962"/>
                    <a:pt x="1215" y="2172"/>
                  </a:cubicBezTo>
                  <a:cubicBezTo>
                    <a:pt x="1658" y="2429"/>
                    <a:pt x="2126" y="2663"/>
                    <a:pt x="2569" y="2943"/>
                  </a:cubicBezTo>
                  <a:cubicBezTo>
                    <a:pt x="2748" y="3072"/>
                    <a:pt x="2910" y="3142"/>
                    <a:pt x="3050" y="3142"/>
                  </a:cubicBezTo>
                  <a:cubicBezTo>
                    <a:pt x="3238" y="3142"/>
                    <a:pt x="3386" y="3014"/>
                    <a:pt x="3480" y="2733"/>
                  </a:cubicBezTo>
                  <a:cubicBezTo>
                    <a:pt x="3573" y="2242"/>
                    <a:pt x="3643" y="1752"/>
                    <a:pt x="3667" y="1261"/>
                  </a:cubicBezTo>
                  <a:cubicBezTo>
                    <a:pt x="3526" y="1167"/>
                    <a:pt x="3426" y="1119"/>
                    <a:pt x="3355" y="1119"/>
                  </a:cubicBezTo>
                  <a:cubicBezTo>
                    <a:pt x="3249" y="1119"/>
                    <a:pt x="3204" y="1225"/>
                    <a:pt x="3176" y="1448"/>
                  </a:cubicBezTo>
                  <a:cubicBezTo>
                    <a:pt x="3130" y="1822"/>
                    <a:pt x="3060" y="2196"/>
                    <a:pt x="2990" y="2616"/>
                  </a:cubicBezTo>
                  <a:lnTo>
                    <a:pt x="888" y="1332"/>
                  </a:lnTo>
                  <a:lnTo>
                    <a:pt x="1518" y="958"/>
                  </a:lnTo>
                  <a:cubicBezTo>
                    <a:pt x="1705" y="841"/>
                    <a:pt x="1892" y="724"/>
                    <a:pt x="2102" y="608"/>
                  </a:cubicBezTo>
                  <a:cubicBezTo>
                    <a:pt x="2359" y="444"/>
                    <a:pt x="2429" y="257"/>
                    <a:pt x="2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43;p49"/>
            <p:cNvSpPr/>
            <p:nvPr/>
          </p:nvSpPr>
          <p:spPr>
            <a:xfrm rot="-3678203" flipH="1">
              <a:off x="4996989" y="4211093"/>
              <a:ext cx="1446" cy="4970"/>
            </a:xfrm>
            <a:custGeom>
              <a:avLst/>
              <a:gdLst/>
              <a:ahLst/>
              <a:cxnLst/>
              <a:rect l="l" t="t" r="r" b="b"/>
              <a:pathLst>
                <a:path w="48" h="165" extrusionOk="0">
                  <a:moveTo>
                    <a:pt x="1" y="1"/>
                  </a:moveTo>
                  <a:cubicBezTo>
                    <a:pt x="1" y="48"/>
                    <a:pt x="24" y="118"/>
                    <a:pt x="47" y="164"/>
                  </a:cubicBezTo>
                  <a:cubicBezTo>
                    <a:pt x="47" y="118"/>
                    <a:pt x="24" y="48"/>
                    <a:pt x="1" y="1"/>
                  </a:cubicBezTo>
                  <a:close/>
                </a:path>
              </a:pathLst>
            </a:custGeom>
            <a:solidFill>
              <a:srgbClr val="91C5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944;p49"/>
            <p:cNvSpPr/>
            <p:nvPr/>
          </p:nvSpPr>
          <p:spPr>
            <a:xfrm rot="-3678203" flipH="1">
              <a:off x="4292038" y="4251770"/>
              <a:ext cx="2831" cy="723"/>
            </a:xfrm>
            <a:custGeom>
              <a:avLst/>
              <a:gdLst/>
              <a:ahLst/>
              <a:cxnLst/>
              <a:rect l="l" t="t" r="r" b="b"/>
              <a:pathLst>
                <a:path w="94" h="24" extrusionOk="0">
                  <a:moveTo>
                    <a:pt x="0" y="23"/>
                  </a:moveTo>
                  <a:lnTo>
                    <a:pt x="93" y="0"/>
                  </a:lnTo>
                  <a:close/>
                </a:path>
              </a:pathLst>
            </a:custGeom>
            <a:solidFill>
              <a:srgbClr val="FCFA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45;p49"/>
            <p:cNvSpPr/>
            <p:nvPr/>
          </p:nvSpPr>
          <p:spPr>
            <a:xfrm rot="-3678203" flipH="1">
              <a:off x="4157838" y="3964681"/>
              <a:ext cx="61926" cy="229320"/>
            </a:xfrm>
            <a:custGeom>
              <a:avLst/>
              <a:gdLst/>
              <a:ahLst/>
              <a:cxnLst/>
              <a:rect l="l" t="t" r="r" b="b"/>
              <a:pathLst>
                <a:path w="2056" h="7614" extrusionOk="0">
                  <a:moveTo>
                    <a:pt x="234" y="1"/>
                  </a:moveTo>
                  <a:cubicBezTo>
                    <a:pt x="140" y="94"/>
                    <a:pt x="70" y="211"/>
                    <a:pt x="24" y="351"/>
                  </a:cubicBezTo>
                  <a:cubicBezTo>
                    <a:pt x="0" y="445"/>
                    <a:pt x="0" y="561"/>
                    <a:pt x="24" y="678"/>
                  </a:cubicBezTo>
                  <a:cubicBezTo>
                    <a:pt x="187" y="1285"/>
                    <a:pt x="327" y="1916"/>
                    <a:pt x="491" y="2523"/>
                  </a:cubicBezTo>
                  <a:cubicBezTo>
                    <a:pt x="794" y="3831"/>
                    <a:pt x="1098" y="5139"/>
                    <a:pt x="1402" y="6446"/>
                  </a:cubicBezTo>
                  <a:cubicBezTo>
                    <a:pt x="1495" y="6843"/>
                    <a:pt x="1658" y="7217"/>
                    <a:pt x="1775" y="7614"/>
                  </a:cubicBezTo>
                  <a:lnTo>
                    <a:pt x="2009" y="7567"/>
                  </a:lnTo>
                  <a:cubicBezTo>
                    <a:pt x="2032" y="7357"/>
                    <a:pt x="2055" y="7170"/>
                    <a:pt x="2055" y="6983"/>
                  </a:cubicBezTo>
                  <a:cubicBezTo>
                    <a:pt x="1939" y="6306"/>
                    <a:pt x="1822" y="5629"/>
                    <a:pt x="1658" y="4975"/>
                  </a:cubicBezTo>
                  <a:cubicBezTo>
                    <a:pt x="1425" y="3971"/>
                    <a:pt x="1121" y="2990"/>
                    <a:pt x="888" y="1986"/>
                  </a:cubicBezTo>
                  <a:cubicBezTo>
                    <a:pt x="748" y="1425"/>
                    <a:pt x="654" y="842"/>
                    <a:pt x="514" y="281"/>
                  </a:cubicBezTo>
                  <a:cubicBezTo>
                    <a:pt x="491" y="188"/>
                    <a:pt x="327" y="94"/>
                    <a:pt x="2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946;p49"/>
            <p:cNvSpPr/>
            <p:nvPr/>
          </p:nvSpPr>
          <p:spPr>
            <a:xfrm rot="-3678203" flipH="1">
              <a:off x="4743421" y="3902185"/>
              <a:ext cx="240594" cy="373346"/>
            </a:xfrm>
            <a:custGeom>
              <a:avLst/>
              <a:gdLst/>
              <a:ahLst/>
              <a:cxnLst/>
              <a:rect l="l" t="t" r="r" b="b"/>
              <a:pathLst>
                <a:path w="7988" h="12396" extrusionOk="0">
                  <a:moveTo>
                    <a:pt x="6942" y="1"/>
                  </a:moveTo>
                  <a:cubicBezTo>
                    <a:pt x="6744" y="1"/>
                    <a:pt x="6569" y="70"/>
                    <a:pt x="6446" y="192"/>
                  </a:cubicBezTo>
                  <a:cubicBezTo>
                    <a:pt x="6260" y="519"/>
                    <a:pt x="6143" y="869"/>
                    <a:pt x="6119" y="1220"/>
                  </a:cubicBezTo>
                  <a:cubicBezTo>
                    <a:pt x="6103" y="1475"/>
                    <a:pt x="6229" y="1632"/>
                    <a:pt x="6399" y="1632"/>
                  </a:cubicBezTo>
                  <a:cubicBezTo>
                    <a:pt x="6478" y="1632"/>
                    <a:pt x="6567" y="1598"/>
                    <a:pt x="6657" y="1523"/>
                  </a:cubicBezTo>
                  <a:cubicBezTo>
                    <a:pt x="6808" y="1380"/>
                    <a:pt x="6929" y="1325"/>
                    <a:pt x="7034" y="1325"/>
                  </a:cubicBezTo>
                  <a:cubicBezTo>
                    <a:pt x="7221" y="1325"/>
                    <a:pt x="7356" y="1499"/>
                    <a:pt x="7521" y="1663"/>
                  </a:cubicBezTo>
                  <a:cubicBezTo>
                    <a:pt x="7591" y="1710"/>
                    <a:pt x="7661" y="1757"/>
                    <a:pt x="7731" y="1780"/>
                  </a:cubicBezTo>
                  <a:lnTo>
                    <a:pt x="7988" y="1266"/>
                  </a:lnTo>
                  <a:cubicBezTo>
                    <a:pt x="7777" y="1103"/>
                    <a:pt x="7544" y="916"/>
                    <a:pt x="7334" y="729"/>
                  </a:cubicBezTo>
                  <a:cubicBezTo>
                    <a:pt x="7287" y="683"/>
                    <a:pt x="7334" y="566"/>
                    <a:pt x="7287" y="496"/>
                  </a:cubicBezTo>
                  <a:cubicBezTo>
                    <a:pt x="7217" y="309"/>
                    <a:pt x="7124" y="5"/>
                    <a:pt x="7030" y="5"/>
                  </a:cubicBezTo>
                  <a:cubicBezTo>
                    <a:pt x="7001" y="2"/>
                    <a:pt x="6971" y="1"/>
                    <a:pt x="6942" y="1"/>
                  </a:cubicBezTo>
                  <a:close/>
                  <a:moveTo>
                    <a:pt x="5106" y="3174"/>
                  </a:moveTo>
                  <a:cubicBezTo>
                    <a:pt x="5027" y="3174"/>
                    <a:pt x="4950" y="3197"/>
                    <a:pt x="4882" y="3251"/>
                  </a:cubicBezTo>
                  <a:cubicBezTo>
                    <a:pt x="4695" y="3415"/>
                    <a:pt x="4508" y="3602"/>
                    <a:pt x="4368" y="3789"/>
                  </a:cubicBezTo>
                  <a:cubicBezTo>
                    <a:pt x="4298" y="4256"/>
                    <a:pt x="3994" y="4723"/>
                    <a:pt x="4415" y="5143"/>
                  </a:cubicBezTo>
                  <a:lnTo>
                    <a:pt x="4438" y="5143"/>
                  </a:lnTo>
                  <a:cubicBezTo>
                    <a:pt x="4504" y="5166"/>
                    <a:pt x="4563" y="5177"/>
                    <a:pt x="4615" y="5177"/>
                  </a:cubicBezTo>
                  <a:cubicBezTo>
                    <a:pt x="4877" y="5177"/>
                    <a:pt x="4987" y="4917"/>
                    <a:pt x="5162" y="4723"/>
                  </a:cubicBezTo>
                  <a:lnTo>
                    <a:pt x="5933" y="5307"/>
                  </a:lnTo>
                  <a:cubicBezTo>
                    <a:pt x="6003" y="5166"/>
                    <a:pt x="6073" y="5026"/>
                    <a:pt x="6143" y="4886"/>
                  </a:cubicBezTo>
                  <a:cubicBezTo>
                    <a:pt x="6073" y="4769"/>
                    <a:pt x="6003" y="4629"/>
                    <a:pt x="5909" y="4559"/>
                  </a:cubicBezTo>
                  <a:cubicBezTo>
                    <a:pt x="5512" y="4349"/>
                    <a:pt x="5325" y="4069"/>
                    <a:pt x="5466" y="3602"/>
                  </a:cubicBezTo>
                  <a:cubicBezTo>
                    <a:pt x="5489" y="3438"/>
                    <a:pt x="5419" y="3298"/>
                    <a:pt x="5279" y="3205"/>
                  </a:cubicBezTo>
                  <a:cubicBezTo>
                    <a:pt x="5221" y="3185"/>
                    <a:pt x="5163" y="3174"/>
                    <a:pt x="5106" y="3174"/>
                  </a:cubicBezTo>
                  <a:close/>
                  <a:moveTo>
                    <a:pt x="3457" y="6614"/>
                  </a:moveTo>
                  <a:cubicBezTo>
                    <a:pt x="3247" y="6661"/>
                    <a:pt x="2943" y="6661"/>
                    <a:pt x="2850" y="6801"/>
                  </a:cubicBezTo>
                  <a:cubicBezTo>
                    <a:pt x="2476" y="7221"/>
                    <a:pt x="2149" y="7712"/>
                    <a:pt x="2196" y="8319"/>
                  </a:cubicBezTo>
                  <a:cubicBezTo>
                    <a:pt x="2219" y="8506"/>
                    <a:pt x="2313" y="8693"/>
                    <a:pt x="2476" y="8786"/>
                  </a:cubicBezTo>
                  <a:cubicBezTo>
                    <a:pt x="2485" y="8792"/>
                    <a:pt x="2496" y="8794"/>
                    <a:pt x="2509" y="8794"/>
                  </a:cubicBezTo>
                  <a:cubicBezTo>
                    <a:pt x="2606" y="8794"/>
                    <a:pt x="2817" y="8655"/>
                    <a:pt x="2920" y="8553"/>
                  </a:cubicBezTo>
                  <a:cubicBezTo>
                    <a:pt x="3014" y="8405"/>
                    <a:pt x="3169" y="8327"/>
                    <a:pt x="3325" y="8327"/>
                  </a:cubicBezTo>
                  <a:cubicBezTo>
                    <a:pt x="3440" y="8327"/>
                    <a:pt x="3555" y="8370"/>
                    <a:pt x="3644" y="8459"/>
                  </a:cubicBezTo>
                  <a:lnTo>
                    <a:pt x="4018" y="8786"/>
                  </a:lnTo>
                  <a:lnTo>
                    <a:pt x="4275" y="8296"/>
                  </a:lnTo>
                  <a:cubicBezTo>
                    <a:pt x="4134" y="8179"/>
                    <a:pt x="3994" y="8062"/>
                    <a:pt x="3831" y="7969"/>
                  </a:cubicBezTo>
                  <a:lnTo>
                    <a:pt x="3854" y="7969"/>
                  </a:lnTo>
                  <a:cubicBezTo>
                    <a:pt x="3551" y="7805"/>
                    <a:pt x="3364" y="7665"/>
                    <a:pt x="3551" y="7292"/>
                  </a:cubicBezTo>
                  <a:cubicBezTo>
                    <a:pt x="3644" y="7128"/>
                    <a:pt x="3504" y="6848"/>
                    <a:pt x="3457" y="6614"/>
                  </a:cubicBezTo>
                  <a:close/>
                  <a:moveTo>
                    <a:pt x="857" y="10121"/>
                  </a:moveTo>
                  <a:cubicBezTo>
                    <a:pt x="694" y="10121"/>
                    <a:pt x="545" y="10253"/>
                    <a:pt x="445" y="10421"/>
                  </a:cubicBezTo>
                  <a:cubicBezTo>
                    <a:pt x="258" y="10678"/>
                    <a:pt x="118" y="10935"/>
                    <a:pt x="24" y="11238"/>
                  </a:cubicBezTo>
                  <a:cubicBezTo>
                    <a:pt x="1" y="11565"/>
                    <a:pt x="24" y="11915"/>
                    <a:pt x="71" y="12242"/>
                  </a:cubicBezTo>
                  <a:lnTo>
                    <a:pt x="1005" y="11915"/>
                  </a:lnTo>
                  <a:cubicBezTo>
                    <a:pt x="1301" y="12021"/>
                    <a:pt x="1597" y="12395"/>
                    <a:pt x="2067" y="12395"/>
                  </a:cubicBezTo>
                  <a:cubicBezTo>
                    <a:pt x="2116" y="12395"/>
                    <a:pt x="2167" y="12391"/>
                    <a:pt x="2219" y="12383"/>
                  </a:cubicBezTo>
                  <a:cubicBezTo>
                    <a:pt x="2266" y="12219"/>
                    <a:pt x="2336" y="12056"/>
                    <a:pt x="2383" y="11892"/>
                  </a:cubicBezTo>
                  <a:lnTo>
                    <a:pt x="1192" y="11005"/>
                  </a:lnTo>
                  <a:cubicBezTo>
                    <a:pt x="1215" y="10911"/>
                    <a:pt x="1239" y="10795"/>
                    <a:pt x="1239" y="10701"/>
                  </a:cubicBezTo>
                  <a:cubicBezTo>
                    <a:pt x="1192" y="10514"/>
                    <a:pt x="1169" y="10257"/>
                    <a:pt x="1052" y="10187"/>
                  </a:cubicBezTo>
                  <a:cubicBezTo>
                    <a:pt x="986" y="10141"/>
                    <a:pt x="921" y="10121"/>
                    <a:pt x="857" y="10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947;p49"/>
            <p:cNvSpPr/>
            <p:nvPr/>
          </p:nvSpPr>
          <p:spPr>
            <a:xfrm rot="-3678203" flipH="1">
              <a:off x="4595922" y="3810287"/>
              <a:ext cx="405889" cy="706574"/>
            </a:xfrm>
            <a:custGeom>
              <a:avLst/>
              <a:gdLst/>
              <a:ahLst/>
              <a:cxnLst/>
              <a:rect l="l" t="t" r="r" b="b"/>
              <a:pathLst>
                <a:path w="13476" h="23460" extrusionOk="0">
                  <a:moveTo>
                    <a:pt x="12799" y="0"/>
                  </a:moveTo>
                  <a:lnTo>
                    <a:pt x="12658" y="93"/>
                  </a:lnTo>
                  <a:cubicBezTo>
                    <a:pt x="12705" y="257"/>
                    <a:pt x="12705" y="490"/>
                    <a:pt x="12799" y="561"/>
                  </a:cubicBezTo>
                  <a:cubicBezTo>
                    <a:pt x="12962" y="677"/>
                    <a:pt x="13172" y="724"/>
                    <a:pt x="13359" y="724"/>
                  </a:cubicBezTo>
                  <a:cubicBezTo>
                    <a:pt x="13382" y="724"/>
                    <a:pt x="13476" y="490"/>
                    <a:pt x="13452" y="467"/>
                  </a:cubicBezTo>
                  <a:cubicBezTo>
                    <a:pt x="13242" y="304"/>
                    <a:pt x="13009" y="164"/>
                    <a:pt x="12799" y="0"/>
                  </a:cubicBezTo>
                  <a:close/>
                  <a:moveTo>
                    <a:pt x="11588" y="1922"/>
                  </a:moveTo>
                  <a:cubicBezTo>
                    <a:pt x="11479" y="1922"/>
                    <a:pt x="11380" y="1942"/>
                    <a:pt x="11304" y="1985"/>
                  </a:cubicBezTo>
                  <a:cubicBezTo>
                    <a:pt x="11371" y="2230"/>
                    <a:pt x="11885" y="2689"/>
                    <a:pt x="12135" y="2689"/>
                  </a:cubicBezTo>
                  <a:cubicBezTo>
                    <a:pt x="12146" y="2689"/>
                    <a:pt x="12157" y="2688"/>
                    <a:pt x="12168" y="2686"/>
                  </a:cubicBezTo>
                  <a:cubicBezTo>
                    <a:pt x="12285" y="2662"/>
                    <a:pt x="12448" y="2499"/>
                    <a:pt x="12448" y="2405"/>
                  </a:cubicBezTo>
                  <a:cubicBezTo>
                    <a:pt x="12412" y="2136"/>
                    <a:pt x="11949" y="1922"/>
                    <a:pt x="11588" y="1922"/>
                  </a:cubicBezTo>
                  <a:close/>
                  <a:moveTo>
                    <a:pt x="10338" y="4085"/>
                  </a:moveTo>
                  <a:cubicBezTo>
                    <a:pt x="10285" y="4085"/>
                    <a:pt x="10154" y="4279"/>
                    <a:pt x="10043" y="4367"/>
                  </a:cubicBezTo>
                  <a:cubicBezTo>
                    <a:pt x="10484" y="4730"/>
                    <a:pt x="10680" y="4891"/>
                    <a:pt x="10843" y="4891"/>
                  </a:cubicBezTo>
                  <a:cubicBezTo>
                    <a:pt x="10974" y="4891"/>
                    <a:pt x="11083" y="4788"/>
                    <a:pt x="11281" y="4601"/>
                  </a:cubicBezTo>
                  <a:cubicBezTo>
                    <a:pt x="10977" y="4414"/>
                    <a:pt x="10673" y="4250"/>
                    <a:pt x="10346" y="4087"/>
                  </a:cubicBezTo>
                  <a:cubicBezTo>
                    <a:pt x="10344" y="4086"/>
                    <a:pt x="10341" y="4085"/>
                    <a:pt x="10338" y="4085"/>
                  </a:cubicBezTo>
                  <a:close/>
                  <a:moveTo>
                    <a:pt x="9039" y="6446"/>
                  </a:moveTo>
                  <a:lnTo>
                    <a:pt x="9039" y="6446"/>
                  </a:lnTo>
                  <a:cubicBezTo>
                    <a:pt x="8758" y="6983"/>
                    <a:pt x="9015" y="7263"/>
                    <a:pt x="9833" y="7333"/>
                  </a:cubicBezTo>
                  <a:cubicBezTo>
                    <a:pt x="9833" y="7216"/>
                    <a:pt x="9856" y="7006"/>
                    <a:pt x="9786" y="6959"/>
                  </a:cubicBezTo>
                  <a:cubicBezTo>
                    <a:pt x="9552" y="6772"/>
                    <a:pt x="9296" y="6609"/>
                    <a:pt x="9039" y="6446"/>
                  </a:cubicBezTo>
                  <a:close/>
                  <a:moveTo>
                    <a:pt x="7356" y="9908"/>
                  </a:moveTo>
                  <a:cubicBezTo>
                    <a:pt x="7329" y="9908"/>
                    <a:pt x="7306" y="9914"/>
                    <a:pt x="7287" y="9925"/>
                  </a:cubicBezTo>
                  <a:cubicBezTo>
                    <a:pt x="7194" y="10019"/>
                    <a:pt x="7124" y="10135"/>
                    <a:pt x="7124" y="10275"/>
                  </a:cubicBezTo>
                  <a:cubicBezTo>
                    <a:pt x="7357" y="10462"/>
                    <a:pt x="7637" y="10626"/>
                    <a:pt x="7918" y="10743"/>
                  </a:cubicBezTo>
                  <a:cubicBezTo>
                    <a:pt x="7921" y="10744"/>
                    <a:pt x="7925" y="10745"/>
                    <a:pt x="7929" y="10745"/>
                  </a:cubicBezTo>
                  <a:cubicBezTo>
                    <a:pt x="7982" y="10745"/>
                    <a:pt x="8086" y="10622"/>
                    <a:pt x="8151" y="10579"/>
                  </a:cubicBezTo>
                  <a:cubicBezTo>
                    <a:pt x="8151" y="10348"/>
                    <a:pt x="7602" y="9908"/>
                    <a:pt x="7356" y="9908"/>
                  </a:cubicBezTo>
                  <a:close/>
                  <a:moveTo>
                    <a:pt x="5626" y="12842"/>
                  </a:moveTo>
                  <a:cubicBezTo>
                    <a:pt x="5545" y="12842"/>
                    <a:pt x="5459" y="12862"/>
                    <a:pt x="5372" y="12891"/>
                  </a:cubicBezTo>
                  <a:cubicBezTo>
                    <a:pt x="5325" y="12914"/>
                    <a:pt x="5302" y="13125"/>
                    <a:pt x="5349" y="13195"/>
                  </a:cubicBezTo>
                  <a:cubicBezTo>
                    <a:pt x="5396" y="13265"/>
                    <a:pt x="5536" y="13311"/>
                    <a:pt x="5652" y="13358"/>
                  </a:cubicBezTo>
                  <a:lnTo>
                    <a:pt x="5722" y="13241"/>
                  </a:lnTo>
                  <a:cubicBezTo>
                    <a:pt x="5746" y="13311"/>
                    <a:pt x="5746" y="13381"/>
                    <a:pt x="5793" y="13405"/>
                  </a:cubicBezTo>
                  <a:cubicBezTo>
                    <a:pt x="5886" y="13451"/>
                    <a:pt x="5979" y="13498"/>
                    <a:pt x="6073" y="13522"/>
                  </a:cubicBezTo>
                  <a:cubicBezTo>
                    <a:pt x="6119" y="13405"/>
                    <a:pt x="6213" y="13265"/>
                    <a:pt x="6166" y="13195"/>
                  </a:cubicBezTo>
                  <a:cubicBezTo>
                    <a:pt x="6073" y="13054"/>
                    <a:pt x="5933" y="12938"/>
                    <a:pt x="5769" y="12868"/>
                  </a:cubicBezTo>
                  <a:cubicBezTo>
                    <a:pt x="5725" y="12850"/>
                    <a:pt x="5677" y="12842"/>
                    <a:pt x="5626" y="12842"/>
                  </a:cubicBezTo>
                  <a:close/>
                  <a:moveTo>
                    <a:pt x="4079" y="16190"/>
                  </a:moveTo>
                  <a:cubicBezTo>
                    <a:pt x="4088" y="16190"/>
                    <a:pt x="4099" y="16195"/>
                    <a:pt x="4111" y="16207"/>
                  </a:cubicBezTo>
                  <a:cubicBezTo>
                    <a:pt x="4111" y="16207"/>
                    <a:pt x="4111" y="16207"/>
                    <a:pt x="4111" y="16231"/>
                  </a:cubicBezTo>
                  <a:lnTo>
                    <a:pt x="4064" y="16231"/>
                  </a:lnTo>
                  <a:lnTo>
                    <a:pt x="4064" y="16207"/>
                  </a:lnTo>
                  <a:cubicBezTo>
                    <a:pt x="4064" y="16195"/>
                    <a:pt x="4070" y="16190"/>
                    <a:pt x="4079" y="16190"/>
                  </a:cubicBezTo>
                  <a:close/>
                  <a:moveTo>
                    <a:pt x="4064" y="15728"/>
                  </a:moveTo>
                  <a:cubicBezTo>
                    <a:pt x="3948" y="15728"/>
                    <a:pt x="3851" y="15914"/>
                    <a:pt x="3714" y="16020"/>
                  </a:cubicBezTo>
                  <a:cubicBezTo>
                    <a:pt x="3878" y="16160"/>
                    <a:pt x="4041" y="16301"/>
                    <a:pt x="4205" y="16394"/>
                  </a:cubicBezTo>
                  <a:lnTo>
                    <a:pt x="4228" y="16394"/>
                  </a:lnTo>
                  <a:cubicBezTo>
                    <a:pt x="4265" y="16406"/>
                    <a:pt x="4305" y="16412"/>
                    <a:pt x="4345" y="16412"/>
                  </a:cubicBezTo>
                  <a:cubicBezTo>
                    <a:pt x="4454" y="16412"/>
                    <a:pt x="4569" y="16369"/>
                    <a:pt x="4672" y="16301"/>
                  </a:cubicBezTo>
                  <a:cubicBezTo>
                    <a:pt x="4812" y="16114"/>
                    <a:pt x="4625" y="16020"/>
                    <a:pt x="4438" y="15974"/>
                  </a:cubicBezTo>
                  <a:cubicBezTo>
                    <a:pt x="4368" y="15974"/>
                    <a:pt x="4275" y="15974"/>
                    <a:pt x="4275" y="15927"/>
                  </a:cubicBezTo>
                  <a:cubicBezTo>
                    <a:pt x="4193" y="15781"/>
                    <a:pt x="4126" y="15728"/>
                    <a:pt x="4064" y="15728"/>
                  </a:cubicBezTo>
                  <a:close/>
                  <a:moveTo>
                    <a:pt x="2814" y="18099"/>
                  </a:moveTo>
                  <a:cubicBezTo>
                    <a:pt x="2692" y="18099"/>
                    <a:pt x="2635" y="18220"/>
                    <a:pt x="2593" y="18496"/>
                  </a:cubicBezTo>
                  <a:cubicBezTo>
                    <a:pt x="2803" y="18636"/>
                    <a:pt x="3014" y="18753"/>
                    <a:pt x="3247" y="18846"/>
                  </a:cubicBezTo>
                  <a:cubicBezTo>
                    <a:pt x="3262" y="18854"/>
                    <a:pt x="3279" y="18857"/>
                    <a:pt x="3297" y="18857"/>
                  </a:cubicBezTo>
                  <a:cubicBezTo>
                    <a:pt x="3393" y="18857"/>
                    <a:pt x="3527" y="18768"/>
                    <a:pt x="3644" y="18729"/>
                  </a:cubicBezTo>
                  <a:cubicBezTo>
                    <a:pt x="3574" y="18613"/>
                    <a:pt x="3504" y="18496"/>
                    <a:pt x="3411" y="18402"/>
                  </a:cubicBezTo>
                  <a:cubicBezTo>
                    <a:pt x="3340" y="18356"/>
                    <a:pt x="3270" y="18309"/>
                    <a:pt x="3177" y="18262"/>
                  </a:cubicBezTo>
                  <a:cubicBezTo>
                    <a:pt x="3014" y="18157"/>
                    <a:pt x="2899" y="18099"/>
                    <a:pt x="2814" y="18099"/>
                  </a:cubicBezTo>
                  <a:close/>
                  <a:moveTo>
                    <a:pt x="1005" y="21205"/>
                  </a:moveTo>
                  <a:cubicBezTo>
                    <a:pt x="958" y="21345"/>
                    <a:pt x="935" y="21485"/>
                    <a:pt x="888" y="21695"/>
                  </a:cubicBezTo>
                  <a:cubicBezTo>
                    <a:pt x="921" y="21681"/>
                    <a:pt x="954" y="21676"/>
                    <a:pt x="986" y="21676"/>
                  </a:cubicBezTo>
                  <a:cubicBezTo>
                    <a:pt x="1143" y="21676"/>
                    <a:pt x="1295" y="21812"/>
                    <a:pt x="1450" y="21812"/>
                  </a:cubicBezTo>
                  <a:cubicBezTo>
                    <a:pt x="1534" y="21812"/>
                    <a:pt x="1619" y="21772"/>
                    <a:pt x="1706" y="21648"/>
                  </a:cubicBezTo>
                  <a:lnTo>
                    <a:pt x="2009" y="21789"/>
                  </a:lnTo>
                  <a:cubicBezTo>
                    <a:pt x="1822" y="21181"/>
                    <a:pt x="1355" y="21298"/>
                    <a:pt x="1005" y="21205"/>
                  </a:cubicBezTo>
                  <a:close/>
                  <a:moveTo>
                    <a:pt x="246" y="22712"/>
                  </a:moveTo>
                  <a:cubicBezTo>
                    <a:pt x="197" y="22712"/>
                    <a:pt x="147" y="22715"/>
                    <a:pt x="94" y="22723"/>
                  </a:cubicBezTo>
                  <a:cubicBezTo>
                    <a:pt x="1" y="23236"/>
                    <a:pt x="421" y="23260"/>
                    <a:pt x="678" y="23400"/>
                  </a:cubicBezTo>
                  <a:cubicBezTo>
                    <a:pt x="740" y="23441"/>
                    <a:pt x="809" y="23460"/>
                    <a:pt x="878" y="23460"/>
                  </a:cubicBezTo>
                  <a:cubicBezTo>
                    <a:pt x="1046" y="23460"/>
                    <a:pt x="1212" y="23348"/>
                    <a:pt x="1262" y="23166"/>
                  </a:cubicBezTo>
                  <a:cubicBezTo>
                    <a:pt x="949" y="22958"/>
                    <a:pt x="655" y="22712"/>
                    <a:pt x="246" y="227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948;p49"/>
            <p:cNvSpPr/>
            <p:nvPr/>
          </p:nvSpPr>
          <p:spPr>
            <a:xfrm rot="-3678203" flipH="1">
              <a:off x="4895659" y="4276999"/>
              <a:ext cx="8464" cy="4970"/>
            </a:xfrm>
            <a:custGeom>
              <a:avLst/>
              <a:gdLst/>
              <a:ahLst/>
              <a:cxnLst/>
              <a:rect l="l" t="t" r="r" b="b"/>
              <a:pathLst>
                <a:path w="281" h="165" extrusionOk="0">
                  <a:moveTo>
                    <a:pt x="281" y="1"/>
                  </a:moveTo>
                  <a:lnTo>
                    <a:pt x="0" y="164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949;p49"/>
            <p:cNvSpPr/>
            <p:nvPr/>
          </p:nvSpPr>
          <p:spPr>
            <a:xfrm rot="-3678203" flipH="1">
              <a:off x="4605883" y="4297569"/>
              <a:ext cx="2138" cy="1416"/>
            </a:xfrm>
            <a:custGeom>
              <a:avLst/>
              <a:gdLst/>
              <a:ahLst/>
              <a:cxnLst/>
              <a:rect l="l" t="t" r="r" b="b"/>
              <a:pathLst>
                <a:path w="71" h="47" extrusionOk="0">
                  <a:moveTo>
                    <a:pt x="48" y="0"/>
                  </a:moveTo>
                  <a:lnTo>
                    <a:pt x="1" y="23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48" y="0"/>
                  </a:lnTo>
                  <a:close/>
                  <a:moveTo>
                    <a:pt x="48" y="39"/>
                  </a:moveTo>
                  <a:lnTo>
                    <a:pt x="48" y="47"/>
                  </a:lnTo>
                  <a:lnTo>
                    <a:pt x="71" y="47"/>
                  </a:lnTo>
                  <a:lnTo>
                    <a:pt x="48" y="39"/>
                  </a:lnTo>
                  <a:close/>
                </a:path>
              </a:pathLst>
            </a:custGeom>
            <a:solidFill>
              <a:srgbClr val="F2D8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950;p49"/>
            <p:cNvSpPr/>
            <p:nvPr/>
          </p:nvSpPr>
          <p:spPr>
            <a:xfrm rot="-3678203" flipH="1">
              <a:off x="4954569" y="4157445"/>
              <a:ext cx="2138" cy="1265"/>
            </a:xfrm>
            <a:custGeom>
              <a:avLst/>
              <a:gdLst/>
              <a:ahLst/>
              <a:cxnLst/>
              <a:rect l="l" t="t" r="r" b="b"/>
              <a:pathLst>
                <a:path w="71" h="42" extrusionOk="0">
                  <a:moveTo>
                    <a:pt x="50" y="1"/>
                  </a:moveTo>
                  <a:cubicBezTo>
                    <a:pt x="47" y="1"/>
                    <a:pt x="47" y="6"/>
                    <a:pt x="47" y="18"/>
                  </a:cubicBezTo>
                  <a:lnTo>
                    <a:pt x="0" y="42"/>
                  </a:lnTo>
                  <a:lnTo>
                    <a:pt x="70" y="42"/>
                  </a:lnTo>
                  <a:cubicBezTo>
                    <a:pt x="70" y="18"/>
                    <a:pt x="70" y="18"/>
                    <a:pt x="70" y="18"/>
                  </a:cubicBezTo>
                  <a:cubicBezTo>
                    <a:pt x="58" y="6"/>
                    <a:pt x="53" y="1"/>
                    <a:pt x="50" y="1"/>
                  </a:cubicBezTo>
                  <a:close/>
                </a:path>
              </a:pathLst>
            </a:custGeom>
            <a:solidFill>
              <a:srgbClr val="4C7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951;p49"/>
          <p:cNvGrpSpPr/>
          <p:nvPr/>
        </p:nvGrpSpPr>
        <p:grpSpPr>
          <a:xfrm rot="20593932">
            <a:off x="924214" y="2453488"/>
            <a:ext cx="1088698" cy="2238238"/>
            <a:chOff x="1585450" y="3001315"/>
            <a:chExt cx="605500" cy="1575452"/>
          </a:xfrm>
        </p:grpSpPr>
        <p:grpSp>
          <p:nvGrpSpPr>
            <p:cNvPr id="35" name="Google Shape;952;p49"/>
            <p:cNvGrpSpPr/>
            <p:nvPr/>
          </p:nvGrpSpPr>
          <p:grpSpPr>
            <a:xfrm>
              <a:off x="1860760" y="4448223"/>
              <a:ext cx="35449" cy="128544"/>
              <a:chOff x="1860760" y="4448223"/>
              <a:chExt cx="35449" cy="128544"/>
            </a:xfrm>
          </p:grpSpPr>
          <p:sp>
            <p:nvSpPr>
              <p:cNvPr id="45" name="Google Shape;953;p49"/>
              <p:cNvSpPr/>
              <p:nvPr/>
            </p:nvSpPr>
            <p:spPr>
              <a:xfrm>
                <a:off x="1871575" y="4448223"/>
                <a:ext cx="14569" cy="93997"/>
              </a:xfrm>
              <a:custGeom>
                <a:avLst/>
                <a:gdLst/>
                <a:ahLst/>
                <a:cxnLst/>
                <a:rect l="l" t="t" r="r" b="b"/>
                <a:pathLst>
                  <a:path w="912" h="5884" extrusionOk="0">
                    <a:moveTo>
                      <a:pt x="491" y="1"/>
                    </a:moveTo>
                    <a:cubicBezTo>
                      <a:pt x="345" y="1"/>
                      <a:pt x="199" y="77"/>
                      <a:pt x="187" y="237"/>
                    </a:cubicBezTo>
                    <a:cubicBezTo>
                      <a:pt x="47" y="2059"/>
                      <a:pt x="0" y="3857"/>
                      <a:pt x="117" y="5655"/>
                    </a:cubicBezTo>
                    <a:cubicBezTo>
                      <a:pt x="164" y="5807"/>
                      <a:pt x="286" y="5883"/>
                      <a:pt x="409" y="5883"/>
                    </a:cubicBezTo>
                    <a:cubicBezTo>
                      <a:pt x="532" y="5883"/>
                      <a:pt x="654" y="5807"/>
                      <a:pt x="701" y="5655"/>
                    </a:cubicBezTo>
                    <a:cubicBezTo>
                      <a:pt x="864" y="3857"/>
                      <a:pt x="911" y="2059"/>
                      <a:pt x="794" y="237"/>
                    </a:cubicBezTo>
                    <a:cubicBezTo>
                      <a:pt x="794" y="83"/>
                      <a:pt x="643" y="1"/>
                      <a:pt x="4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954;p49"/>
              <p:cNvSpPr/>
              <p:nvPr/>
            </p:nvSpPr>
            <p:spPr>
              <a:xfrm>
                <a:off x="1860760" y="4528363"/>
                <a:ext cx="35449" cy="48404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3030" extrusionOk="0">
                    <a:moveTo>
                      <a:pt x="818" y="1"/>
                    </a:moveTo>
                    <a:cubicBezTo>
                      <a:pt x="537" y="1"/>
                      <a:pt x="229" y="34"/>
                      <a:pt x="117" y="241"/>
                    </a:cubicBezTo>
                    <a:cubicBezTo>
                      <a:pt x="70" y="358"/>
                      <a:pt x="47" y="498"/>
                      <a:pt x="47" y="615"/>
                    </a:cubicBezTo>
                    <a:cubicBezTo>
                      <a:pt x="0" y="1246"/>
                      <a:pt x="47" y="1899"/>
                      <a:pt x="187" y="2530"/>
                    </a:cubicBezTo>
                    <a:cubicBezTo>
                      <a:pt x="281" y="2922"/>
                      <a:pt x="576" y="3030"/>
                      <a:pt x="915" y="3030"/>
                    </a:cubicBezTo>
                    <a:cubicBezTo>
                      <a:pt x="1080" y="3030"/>
                      <a:pt x="1256" y="3004"/>
                      <a:pt x="1425" y="2974"/>
                    </a:cubicBezTo>
                    <a:cubicBezTo>
                      <a:pt x="1495" y="2950"/>
                      <a:pt x="1588" y="2927"/>
                      <a:pt x="1658" y="2880"/>
                    </a:cubicBezTo>
                    <a:cubicBezTo>
                      <a:pt x="1681" y="2857"/>
                      <a:pt x="1728" y="2834"/>
                      <a:pt x="1752" y="2787"/>
                    </a:cubicBezTo>
                    <a:cubicBezTo>
                      <a:pt x="2219" y="2226"/>
                      <a:pt x="2055" y="1175"/>
                      <a:pt x="1985" y="498"/>
                    </a:cubicBezTo>
                    <a:cubicBezTo>
                      <a:pt x="1938" y="148"/>
                      <a:pt x="1752" y="78"/>
                      <a:pt x="1471" y="31"/>
                    </a:cubicBezTo>
                    <a:cubicBezTo>
                      <a:pt x="1378" y="31"/>
                      <a:pt x="1261" y="31"/>
                      <a:pt x="1168" y="8"/>
                    </a:cubicBezTo>
                    <a:cubicBezTo>
                      <a:pt x="1072" y="8"/>
                      <a:pt x="948" y="1"/>
                      <a:pt x="8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6" name="Google Shape;955;p49"/>
            <p:cNvSpPr/>
            <p:nvPr/>
          </p:nvSpPr>
          <p:spPr>
            <a:xfrm>
              <a:off x="1585450" y="3486339"/>
              <a:ext cx="605500" cy="1000578"/>
            </a:xfrm>
            <a:custGeom>
              <a:avLst/>
              <a:gdLst/>
              <a:ahLst/>
              <a:cxnLst/>
              <a:rect l="l" t="t" r="r" b="b"/>
              <a:pathLst>
                <a:path w="37903" h="62634" extrusionOk="0">
                  <a:moveTo>
                    <a:pt x="32528" y="23062"/>
                  </a:moveTo>
                  <a:cubicBezTo>
                    <a:pt x="32529" y="23063"/>
                    <a:pt x="32530" y="23065"/>
                    <a:pt x="32531" y="23066"/>
                  </a:cubicBezTo>
                  <a:cubicBezTo>
                    <a:pt x="32530" y="23065"/>
                    <a:pt x="32529" y="23063"/>
                    <a:pt x="32528" y="23062"/>
                  </a:cubicBezTo>
                  <a:close/>
                  <a:moveTo>
                    <a:pt x="19253" y="1"/>
                  </a:moveTo>
                  <a:cubicBezTo>
                    <a:pt x="17617" y="1"/>
                    <a:pt x="15462" y="2311"/>
                    <a:pt x="13989" y="2935"/>
                  </a:cubicBezTo>
                  <a:cubicBezTo>
                    <a:pt x="12237" y="3659"/>
                    <a:pt x="10626" y="4220"/>
                    <a:pt x="9295" y="5294"/>
                  </a:cubicBezTo>
                  <a:cubicBezTo>
                    <a:pt x="8618" y="5855"/>
                    <a:pt x="8034" y="6509"/>
                    <a:pt x="7567" y="7279"/>
                  </a:cubicBezTo>
                  <a:cubicBezTo>
                    <a:pt x="6586" y="8891"/>
                    <a:pt x="6049" y="10712"/>
                    <a:pt x="5652" y="12534"/>
                  </a:cubicBezTo>
                  <a:cubicBezTo>
                    <a:pt x="4928" y="15756"/>
                    <a:pt x="4531" y="19026"/>
                    <a:pt x="4484" y="22342"/>
                  </a:cubicBezTo>
                  <a:cubicBezTo>
                    <a:pt x="4866" y="22180"/>
                    <a:pt x="5271" y="22099"/>
                    <a:pt x="5676" y="22099"/>
                  </a:cubicBezTo>
                  <a:cubicBezTo>
                    <a:pt x="6261" y="22099"/>
                    <a:pt x="6846" y="22267"/>
                    <a:pt x="7357" y="22599"/>
                  </a:cubicBezTo>
                  <a:cubicBezTo>
                    <a:pt x="10019" y="24374"/>
                    <a:pt x="9528" y="31450"/>
                    <a:pt x="5699" y="31613"/>
                  </a:cubicBezTo>
                  <a:cubicBezTo>
                    <a:pt x="5666" y="31614"/>
                    <a:pt x="5633" y="31615"/>
                    <a:pt x="5599" y="31615"/>
                  </a:cubicBezTo>
                  <a:cubicBezTo>
                    <a:pt x="5191" y="31615"/>
                    <a:pt x="4757" y="31547"/>
                    <a:pt x="4346" y="31547"/>
                  </a:cubicBezTo>
                  <a:cubicBezTo>
                    <a:pt x="3981" y="31547"/>
                    <a:pt x="3634" y="31600"/>
                    <a:pt x="3340" y="31800"/>
                  </a:cubicBezTo>
                  <a:cubicBezTo>
                    <a:pt x="2920" y="32057"/>
                    <a:pt x="2733" y="32547"/>
                    <a:pt x="2569" y="33014"/>
                  </a:cubicBezTo>
                  <a:cubicBezTo>
                    <a:pt x="1261" y="36798"/>
                    <a:pt x="678" y="40768"/>
                    <a:pt x="327" y="44761"/>
                  </a:cubicBezTo>
                  <a:cubicBezTo>
                    <a:pt x="47" y="48357"/>
                    <a:pt x="0" y="52234"/>
                    <a:pt x="2102" y="55247"/>
                  </a:cubicBezTo>
                  <a:cubicBezTo>
                    <a:pt x="3714" y="57535"/>
                    <a:pt x="6329" y="58983"/>
                    <a:pt x="8921" y="60198"/>
                  </a:cubicBezTo>
                  <a:cubicBezTo>
                    <a:pt x="11280" y="61295"/>
                    <a:pt x="13755" y="62276"/>
                    <a:pt x="16371" y="62556"/>
                  </a:cubicBezTo>
                  <a:cubicBezTo>
                    <a:pt x="16882" y="62609"/>
                    <a:pt x="17391" y="62634"/>
                    <a:pt x="17898" y="62634"/>
                  </a:cubicBezTo>
                  <a:cubicBezTo>
                    <a:pt x="22334" y="62634"/>
                    <a:pt x="26642" y="60729"/>
                    <a:pt x="30687" y="58843"/>
                  </a:cubicBezTo>
                  <a:cubicBezTo>
                    <a:pt x="33979" y="57348"/>
                    <a:pt x="36081" y="55036"/>
                    <a:pt x="37085" y="51604"/>
                  </a:cubicBezTo>
                  <a:cubicBezTo>
                    <a:pt x="37903" y="48918"/>
                    <a:pt x="37903" y="46045"/>
                    <a:pt x="37763" y="43243"/>
                  </a:cubicBezTo>
                  <a:cubicBezTo>
                    <a:pt x="37599" y="39647"/>
                    <a:pt x="37109" y="35864"/>
                    <a:pt x="34843" y="32968"/>
                  </a:cubicBezTo>
                  <a:cubicBezTo>
                    <a:pt x="34328" y="33340"/>
                    <a:pt x="33732" y="33504"/>
                    <a:pt x="33120" y="33504"/>
                  </a:cubicBezTo>
                  <a:cubicBezTo>
                    <a:pt x="31541" y="33504"/>
                    <a:pt x="29852" y="32413"/>
                    <a:pt x="29145" y="30983"/>
                  </a:cubicBezTo>
                  <a:cubicBezTo>
                    <a:pt x="28281" y="29231"/>
                    <a:pt x="28094" y="26312"/>
                    <a:pt x="28912" y="24537"/>
                  </a:cubicBezTo>
                  <a:cubicBezTo>
                    <a:pt x="29290" y="23677"/>
                    <a:pt x="30391" y="22589"/>
                    <a:pt x="31449" y="22589"/>
                  </a:cubicBezTo>
                  <a:cubicBezTo>
                    <a:pt x="31825" y="22589"/>
                    <a:pt x="32197" y="22727"/>
                    <a:pt x="32528" y="23062"/>
                  </a:cubicBezTo>
                  <a:lnTo>
                    <a:pt x="32528" y="23062"/>
                  </a:lnTo>
                  <a:cubicBezTo>
                    <a:pt x="31927" y="22443"/>
                    <a:pt x="32648" y="18697"/>
                    <a:pt x="32601" y="17788"/>
                  </a:cubicBezTo>
                  <a:cubicBezTo>
                    <a:pt x="32555" y="16550"/>
                    <a:pt x="32531" y="15313"/>
                    <a:pt x="32438" y="14075"/>
                  </a:cubicBezTo>
                  <a:cubicBezTo>
                    <a:pt x="32251" y="11016"/>
                    <a:pt x="30710" y="8167"/>
                    <a:pt x="28234" y="6345"/>
                  </a:cubicBezTo>
                  <a:cubicBezTo>
                    <a:pt x="26203" y="4874"/>
                    <a:pt x="23634" y="4127"/>
                    <a:pt x="21812" y="2398"/>
                  </a:cubicBezTo>
                  <a:cubicBezTo>
                    <a:pt x="21042" y="1674"/>
                    <a:pt x="20551" y="180"/>
                    <a:pt x="19477" y="16"/>
                  </a:cubicBezTo>
                  <a:cubicBezTo>
                    <a:pt x="19403" y="6"/>
                    <a:pt x="19329" y="1"/>
                    <a:pt x="19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956;p49"/>
            <p:cNvSpPr/>
            <p:nvPr/>
          </p:nvSpPr>
          <p:spPr>
            <a:xfrm>
              <a:off x="1833892" y="3141532"/>
              <a:ext cx="93661" cy="695791"/>
            </a:xfrm>
            <a:custGeom>
              <a:avLst/>
              <a:gdLst/>
              <a:ahLst/>
              <a:cxnLst/>
              <a:rect l="l" t="t" r="r" b="b"/>
              <a:pathLst>
                <a:path w="5863" h="43555" extrusionOk="0">
                  <a:moveTo>
                    <a:pt x="4648" y="1"/>
                  </a:moveTo>
                  <a:lnTo>
                    <a:pt x="1846" y="374"/>
                  </a:lnTo>
                  <a:lnTo>
                    <a:pt x="1" y="43461"/>
                  </a:lnTo>
                  <a:lnTo>
                    <a:pt x="5862" y="43554"/>
                  </a:lnTo>
                  <a:cubicBezTo>
                    <a:pt x="5862" y="43554"/>
                    <a:pt x="4671" y="2313"/>
                    <a:pt x="4648" y="1"/>
                  </a:cubicBezTo>
                  <a:close/>
                </a:path>
              </a:pathLst>
            </a:custGeom>
            <a:solidFill>
              <a:srgbClr val="8BA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957;p49"/>
            <p:cNvSpPr/>
            <p:nvPr/>
          </p:nvSpPr>
          <p:spPr>
            <a:xfrm>
              <a:off x="1828301" y="4194242"/>
              <a:ext cx="104476" cy="294180"/>
            </a:xfrm>
            <a:custGeom>
              <a:avLst/>
              <a:gdLst/>
              <a:ahLst/>
              <a:cxnLst/>
              <a:rect l="l" t="t" r="r" b="b"/>
              <a:pathLst>
                <a:path w="6540" h="18415" extrusionOk="0">
                  <a:moveTo>
                    <a:pt x="0" y="0"/>
                  </a:moveTo>
                  <a:lnTo>
                    <a:pt x="1752" y="18379"/>
                  </a:lnTo>
                  <a:cubicBezTo>
                    <a:pt x="2184" y="18403"/>
                    <a:pt x="2628" y="18414"/>
                    <a:pt x="3071" y="18414"/>
                  </a:cubicBezTo>
                  <a:cubicBezTo>
                    <a:pt x="3515" y="18414"/>
                    <a:pt x="3959" y="18403"/>
                    <a:pt x="4391" y="18379"/>
                  </a:cubicBezTo>
                  <a:lnTo>
                    <a:pt x="4694" y="18356"/>
                  </a:lnTo>
                  <a:lnTo>
                    <a:pt x="6539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958;p49"/>
            <p:cNvSpPr/>
            <p:nvPr/>
          </p:nvSpPr>
          <p:spPr>
            <a:xfrm>
              <a:off x="1891350" y="3143768"/>
              <a:ext cx="2620" cy="899105"/>
            </a:xfrm>
            <a:custGeom>
              <a:avLst/>
              <a:gdLst/>
              <a:ahLst/>
              <a:cxnLst/>
              <a:rect l="l" t="t" r="r" b="b"/>
              <a:pathLst>
                <a:path w="164" h="56282" fill="none" extrusionOk="0">
                  <a:moveTo>
                    <a:pt x="0" y="1"/>
                  </a:moveTo>
                  <a:lnTo>
                    <a:pt x="163" y="56282"/>
                  </a:lnTo>
                </a:path>
              </a:pathLst>
            </a:custGeom>
            <a:noFill/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959;p49"/>
            <p:cNvSpPr/>
            <p:nvPr/>
          </p:nvSpPr>
          <p:spPr>
            <a:xfrm>
              <a:off x="1837630" y="3141532"/>
              <a:ext cx="92911" cy="1079303"/>
            </a:xfrm>
            <a:custGeom>
              <a:avLst/>
              <a:gdLst/>
              <a:ahLst/>
              <a:cxnLst/>
              <a:rect l="l" t="t" r="r" b="b"/>
              <a:pathLst>
                <a:path w="5816" h="67562" fill="none" extrusionOk="0">
                  <a:moveTo>
                    <a:pt x="4414" y="1"/>
                  </a:moveTo>
                  <a:lnTo>
                    <a:pt x="5418" y="56469"/>
                  </a:lnTo>
                  <a:moveTo>
                    <a:pt x="1752" y="56095"/>
                  </a:moveTo>
                  <a:lnTo>
                    <a:pt x="2592" y="258"/>
                  </a:lnTo>
                  <a:moveTo>
                    <a:pt x="0" y="56375"/>
                  </a:moveTo>
                  <a:lnTo>
                    <a:pt x="1635" y="374"/>
                  </a:lnTo>
                  <a:moveTo>
                    <a:pt x="724" y="67094"/>
                  </a:moveTo>
                  <a:cubicBezTo>
                    <a:pt x="467" y="63638"/>
                    <a:pt x="234" y="60182"/>
                    <a:pt x="0" y="56726"/>
                  </a:cubicBezTo>
                  <a:moveTo>
                    <a:pt x="5815" y="56819"/>
                  </a:moveTo>
                  <a:cubicBezTo>
                    <a:pt x="5441" y="60369"/>
                    <a:pt x="5115" y="63942"/>
                    <a:pt x="4811" y="67515"/>
                  </a:cubicBezTo>
                  <a:moveTo>
                    <a:pt x="1728" y="56749"/>
                  </a:moveTo>
                  <a:cubicBezTo>
                    <a:pt x="1728" y="60252"/>
                    <a:pt x="1845" y="63778"/>
                    <a:pt x="2009" y="67281"/>
                  </a:cubicBezTo>
                  <a:moveTo>
                    <a:pt x="3386" y="67561"/>
                  </a:moveTo>
                  <a:cubicBezTo>
                    <a:pt x="3573" y="63965"/>
                    <a:pt x="3760" y="60369"/>
                    <a:pt x="3900" y="56772"/>
                  </a:cubicBezTo>
                </a:path>
              </a:pathLst>
            </a:custGeom>
            <a:solidFill>
              <a:schemeClr val="lt2"/>
            </a:solidFill>
            <a:ln w="7600" cap="flat" cmpd="sng">
              <a:solidFill>
                <a:schemeClr val="lt2"/>
              </a:solidFill>
              <a:prstDash val="solid"/>
              <a:miter lim="2335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960;p49"/>
            <p:cNvSpPr/>
            <p:nvPr/>
          </p:nvSpPr>
          <p:spPr>
            <a:xfrm>
              <a:off x="1714152" y="3871431"/>
              <a:ext cx="104349" cy="187339"/>
            </a:xfrm>
            <a:custGeom>
              <a:avLst/>
              <a:gdLst/>
              <a:ahLst/>
              <a:cxnLst/>
              <a:rect l="l" t="t" r="r" b="b"/>
              <a:pathLst>
                <a:path w="6532" h="11727" extrusionOk="0">
                  <a:moveTo>
                    <a:pt x="5209" y="0"/>
                  </a:moveTo>
                  <a:cubicBezTo>
                    <a:pt x="5066" y="0"/>
                    <a:pt x="4923" y="26"/>
                    <a:pt x="4788" y="79"/>
                  </a:cubicBezTo>
                  <a:cubicBezTo>
                    <a:pt x="4110" y="336"/>
                    <a:pt x="3877" y="1060"/>
                    <a:pt x="3737" y="1690"/>
                  </a:cubicBezTo>
                  <a:cubicBezTo>
                    <a:pt x="3480" y="3021"/>
                    <a:pt x="3643" y="4423"/>
                    <a:pt x="3643" y="5777"/>
                  </a:cubicBezTo>
                  <a:cubicBezTo>
                    <a:pt x="3690" y="6641"/>
                    <a:pt x="3620" y="7505"/>
                    <a:pt x="3457" y="8346"/>
                  </a:cubicBezTo>
                  <a:cubicBezTo>
                    <a:pt x="3386" y="8626"/>
                    <a:pt x="3316" y="8906"/>
                    <a:pt x="3200" y="9187"/>
                  </a:cubicBezTo>
                  <a:cubicBezTo>
                    <a:pt x="3106" y="9514"/>
                    <a:pt x="2966" y="9817"/>
                    <a:pt x="2779" y="10097"/>
                  </a:cubicBezTo>
                  <a:cubicBezTo>
                    <a:pt x="2592" y="10494"/>
                    <a:pt x="2219" y="10728"/>
                    <a:pt x="1798" y="10751"/>
                  </a:cubicBezTo>
                  <a:cubicBezTo>
                    <a:pt x="1565" y="10635"/>
                    <a:pt x="1355" y="10471"/>
                    <a:pt x="1191" y="10261"/>
                  </a:cubicBezTo>
                  <a:cubicBezTo>
                    <a:pt x="1145" y="10097"/>
                    <a:pt x="1121" y="9934"/>
                    <a:pt x="1098" y="9770"/>
                  </a:cubicBezTo>
                  <a:cubicBezTo>
                    <a:pt x="1069" y="9641"/>
                    <a:pt x="943" y="9574"/>
                    <a:pt x="812" y="9574"/>
                  </a:cubicBezTo>
                  <a:cubicBezTo>
                    <a:pt x="730" y="9574"/>
                    <a:pt x="647" y="9600"/>
                    <a:pt x="584" y="9654"/>
                  </a:cubicBezTo>
                  <a:cubicBezTo>
                    <a:pt x="47" y="10051"/>
                    <a:pt x="0" y="10845"/>
                    <a:pt x="491" y="11312"/>
                  </a:cubicBezTo>
                  <a:lnTo>
                    <a:pt x="537" y="11335"/>
                  </a:lnTo>
                  <a:cubicBezTo>
                    <a:pt x="789" y="11587"/>
                    <a:pt x="1138" y="11727"/>
                    <a:pt x="1490" y="11727"/>
                  </a:cubicBezTo>
                  <a:cubicBezTo>
                    <a:pt x="1562" y="11727"/>
                    <a:pt x="1634" y="11721"/>
                    <a:pt x="1705" y="11709"/>
                  </a:cubicBezTo>
                  <a:cubicBezTo>
                    <a:pt x="2102" y="11639"/>
                    <a:pt x="2476" y="11452"/>
                    <a:pt x="2756" y="11148"/>
                  </a:cubicBezTo>
                  <a:cubicBezTo>
                    <a:pt x="2873" y="11055"/>
                    <a:pt x="2989" y="10938"/>
                    <a:pt x="3083" y="10821"/>
                  </a:cubicBezTo>
                  <a:cubicBezTo>
                    <a:pt x="4017" y="9747"/>
                    <a:pt x="4227" y="8229"/>
                    <a:pt x="4251" y="6898"/>
                  </a:cubicBezTo>
                  <a:lnTo>
                    <a:pt x="4251" y="6594"/>
                  </a:lnTo>
                  <a:lnTo>
                    <a:pt x="4251" y="6011"/>
                  </a:lnTo>
                  <a:cubicBezTo>
                    <a:pt x="4251" y="5217"/>
                    <a:pt x="4204" y="4399"/>
                    <a:pt x="4204" y="3605"/>
                  </a:cubicBezTo>
                  <a:lnTo>
                    <a:pt x="4204" y="3488"/>
                  </a:lnTo>
                  <a:cubicBezTo>
                    <a:pt x="4274" y="2321"/>
                    <a:pt x="4461" y="1223"/>
                    <a:pt x="4928" y="826"/>
                  </a:cubicBezTo>
                  <a:cubicBezTo>
                    <a:pt x="4968" y="907"/>
                    <a:pt x="5062" y="971"/>
                    <a:pt x="5162" y="971"/>
                  </a:cubicBezTo>
                  <a:cubicBezTo>
                    <a:pt x="5177" y="971"/>
                    <a:pt x="5193" y="969"/>
                    <a:pt x="5208" y="966"/>
                  </a:cubicBezTo>
                  <a:cubicBezTo>
                    <a:pt x="5253" y="1302"/>
                    <a:pt x="5533" y="1552"/>
                    <a:pt x="5864" y="1552"/>
                  </a:cubicBezTo>
                  <a:cubicBezTo>
                    <a:pt x="5879" y="1552"/>
                    <a:pt x="5894" y="1551"/>
                    <a:pt x="5909" y="1550"/>
                  </a:cubicBezTo>
                  <a:cubicBezTo>
                    <a:pt x="5930" y="1553"/>
                    <a:pt x="5951" y="1554"/>
                    <a:pt x="5972" y="1554"/>
                  </a:cubicBezTo>
                  <a:cubicBezTo>
                    <a:pt x="6310" y="1554"/>
                    <a:pt x="6531" y="1203"/>
                    <a:pt x="6399" y="873"/>
                  </a:cubicBezTo>
                  <a:lnTo>
                    <a:pt x="6399" y="873"/>
                  </a:lnTo>
                  <a:lnTo>
                    <a:pt x="6376" y="896"/>
                  </a:lnTo>
                  <a:cubicBezTo>
                    <a:pt x="6352" y="803"/>
                    <a:pt x="6259" y="686"/>
                    <a:pt x="6306" y="569"/>
                  </a:cubicBezTo>
                  <a:cubicBezTo>
                    <a:pt x="6346" y="448"/>
                    <a:pt x="6211" y="327"/>
                    <a:pt x="6084" y="327"/>
                  </a:cubicBezTo>
                  <a:cubicBezTo>
                    <a:pt x="6064" y="327"/>
                    <a:pt x="6044" y="330"/>
                    <a:pt x="6025" y="336"/>
                  </a:cubicBezTo>
                  <a:cubicBezTo>
                    <a:pt x="5804" y="114"/>
                    <a:pt x="5508" y="0"/>
                    <a:pt x="5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961;p49"/>
            <p:cNvSpPr/>
            <p:nvPr/>
          </p:nvSpPr>
          <p:spPr>
            <a:xfrm>
              <a:off x="1939097" y="3872262"/>
              <a:ext cx="103358" cy="188968"/>
            </a:xfrm>
            <a:custGeom>
              <a:avLst/>
              <a:gdLst/>
              <a:ahLst/>
              <a:cxnLst/>
              <a:rect l="l" t="t" r="r" b="b"/>
              <a:pathLst>
                <a:path w="6470" h="11829" extrusionOk="0">
                  <a:moveTo>
                    <a:pt x="1279" y="1"/>
                  </a:moveTo>
                  <a:cubicBezTo>
                    <a:pt x="983" y="1"/>
                    <a:pt x="696" y="109"/>
                    <a:pt x="467" y="307"/>
                  </a:cubicBezTo>
                  <a:cubicBezTo>
                    <a:pt x="445" y="301"/>
                    <a:pt x="423" y="298"/>
                    <a:pt x="401" y="298"/>
                  </a:cubicBezTo>
                  <a:cubicBezTo>
                    <a:pt x="258" y="298"/>
                    <a:pt x="123" y="419"/>
                    <a:pt x="164" y="541"/>
                  </a:cubicBezTo>
                  <a:cubicBezTo>
                    <a:pt x="210" y="657"/>
                    <a:pt x="94" y="774"/>
                    <a:pt x="70" y="868"/>
                  </a:cubicBezTo>
                  <a:cubicBezTo>
                    <a:pt x="24" y="961"/>
                    <a:pt x="0" y="1078"/>
                    <a:pt x="24" y="1171"/>
                  </a:cubicBezTo>
                  <a:cubicBezTo>
                    <a:pt x="94" y="1405"/>
                    <a:pt x="304" y="1545"/>
                    <a:pt x="537" y="1545"/>
                  </a:cubicBezTo>
                  <a:cubicBezTo>
                    <a:pt x="555" y="1546"/>
                    <a:pt x="572" y="1546"/>
                    <a:pt x="589" y="1546"/>
                  </a:cubicBezTo>
                  <a:cubicBezTo>
                    <a:pt x="941" y="1546"/>
                    <a:pt x="1240" y="1319"/>
                    <a:pt x="1285" y="984"/>
                  </a:cubicBezTo>
                  <a:cubicBezTo>
                    <a:pt x="1401" y="984"/>
                    <a:pt x="1518" y="938"/>
                    <a:pt x="1588" y="821"/>
                  </a:cubicBezTo>
                  <a:cubicBezTo>
                    <a:pt x="2055" y="1241"/>
                    <a:pt x="2219" y="2339"/>
                    <a:pt x="2242" y="3507"/>
                  </a:cubicBezTo>
                  <a:lnTo>
                    <a:pt x="2242" y="3623"/>
                  </a:lnTo>
                  <a:cubicBezTo>
                    <a:pt x="2219" y="4441"/>
                    <a:pt x="2149" y="5235"/>
                    <a:pt x="2125" y="6052"/>
                  </a:cubicBezTo>
                  <a:lnTo>
                    <a:pt x="2125" y="6636"/>
                  </a:lnTo>
                  <a:lnTo>
                    <a:pt x="2125" y="6916"/>
                  </a:lnTo>
                  <a:cubicBezTo>
                    <a:pt x="2102" y="8247"/>
                    <a:pt x="2289" y="9789"/>
                    <a:pt x="3200" y="10886"/>
                  </a:cubicBezTo>
                  <a:cubicBezTo>
                    <a:pt x="3316" y="11003"/>
                    <a:pt x="3433" y="11120"/>
                    <a:pt x="3550" y="11213"/>
                  </a:cubicBezTo>
                  <a:cubicBezTo>
                    <a:pt x="3830" y="11517"/>
                    <a:pt x="4204" y="11727"/>
                    <a:pt x="4624" y="11797"/>
                  </a:cubicBezTo>
                  <a:cubicBezTo>
                    <a:pt x="4724" y="11818"/>
                    <a:pt x="4824" y="11828"/>
                    <a:pt x="4923" y="11828"/>
                  </a:cubicBezTo>
                  <a:cubicBezTo>
                    <a:pt x="5263" y="11828"/>
                    <a:pt x="5590" y="11705"/>
                    <a:pt x="5862" y="11470"/>
                  </a:cubicBezTo>
                  <a:lnTo>
                    <a:pt x="5909" y="11447"/>
                  </a:lnTo>
                  <a:cubicBezTo>
                    <a:pt x="6469" y="10956"/>
                    <a:pt x="6376" y="10232"/>
                    <a:pt x="5839" y="9789"/>
                  </a:cubicBezTo>
                  <a:cubicBezTo>
                    <a:pt x="5782" y="9732"/>
                    <a:pt x="5694" y="9702"/>
                    <a:pt x="5607" y="9702"/>
                  </a:cubicBezTo>
                  <a:cubicBezTo>
                    <a:pt x="5480" y="9702"/>
                    <a:pt x="5353" y="9766"/>
                    <a:pt x="5325" y="9905"/>
                  </a:cubicBezTo>
                  <a:cubicBezTo>
                    <a:pt x="5301" y="10069"/>
                    <a:pt x="5255" y="10209"/>
                    <a:pt x="5208" y="10372"/>
                  </a:cubicBezTo>
                  <a:cubicBezTo>
                    <a:pt x="5021" y="10583"/>
                    <a:pt x="4811" y="10746"/>
                    <a:pt x="4554" y="10863"/>
                  </a:cubicBezTo>
                  <a:cubicBezTo>
                    <a:pt x="4110" y="10839"/>
                    <a:pt x="3737" y="10559"/>
                    <a:pt x="3550" y="10162"/>
                  </a:cubicBezTo>
                  <a:cubicBezTo>
                    <a:pt x="3363" y="9882"/>
                    <a:pt x="3223" y="9578"/>
                    <a:pt x="3130" y="9251"/>
                  </a:cubicBezTo>
                  <a:cubicBezTo>
                    <a:pt x="3036" y="8971"/>
                    <a:pt x="2966" y="8691"/>
                    <a:pt x="2919" y="8411"/>
                  </a:cubicBezTo>
                  <a:cubicBezTo>
                    <a:pt x="2756" y="7547"/>
                    <a:pt x="2709" y="6683"/>
                    <a:pt x="2779" y="5819"/>
                  </a:cubicBezTo>
                  <a:cubicBezTo>
                    <a:pt x="2803" y="4464"/>
                    <a:pt x="3036" y="3086"/>
                    <a:pt x="2803" y="1732"/>
                  </a:cubicBezTo>
                  <a:cubicBezTo>
                    <a:pt x="2709" y="1101"/>
                    <a:pt x="2476" y="377"/>
                    <a:pt x="1752" y="97"/>
                  </a:cubicBezTo>
                  <a:cubicBezTo>
                    <a:pt x="1597" y="32"/>
                    <a:pt x="1437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962;p49"/>
            <p:cNvSpPr/>
            <p:nvPr/>
          </p:nvSpPr>
          <p:spPr>
            <a:xfrm>
              <a:off x="1843972" y="3001315"/>
              <a:ext cx="85818" cy="165245"/>
            </a:xfrm>
            <a:custGeom>
              <a:avLst/>
              <a:gdLst/>
              <a:ahLst/>
              <a:cxnLst/>
              <a:rect l="l" t="t" r="r" b="b"/>
              <a:pathLst>
                <a:path w="5372" h="10344" extrusionOk="0">
                  <a:moveTo>
                    <a:pt x="2868" y="1"/>
                  </a:moveTo>
                  <a:cubicBezTo>
                    <a:pt x="2662" y="1"/>
                    <a:pt x="2448" y="24"/>
                    <a:pt x="2282" y="24"/>
                  </a:cubicBezTo>
                  <a:cubicBezTo>
                    <a:pt x="2251" y="24"/>
                    <a:pt x="2222" y="23"/>
                    <a:pt x="2195" y="21"/>
                  </a:cubicBezTo>
                  <a:cubicBezTo>
                    <a:pt x="2125" y="45"/>
                    <a:pt x="2055" y="68"/>
                    <a:pt x="2009" y="91"/>
                  </a:cubicBezTo>
                  <a:cubicBezTo>
                    <a:pt x="1588" y="418"/>
                    <a:pt x="1448" y="1399"/>
                    <a:pt x="1378" y="2286"/>
                  </a:cubicBezTo>
                  <a:cubicBezTo>
                    <a:pt x="1355" y="2310"/>
                    <a:pt x="1331" y="2357"/>
                    <a:pt x="1308" y="2380"/>
                  </a:cubicBezTo>
                  <a:cubicBezTo>
                    <a:pt x="1168" y="2403"/>
                    <a:pt x="1028" y="2497"/>
                    <a:pt x="934" y="2613"/>
                  </a:cubicBezTo>
                  <a:cubicBezTo>
                    <a:pt x="864" y="2730"/>
                    <a:pt x="794" y="2847"/>
                    <a:pt x="771" y="2987"/>
                  </a:cubicBezTo>
                  <a:cubicBezTo>
                    <a:pt x="304" y="2987"/>
                    <a:pt x="94" y="3454"/>
                    <a:pt x="47" y="3828"/>
                  </a:cubicBezTo>
                  <a:cubicBezTo>
                    <a:pt x="0" y="3991"/>
                    <a:pt x="47" y="4178"/>
                    <a:pt x="187" y="4318"/>
                  </a:cubicBezTo>
                  <a:cubicBezTo>
                    <a:pt x="257" y="4412"/>
                    <a:pt x="397" y="4458"/>
                    <a:pt x="514" y="4458"/>
                  </a:cubicBezTo>
                  <a:cubicBezTo>
                    <a:pt x="537" y="4552"/>
                    <a:pt x="561" y="4645"/>
                    <a:pt x="584" y="4739"/>
                  </a:cubicBezTo>
                  <a:cubicBezTo>
                    <a:pt x="654" y="4902"/>
                    <a:pt x="747" y="5019"/>
                    <a:pt x="888" y="5112"/>
                  </a:cubicBezTo>
                  <a:cubicBezTo>
                    <a:pt x="911" y="5159"/>
                    <a:pt x="958" y="5206"/>
                    <a:pt x="1028" y="5252"/>
                  </a:cubicBezTo>
                  <a:cubicBezTo>
                    <a:pt x="1074" y="5299"/>
                    <a:pt x="1144" y="5346"/>
                    <a:pt x="1238" y="5369"/>
                  </a:cubicBezTo>
                  <a:cubicBezTo>
                    <a:pt x="1168" y="6070"/>
                    <a:pt x="1074" y="6794"/>
                    <a:pt x="934" y="7518"/>
                  </a:cubicBezTo>
                  <a:cubicBezTo>
                    <a:pt x="911" y="7938"/>
                    <a:pt x="888" y="8382"/>
                    <a:pt x="841" y="8802"/>
                  </a:cubicBezTo>
                  <a:cubicBezTo>
                    <a:pt x="794" y="9292"/>
                    <a:pt x="747" y="9783"/>
                    <a:pt x="701" y="10273"/>
                  </a:cubicBezTo>
                  <a:lnTo>
                    <a:pt x="4718" y="10343"/>
                  </a:lnTo>
                  <a:cubicBezTo>
                    <a:pt x="4414" y="8755"/>
                    <a:pt x="4297" y="7121"/>
                    <a:pt x="4134" y="5509"/>
                  </a:cubicBezTo>
                  <a:cubicBezTo>
                    <a:pt x="4134" y="5449"/>
                    <a:pt x="4169" y="5388"/>
                    <a:pt x="4239" y="5388"/>
                  </a:cubicBezTo>
                  <a:cubicBezTo>
                    <a:pt x="4250" y="5388"/>
                    <a:pt x="4261" y="5389"/>
                    <a:pt x="4274" y="5392"/>
                  </a:cubicBezTo>
                  <a:lnTo>
                    <a:pt x="4414" y="5392"/>
                  </a:lnTo>
                  <a:cubicBezTo>
                    <a:pt x="4741" y="5229"/>
                    <a:pt x="4881" y="4809"/>
                    <a:pt x="4904" y="4318"/>
                  </a:cubicBezTo>
                  <a:cubicBezTo>
                    <a:pt x="5161" y="4225"/>
                    <a:pt x="5348" y="3968"/>
                    <a:pt x="5371" y="3664"/>
                  </a:cubicBezTo>
                  <a:cubicBezTo>
                    <a:pt x="5348" y="3337"/>
                    <a:pt x="5091" y="3080"/>
                    <a:pt x="4764" y="3034"/>
                  </a:cubicBezTo>
                  <a:lnTo>
                    <a:pt x="4764" y="2964"/>
                  </a:lnTo>
                  <a:cubicBezTo>
                    <a:pt x="4694" y="2683"/>
                    <a:pt x="4554" y="2263"/>
                    <a:pt x="4204" y="2193"/>
                  </a:cubicBezTo>
                  <a:cubicBezTo>
                    <a:pt x="4165" y="2180"/>
                    <a:pt x="4125" y="2174"/>
                    <a:pt x="4087" y="2174"/>
                  </a:cubicBezTo>
                  <a:cubicBezTo>
                    <a:pt x="3989" y="2174"/>
                    <a:pt x="3897" y="2213"/>
                    <a:pt x="3830" y="2263"/>
                  </a:cubicBezTo>
                  <a:cubicBezTo>
                    <a:pt x="3783" y="1960"/>
                    <a:pt x="3737" y="1633"/>
                    <a:pt x="3690" y="1306"/>
                  </a:cubicBezTo>
                  <a:cubicBezTo>
                    <a:pt x="3643" y="932"/>
                    <a:pt x="3783" y="418"/>
                    <a:pt x="3433" y="138"/>
                  </a:cubicBezTo>
                  <a:cubicBezTo>
                    <a:pt x="3300" y="27"/>
                    <a:pt x="3089" y="1"/>
                    <a:pt x="2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963;p49"/>
            <p:cNvSpPr/>
            <p:nvPr/>
          </p:nvSpPr>
          <p:spPr>
            <a:xfrm>
              <a:off x="1801433" y="4031231"/>
              <a:ext cx="149254" cy="25001"/>
            </a:xfrm>
            <a:custGeom>
              <a:avLst/>
              <a:gdLst/>
              <a:ahLst/>
              <a:cxnLst/>
              <a:rect l="l" t="t" r="r" b="b"/>
              <a:pathLst>
                <a:path w="9343" h="1565" extrusionOk="0">
                  <a:moveTo>
                    <a:pt x="9342" y="0"/>
                  </a:moveTo>
                  <a:lnTo>
                    <a:pt x="24" y="117"/>
                  </a:lnTo>
                  <a:lnTo>
                    <a:pt x="1" y="1425"/>
                  </a:lnTo>
                  <a:lnTo>
                    <a:pt x="9319" y="1565"/>
                  </a:lnTo>
                  <a:lnTo>
                    <a:pt x="93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oogle Shape;969;p49"/>
          <p:cNvGrpSpPr/>
          <p:nvPr/>
        </p:nvGrpSpPr>
        <p:grpSpPr>
          <a:xfrm rot="21194428">
            <a:off x="4810037" y="5191877"/>
            <a:ext cx="1732317" cy="1044428"/>
            <a:chOff x="6593535" y="3833622"/>
            <a:chExt cx="1324517" cy="656488"/>
          </a:xfrm>
        </p:grpSpPr>
        <p:grpSp>
          <p:nvGrpSpPr>
            <p:cNvPr id="48" name="Google Shape;970;p49"/>
            <p:cNvGrpSpPr/>
            <p:nvPr/>
          </p:nvGrpSpPr>
          <p:grpSpPr>
            <a:xfrm>
              <a:off x="6593535" y="3868796"/>
              <a:ext cx="240044" cy="621313"/>
              <a:chOff x="6593535" y="3868796"/>
              <a:chExt cx="240044" cy="621313"/>
            </a:xfrm>
          </p:grpSpPr>
          <p:sp>
            <p:nvSpPr>
              <p:cNvPr id="55" name="Google Shape;971;p49"/>
              <p:cNvSpPr/>
              <p:nvPr/>
            </p:nvSpPr>
            <p:spPr>
              <a:xfrm rot="306375">
                <a:off x="6620287" y="3874982"/>
                <a:ext cx="166120" cy="608942"/>
              </a:xfrm>
              <a:custGeom>
                <a:avLst/>
                <a:gdLst/>
                <a:ahLst/>
                <a:cxnLst/>
                <a:rect l="l" t="t" r="r" b="b"/>
                <a:pathLst>
                  <a:path w="6645" h="33280" extrusionOk="0">
                    <a:moveTo>
                      <a:pt x="6195" y="1"/>
                    </a:moveTo>
                    <a:cubicBezTo>
                      <a:pt x="5961" y="1"/>
                      <a:pt x="5710" y="153"/>
                      <a:pt x="5675" y="456"/>
                    </a:cubicBezTo>
                    <a:cubicBezTo>
                      <a:pt x="4858" y="6645"/>
                      <a:pt x="3900" y="12810"/>
                      <a:pt x="2779" y="18952"/>
                    </a:cubicBezTo>
                    <a:cubicBezTo>
                      <a:pt x="2289" y="21731"/>
                      <a:pt x="1728" y="24533"/>
                      <a:pt x="1168" y="27312"/>
                    </a:cubicBezTo>
                    <a:cubicBezTo>
                      <a:pt x="864" y="28760"/>
                      <a:pt x="467" y="30232"/>
                      <a:pt x="210" y="31679"/>
                    </a:cubicBezTo>
                    <a:cubicBezTo>
                      <a:pt x="117" y="32240"/>
                      <a:pt x="0" y="32544"/>
                      <a:pt x="280" y="33034"/>
                    </a:cubicBezTo>
                    <a:cubicBezTo>
                      <a:pt x="377" y="33189"/>
                      <a:pt x="538" y="33279"/>
                      <a:pt x="710" y="33279"/>
                    </a:cubicBezTo>
                    <a:cubicBezTo>
                      <a:pt x="745" y="33279"/>
                      <a:pt x="781" y="33276"/>
                      <a:pt x="818" y="33268"/>
                    </a:cubicBezTo>
                    <a:cubicBezTo>
                      <a:pt x="1144" y="33174"/>
                      <a:pt x="1238" y="33057"/>
                      <a:pt x="1355" y="32730"/>
                    </a:cubicBezTo>
                    <a:cubicBezTo>
                      <a:pt x="1425" y="32520"/>
                      <a:pt x="1331" y="32310"/>
                      <a:pt x="1144" y="32193"/>
                    </a:cubicBezTo>
                    <a:lnTo>
                      <a:pt x="1051" y="32123"/>
                    </a:lnTo>
                    <a:cubicBezTo>
                      <a:pt x="1004" y="32100"/>
                      <a:pt x="958" y="32077"/>
                      <a:pt x="911" y="32077"/>
                    </a:cubicBezTo>
                    <a:cubicBezTo>
                      <a:pt x="1261" y="30862"/>
                      <a:pt x="1775" y="28807"/>
                      <a:pt x="1868" y="28433"/>
                    </a:cubicBezTo>
                    <a:cubicBezTo>
                      <a:pt x="2149" y="27102"/>
                      <a:pt x="2429" y="25794"/>
                      <a:pt x="2686" y="24463"/>
                    </a:cubicBezTo>
                    <a:cubicBezTo>
                      <a:pt x="3246" y="21684"/>
                      <a:pt x="3760" y="18882"/>
                      <a:pt x="4250" y="16080"/>
                    </a:cubicBezTo>
                    <a:cubicBezTo>
                      <a:pt x="5138" y="10895"/>
                      <a:pt x="5932" y="5687"/>
                      <a:pt x="6609" y="456"/>
                    </a:cubicBezTo>
                    <a:cubicBezTo>
                      <a:pt x="6644" y="153"/>
                      <a:pt x="6428" y="1"/>
                      <a:pt x="619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972;p49"/>
              <p:cNvSpPr/>
              <p:nvPr/>
            </p:nvSpPr>
            <p:spPr>
              <a:xfrm rot="306375">
                <a:off x="6760189" y="3880602"/>
                <a:ext cx="70898" cy="59173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367" extrusionOk="0">
                    <a:moveTo>
                      <a:pt x="1488" y="0"/>
                    </a:moveTo>
                    <a:cubicBezTo>
                      <a:pt x="1383" y="0"/>
                      <a:pt x="1276" y="15"/>
                      <a:pt x="1168" y="46"/>
                    </a:cubicBezTo>
                    <a:cubicBezTo>
                      <a:pt x="280" y="350"/>
                      <a:pt x="0" y="1657"/>
                      <a:pt x="841" y="2195"/>
                    </a:cubicBezTo>
                    <a:cubicBezTo>
                      <a:pt x="1031" y="2311"/>
                      <a:pt x="1241" y="2367"/>
                      <a:pt x="1448" y="2367"/>
                    </a:cubicBezTo>
                    <a:cubicBezTo>
                      <a:pt x="1902" y="2367"/>
                      <a:pt x="2338" y="2100"/>
                      <a:pt x="2499" y="1634"/>
                    </a:cubicBezTo>
                    <a:cubicBezTo>
                      <a:pt x="2522" y="1587"/>
                      <a:pt x="2546" y="1564"/>
                      <a:pt x="2569" y="1517"/>
                    </a:cubicBezTo>
                    <a:cubicBezTo>
                      <a:pt x="2835" y="759"/>
                      <a:pt x="2238" y="0"/>
                      <a:pt x="148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" name="Google Shape;973;p49"/>
            <p:cNvGrpSpPr/>
            <p:nvPr/>
          </p:nvGrpSpPr>
          <p:grpSpPr>
            <a:xfrm>
              <a:off x="7651916" y="3833622"/>
              <a:ext cx="266137" cy="640768"/>
              <a:chOff x="7651916" y="3833622"/>
              <a:chExt cx="266137" cy="640768"/>
            </a:xfrm>
          </p:grpSpPr>
          <p:sp>
            <p:nvSpPr>
              <p:cNvPr id="53" name="Google Shape;974;p49"/>
              <p:cNvSpPr/>
              <p:nvPr/>
            </p:nvSpPr>
            <p:spPr>
              <a:xfrm rot="-833920">
                <a:off x="7756053" y="3848464"/>
                <a:ext cx="88298" cy="624461"/>
              </a:xfrm>
              <a:custGeom>
                <a:avLst/>
                <a:gdLst/>
                <a:ahLst/>
                <a:cxnLst/>
                <a:rect l="l" t="t" r="r" b="b"/>
                <a:pathLst>
                  <a:path w="3532" h="34127" extrusionOk="0">
                    <a:moveTo>
                      <a:pt x="576" y="1"/>
                    </a:moveTo>
                    <a:cubicBezTo>
                      <a:pt x="306" y="1"/>
                      <a:pt x="1" y="223"/>
                      <a:pt x="28" y="568"/>
                    </a:cubicBezTo>
                    <a:cubicBezTo>
                      <a:pt x="729" y="6873"/>
                      <a:pt x="1266" y="13178"/>
                      <a:pt x="1616" y="19484"/>
                    </a:cubicBezTo>
                    <a:cubicBezTo>
                      <a:pt x="1803" y="22356"/>
                      <a:pt x="1920" y="25252"/>
                      <a:pt x="2013" y="28124"/>
                    </a:cubicBezTo>
                    <a:cubicBezTo>
                      <a:pt x="2060" y="29642"/>
                      <a:pt x="2037" y="31160"/>
                      <a:pt x="2153" y="32678"/>
                    </a:cubicBezTo>
                    <a:cubicBezTo>
                      <a:pt x="2177" y="33262"/>
                      <a:pt x="2130" y="33566"/>
                      <a:pt x="2527" y="33963"/>
                    </a:cubicBezTo>
                    <a:cubicBezTo>
                      <a:pt x="2619" y="34070"/>
                      <a:pt x="2751" y="34127"/>
                      <a:pt x="2884" y="34127"/>
                    </a:cubicBezTo>
                    <a:cubicBezTo>
                      <a:pt x="2954" y="34127"/>
                      <a:pt x="3023" y="34111"/>
                      <a:pt x="3088" y="34079"/>
                    </a:cubicBezTo>
                    <a:cubicBezTo>
                      <a:pt x="3344" y="33963"/>
                      <a:pt x="3531" y="33706"/>
                      <a:pt x="3508" y="33425"/>
                    </a:cubicBezTo>
                    <a:cubicBezTo>
                      <a:pt x="3508" y="33215"/>
                      <a:pt x="3391" y="33005"/>
                      <a:pt x="3181" y="32958"/>
                    </a:cubicBezTo>
                    <a:lnTo>
                      <a:pt x="3064" y="32912"/>
                    </a:lnTo>
                    <a:cubicBezTo>
                      <a:pt x="3017" y="32888"/>
                      <a:pt x="2971" y="32865"/>
                      <a:pt x="2901" y="32865"/>
                    </a:cubicBezTo>
                    <a:cubicBezTo>
                      <a:pt x="2971" y="31604"/>
                      <a:pt x="3017" y="29455"/>
                      <a:pt x="2994" y="29058"/>
                    </a:cubicBezTo>
                    <a:cubicBezTo>
                      <a:pt x="2947" y="27704"/>
                      <a:pt x="2901" y="26326"/>
                      <a:pt x="2854" y="24972"/>
                    </a:cubicBezTo>
                    <a:cubicBezTo>
                      <a:pt x="2714" y="22099"/>
                      <a:pt x="2574" y="19203"/>
                      <a:pt x="2387" y="16331"/>
                    </a:cubicBezTo>
                    <a:cubicBezTo>
                      <a:pt x="2013" y="11006"/>
                      <a:pt x="1546" y="5682"/>
                      <a:pt x="962" y="357"/>
                    </a:cubicBezTo>
                    <a:cubicBezTo>
                      <a:pt x="934" y="108"/>
                      <a:pt x="763" y="1"/>
                      <a:pt x="57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975;p49"/>
              <p:cNvSpPr/>
              <p:nvPr/>
            </p:nvSpPr>
            <p:spPr>
              <a:xfrm rot="-833920">
                <a:off x="7658167" y="3840603"/>
                <a:ext cx="65449" cy="60024"/>
              </a:xfrm>
              <a:custGeom>
                <a:avLst/>
                <a:gdLst/>
                <a:ahLst/>
                <a:cxnLst/>
                <a:rect l="l" t="t" r="r" b="b"/>
                <a:pathLst>
                  <a:path w="2618" h="2401" extrusionOk="0">
                    <a:moveTo>
                      <a:pt x="1407" y="1"/>
                    </a:moveTo>
                    <a:cubicBezTo>
                      <a:pt x="1212" y="1"/>
                      <a:pt x="1010" y="53"/>
                      <a:pt x="818" y="168"/>
                    </a:cubicBezTo>
                    <a:cubicBezTo>
                      <a:pt x="1" y="658"/>
                      <a:pt x="47" y="2013"/>
                      <a:pt x="1005" y="2340"/>
                    </a:cubicBezTo>
                    <a:cubicBezTo>
                      <a:pt x="1124" y="2381"/>
                      <a:pt x="1246" y="2400"/>
                      <a:pt x="1366" y="2400"/>
                    </a:cubicBezTo>
                    <a:cubicBezTo>
                      <a:pt x="1925" y="2400"/>
                      <a:pt x="2442" y="1978"/>
                      <a:pt x="2499" y="1382"/>
                    </a:cubicBezTo>
                    <a:cubicBezTo>
                      <a:pt x="2523" y="1359"/>
                      <a:pt x="2523" y="1312"/>
                      <a:pt x="2546" y="1289"/>
                    </a:cubicBezTo>
                    <a:cubicBezTo>
                      <a:pt x="2618" y="556"/>
                      <a:pt x="2046" y="1"/>
                      <a:pt x="14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976;p49"/>
            <p:cNvGrpSpPr/>
            <p:nvPr/>
          </p:nvGrpSpPr>
          <p:grpSpPr>
            <a:xfrm>
              <a:off x="6870113" y="3931415"/>
              <a:ext cx="798700" cy="440225"/>
              <a:chOff x="6870113" y="3931415"/>
              <a:chExt cx="798700" cy="440225"/>
            </a:xfrm>
          </p:grpSpPr>
          <p:sp>
            <p:nvSpPr>
              <p:cNvPr id="51" name="Google Shape;977;p49"/>
              <p:cNvSpPr/>
              <p:nvPr/>
            </p:nvSpPr>
            <p:spPr>
              <a:xfrm>
                <a:off x="6875363" y="3949765"/>
                <a:ext cx="793450" cy="406125"/>
              </a:xfrm>
              <a:custGeom>
                <a:avLst/>
                <a:gdLst/>
                <a:ahLst/>
                <a:cxnLst/>
                <a:rect l="l" t="t" r="r" b="b"/>
                <a:pathLst>
                  <a:path w="31738" h="16245" extrusionOk="0">
                    <a:moveTo>
                      <a:pt x="24899" y="0"/>
                    </a:moveTo>
                    <a:cubicBezTo>
                      <a:pt x="16596" y="0"/>
                      <a:pt x="8783" y="89"/>
                      <a:pt x="211" y="317"/>
                    </a:cubicBezTo>
                    <a:lnTo>
                      <a:pt x="1" y="551"/>
                    </a:lnTo>
                    <a:lnTo>
                      <a:pt x="258" y="15426"/>
                    </a:lnTo>
                    <a:cubicBezTo>
                      <a:pt x="258" y="15880"/>
                      <a:pt x="631" y="16245"/>
                      <a:pt x="1080" y="16245"/>
                    </a:cubicBezTo>
                    <a:cubicBezTo>
                      <a:pt x="1094" y="16245"/>
                      <a:pt x="1108" y="16245"/>
                      <a:pt x="1122" y="16244"/>
                    </a:cubicBezTo>
                    <a:lnTo>
                      <a:pt x="31037" y="15100"/>
                    </a:lnTo>
                    <a:cubicBezTo>
                      <a:pt x="31434" y="15100"/>
                      <a:pt x="31738" y="14749"/>
                      <a:pt x="31691" y="14352"/>
                    </a:cubicBezTo>
                    <a:lnTo>
                      <a:pt x="30687" y="13"/>
                    </a:lnTo>
                    <a:cubicBezTo>
                      <a:pt x="28722" y="5"/>
                      <a:pt x="26798" y="0"/>
                      <a:pt x="2489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978;p49"/>
              <p:cNvSpPr/>
              <p:nvPr/>
            </p:nvSpPr>
            <p:spPr>
              <a:xfrm>
                <a:off x="6870113" y="3931415"/>
                <a:ext cx="792875" cy="440225"/>
              </a:xfrm>
              <a:custGeom>
                <a:avLst/>
                <a:gdLst/>
                <a:ahLst/>
                <a:cxnLst/>
                <a:rect l="l" t="t" r="r" b="b"/>
                <a:pathLst>
                  <a:path w="31715" h="17609" extrusionOk="0">
                    <a:moveTo>
                      <a:pt x="27370" y="0"/>
                    </a:moveTo>
                    <a:cubicBezTo>
                      <a:pt x="23354" y="47"/>
                      <a:pt x="19360" y="164"/>
                      <a:pt x="15344" y="234"/>
                    </a:cubicBezTo>
                    <a:lnTo>
                      <a:pt x="14947" y="234"/>
                    </a:lnTo>
                    <a:cubicBezTo>
                      <a:pt x="9972" y="420"/>
                      <a:pt x="4998" y="724"/>
                      <a:pt x="0" y="1121"/>
                    </a:cubicBezTo>
                    <a:cubicBezTo>
                      <a:pt x="0" y="1495"/>
                      <a:pt x="24" y="1868"/>
                      <a:pt x="24" y="2265"/>
                    </a:cubicBezTo>
                    <a:cubicBezTo>
                      <a:pt x="865" y="2265"/>
                      <a:pt x="1729" y="2219"/>
                      <a:pt x="2569" y="2172"/>
                    </a:cubicBezTo>
                    <a:cubicBezTo>
                      <a:pt x="3106" y="2172"/>
                      <a:pt x="3644" y="2125"/>
                      <a:pt x="4181" y="2079"/>
                    </a:cubicBezTo>
                    <a:lnTo>
                      <a:pt x="4181" y="2079"/>
                    </a:lnTo>
                    <a:cubicBezTo>
                      <a:pt x="3877" y="7240"/>
                      <a:pt x="3900" y="12424"/>
                      <a:pt x="4227" y="17608"/>
                    </a:cubicBezTo>
                    <a:lnTo>
                      <a:pt x="4975" y="17608"/>
                    </a:lnTo>
                    <a:cubicBezTo>
                      <a:pt x="5185" y="14969"/>
                      <a:pt x="5068" y="12261"/>
                      <a:pt x="5068" y="9598"/>
                    </a:cubicBezTo>
                    <a:cubicBezTo>
                      <a:pt x="5068" y="7076"/>
                      <a:pt x="5138" y="4531"/>
                      <a:pt x="5021" y="1985"/>
                    </a:cubicBezTo>
                    <a:cubicBezTo>
                      <a:pt x="5675" y="1915"/>
                      <a:pt x="6329" y="1822"/>
                      <a:pt x="6960" y="1775"/>
                    </a:cubicBezTo>
                    <a:cubicBezTo>
                      <a:pt x="9600" y="1602"/>
                      <a:pt x="12260" y="1469"/>
                      <a:pt x="14922" y="1469"/>
                    </a:cubicBezTo>
                    <a:cubicBezTo>
                      <a:pt x="15132" y="1469"/>
                      <a:pt x="15343" y="1470"/>
                      <a:pt x="15554" y="1471"/>
                    </a:cubicBezTo>
                    <a:lnTo>
                      <a:pt x="15647" y="1471"/>
                    </a:lnTo>
                    <a:cubicBezTo>
                      <a:pt x="15647" y="1495"/>
                      <a:pt x="15647" y="1518"/>
                      <a:pt x="15647" y="1541"/>
                    </a:cubicBezTo>
                    <a:cubicBezTo>
                      <a:pt x="16208" y="6656"/>
                      <a:pt x="16184" y="11887"/>
                      <a:pt x="16371" y="17025"/>
                    </a:cubicBezTo>
                    <a:lnTo>
                      <a:pt x="17235" y="16931"/>
                    </a:lnTo>
                    <a:cubicBezTo>
                      <a:pt x="17072" y="11793"/>
                      <a:pt x="17165" y="6516"/>
                      <a:pt x="16371" y="1448"/>
                    </a:cubicBezTo>
                    <a:cubicBezTo>
                      <a:pt x="18963" y="1448"/>
                      <a:pt x="21532" y="1355"/>
                      <a:pt x="24124" y="1285"/>
                    </a:cubicBezTo>
                    <a:cubicBezTo>
                      <a:pt x="25502" y="1238"/>
                      <a:pt x="26857" y="1191"/>
                      <a:pt x="28235" y="1191"/>
                    </a:cubicBezTo>
                    <a:cubicBezTo>
                      <a:pt x="28772" y="1191"/>
                      <a:pt x="27884" y="1121"/>
                      <a:pt x="28421" y="1098"/>
                    </a:cubicBezTo>
                    <a:lnTo>
                      <a:pt x="28421" y="1098"/>
                    </a:lnTo>
                    <a:cubicBezTo>
                      <a:pt x="28305" y="3807"/>
                      <a:pt x="28421" y="6539"/>
                      <a:pt x="28468" y="9225"/>
                    </a:cubicBezTo>
                    <a:cubicBezTo>
                      <a:pt x="28515" y="11607"/>
                      <a:pt x="28375" y="14082"/>
                      <a:pt x="28655" y="16441"/>
                    </a:cubicBezTo>
                    <a:cubicBezTo>
                      <a:pt x="28935" y="16417"/>
                      <a:pt x="29239" y="16417"/>
                      <a:pt x="29542" y="16417"/>
                    </a:cubicBezTo>
                    <a:cubicBezTo>
                      <a:pt x="29752" y="13849"/>
                      <a:pt x="29472" y="11140"/>
                      <a:pt x="29449" y="8594"/>
                    </a:cubicBezTo>
                    <a:cubicBezTo>
                      <a:pt x="29379" y="6095"/>
                      <a:pt x="29402" y="3596"/>
                      <a:pt x="29192" y="1098"/>
                    </a:cubicBezTo>
                    <a:cubicBezTo>
                      <a:pt x="29301" y="1098"/>
                      <a:pt x="30033" y="1118"/>
                      <a:pt x="30536" y="1118"/>
                    </a:cubicBezTo>
                    <a:cubicBezTo>
                      <a:pt x="30788" y="1118"/>
                      <a:pt x="30982" y="1113"/>
                      <a:pt x="31014" y="1098"/>
                    </a:cubicBezTo>
                    <a:lnTo>
                      <a:pt x="31270" y="1098"/>
                    </a:lnTo>
                    <a:cubicBezTo>
                      <a:pt x="31328" y="1117"/>
                      <a:pt x="31391" y="1128"/>
                      <a:pt x="31453" y="1128"/>
                    </a:cubicBezTo>
                    <a:cubicBezTo>
                      <a:pt x="31542" y="1128"/>
                      <a:pt x="31632" y="1106"/>
                      <a:pt x="31714" y="1051"/>
                    </a:cubicBezTo>
                    <a:cubicBezTo>
                      <a:pt x="31691" y="747"/>
                      <a:pt x="31667" y="444"/>
                      <a:pt x="31667" y="117"/>
                    </a:cubicBezTo>
                    <a:cubicBezTo>
                      <a:pt x="30243" y="47"/>
                      <a:pt x="28818" y="0"/>
                      <a:pt x="273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57" name="Picture 5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9658716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5236727" y="3222486"/>
            <a:ext cx="664797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She ______________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451804" y="3222485"/>
            <a:ext cx="507863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 play the guitar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27" r="-1"/>
          <a:stretch/>
        </p:blipFill>
        <p:spPr>
          <a:xfrm>
            <a:off x="1445182" y="357541"/>
            <a:ext cx="3602644" cy="6380219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77427035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868392" y="5186672"/>
            <a:ext cx="423866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He 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798718" y="5203276"/>
            <a:ext cx="27815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can’t cook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05866" y="791910"/>
            <a:ext cx="6567237" cy="4378158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40083644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803661" y="5306988"/>
            <a:ext cx="423866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He 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842270" y="5306987"/>
            <a:ext cx="2427268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 read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4274" y="748630"/>
            <a:ext cx="6658032" cy="444376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47673906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042564" y="5197558"/>
            <a:ext cx="423866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He 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948826" y="5190098"/>
            <a:ext cx="319510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can’t </a:t>
            </a:r>
            <a:r>
              <a:rPr lang="en-US" sz="4400" dirty="0" err="1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colour</a:t>
            </a:r>
            <a:endParaRPr lang="en-US" sz="4400" dirty="0">
              <a:solidFill>
                <a:schemeClr val="tx1">
                  <a:lumMod val="75000"/>
                </a:schemeClr>
              </a:solidFill>
              <a:latin typeface="Comic Sans MS" panose="030F0702030302020204" pitchFamily="66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49141" y="750047"/>
            <a:ext cx="6659303" cy="4439209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05559676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053451" y="5241102"/>
            <a:ext cx="3804247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accent4">
                    <a:lumMod val="10000"/>
                  </a:schemeClr>
                </a:solidFill>
                <a:latin typeface="Comic Sans MS" panose="030F0702030302020204" pitchFamily="66" charset="0"/>
              </a:rPr>
              <a:t>I 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731114" y="5224498"/>
            <a:ext cx="2618024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chemeClr val="tx1">
                    <a:lumMod val="75000"/>
                  </a:schemeClr>
                </a:solidFill>
                <a:latin typeface="Comic Sans MS" panose="030F0702030302020204" pitchFamily="66" charset="0"/>
              </a:rPr>
              <a:t>can write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2419" y="838303"/>
            <a:ext cx="6571592" cy="438619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80447543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634069" y="5165884"/>
            <a:ext cx="487665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rgbClr val="C4D7D1">
                    <a:lumMod val="10000"/>
                  </a:srgbClr>
                </a:solidFill>
                <a:latin typeface="Comic Sans MS" panose="030F0702030302020204" pitchFamily="66" charset="0"/>
              </a:rPr>
              <a:t>She _________ .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5142120" y="5165884"/>
            <a:ext cx="248337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dirty="0">
                <a:solidFill>
                  <a:srgbClr val="F77A7D">
                    <a:lumMod val="75000"/>
                  </a:srgbClr>
                </a:solidFill>
                <a:latin typeface="Comic Sans MS" panose="030F0702030302020204" pitchFamily="66" charset="0"/>
              </a:rPr>
              <a:t>can swim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17344" y="786842"/>
            <a:ext cx="6334776" cy="4224028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8342" y="170146"/>
            <a:ext cx="1504742" cy="72149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12200100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COURSE_TITLE" val="77.Unit 6 - Lesson 3 - Period 2"/>
  <p:tag name="ISPRING_PLAYERS_CUSTOMIZATION_2" val="UEsDBBQAAgAIAOOGAlPDxJh2RwMAAOEJAAAUAAAAdW5pdmVyc2FsL3BsYXllci54bWytVltv0zAUfu6k/YfI74tbCmyrkiFAqngANKnc3io3OU1MEzvYzrLu13Pi3ENamESlVsnx+T6fy+fjem8e08R5AKW5FD5ZuHPigAhkyEXkk69f1lc35M3d5YWXJewIyuGhT3LBSwBLiBOCDhTPDILvmYl90jO4yEycTHGpuDn6ZDlH7nan5YJcXszQRWifxMZkK0qLonC5RoSItEzykkS7gUxppkCDMKBoFQZxGuzK/B2N31QKao4Z6B4yM8/fuCZpOR41H5AUS1eqiL6Yzxf0x6ePmyCGlF1xoQ0TARAHKzmzpdyx4PBJhnkCurTNvCrIDRhTBmFtM8+s+OJGOFoFPqkctilozSLQbiIiQlu/hrMhqDCNdctEuBXsgUeszG2ray/boo5Ex1KZIDc1+gDHnWQq3Lb2nr9HJyL29gnTcc2nB7lY/gOvk7F+2/J9MhabUb5LuI5xqQ/prNNJ0OGuXmprbGX7tZHtumQijoJfOVcQ2tdv7QmYL0i1YStzG6eriwAX8GnNAiPV8T3CULq1bNxWKW6lFNeCWg633X3TUZAm2z0wkytoSjXzHngI8jNTyvbrzqgcPDoy1lg6BHu0SrluUtcQLzZp8uofelP6jVrzU5/rjAX8j8Z8QKK2JlyE8Ljm6GMgxZoawGKXNtdkiVvu2cWk813aO0wDU3cSsCmYiGOYigDPfsgMo52dnoKCYhpdglyNsL2Fk+CYR3GCXzPJMF49SZMydZhk6C2cBCcyOExAW/NJ4E7JAjPUeZbhAPizeH+utx2h45aMdNmK0aMT49ALcm1kyp+s0gdz0qyspM+c3ssL59SnAb3NeAu5np9DjCbBIK5mLuzPEeBceOBQbAY8V7XVzXCIT8z68mk04EvTfTljmulcGrZZZRnPcTB5Vnk15zjPRj4h7FmemPf9hIaXh4WOEp6+N6a4vuNZlcWGP4FT8LD8a7BYYqmdGEq9++T1zbLHgFrEyTjY3ppO7biXoqmD61L7Vv3adjQ3VK2VSmanJOXVvagw1Tx4h3KMlMxFOBKAbVhNrxOcx28VMCeBPWa0eIHHQ2Y+eYkPdc63r267lK8Xtw3WxnVfbVzF8ozrqA64kx+tD1KbiFfPNXz8DVBLAwQUAAIACACsWClVyqMDbmwGAAAoGQAAHQAAAHVuaXZlcnNhbC9jb21tb25fbWVzc2FnZXMubG5nrVnbbuM2EH0vsP9AGAjQAtvsboFdFEXiBS0zthBZ1Ep0vGlRCIxF20Qk0dXFifvUr+mH9Us6pGTH3gskOQGSIJIxZ4bDM2eG9MXHxyRGG5HlUqWXvXfnb3tIpHMVyXR52Zuyq59/7aG84GnEY5WKy16qeuhj/9UPFzFPlyVfCvj/1Q8IXSQiz+Ex7+unp2cko8ueNwixZZEgsAcOCbFv49DBA+KEA2xdh4yGAzKy3V5/pFABPyuB7sRSpikEgdTCvMhjGYmLNzVqNyeUMToJPewSp9cfqKJQCRrw7DQ0F9/YI8xs6oaDKQC7Qa/v8o1c8gJSiO5KgE/z07ADwpjtjgARz+dgIO9kLIstCkRRQC5ORXXsIen1g9MzyKi3Sx9T6665mw5tCmnz/SprBhJWWEZSoZRnmUlcB0DPwbfEDwOLAKiGpiwMpp5HfUaGEKFmi0zKuNoQmaNUFSgv12uVFSJCMjWE4kcZTlSn3ATXthuCe7O++rXt2Ow2nFCda1ZmKQLnL+bEpf4EO0foi8ULwHs+CYjLIJ3emDLa63uZyEVaiAytV6pQXfA0zUI3pFehRacuqxmHzj5NSWB23p1OBsQ/0yV9xiiD9ew+Cs46OLoBP98g1A04O41QMwwJmGD/usqJ5RN4MQxnNhv3+lYmuKbNgyxWSAbrTIuS2PC4rPhVa2eTu53SYc+rdWMX94DP75usLTqB+rsNHToCsbRHEJZK1jzdIkct1Y+/fPjw+O79h586wQRAKOcYCBmk929bALnMp04lCqFLPsNu67/d7OiUObYLhK7/6WYN1L0BvsLfRrup7wPJa4bagVEMnQuHGMW4VSVa8Y3QzWcjxYPRBygCmdV9R38wV/AiLRsrbEgnGEgEdcV829IEhUJQWbZ9XclOWaxUBu5yFMmc38VALe1Ts0p/vq7qr+KW0lIFAhaphMv0vNn1zHUoHhqSTYDdeKTVYr8oQDqCN5Te6LJ5DS4e0ljxCC0yAYA0QHy9juW8FtGa917Mt41R+HgGTQzITp0A9Gu4e9PrkzRCw4zrxXZE8XFAfADIeC6yE2xDw3VjjnAcd0MY26OxA79MhzCWy1UMv0XXODwCTPBEo1LUcoyDYEb9oU6aVmOO1jzPH1QWHbH0cD+bgG3XolAIFjsA181yDwz8kDD7ZZmYF81gECU2/K7rCpYKBAyZEQNdUkmZF1A2yToWhTDRSr0UPq8GJbFQUF+xgNnJcB+8m2JrpLmDp641DgdsL6EOL9P5qqUdFOc36+OwGkqgySHnG2Oq0WDW/AzqAmJIu1jQa9DA6y4WtwSGRPjTZHMwrYLu7URpJ3pzrjUm3taDhGbTRqoyhzc6JSBNZkfy825uAgJ93WU2dr6jrRXqbhJbyo2AOLJIZI2OQO4tMtRF9Wlq/x5eYdsxnfpL6vGtmfp4tOHpXB8n5lzv6RY+i2RkPtO0N/7/KuXfiBe11J/VXcIdks9nXeM5aizfqQheFCJZF02udcLq8E+JQpf4d0Nos/TT/O+H8hfZmYMx/tn7c3Rc6LJHjUE8M1Ptd+ulI6knfwIDi26OMGPE7a3G2u3AprojNp87nuxs9+romGGnC9Xe2qU1gKvQqRjBGHJsIg9g1EmgC7W3NWePw/DNqaO9/YwMAptB15mJu1wWjZ5NPbfur6acT2+sBzPrUbNhNnPI0S0HQMYygfijFpjTCdlloGoRRyuZqTKOTPnH8t60CchtmYivp+FFphLzNub5jv5Vm/r4nCiqxfmVU6/DPLWv4Nb7c1DAp+9SQLAPY4yFXUvPPpau9rilEZSPToXDgt3oBHWU8GK+gna8UGUatQSqjmBDcoUBrF5zIHjWPIXVAF+EUb1F9dvfOoHoiQ5ElOzB/nBVIfI/O4PoZewxqsuLQjwWzUDTgWFRENKrK5jkFosmC4YHxyGbhzZW9VF5Z9fy5MxsYP+LHEl51RQTlcCr82a/TF/YGbJgxrA1nkD9BabcVJnB0NkFYUc3i059ONLVlWsBEAwQTBaxQOSR63rrgqovfkCZzSGt15/w7B5knSkVd4rNbKAup6Lbmp7uQMoilmmnyJ/XVPWCme2FeDg0F0KQSTjv31czRAQHznl9MxSrZWswa4xd6Bpf4IlIFl0BfUL2Fz76UsNcIDiK628m/vvn3yb76pKw1mSQver5SfQ2X/ft/VNuvtO4eHPwFcf/UEsDBBQAAgAIAKxYKVUVHmAbowAAAH8BAAAuAAAAdW5pdmVyc2FsL3BsYXliYWNrX2FuZF9uYXZpZ2F0aW9uX3NldHRpbmdzLnhtbHWQQQqDMBBF957CGwhdh0DXpUWoFxhxlECSCZlR8PZNRG1p02Xe+z/DjGIUMX5iXdW1glnoKRBFS5xRNe93tgwLXr1xIIZ8woK850omNyxRaCMyetmUHsFyyv/wY3hrYT0/4iNeMOVCZxzqS6mwmVzysJhpY90aUI8R04AvmHPoobd4w7UniMPjDOwb/9W5mzabHd5pQB0iuSCq+UBVutdx9BdQSwMEFAACAAgArFgpVaenV+h8BAAAbxcAACcAAAB1bml2ZXJzYWwvZmxhc2hfcHVibGlzaGluZ19zZXR0aW5ncy54bWzlWN1u2zYUvvdTEBp6WStpkzUNZAeZLSNGHTuz1K7BMAS0RFtcKFIlKbvu1Z5mD7Yn2aHoOHbitHRWD2l7ETgiz/nO4Xd+eKTg5GPO0JRIRQVvePv1PQ8RnoiU8knDext3nh95SGnMU8wEJw2PCw+dNGtBUY4YVVlEtAZRhQCGq+NCN7xM6+LY92ezWZ2qQppdwUoN+KqeiNwvJFGEayL9guE5/Oh5QZS3QHAAgL9c8IVas1ZDKLBI5yItGUE0Bc85NYfCrMOwyjzfio1wcj2RouRpSzAhkZyMGt5PrbC93355I2Oh2jQn3HCimrBolvUxTlNqvMAsop8IygidZODu4YGHZjTVWcN7cWBQQNq/j1Jh26Njg9ISwAHXC/icaJxije2jtafJR61uFuxSOuc4p0kMO8icv+G146uo122HV/1BHEZXZ/F5z/qwhVIcvo+3UIq7cS/cRt4V/uzyIhz2uv03V/Fg0Iu7F7dawOgaIYG/zlgAzIpSJmRJWKCzMh9xTBnk6B0aFdGQ5QzLCYlFh0IQx5gp4qE/CzL5tcSM6jkUwx4UwzUhxakqSKKHJmwNT8uSeLdwFhAcg1jepsTrZUq8Olo7um+t3x5ro5cB1honGSQPrFWuBf7q0o0YNWWEE02nkJjkziHHJWNRWRRC6qZxurK9urj04QGYYCz4GnPmGY0ES5d8kXxE0j7OyUrFRdeUd0By30NjiDEDJgcF4SjCHKqcamA3WQKocqQ01VV1dxbSp5JihgAP2hBB59E9tpMMS7UW1GVgTW0lzd/7QhP1h2XbLj0oGjEKVkxqOcmHPEVtiWfQlVzELwh3ETuDvGEmd4h0ckJitYUkOmXMRfg3UbIUzUWJGL0GTgSCqipz+C8jaLV3obEUebUK3VUjVVE4pWRG0hMXQ5dgIi9BE1p5wYi2Fj6U9BMakbGQgEvwFCiGdaosfn0r4AIrdQuKb3x8ZjtSt98O3z8zB8TpFPNkS3AoRZIXeif4eI640Dd6QEeCS4igCUpK02rP5Wz1x4dh2Q0gzl8pGmv4iuYlw18TfknICvQOQ74bK9sE/oseOJvN8LQqdFO8FTSUOIWQWEzYSKCTU764PRwAE8yR4GyOcAKXsTJtY0pFqWDFNggLrR7vodWHNK2eJnDrgEWZEukEubf/4uXB4c+vjl4f1/1//vr7+WeVFmPKBcPGnJ1TWg/OQW5ad6ahLyh9Zia6p9sRMjeJmt4zunnOc1Dv9uNweNqKu++68eUGgIq9+/dx4JtZYfPoUA1QT3VyiMLTYesMDcPobS+Ojl0yqi+geHWSQU6OzauF01gwDN85YQPhToUSRk5wAxepwRsXqaEdDS5WxgInF6DVT2zrgmbPaE4h4b6JwnWqoUfV/LdRt/955LeFv6O6JVgm2c7y6MforLsM0HdM+9N+F/6eX1jPsbwmEsVCMOV0s5WaUU7+1zaxnnBReN79ZdBr/wAt+YkyaJ+WnxHXvhsG/sYvtGYnp5zmQKt5+Vh+1m0eHuwF/uatWg3Q1j+SN2v/AlBLAwQUAAIACACsWClVvOlThncDAADoDAAAIQAAAHVuaXZlcnNhbC9mbGFzaF9za2luX3NldHRpbmdzLnhtbJVXXW/aMBR9769A7L2swMYqBSS+JlXr2mpF9NkhF7Bw7Mh26Niv33XsJA4kDW1Uqb7nHPt++VoN1IHyzhGkooKPu/3u5KbTCTaplMD1CuKEEQ0dTmIYd9/eBt2exQUT8hW0pnynjCW3dWg07oap1oLfbgTXuMktFzImrDv58jP7CXoZs00l0KdrNVuygfKYb/0fs8VVEnfGcDZazO+bBBsRJ4SfHsVO3IZkc9hJkfLIuDYwX5Nsf0pAMsoPrR4xqvSDhrji0/Ju2V/2r5MkEpQC49L9Ytqffm9VMRICK6IfDX8Mp1dqyqM+LsyZ7EgV1Zls1B8NRsMmWUJ2UE3yfLm4Wwya+Rx3r1blQ7+sQMNf3Ro5dv4J5Kc2F0mafKZHEil2JqFnmpH5WjVMkAivHwoW9+ZrFZiAzEGtDakYjbAMQka2Fb+ar4nclEv3pz8kAnO3pWAvpghn08N0SMhgsiVMQdDLlxZUe/H+nGq8TQXBN5WkFwzxhaSqQiuNJfEPvFMe+SxnKSlrwdIY5tZln1kFSsF8Pstmi88tbJ6PEo6XRM9aUp8wt5dUz1pSX03Nnjk7XfLPISvK22JGXE1bioAwcILLImv5MofNWY/muiv/dGfJSbGIYJI12IrGYMoX9DKb9ap34VbAyZHuiMbn6bfhhacsHhX0zgDXc/UdFmiqGdQ13kakUqEzCK+r4dcgVmKfEDXVj7DVObtqLAtj3o1KPsy62vNaphct77Yr8mbXHY2vyrgbE3kAuRKCqW7H6fAm4jb2fb5UmLmNryrIB74VniZzrEnEhQZ1LVnYy3ilP0RrstnH6FLjAUVKbWXrCxi4Y+sqy9M4BLnEhqCgXJKrNsvb092e4a9eU3iHqCpoAK1S73E7TijL2Z7BdQAQudk71C0sEqdMUwZHYA71DFnATZEFCtu/Ll7TXdWe9CxXNaQbRGWnnE0oD6gRrNEvkYd6CVwx5zUJVRZZZaa0Tf58WJpu9Y63a9dKlZ0Rr0shFquST5Jq8aqJ1G7Tcu2CJ0eYchpnIwgB7/gaxGqYEInLSwbmQV3YSxfM81VsVozWGqRJYgbtpF8nyZDzKbvCCzrZSgB/wmbGG+8V+AWnUBAZPRUUF3sjbNUYIz6e2cDGUR8nOuh5JlscvyYx5dT8izJPlRYx/ZfttXQvj7s4H1FucD/EJv8BUEsDBBQAAgAIAKxYKVUX293YdwQAAPkWAAAmAAAAdW5pdmVyc2FsL2h0bWxfcHVibGlzaGluZ19zZXR0aW5ncy54bWzdWFFT2zgQfudXaHzTx8bQ0itlnDBcYoZMQ5KL3V6ZmxtGsZVYhyy5kpw0fbpfcz/sfsmtrCQkEKjCkHboAwNe73672t1vtTg4+ZIzNCFSUcHr3kFt30OEJyKlfFz3PsRnL488pDTmKWaCk7rHhYdOGntBUQ4ZVVlEtAZVhQCGq+NC171M6+LY96fTaY2qQpq3gpUa8FUtEblfSKII10T6BcMz+KVnBVHeHMEBAH5ywedmjb09hAKLdCHSkhFEU4icU3MozM51zjzfag1xcj2WouRpUzAhkRwP694vzbB10Hq90LFILZoTblKiGiA0Yn2M05SaIDCL6FeCMkLHGUT75tBDU5rqrO69OjQooO3fRamw7cmxQWkKSAHXc/icaJxije2j9afJF60WAitKZxznNInhDTLHr3ut+CrqtFvhVbcXh9HVeXzRsTFsYRSHn+ItjOJ23Am30XeFP7/sh4NOu/v+Ku71OnG7f2MFGV1LSOCvZyyAzIpSJmSZsEBnZT7kmDJo0VtpVERDkzMsxyQWZxSKOMJMEQ/9XZDx7yVmVM+AC/vAhWtCilNVkEQPTNnqnpYl8W7gLCAEBrW8aYl3y5Z4e7R2dN96vznWxigDrDVOMmgekFWhBf6qaKFGDYtwoukEGpPcOuSoZCwqi0JI3TBBV75XhcsY7oEJRoKvZc48o6Fg6TJfJB+StItzqF//jHtoBEVlkLpeQTiKMAdWUw3pTJYWqhwqTXXF5rO59qmkmCFgLIwdgi6iO+lNMizVWhWXlTRkShp/doUm6i+bXiu6VzViFLyYXnLSD3mKWhJPYQq5qPcJd1E7h0ZhplmIdApCYrWFJjplzEX5D1GyFM1EiRi9hpwIBDQqc/grI2h1WKGRFHklZVhppKoUTiiZkvTExdEluMhLsITRXTCirYfPJf2KhmQkJOASPIEUg5wqi1/bCrjASt2A4kWML+wIandb4acX5oA4nWCebAkO3CN5oXeCj2eIC72wg3QkuIQKmqKkNK3euZyt9vgyLOkPdX6iaqzhK5qXDD8l/DIhK9A7LPluvGxT+G9G4Ow2w5OK6Ia8FTRQnEJJLCa8SGDIUz6/LhwAE8yR4GyGcAK3rzJjY0JFqUBiB4SFVo+P0NpDm1ZPY9jrwKNMiXSC3D949frwza9vj94d1/z//vn35YNG872kz7BxZxeT5r2Lj5vVrfXnG0YPLEF3bM+EzE2jpnecbl7sHMzb3TgcnDbj9sd2fLkBoMre3fs48M1ysHlXqDamW6vC8MftClF4Omieo0EYfejE0bFLD3UF0FUnGXThyPz34LQIDMKPTtiQYidqhJETXM9Fq/feRWtgl4H+yiLgFAIM97EdVjDeGc0ptNizoKoTax7F8ufB1I1bPX2QqpbcO2IqwTLJdtY5z3h6/ria/MSZ3tj9atNNhSKSU2P0na6sn/l/0Assr4lEsRBMOV1dpWaUk+86FdabLQov2r/1Oq2ddh11a7tnQfWnTZ99Wn4HXPvwF/gbP7HugXz9c3Vj739QSwMEFAACAAgArFgpVVRzGYWwAQAAgQYAAB8AAAB1bml2ZXJzYWwvaHRtbF9za2luX3NldHRpbmdzLmpzjZRBb4IwFMfvfgrCrouZ6IbupuKSJR6WzNuyQ8EnEkvbtIXJjN99tDptoWzSC/331/f6HvR/6Hn14ye+9+wd9Luev9lzrYHSNggLuLcXcNdCrhZ8gbM1rLIccEbAbyDlZe9FP14RZ2if6LBx9a4CCyOiT104c4ncJQqXWLrEL5e4d4nfdoHn4k6FGQ2PCykp6SeUSCCyTyjPkWb8uxf9mGU2YFoC/wfdoASsoI/BeBZ1kteIo1kYzScml9CcIVItaUr7MUp2KacFWZ/zD9Uw6W3FgNcffteVFmdCvkrIm4kXg0WwCLpJxkEIOOedRNNg+uSEMYoBmwWFo/Fo+gdqBW43tEGXmcjkLx0G4TAcmTRDKbS6NF9Eg2hoY6SO1epmK/mJk7CXXcUwjCrgt4SirGA3fEDGaao60kZDNZwopmidkfTERRM1nJw6rArb9W9o5+jHlK8vf8WDGibTaoZ1zbQDSV6cb+TJIIxrt7XXXXuultPQhEOTv5p1CtHIunQZRbfVNXLcbnKl23tk03vU/KMuHPEd8BWluDbVOk8htWN7n6ZLOI+Z3FxQaTeod/wBUEsDBBQAAgAIAKxYKVXahn1hYAAAAGIAAAAcAAAAdW5pdmVyc2FsL2xvY2FsX3NldHRpbmdzLnhtbLOxr8jNUShLLSrOzM+zVTLUM1BSSM1Lzk/JzEu3VQoNcdO1UFIoLknMS0nMyc9LtVXKy1dSsLfjssnJT07MCU4tKQEqLFYoyEmsTC0KSc0FMkpS/RJzgSrDw42V9O24AFBLAwQUAAIACACtWClVg+wKbxwGAABHEwAAFwAAAHVuaXZlcnNhbC91bml2ZXJzYWwucG5n7Zd7UNJZFMev62MrN9fN7LGpla3ZTqY5REai9NC1tlkt22J9pJkmtZS6ICmBUI4zWZuRPUwU+c1WjjWaxFCZq4JlhZPAr4dJhttvSuGXoRiRKBGwsNU+mtmd2f7mjzt37r2fe8+555z7nbkH18fHTZ705SQAwOS1a2ISAXDFAfAJZ4KHfSbe6HbT3rlQE+NWgUaF36B94EZa+d1KAIQczzcZ7vbxxLw1SVQAvDoczUWaey4LgCl9a2NWfl+YNtwXxfmK6Lsvw+pf6h0zIdA90ft87KQb8z0S5ywV1lTfqWznzgu2uqTlb07V5mxU3ce+unRKCc/z351AZHfnB6O1t5ioLwArSjtdAEiM8QLgaCAFgH1Ty10BOFvqB8Cc2AEA8o4LxK9v4/NC/aM0qsXwXDty9fkO/RLOLOSa6c4X9vuk0i7lV0nLRlY46Lg4z7pw5AbPwRXWn9l+vzJ3m8L7LZXnoNqheheQR4pbV0fvG/dymC3Y49gvHx84zg4IMF+RJQV+CvbVH6mIN1ydGYj62d1p3xS3Do3AQqzXAmI6y6R+IizYqaPz+7cc5HEIVukTS1gU6aDd4cblycuhqjHE1lGPWHVjB6QaK46VP3TepBawipSxDEVmmoHCZ7DIGqyOxu/HlWPKR09JrMMSlgCjHzWhkERvKJCMWTpU/zgw6Rz7RcfsNvFpIUIgwBYqU2Lr4aJt3Q9KGKHDY3hYz+tM2o9BhZpkZoCcMWLRlEFj8LNa8YEzuHWOmDy4e8/ULaMUXVovqF/GGGC+uIZIWG9m216hETpoQdX2In4E0ddYWJkpKhEs9JnNenVXi8IyqlLbUD+dalPfE8MbBoYEOFF6b6XKLCwaRGBqQASK4XCVkWbSLsc1wun0oGyNlGAaVOpxkDzgNJWvFVXDTPdBfI5ORThjieRJFdoGeJtYRNuVzYp+zcupETliT/RfVJMgD2kXbYWPtSI2EWR7OnqsJaxTBOCXBIxUWYz31L/BjwluFt7sKLnOqt1hrZEqiqOlSnMD2oAOe1rUqd8o9nKSXqDN1GgzfUQQiS7jbHERSZA+CesAvSwuRtGqZHrESY2VqWjzEblF+7BPYhNjzKR8OoMfAXO5R5OFSxD0hnr5FXZ8k+J97hV12YukhpHkPShyeUJ6KEw2BjGsW4jePTLD5s8uKGu4CycaftWiFloPtUfYJN8+IKNEC1qQpsZimWzY8hC/x/1RK8qDSx636nprWZA9Q81qTBpKzx96hm2MVVgjdQLMBpEOambCKZqQ9yW2UVTRP7GcxrDW1LLT+cHTNGw1BJHm+/VQWsNuk3syQwUeMotPtJaWvdlNPpxS8byrk64yw2R/93bruCUq+KKmIHX/JQJaMdP2ebkoBx4SYKQamhFnxvGC3r6bQeaPRnVhcdY0zSjSMdRl8FMJOoe69CyGHJ97OkOHIJm/SQh7CFfCXuZWd8UWKbQvv71X0h3yzId8iu21lNPWekw0Ox3uZSMp2a3d7ONUOt9MErMTyPxZOFvXyQbu35Iq9rOn8GfdoaNFdD6bOEMWyOw6ybt8ImFxQ7+Pl9l2vj1ETxY+hqi7Q6eP+gYtnKrBom969LgrrDqaTis0M3S/hKOFpsgorKPAIDOvn/Ugy3o2R5dCgE0NMDtbwahBeDY1VNW2aFcoocXSorIdztVUjDylKKa8U4VorNn3aNLLMNcsf0glcoMpURzuD0nE5UYVWUMn74QuVqIXSitj97LSRAFNBPSRjBo6Uj2WLohAmyWKvjRptnHhWrsjHC6iH9pUZk8it9du+Hom24aTWgwQkmGTKYWjRfJh2tDuJpJxJOdxbpuiyiJs+oeGwGW823/Gfwmnei5F8Zdsyb1xaOm7ly7vzy7lUd9HUPNTf6RDuPp6797bGRAhdnVUSc3/XvBcloyXd8G6Z+NNGfzVdjkAX9t9A2scLqw49IH2nthYbuglQTMzD4ffmpEpW4023Heo8YsF/77lA7n+r9OdqBN1ok7UiTpRJ+pEnagTdaJO9ONQ9dzyt9+Uw+GcqjDx+FMCltKy8Y/vSqPPx5hZldb2OkIWilbuExVcta+DtbHxMY2rthb/DlBLAwQUAAIACACtWClVPMoRpUsAAABqAAAAGwAAAHVuaXZlcnNhbC91bml2ZXJzYWwucG5nLnhtbLOxr8jNUShLLSrOzM+zVTLUM1Cyt+PlsikoSi3LTC1XqACKGekZQICSQqWtkgkStzwzpSTDVsnCwBAhlpGamZ5RYqtkhiSoDzQSAFBLAQIAABQAAgAIAOOGAlPDxJh2RwMAAOEJAAAUAAAAAAAAAAEAAAAAAAAAAAB1bml2ZXJzYWwvcGxheWVyLnhtbFBLAQIAABQAAgAIAKxYKVXKowNubAYAACgZAAAdAAAAAAAAAAEAAAAAAHkDAAB1bml2ZXJzYWwvY29tbW9uX21lc3NhZ2VzLmxuZ1BLAQIAABQAAgAIAKxYKVUVHmAbowAAAH8BAAAuAAAAAAAAAAEAAAAAACAKAAB1bml2ZXJzYWwvcGxheWJhY2tfYW5kX25hdmlnYXRpb25fc2V0dGluZ3MueG1sUEsBAgAAFAACAAgArFgpVaenV+h8BAAAbxcAACcAAAAAAAAAAQAAAAAADwsAAHVuaXZlcnNhbC9mbGFzaF9wdWJsaXNoaW5nX3NldHRpbmdzLnhtbFBLAQIAABQAAgAIAKxYKVW86VOGdwMAAOgMAAAhAAAAAAAAAAEAAAAAANAPAAB1bml2ZXJzYWwvZmxhc2hfc2tpbl9zZXR0aW5ncy54bWxQSwECAAAUAAIACACsWClVF9vd2HcEAAD5FgAAJgAAAAAAAAABAAAAAACGEwAAdW5pdmVyc2FsL2h0bWxfcHVibGlzaGluZ19zZXR0aW5ncy54bWxQSwECAAAUAAIACACsWClVVHMZhbABAACBBgAAHwAAAAAAAAABAAAAAABBGAAAdW5pdmVyc2FsL2h0bWxfc2tpbl9zZXR0aW5ncy5qc1BLAQIAABQAAgAIAKxYKVXahn1hYAAAAGIAAAAcAAAAAAAAAAEAAAAAAC4aAAB1bml2ZXJzYWwvbG9jYWxfc2V0dGluZ3MueG1sUEsBAgAAFAACAAgArVgpVYPsCm8cBgAARxMAABcAAAAAAAAAAAAAAAAAyBoAAHVuaXZlcnNhbC91bml2ZXJzYWwucG5nUEsBAgAAFAACAAgArVgpVTzKEaVLAAAAagAAABsAAAAAAAAAAQAAAAAAGSEAAHVuaXZlcnNhbC91bml2ZXJzYWwucG5nLnhtbFBLBQYAAAAACgAKAAYDAACdIQAAAAA="/>
  <p:tag name="ISPRING_LMS_API_VERSION" val="SCORM 2004 (2nd edition)"/>
  <p:tag name="ISPRING_ULTRA_SCORM_COURSE_ID" val="DD494745-5AAA-49FF-9583-27CC20E84556"/>
  <p:tag name="ISPRING_CMI5_LAUNCH_METHOD" val="any window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CLOUDFOLDERID" val="1"/>
  <p:tag name="ISPRINGONLINEFOLDERID" val="1"/>
  <p:tag name="ISPRING_OUTPUT_FOLDER" val="[[&quot;\uFFFD\uFFFD|x{7070F873-55FB-4E49-8DA2-6F658BF36F6A}&quot;,&quot;C:\\Users\\Admin\\Desktop\\BAI GIANG PPT WW3 CHUAN 08-9-2022\\Unit 6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FIT_TO_WINDOW&quot;},&quot;accessibilitySettings&quot;:{&quot;enabled&quot;:&quot;T_FALSE&quot;},&quot;compressionSettings&quot;:{&quot;imageSettings&quot;:{&quot;jpegQuality&quot;:90,&quot;optimizeImageForResolution&quot;:&quot;T_FALSE&quot;},&quot;audioQuality&quot;:90,&quot;videoQuality&quot;:80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}}"/>
  <p:tag name="ISPRING_SCORM_RATE_SLIDES" val="0"/>
  <p:tag name="ISPRING_SCORM_RATE_QUIZZES" val="0"/>
  <p:tag name="ISPRING_SCORM_PASSING_SCORE" val="0.000000"/>
  <p:tag name="ISPRING_CURRENT_PLAYER_ID" val="universal"/>
  <p:tag name="ISPRING_PRESENTATION_TITLE" val="77.Unit 6 - Lesson 3 - Period 2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DAC5CF5-F401-4B15-BD9E-1C210E0A8FF4}:276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065E79A-9CEF-4DB5-A121-E1AD90F46B5A}:277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829B894-EA68-4005-8954-D8EC23E73675}:275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1E2C67D-61A8-41ED-A660-EEEEEF2A2A8B}:274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8315A29-EFE0-46A5-9FA6-26B20F17BB38}:273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A8C8BE0-8A5D-4A67-BFB6-2DA9904E405A}:259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2007D09-01B7-464C-BD1D-C9F5AE07873D}:283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E1E54BA-4F0E-4F7C-BE2A-77EA1EA30E3D}:261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CDD92E0-1EF5-492F-AA4F-D2F9903AD93E}:284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E7FCE25-E43B-4CAA-9610-38FC91B6C42C}:262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73B9111-FDE2-4953-8648-92DCB9F51526}:256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A06C956-3060-4BCB-90A5-12A6A81392CC}:268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3783D7D-580D-42C6-BB87-88F193FB625F}:269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81F1CE1-71C8-4595-B2D1-EE7811A5E58D}:270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EDB0EE8-81F9-4EBA-94B3-D7D856006036}:271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23AF32E-756B-41FE-9A27-680799E4F8F4}:272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E9B12EA-BDDE-4F05-A449-7C7F3CE2C5F2}:263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4FEFFDC-FB63-428B-8CF0-B4909D58181E}:264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FA7D69D-7150-41E7-8444-6A697FAB4F75}:265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64435F9-83F8-4B22-81C8-C5460F130F27}:285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B3187A8-EADF-4B89-848D-89D769051C0E}:267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2FD8EEA-9C15-4827-B643-DEDFCA3BFE07}:258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C4FD850-FA13-43A8-8BDB-675F399522BF}:257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7280309-4240-4E4B-A41B-0F9DA3A756FF}:260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50936C-DB49-48B7-9283-320F56E9DA80}:279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D99289F-5265-4B87-AE04-3D5E553B9B1C}:278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1C518C9-3DDD-4109-B0CD-0840E1FE340B}:28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82DE32B-927A-4CD9-B0AC-EFDD687EDC61}:282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48F82E4-219B-4013-A630-B539C39FECE0}:281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cience Subject for Elementary - 3rd Grade: Physical, Life, and Earth by Slidesgo">
  <a:themeElements>
    <a:clrScheme name="Simple Light">
      <a:dk1>
        <a:srgbClr val="1C0505"/>
      </a:dk1>
      <a:lt1>
        <a:srgbClr val="5A1D1D"/>
      </a:lt1>
      <a:dk2>
        <a:srgbClr val="FFFFFF"/>
      </a:dk2>
      <a:lt2>
        <a:srgbClr val="FF6D5D"/>
      </a:lt2>
      <a:accent1>
        <a:srgbClr val="FFB348"/>
      </a:accent1>
      <a:accent2>
        <a:srgbClr val="F9EFD2"/>
      </a:accent2>
      <a:accent3>
        <a:srgbClr val="98DB7D"/>
      </a:accent3>
      <a:accent4>
        <a:srgbClr val="00A165"/>
      </a:accent4>
      <a:accent5>
        <a:srgbClr val="00D9F6"/>
      </a:accent5>
      <a:accent6>
        <a:srgbClr val="B8E5F4"/>
      </a:accent6>
      <a:hlink>
        <a:srgbClr val="1C05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.E. Subject for Middle School - 6th Grade: Sports &amp; Games by Slidesgo">
  <a:themeElements>
    <a:clrScheme name="Simple Light">
      <a:dk1>
        <a:srgbClr val="241826"/>
      </a:dk1>
      <a:lt1>
        <a:srgbClr val="FFFFFF"/>
      </a:lt1>
      <a:dk2>
        <a:srgbClr val="EA942B"/>
      </a:dk2>
      <a:lt2>
        <a:srgbClr val="F5D550"/>
      </a:lt2>
      <a:accent1>
        <a:srgbClr val="DE5344"/>
      </a:accent1>
      <a:accent2>
        <a:srgbClr val="E15C7A"/>
      </a:accent2>
      <a:accent3>
        <a:srgbClr val="E5859B"/>
      </a:accent3>
      <a:accent4>
        <a:srgbClr val="01A7CF"/>
      </a:accent4>
      <a:accent5>
        <a:srgbClr val="C9E0E6"/>
      </a:accent5>
      <a:accent6>
        <a:srgbClr val="E7E8ED"/>
      </a:accent6>
      <a:hlink>
        <a:srgbClr val="2418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Art Subject for Elementary - 2nd Grade: Music by Slidesgo">
  <a:themeElements>
    <a:clrScheme name="Simple Light">
      <a:dk1>
        <a:srgbClr val="F77A7D"/>
      </a:dk1>
      <a:lt1>
        <a:srgbClr val="FFF1E8"/>
      </a:lt1>
      <a:dk2>
        <a:srgbClr val="174451"/>
      </a:dk2>
      <a:lt2>
        <a:srgbClr val="FCD2CA"/>
      </a:lt2>
      <a:accent1>
        <a:srgbClr val="FD9F80"/>
      </a:accent1>
      <a:accent2>
        <a:srgbClr val="FEB6A3"/>
      </a:accent2>
      <a:accent3>
        <a:srgbClr val="FFCD7F"/>
      </a:accent3>
      <a:accent4>
        <a:srgbClr val="C4D7D1"/>
      </a:accent4>
      <a:accent5>
        <a:srgbClr val="FFFFFF"/>
      </a:accent5>
      <a:accent6>
        <a:srgbClr val="FFFFFF"/>
      </a:accent6>
      <a:hlink>
        <a:srgbClr val="17445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1771</TotalTime>
  <Words>1334</Words>
  <Application>Microsoft Office PowerPoint</Application>
  <PresentationFormat>Widescreen</PresentationFormat>
  <Paragraphs>190</Paragraphs>
  <Slides>29</Slides>
  <Notes>29</Notes>
  <HiddenSlides>0</HiddenSlides>
  <MMClips>12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29</vt:i4>
      </vt:variant>
    </vt:vector>
  </HeadingPairs>
  <TitlesOfParts>
    <vt:vector size="50" baseType="lpstr">
      <vt:lpstr>Arial</vt:lpstr>
      <vt:lpstr>Bebas Neue</vt:lpstr>
      <vt:lpstr>Calibri</vt:lpstr>
      <vt:lpstr>Calibri Light</vt:lpstr>
      <vt:lpstr>Comic Sans MS</vt:lpstr>
      <vt:lpstr>Lato</vt:lpstr>
      <vt:lpstr>Life Savers</vt:lpstr>
      <vt:lpstr>Life Savers ExtraBold</vt:lpstr>
      <vt:lpstr>Myriad Pro</vt:lpstr>
      <vt:lpstr>Nunito</vt:lpstr>
      <vt:lpstr>Poppins</vt:lpstr>
      <vt:lpstr>PT Sans</vt:lpstr>
      <vt:lpstr>Quicksand</vt:lpstr>
      <vt:lpstr>Quicksand SemiBold</vt:lpstr>
      <vt:lpstr>Raleway</vt:lpstr>
      <vt:lpstr>Roboto</vt:lpstr>
      <vt:lpstr>Times New Roman</vt:lpstr>
      <vt:lpstr>Office Theme</vt:lpstr>
      <vt:lpstr>Science Subject for Elementary - 3rd Grade: Physical, Life, and Earth by Slidesgo</vt:lpstr>
      <vt:lpstr>P.E. Subject for Middle School - 6th Grade: Sports &amp; Games by Slidesgo</vt:lpstr>
      <vt:lpstr>Art Subject for Elementary - 2nd Grade: Music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77.Unit 6 - Lesson 3 - Period 2</dc:title>
  <dc:creator>Le Thi Phep</dc:creator>
  <cp:lastModifiedBy>Admin</cp:lastModifiedBy>
  <cp:revision>41</cp:revision>
  <dcterms:created xsi:type="dcterms:W3CDTF">2022-03-23T18:41:38Z</dcterms:created>
  <dcterms:modified xsi:type="dcterms:W3CDTF">2022-09-09T04:05:45Z</dcterms:modified>
</cp:coreProperties>
</file>