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4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2" r:id="rId2"/>
    <p:sldMasterId id="2147483700" r:id="rId3"/>
    <p:sldMasterId id="2147483713" r:id="rId4"/>
    <p:sldMasterId id="2147483752" r:id="rId5"/>
  </p:sldMasterIdLst>
  <p:notesMasterIdLst>
    <p:notesMasterId r:id="rId27"/>
  </p:notesMasterIdLst>
  <p:sldIdLst>
    <p:sldId id="258" r:id="rId6"/>
    <p:sldId id="257" r:id="rId7"/>
    <p:sldId id="273" r:id="rId8"/>
    <p:sldId id="274" r:id="rId9"/>
    <p:sldId id="276" r:id="rId10"/>
    <p:sldId id="275" r:id="rId11"/>
    <p:sldId id="261" r:id="rId12"/>
    <p:sldId id="264" r:id="rId13"/>
    <p:sldId id="265" r:id="rId14"/>
    <p:sldId id="260" r:id="rId15"/>
    <p:sldId id="277" r:id="rId16"/>
    <p:sldId id="278" r:id="rId17"/>
    <p:sldId id="279" r:id="rId18"/>
    <p:sldId id="266" r:id="rId19"/>
    <p:sldId id="268" r:id="rId20"/>
    <p:sldId id="269" r:id="rId21"/>
    <p:sldId id="270" r:id="rId22"/>
    <p:sldId id="271" r:id="rId23"/>
    <p:sldId id="272" r:id="rId24"/>
    <p:sldId id="267" r:id="rId25"/>
    <p:sldId id="262" r:id="rId26"/>
  </p:sldIdLst>
  <p:sldSz cx="12192000" cy="6858000"/>
  <p:notesSz cx="6858000" cy="9144000"/>
  <p:custDataLst>
    <p:tags r:id="rId2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1" autoAdjust="0"/>
    <p:restoredTop sz="80201" autoAdjust="0"/>
  </p:normalViewPr>
  <p:slideViewPr>
    <p:cSldViewPr snapToGrid="0">
      <p:cViewPr varScale="1">
        <p:scale>
          <a:sx n="58" d="100"/>
          <a:sy n="58" d="100"/>
        </p:scale>
        <p:origin x="117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3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gs" Target="tags/tag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315D4F-C8C1-4197-A8AB-8E4371213F4B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3649FF-5D06-4EA8-8A5E-54D56D76B8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075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93327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Checking: Sit and stand game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Teacher say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/t/, write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students must to repeat and stand up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Teacher say 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ɔɪ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/,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students must to repeat and sit down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If students do the wrong action, they will be out of the game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-Play some rounds (increase the speed to make the game more interesting.)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3649FF-5D06-4EA8-8A5E-54D56D76B8F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6733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say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 play the audio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/t/, write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students must to repeat and stand up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3649FF-5D06-4EA8-8A5E-54D56D76B8F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0114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say or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play the audio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ɔɪ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/,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students must to repeat and sit down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3649FF-5D06-4EA8-8A5E-54D56D76B8F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9339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-Play some rounds (increase the speed to make the game more interesting.)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If students do the wrong action, they will be out of the game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60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lượt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âm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thanh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nếu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không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chơi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hết</a:t>
            </a:r>
            <a:r>
              <a:rPr lang="en-US"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60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lượt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gv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bấm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vào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next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để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chuyển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tiếp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nhanh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tang </a:t>
            </a:r>
            <a:r>
              <a:rPr lang="en-US" baseline="0" dirty="0" err="1"/>
              <a:t>tốc</a:t>
            </a:r>
            <a:r>
              <a:rPr lang="en-US" baseline="0" dirty="0"/>
              <a:t> </a:t>
            </a:r>
            <a:r>
              <a:rPr lang="en-US" baseline="0" dirty="0" err="1"/>
              <a:t>độ</a:t>
            </a:r>
            <a:r>
              <a:rPr lang="en-US" baseline="0" dirty="0"/>
              <a:t> </a:t>
            </a:r>
            <a:r>
              <a:rPr lang="en-US" baseline="0" dirty="0" err="1"/>
              <a:t>đọc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3649FF-5D06-4EA8-8A5E-54D56D76B8F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6047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Play the recording and tell students to listen and follow the words with their fingers.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Read out the chant one line at a time and ask students to repeat after teacher.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Play the recording again. Encourage students to chant along. Practice several times until students are familiar with the words and sounds.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one team to makes the beat by clap hands – another team have to follow the beat to chant with matching.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some volunteers to chant in front of class.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3649FF-5D06-4EA8-8A5E-54D56D76B8F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2018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Play the recording and tell students to listen and follow the words with their fingers.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Read out the chant one line at a time and ask students to repeat after teacher.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Play the recording again. Encourage students to chant along. Practice several times until students are familiar with the words and sounds.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one team to makes the beat by clap hands – another team have to follow the beat to chant with matching.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some volunteers to chant in front of class.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3649FF-5D06-4EA8-8A5E-54D56D76B8F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4226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3649FF-5D06-4EA8-8A5E-54D56D76B8F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7954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Show three pictures and ask some questions: </a:t>
            </a:r>
          </a:p>
          <a:p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What can you do?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What can she do?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What can they do?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students to look at the sentences. Tell them to pay attention to the sounds /t/ and 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ɔɪ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 in each word.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Read out the words with /t/ and 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ɔɪ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 and ask students to repeat.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students to work in pairs and say the sentences, paying attention to the correct pronunciation of /t/ and /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ɔɪ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volunteers to say the sentences in front of the class.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3649FF-5D06-4EA8-8A5E-54D56D76B8F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6414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Chỉnh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font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chữ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Divide class into 8 groups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students to make a survey with their friends in group.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students to show their survey and perform in front of class, using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can/ can’t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3649FF-5D06-4EA8-8A5E-54D56D76B8F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4054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Divide class into 8 groups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students to make a survey with their friends in group.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students to show their survey and perform in front of class, using </a:t>
            </a: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can/ can’t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3649FF-5D06-4EA8-8A5E-54D56D76B8F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184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7" name="Google Shape;124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8" name="Google Shape;124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26747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3649FF-5D06-4EA8-8A5E-54D56D76B8F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6458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21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749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HOẠT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ĐỘNG TƯƠNG TÁC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Divide class into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 groups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students to choose the missing letters.</a:t>
            </a:r>
          </a:p>
          <a:p>
            <a:pPr marL="0" indent="0">
              <a:buFontTx/>
              <a:buNone/>
            </a:pPr>
            <a:r>
              <a:rPr lang="en-US" dirty="0"/>
              <a:t>- Do as</a:t>
            </a:r>
            <a:r>
              <a:rPr lang="en-US" baseline="0" dirty="0"/>
              <a:t> a model</a:t>
            </a: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3649FF-5D06-4EA8-8A5E-54D56D76B8F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896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students to choose the missing letters.</a:t>
            </a:r>
          </a:p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cái</a:t>
            </a:r>
            <a:r>
              <a:rPr lang="en-US" baseline="0" dirty="0"/>
              <a:t> </a:t>
            </a:r>
            <a:r>
              <a:rPr lang="en-US" baseline="0" dirty="0" err="1"/>
              <a:t>kẹo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3649FF-5D06-4EA8-8A5E-54D56D76B8F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4963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students to choose the missing letters.</a:t>
            </a:r>
          </a:p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cái</a:t>
            </a:r>
            <a:r>
              <a:rPr lang="en-US" baseline="0" dirty="0"/>
              <a:t> </a:t>
            </a:r>
            <a:r>
              <a:rPr lang="en-US" baseline="0" dirty="0" err="1"/>
              <a:t>kẹo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3649FF-5D06-4EA8-8A5E-54D56D76B8F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3510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students to choose the missing letters.</a:t>
            </a:r>
          </a:p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cái</a:t>
            </a:r>
            <a:r>
              <a:rPr lang="en-US" baseline="0" dirty="0"/>
              <a:t> </a:t>
            </a:r>
            <a:r>
              <a:rPr lang="en-US" baseline="0" dirty="0" err="1"/>
              <a:t>kẹo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3649FF-5D06-4EA8-8A5E-54D56D76B8F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0070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students to choose the missing letters.</a:t>
            </a:r>
          </a:p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cái</a:t>
            </a:r>
            <a:r>
              <a:rPr lang="en-US" baseline="0" dirty="0"/>
              <a:t> </a:t>
            </a:r>
            <a:r>
              <a:rPr lang="en-US" baseline="0" dirty="0" err="1"/>
              <a:t>kẹo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3649FF-5D06-4EA8-8A5E-54D56D76B8F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6255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Play the recording and tell students how to pronounce the sound /t/, /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ɔɪ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/, pronounce the sound /t/ in the word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write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/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ɔɪ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/ in the word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in the sentence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can write with my pen. I can buy a toy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Play the recording again. Tell students to follow to the words and sounds that they hear with their fingers and repeat. (whole class, in groups and individually)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some volunteers to perform in front of the whole class.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3649FF-5D06-4EA8-8A5E-54D56D76B8F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6191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Bấm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vào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loa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để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nghe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cả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bài</a:t>
            </a:r>
            <a:endParaRPr lang="en-US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Bấm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vào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chữ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t, oy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màu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đỏ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để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nghe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âm</a:t>
            </a:r>
            <a:endParaRPr lang="en-US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Bấm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vào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chữ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w, t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màu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đen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để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nghe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từ</a:t>
            </a:r>
            <a:endParaRPr lang="en-US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Bấm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vào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câu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để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nghe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từng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câu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Play the recording and tell students how to pronounce the sound /t/, /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ɔɪ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/, pronounce the sound /t/ in the word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write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/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ɔɪ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/ in the word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in the sentence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can write with my pen. I can buy a toy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Play the recording again. Tell students to follow to the words and sounds that they hear with their fingers and repeat. (whole class, in groups and individually)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some volunteers to perform in front of the whole class.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3649FF-5D06-4EA8-8A5E-54D56D76B8F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877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://bit.ly/2TtBDfr" TargetMode="Externa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560200" y="4284"/>
            <a:ext cx="11071533" cy="6858000"/>
            <a:chOff x="420150" y="3213"/>
            <a:chExt cx="8303650" cy="5143500"/>
          </a:xfrm>
        </p:grpSpPr>
        <p:cxnSp>
          <p:nvCxnSpPr>
            <p:cNvPr id="11" name="Google Shape;11;p2"/>
            <p:cNvCxnSpPr/>
            <p:nvPr/>
          </p:nvCxnSpPr>
          <p:spPr>
            <a:xfrm>
              <a:off x="4201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9086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3970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8855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23739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28624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33508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38393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43277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48162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53046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57931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62815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67700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72584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77469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82353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87238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9" name="Google Shape;29;p2"/>
          <p:cNvGrpSpPr/>
          <p:nvPr/>
        </p:nvGrpSpPr>
        <p:grpSpPr>
          <a:xfrm>
            <a:off x="9708" y="9708"/>
            <a:ext cx="12172835" cy="6847144"/>
            <a:chOff x="7281" y="7281"/>
            <a:chExt cx="9129626" cy="5135358"/>
          </a:xfrm>
        </p:grpSpPr>
        <p:sp>
          <p:nvSpPr>
            <p:cNvPr id="30" name="Google Shape;30;p2"/>
            <p:cNvSpPr/>
            <p:nvPr/>
          </p:nvSpPr>
          <p:spPr>
            <a:xfrm>
              <a:off x="7281" y="774434"/>
              <a:ext cx="3875103" cy="1865321"/>
            </a:xfrm>
            <a:custGeom>
              <a:avLst/>
              <a:gdLst/>
              <a:ahLst/>
              <a:cxnLst/>
              <a:rect l="l" t="t" r="r" b="b"/>
              <a:pathLst>
                <a:path w="36723" h="17677" extrusionOk="0">
                  <a:moveTo>
                    <a:pt x="1" y="0"/>
                  </a:moveTo>
                  <a:lnTo>
                    <a:pt x="1" y="17502"/>
                  </a:lnTo>
                  <a:cubicBezTo>
                    <a:pt x="2799" y="17170"/>
                    <a:pt x="5620" y="17054"/>
                    <a:pt x="8453" y="17054"/>
                  </a:cubicBezTo>
                  <a:cubicBezTo>
                    <a:pt x="14554" y="17054"/>
                    <a:pt x="20711" y="17592"/>
                    <a:pt x="26816" y="17673"/>
                  </a:cubicBezTo>
                  <a:cubicBezTo>
                    <a:pt x="26972" y="17675"/>
                    <a:pt x="27127" y="17676"/>
                    <a:pt x="27281" y="17676"/>
                  </a:cubicBezTo>
                  <a:cubicBezTo>
                    <a:pt x="29108" y="17676"/>
                    <a:pt x="30859" y="17532"/>
                    <a:pt x="32666" y="17183"/>
                  </a:cubicBezTo>
                  <a:cubicBezTo>
                    <a:pt x="33964" y="16933"/>
                    <a:pt x="35355" y="16950"/>
                    <a:pt x="36723" y="16943"/>
                  </a:cubicBezTo>
                  <a:cubicBezTo>
                    <a:pt x="36627" y="16890"/>
                    <a:pt x="36533" y="16837"/>
                    <a:pt x="36437" y="16785"/>
                  </a:cubicBezTo>
                  <a:cubicBezTo>
                    <a:pt x="33352" y="15026"/>
                    <a:pt x="30430" y="12879"/>
                    <a:pt x="27044" y="11811"/>
                  </a:cubicBezTo>
                  <a:cubicBezTo>
                    <a:pt x="23460" y="10679"/>
                    <a:pt x="19478" y="10795"/>
                    <a:pt x="16160" y="9029"/>
                  </a:cubicBezTo>
                  <a:cubicBezTo>
                    <a:pt x="14043" y="7901"/>
                    <a:pt x="12382" y="6099"/>
                    <a:pt x="10502" y="4610"/>
                  </a:cubicBezTo>
                  <a:cubicBezTo>
                    <a:pt x="7474" y="2207"/>
                    <a:pt x="3814" y="625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5133383" y="2479266"/>
              <a:ext cx="4003524" cy="1944147"/>
            </a:xfrm>
            <a:custGeom>
              <a:avLst/>
              <a:gdLst/>
              <a:ahLst/>
              <a:cxnLst/>
              <a:rect l="l" t="t" r="r" b="b"/>
              <a:pathLst>
                <a:path w="37940" h="18424" extrusionOk="0">
                  <a:moveTo>
                    <a:pt x="36342" y="1"/>
                  </a:moveTo>
                  <a:cubicBezTo>
                    <a:pt x="31248" y="1"/>
                    <a:pt x="26033" y="1225"/>
                    <a:pt x="20877" y="1225"/>
                  </a:cubicBezTo>
                  <a:cubicBezTo>
                    <a:pt x="20418" y="1225"/>
                    <a:pt x="19960" y="1216"/>
                    <a:pt x="19502" y="1194"/>
                  </a:cubicBezTo>
                  <a:cubicBezTo>
                    <a:pt x="17601" y="1106"/>
                    <a:pt x="15717" y="820"/>
                    <a:pt x="13823" y="672"/>
                  </a:cubicBezTo>
                  <a:cubicBezTo>
                    <a:pt x="12640" y="578"/>
                    <a:pt x="11455" y="537"/>
                    <a:pt x="10270" y="537"/>
                  </a:cubicBezTo>
                  <a:cubicBezTo>
                    <a:pt x="6842" y="537"/>
                    <a:pt x="3412" y="879"/>
                    <a:pt x="1" y="1267"/>
                  </a:cubicBezTo>
                  <a:cubicBezTo>
                    <a:pt x="136" y="1340"/>
                    <a:pt x="268" y="1411"/>
                    <a:pt x="395" y="1487"/>
                  </a:cubicBezTo>
                  <a:cubicBezTo>
                    <a:pt x="3483" y="3243"/>
                    <a:pt x="6403" y="5390"/>
                    <a:pt x="9793" y="6458"/>
                  </a:cubicBezTo>
                  <a:cubicBezTo>
                    <a:pt x="13376" y="7590"/>
                    <a:pt x="17358" y="7475"/>
                    <a:pt x="20675" y="9240"/>
                  </a:cubicBezTo>
                  <a:cubicBezTo>
                    <a:pt x="22789" y="10368"/>
                    <a:pt x="24453" y="12170"/>
                    <a:pt x="26331" y="13659"/>
                  </a:cubicBezTo>
                  <a:cubicBezTo>
                    <a:pt x="29651" y="16296"/>
                    <a:pt x="33732" y="17943"/>
                    <a:pt x="37940" y="18424"/>
                  </a:cubicBezTo>
                  <a:lnTo>
                    <a:pt x="37940" y="44"/>
                  </a:lnTo>
                  <a:cubicBezTo>
                    <a:pt x="37409" y="14"/>
                    <a:pt x="36876" y="1"/>
                    <a:pt x="3634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81" y="2561152"/>
              <a:ext cx="3927864" cy="1845905"/>
            </a:xfrm>
            <a:custGeom>
              <a:avLst/>
              <a:gdLst/>
              <a:ahLst/>
              <a:cxnLst/>
              <a:rect l="l" t="t" r="r" b="b"/>
              <a:pathLst>
                <a:path w="37223" h="17493" extrusionOk="0">
                  <a:moveTo>
                    <a:pt x="36723" y="11"/>
                  </a:moveTo>
                  <a:cubicBezTo>
                    <a:pt x="35355" y="18"/>
                    <a:pt x="33964" y="1"/>
                    <a:pt x="32666" y="251"/>
                  </a:cubicBezTo>
                  <a:cubicBezTo>
                    <a:pt x="30859" y="600"/>
                    <a:pt x="29108" y="744"/>
                    <a:pt x="27281" y="744"/>
                  </a:cubicBezTo>
                  <a:cubicBezTo>
                    <a:pt x="27127" y="744"/>
                    <a:pt x="26972" y="743"/>
                    <a:pt x="26816" y="741"/>
                  </a:cubicBezTo>
                  <a:cubicBezTo>
                    <a:pt x="20711" y="660"/>
                    <a:pt x="14554" y="122"/>
                    <a:pt x="8453" y="122"/>
                  </a:cubicBezTo>
                  <a:cubicBezTo>
                    <a:pt x="5620" y="122"/>
                    <a:pt x="2799" y="238"/>
                    <a:pt x="1" y="570"/>
                  </a:cubicBezTo>
                  <a:lnTo>
                    <a:pt x="1" y="17493"/>
                  </a:lnTo>
                  <a:cubicBezTo>
                    <a:pt x="3814" y="16868"/>
                    <a:pt x="7474" y="15287"/>
                    <a:pt x="10502" y="12883"/>
                  </a:cubicBezTo>
                  <a:cubicBezTo>
                    <a:pt x="12382" y="11394"/>
                    <a:pt x="14043" y="9592"/>
                    <a:pt x="16160" y="8464"/>
                  </a:cubicBezTo>
                  <a:cubicBezTo>
                    <a:pt x="19478" y="6699"/>
                    <a:pt x="23460" y="6814"/>
                    <a:pt x="27044" y="5682"/>
                  </a:cubicBezTo>
                  <a:cubicBezTo>
                    <a:pt x="30430" y="4614"/>
                    <a:pt x="33352" y="2467"/>
                    <a:pt x="36437" y="711"/>
                  </a:cubicBezTo>
                  <a:cubicBezTo>
                    <a:pt x="36694" y="567"/>
                    <a:pt x="36953" y="422"/>
                    <a:pt x="37223" y="284"/>
                  </a:cubicBezTo>
                  <a:cubicBezTo>
                    <a:pt x="37055" y="195"/>
                    <a:pt x="36888" y="103"/>
                    <a:pt x="36723" y="1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5092546" y="758395"/>
              <a:ext cx="4044361" cy="1854558"/>
            </a:xfrm>
            <a:custGeom>
              <a:avLst/>
              <a:gdLst/>
              <a:ahLst/>
              <a:cxnLst/>
              <a:rect l="l" t="t" r="r" b="b"/>
              <a:pathLst>
                <a:path w="38327" h="17575" extrusionOk="0">
                  <a:moveTo>
                    <a:pt x="38327" y="1"/>
                  </a:moveTo>
                  <a:cubicBezTo>
                    <a:pt x="34119" y="482"/>
                    <a:pt x="30038" y="2128"/>
                    <a:pt x="26718" y="4762"/>
                  </a:cubicBezTo>
                  <a:cubicBezTo>
                    <a:pt x="24840" y="6251"/>
                    <a:pt x="23176" y="8053"/>
                    <a:pt x="21062" y="9181"/>
                  </a:cubicBezTo>
                  <a:cubicBezTo>
                    <a:pt x="17745" y="10947"/>
                    <a:pt x="13763" y="10831"/>
                    <a:pt x="10180" y="11963"/>
                  </a:cubicBezTo>
                  <a:cubicBezTo>
                    <a:pt x="6790" y="13031"/>
                    <a:pt x="3870" y="15178"/>
                    <a:pt x="782" y="16937"/>
                  </a:cubicBezTo>
                  <a:cubicBezTo>
                    <a:pt x="529" y="17082"/>
                    <a:pt x="266" y="17226"/>
                    <a:pt x="0" y="17368"/>
                  </a:cubicBezTo>
                  <a:cubicBezTo>
                    <a:pt x="128" y="17434"/>
                    <a:pt x="260" y="17502"/>
                    <a:pt x="388" y="17575"/>
                  </a:cubicBezTo>
                  <a:cubicBezTo>
                    <a:pt x="3799" y="17187"/>
                    <a:pt x="7229" y="16845"/>
                    <a:pt x="10657" y="16845"/>
                  </a:cubicBezTo>
                  <a:cubicBezTo>
                    <a:pt x="11842" y="16845"/>
                    <a:pt x="13027" y="16886"/>
                    <a:pt x="14210" y="16980"/>
                  </a:cubicBezTo>
                  <a:cubicBezTo>
                    <a:pt x="16104" y="17128"/>
                    <a:pt x="17988" y="17414"/>
                    <a:pt x="19889" y="17502"/>
                  </a:cubicBezTo>
                  <a:cubicBezTo>
                    <a:pt x="20347" y="17524"/>
                    <a:pt x="20805" y="17533"/>
                    <a:pt x="21264" y="17533"/>
                  </a:cubicBezTo>
                  <a:cubicBezTo>
                    <a:pt x="26420" y="17533"/>
                    <a:pt x="31635" y="16309"/>
                    <a:pt x="36729" y="16309"/>
                  </a:cubicBezTo>
                  <a:cubicBezTo>
                    <a:pt x="37263" y="16309"/>
                    <a:pt x="37796" y="16322"/>
                    <a:pt x="38327" y="16352"/>
                  </a:cubicBezTo>
                  <a:lnTo>
                    <a:pt x="383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7281" y="7281"/>
              <a:ext cx="9129596" cy="5135358"/>
            </a:xfrm>
            <a:custGeom>
              <a:avLst/>
              <a:gdLst/>
              <a:ahLst/>
              <a:cxnLst/>
              <a:rect l="l" t="t" r="r" b="b"/>
              <a:pathLst>
                <a:path w="86518" h="48666" extrusionOk="0">
                  <a:moveTo>
                    <a:pt x="1" y="0"/>
                  </a:moveTo>
                  <a:lnTo>
                    <a:pt x="1" y="7270"/>
                  </a:lnTo>
                  <a:cubicBezTo>
                    <a:pt x="3814" y="7895"/>
                    <a:pt x="7474" y="9477"/>
                    <a:pt x="10502" y="11880"/>
                  </a:cubicBezTo>
                  <a:cubicBezTo>
                    <a:pt x="12382" y="13369"/>
                    <a:pt x="14043" y="15171"/>
                    <a:pt x="16160" y="16299"/>
                  </a:cubicBezTo>
                  <a:cubicBezTo>
                    <a:pt x="19478" y="18065"/>
                    <a:pt x="23460" y="17949"/>
                    <a:pt x="27044" y="19081"/>
                  </a:cubicBezTo>
                  <a:cubicBezTo>
                    <a:pt x="30430" y="20149"/>
                    <a:pt x="33352" y="22296"/>
                    <a:pt x="36437" y="24055"/>
                  </a:cubicBezTo>
                  <a:cubicBezTo>
                    <a:pt x="36533" y="24107"/>
                    <a:pt x="36627" y="24160"/>
                    <a:pt x="36723" y="24213"/>
                  </a:cubicBezTo>
                  <a:cubicBezTo>
                    <a:pt x="36888" y="24305"/>
                    <a:pt x="37055" y="24397"/>
                    <a:pt x="37223" y="24486"/>
                  </a:cubicBezTo>
                  <a:cubicBezTo>
                    <a:pt x="36953" y="24624"/>
                    <a:pt x="36694" y="24769"/>
                    <a:pt x="36437" y="24913"/>
                  </a:cubicBezTo>
                  <a:cubicBezTo>
                    <a:pt x="33352" y="26669"/>
                    <a:pt x="30430" y="28816"/>
                    <a:pt x="27044" y="29884"/>
                  </a:cubicBezTo>
                  <a:cubicBezTo>
                    <a:pt x="23460" y="31016"/>
                    <a:pt x="19478" y="30901"/>
                    <a:pt x="16160" y="32666"/>
                  </a:cubicBezTo>
                  <a:cubicBezTo>
                    <a:pt x="14043" y="33794"/>
                    <a:pt x="12382" y="35596"/>
                    <a:pt x="10502" y="37085"/>
                  </a:cubicBezTo>
                  <a:cubicBezTo>
                    <a:pt x="7474" y="39489"/>
                    <a:pt x="3814" y="41070"/>
                    <a:pt x="1" y="41695"/>
                  </a:cubicBezTo>
                  <a:lnTo>
                    <a:pt x="1" y="48665"/>
                  </a:lnTo>
                  <a:lnTo>
                    <a:pt x="9778" y="48665"/>
                  </a:lnTo>
                  <a:cubicBezTo>
                    <a:pt x="11163" y="48014"/>
                    <a:pt x="12475" y="47208"/>
                    <a:pt x="13678" y="46265"/>
                  </a:cubicBezTo>
                  <a:cubicBezTo>
                    <a:pt x="16384" y="44135"/>
                    <a:pt x="18541" y="41330"/>
                    <a:pt x="21434" y="39459"/>
                  </a:cubicBezTo>
                  <a:cubicBezTo>
                    <a:pt x="26458" y="36214"/>
                    <a:pt x="33159" y="36129"/>
                    <a:pt x="37818" y="32377"/>
                  </a:cubicBezTo>
                  <a:cubicBezTo>
                    <a:pt x="39754" y="30822"/>
                    <a:pt x="41191" y="28737"/>
                    <a:pt x="42707" y="26745"/>
                  </a:cubicBezTo>
                  <a:cubicBezTo>
                    <a:pt x="44219" y="28737"/>
                    <a:pt x="45656" y="30822"/>
                    <a:pt x="47592" y="32377"/>
                  </a:cubicBezTo>
                  <a:cubicBezTo>
                    <a:pt x="52251" y="36129"/>
                    <a:pt x="58955" y="36214"/>
                    <a:pt x="63980" y="39459"/>
                  </a:cubicBezTo>
                  <a:cubicBezTo>
                    <a:pt x="66869" y="41330"/>
                    <a:pt x="69030" y="44135"/>
                    <a:pt x="71736" y="46265"/>
                  </a:cubicBezTo>
                  <a:cubicBezTo>
                    <a:pt x="72936" y="47208"/>
                    <a:pt x="74247" y="48014"/>
                    <a:pt x="75632" y="48665"/>
                  </a:cubicBezTo>
                  <a:lnTo>
                    <a:pt x="86518" y="48665"/>
                  </a:lnTo>
                  <a:lnTo>
                    <a:pt x="86518" y="41850"/>
                  </a:lnTo>
                  <a:cubicBezTo>
                    <a:pt x="82310" y="41369"/>
                    <a:pt x="78229" y="39722"/>
                    <a:pt x="74909" y="37085"/>
                  </a:cubicBezTo>
                  <a:cubicBezTo>
                    <a:pt x="73031" y="35596"/>
                    <a:pt x="71367" y="33794"/>
                    <a:pt x="69253" y="32666"/>
                  </a:cubicBezTo>
                  <a:cubicBezTo>
                    <a:pt x="65936" y="30901"/>
                    <a:pt x="61954" y="31016"/>
                    <a:pt x="58371" y="29884"/>
                  </a:cubicBezTo>
                  <a:cubicBezTo>
                    <a:pt x="54981" y="28816"/>
                    <a:pt x="52061" y="26669"/>
                    <a:pt x="48973" y="24913"/>
                  </a:cubicBezTo>
                  <a:cubicBezTo>
                    <a:pt x="48846" y="24837"/>
                    <a:pt x="48714" y="24766"/>
                    <a:pt x="48579" y="24693"/>
                  </a:cubicBezTo>
                  <a:cubicBezTo>
                    <a:pt x="48451" y="24620"/>
                    <a:pt x="48319" y="24552"/>
                    <a:pt x="48191" y="24486"/>
                  </a:cubicBezTo>
                  <a:cubicBezTo>
                    <a:pt x="48457" y="24344"/>
                    <a:pt x="48720" y="24200"/>
                    <a:pt x="48973" y="24055"/>
                  </a:cubicBezTo>
                  <a:cubicBezTo>
                    <a:pt x="52061" y="22296"/>
                    <a:pt x="54981" y="20149"/>
                    <a:pt x="58371" y="19081"/>
                  </a:cubicBezTo>
                  <a:cubicBezTo>
                    <a:pt x="61954" y="17949"/>
                    <a:pt x="65936" y="18065"/>
                    <a:pt x="69253" y="16299"/>
                  </a:cubicBezTo>
                  <a:cubicBezTo>
                    <a:pt x="71367" y="15171"/>
                    <a:pt x="73031" y="13369"/>
                    <a:pt x="74909" y="11880"/>
                  </a:cubicBezTo>
                  <a:cubicBezTo>
                    <a:pt x="78229" y="9246"/>
                    <a:pt x="82310" y="7600"/>
                    <a:pt x="86518" y="7119"/>
                  </a:cubicBezTo>
                  <a:lnTo>
                    <a:pt x="86518" y="0"/>
                  </a:lnTo>
                  <a:lnTo>
                    <a:pt x="76296" y="0"/>
                  </a:lnTo>
                  <a:cubicBezTo>
                    <a:pt x="74669" y="698"/>
                    <a:pt x="73130" y="1602"/>
                    <a:pt x="71736" y="2700"/>
                  </a:cubicBezTo>
                  <a:cubicBezTo>
                    <a:pt x="69030" y="4831"/>
                    <a:pt x="66869" y="7635"/>
                    <a:pt x="63980" y="9506"/>
                  </a:cubicBezTo>
                  <a:cubicBezTo>
                    <a:pt x="58955" y="12752"/>
                    <a:pt x="52251" y="12837"/>
                    <a:pt x="47592" y="16588"/>
                  </a:cubicBezTo>
                  <a:cubicBezTo>
                    <a:pt x="45656" y="18147"/>
                    <a:pt x="44219" y="20228"/>
                    <a:pt x="42707" y="22221"/>
                  </a:cubicBezTo>
                  <a:cubicBezTo>
                    <a:pt x="41191" y="20228"/>
                    <a:pt x="39754" y="18147"/>
                    <a:pt x="37818" y="16588"/>
                  </a:cubicBezTo>
                  <a:cubicBezTo>
                    <a:pt x="33159" y="12837"/>
                    <a:pt x="26458" y="12752"/>
                    <a:pt x="21434" y="9506"/>
                  </a:cubicBezTo>
                  <a:cubicBezTo>
                    <a:pt x="18541" y="7635"/>
                    <a:pt x="16384" y="4831"/>
                    <a:pt x="13678" y="2700"/>
                  </a:cubicBezTo>
                  <a:cubicBezTo>
                    <a:pt x="12284" y="1602"/>
                    <a:pt x="10745" y="698"/>
                    <a:pt x="9115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 flipH="1">
              <a:off x="5716152" y="4550582"/>
              <a:ext cx="193317" cy="172180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 flipH="1">
              <a:off x="8816490" y="4618050"/>
              <a:ext cx="207125" cy="217762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 flipH="1">
              <a:off x="238204" y="387260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 rot="-6667046" flipH="1">
              <a:off x="3043679" y="106781"/>
              <a:ext cx="193315" cy="172179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 flipH="1">
              <a:off x="8865576" y="115247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 flipH="1">
              <a:off x="4070751" y="65005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 flipH="1">
              <a:off x="334760" y="429250"/>
              <a:ext cx="210007" cy="220792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 rot="-3145583" flipH="1">
              <a:off x="8200182" y="310930"/>
              <a:ext cx="193303" cy="172168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 flipH="1">
              <a:off x="187692" y="367342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 rot="-2286426" flipH="1">
              <a:off x="8410776" y="2929786"/>
              <a:ext cx="259000" cy="230714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 flipH="1">
              <a:off x="3882963" y="4549013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 flipH="1">
              <a:off x="164148" y="1353100"/>
              <a:ext cx="156043" cy="164057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 flipH="1">
              <a:off x="4123685" y="4568872"/>
              <a:ext cx="346169" cy="363947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 flipH="1">
              <a:off x="6549151" y="26792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 flipH="1">
              <a:off x="3463901" y="60042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 rot="-2909452" flipH="1">
              <a:off x="930460" y="4434133"/>
              <a:ext cx="193319" cy="172182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1" name="Google Shape;51;p2"/>
          <p:cNvSpPr txBox="1">
            <a:spLocks noGrp="1"/>
          </p:cNvSpPr>
          <p:nvPr>
            <p:ph type="ctrTitle"/>
          </p:nvPr>
        </p:nvSpPr>
        <p:spPr>
          <a:xfrm>
            <a:off x="1498400" y="1669100"/>
            <a:ext cx="9195200" cy="21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733">
                <a:solidFill>
                  <a:srgbClr val="19191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2"/>
          <p:cNvSpPr txBox="1">
            <a:spLocks noGrp="1"/>
          </p:cNvSpPr>
          <p:nvPr>
            <p:ph type="subTitle" idx="1"/>
          </p:nvPr>
        </p:nvSpPr>
        <p:spPr>
          <a:xfrm>
            <a:off x="2488433" y="4663317"/>
            <a:ext cx="7215200" cy="65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8090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" name="Google Shape;399;p13"/>
          <p:cNvGrpSpPr/>
          <p:nvPr/>
        </p:nvGrpSpPr>
        <p:grpSpPr>
          <a:xfrm>
            <a:off x="560200" y="4284"/>
            <a:ext cx="11071533" cy="6858000"/>
            <a:chOff x="420150" y="3213"/>
            <a:chExt cx="8303650" cy="5143500"/>
          </a:xfrm>
        </p:grpSpPr>
        <p:cxnSp>
          <p:nvCxnSpPr>
            <p:cNvPr id="400" name="Google Shape;400;p13"/>
            <p:cNvCxnSpPr/>
            <p:nvPr/>
          </p:nvCxnSpPr>
          <p:spPr>
            <a:xfrm>
              <a:off x="4201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13"/>
            <p:cNvCxnSpPr/>
            <p:nvPr/>
          </p:nvCxnSpPr>
          <p:spPr>
            <a:xfrm>
              <a:off x="9086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13"/>
            <p:cNvCxnSpPr/>
            <p:nvPr/>
          </p:nvCxnSpPr>
          <p:spPr>
            <a:xfrm>
              <a:off x="13970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13"/>
            <p:cNvCxnSpPr/>
            <p:nvPr/>
          </p:nvCxnSpPr>
          <p:spPr>
            <a:xfrm>
              <a:off x="18855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13"/>
            <p:cNvCxnSpPr/>
            <p:nvPr/>
          </p:nvCxnSpPr>
          <p:spPr>
            <a:xfrm>
              <a:off x="23739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13"/>
            <p:cNvCxnSpPr/>
            <p:nvPr/>
          </p:nvCxnSpPr>
          <p:spPr>
            <a:xfrm>
              <a:off x="28624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13"/>
            <p:cNvCxnSpPr/>
            <p:nvPr/>
          </p:nvCxnSpPr>
          <p:spPr>
            <a:xfrm>
              <a:off x="33508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13"/>
            <p:cNvCxnSpPr/>
            <p:nvPr/>
          </p:nvCxnSpPr>
          <p:spPr>
            <a:xfrm>
              <a:off x="38393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13"/>
            <p:cNvCxnSpPr/>
            <p:nvPr/>
          </p:nvCxnSpPr>
          <p:spPr>
            <a:xfrm>
              <a:off x="43277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13"/>
            <p:cNvCxnSpPr/>
            <p:nvPr/>
          </p:nvCxnSpPr>
          <p:spPr>
            <a:xfrm>
              <a:off x="48162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13"/>
            <p:cNvCxnSpPr/>
            <p:nvPr/>
          </p:nvCxnSpPr>
          <p:spPr>
            <a:xfrm>
              <a:off x="53046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13"/>
            <p:cNvCxnSpPr/>
            <p:nvPr/>
          </p:nvCxnSpPr>
          <p:spPr>
            <a:xfrm>
              <a:off x="57931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13"/>
            <p:cNvCxnSpPr/>
            <p:nvPr/>
          </p:nvCxnSpPr>
          <p:spPr>
            <a:xfrm>
              <a:off x="62815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13"/>
            <p:cNvCxnSpPr/>
            <p:nvPr/>
          </p:nvCxnSpPr>
          <p:spPr>
            <a:xfrm>
              <a:off x="67700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13"/>
            <p:cNvCxnSpPr/>
            <p:nvPr/>
          </p:nvCxnSpPr>
          <p:spPr>
            <a:xfrm>
              <a:off x="72584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13"/>
            <p:cNvCxnSpPr/>
            <p:nvPr/>
          </p:nvCxnSpPr>
          <p:spPr>
            <a:xfrm>
              <a:off x="77469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13"/>
            <p:cNvCxnSpPr/>
            <p:nvPr/>
          </p:nvCxnSpPr>
          <p:spPr>
            <a:xfrm>
              <a:off x="82353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13"/>
            <p:cNvCxnSpPr/>
            <p:nvPr/>
          </p:nvCxnSpPr>
          <p:spPr>
            <a:xfrm>
              <a:off x="87238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18" name="Google Shape;418;p13"/>
          <p:cNvGrpSpPr/>
          <p:nvPr/>
        </p:nvGrpSpPr>
        <p:grpSpPr>
          <a:xfrm>
            <a:off x="9201" y="9291"/>
            <a:ext cx="12173675" cy="6793272"/>
            <a:chOff x="6901" y="6968"/>
            <a:chExt cx="9130256" cy="5094954"/>
          </a:xfrm>
        </p:grpSpPr>
        <p:sp>
          <p:nvSpPr>
            <p:cNvPr id="419" name="Google Shape;419;p13"/>
            <p:cNvSpPr/>
            <p:nvPr/>
          </p:nvSpPr>
          <p:spPr>
            <a:xfrm>
              <a:off x="4717905" y="4568868"/>
              <a:ext cx="507016" cy="533054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13"/>
            <p:cNvSpPr/>
            <p:nvPr/>
          </p:nvSpPr>
          <p:spPr>
            <a:xfrm>
              <a:off x="6901" y="1919761"/>
              <a:ext cx="9130256" cy="1862633"/>
            </a:xfrm>
            <a:custGeom>
              <a:avLst/>
              <a:gdLst/>
              <a:ahLst/>
              <a:cxnLst/>
              <a:rect l="l" t="t" r="r" b="b"/>
              <a:pathLst>
                <a:path w="86381" h="17644" extrusionOk="0">
                  <a:moveTo>
                    <a:pt x="9850" y="1"/>
                  </a:moveTo>
                  <a:cubicBezTo>
                    <a:pt x="6583" y="1"/>
                    <a:pt x="3304" y="506"/>
                    <a:pt x="0" y="1787"/>
                  </a:cubicBezTo>
                  <a:lnTo>
                    <a:pt x="0" y="11404"/>
                  </a:lnTo>
                  <a:cubicBezTo>
                    <a:pt x="2343" y="10793"/>
                    <a:pt x="4675" y="10537"/>
                    <a:pt x="7002" y="10537"/>
                  </a:cubicBezTo>
                  <a:cubicBezTo>
                    <a:pt x="19248" y="10537"/>
                    <a:pt x="31338" y="17643"/>
                    <a:pt x="44018" y="17643"/>
                  </a:cubicBezTo>
                  <a:cubicBezTo>
                    <a:pt x="44226" y="17643"/>
                    <a:pt x="44435" y="17641"/>
                    <a:pt x="44643" y="17637"/>
                  </a:cubicBezTo>
                  <a:cubicBezTo>
                    <a:pt x="52074" y="17503"/>
                    <a:pt x="59219" y="15214"/>
                    <a:pt x="66466" y="13735"/>
                  </a:cubicBezTo>
                  <a:cubicBezTo>
                    <a:pt x="69952" y="13027"/>
                    <a:pt x="73588" y="12520"/>
                    <a:pt x="77165" y="12520"/>
                  </a:cubicBezTo>
                  <a:cubicBezTo>
                    <a:pt x="80333" y="12520"/>
                    <a:pt x="83453" y="12917"/>
                    <a:pt x="86380" y="13926"/>
                  </a:cubicBezTo>
                  <a:lnTo>
                    <a:pt x="86380" y="2605"/>
                  </a:lnTo>
                  <a:cubicBezTo>
                    <a:pt x="84316" y="2168"/>
                    <a:pt x="82184" y="1983"/>
                    <a:pt x="80030" y="1983"/>
                  </a:cubicBezTo>
                  <a:cubicBezTo>
                    <a:pt x="76451" y="1983"/>
                    <a:pt x="72813" y="2493"/>
                    <a:pt x="69329" y="3203"/>
                  </a:cubicBezTo>
                  <a:cubicBezTo>
                    <a:pt x="62076" y="4683"/>
                    <a:pt x="54932" y="6965"/>
                    <a:pt x="47511" y="7106"/>
                  </a:cubicBezTo>
                  <a:cubicBezTo>
                    <a:pt x="47303" y="7110"/>
                    <a:pt x="47096" y="7112"/>
                    <a:pt x="46889" y="7112"/>
                  </a:cubicBezTo>
                  <a:cubicBezTo>
                    <a:pt x="34202" y="7112"/>
                    <a:pt x="22104" y="1"/>
                    <a:pt x="985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13"/>
            <p:cNvSpPr/>
            <p:nvPr/>
          </p:nvSpPr>
          <p:spPr>
            <a:xfrm>
              <a:off x="6901" y="6968"/>
              <a:ext cx="9130256" cy="1624050"/>
            </a:xfrm>
            <a:custGeom>
              <a:avLst/>
              <a:gdLst/>
              <a:ahLst/>
              <a:cxnLst/>
              <a:rect l="l" t="t" r="r" b="b"/>
              <a:pathLst>
                <a:path w="86381" h="15384" extrusionOk="0">
                  <a:moveTo>
                    <a:pt x="1665" y="1"/>
                  </a:moveTo>
                  <a:cubicBezTo>
                    <a:pt x="1112" y="201"/>
                    <a:pt x="557" y="421"/>
                    <a:pt x="0" y="664"/>
                  </a:cubicBezTo>
                  <a:lnTo>
                    <a:pt x="0" y="10279"/>
                  </a:lnTo>
                  <a:cubicBezTo>
                    <a:pt x="3493" y="8833"/>
                    <a:pt x="6956" y="8269"/>
                    <a:pt x="10406" y="8269"/>
                  </a:cubicBezTo>
                  <a:cubicBezTo>
                    <a:pt x="20514" y="8269"/>
                    <a:pt x="30512" y="13110"/>
                    <a:pt x="40827" y="14806"/>
                  </a:cubicBezTo>
                  <a:cubicBezTo>
                    <a:pt x="43019" y="15165"/>
                    <a:pt x="45229" y="15383"/>
                    <a:pt x="47458" y="15383"/>
                  </a:cubicBezTo>
                  <a:cubicBezTo>
                    <a:pt x="47655" y="15383"/>
                    <a:pt x="47852" y="15381"/>
                    <a:pt x="48050" y="15378"/>
                  </a:cubicBezTo>
                  <a:cubicBezTo>
                    <a:pt x="50161" y="15339"/>
                    <a:pt x="52252" y="15125"/>
                    <a:pt x="54326" y="14806"/>
                  </a:cubicBezTo>
                  <a:cubicBezTo>
                    <a:pt x="59548" y="14003"/>
                    <a:pt x="64680" y="12534"/>
                    <a:pt x="69872" y="11475"/>
                  </a:cubicBezTo>
                  <a:cubicBezTo>
                    <a:pt x="73351" y="10763"/>
                    <a:pt x="76984" y="10254"/>
                    <a:pt x="80560" y="10254"/>
                  </a:cubicBezTo>
                  <a:cubicBezTo>
                    <a:pt x="82529" y="10254"/>
                    <a:pt x="84481" y="10408"/>
                    <a:pt x="86380" y="10768"/>
                  </a:cubicBezTo>
                  <a:lnTo>
                    <a:pt x="86380" y="822"/>
                  </a:lnTo>
                  <a:cubicBezTo>
                    <a:pt x="84659" y="533"/>
                    <a:pt x="82897" y="408"/>
                    <a:pt x="81120" y="408"/>
                  </a:cubicBezTo>
                  <a:cubicBezTo>
                    <a:pt x="77538" y="408"/>
                    <a:pt x="73897" y="918"/>
                    <a:pt x="70411" y="1628"/>
                  </a:cubicBezTo>
                  <a:cubicBezTo>
                    <a:pt x="63158" y="3098"/>
                    <a:pt x="56014" y="5390"/>
                    <a:pt x="48593" y="5521"/>
                  </a:cubicBezTo>
                  <a:cubicBezTo>
                    <a:pt x="48381" y="5525"/>
                    <a:pt x="48170" y="5527"/>
                    <a:pt x="47959" y="5527"/>
                  </a:cubicBezTo>
                  <a:cubicBezTo>
                    <a:pt x="39142" y="5527"/>
                    <a:pt x="30615" y="2094"/>
                    <a:pt x="2212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13"/>
            <p:cNvSpPr/>
            <p:nvPr/>
          </p:nvSpPr>
          <p:spPr>
            <a:xfrm>
              <a:off x="6901" y="3032030"/>
              <a:ext cx="9130256" cy="1789897"/>
            </a:xfrm>
            <a:custGeom>
              <a:avLst/>
              <a:gdLst/>
              <a:ahLst/>
              <a:cxnLst/>
              <a:rect l="l" t="t" r="r" b="b"/>
              <a:pathLst>
                <a:path w="86381" h="16955" extrusionOk="0">
                  <a:moveTo>
                    <a:pt x="7002" y="1"/>
                  </a:moveTo>
                  <a:cubicBezTo>
                    <a:pt x="4675" y="1"/>
                    <a:pt x="2343" y="257"/>
                    <a:pt x="0" y="868"/>
                  </a:cubicBezTo>
                  <a:lnTo>
                    <a:pt x="0" y="2725"/>
                  </a:lnTo>
                  <a:lnTo>
                    <a:pt x="0" y="10587"/>
                  </a:lnTo>
                  <a:cubicBezTo>
                    <a:pt x="2165" y="10071"/>
                    <a:pt x="4320" y="9852"/>
                    <a:pt x="6471" y="9852"/>
                  </a:cubicBezTo>
                  <a:cubicBezTo>
                    <a:pt x="18711" y="9852"/>
                    <a:pt x="30793" y="16955"/>
                    <a:pt x="43471" y="16955"/>
                  </a:cubicBezTo>
                  <a:cubicBezTo>
                    <a:pt x="43682" y="16955"/>
                    <a:pt x="43893" y="16953"/>
                    <a:pt x="44104" y="16949"/>
                  </a:cubicBezTo>
                  <a:cubicBezTo>
                    <a:pt x="51525" y="16818"/>
                    <a:pt x="58680" y="14525"/>
                    <a:pt x="65923" y="13056"/>
                  </a:cubicBezTo>
                  <a:cubicBezTo>
                    <a:pt x="69418" y="12345"/>
                    <a:pt x="73062" y="11834"/>
                    <a:pt x="76645" y="11834"/>
                  </a:cubicBezTo>
                  <a:cubicBezTo>
                    <a:pt x="80002" y="11834"/>
                    <a:pt x="83304" y="12282"/>
                    <a:pt x="86380" y="13434"/>
                  </a:cubicBezTo>
                  <a:lnTo>
                    <a:pt x="86380" y="5165"/>
                  </a:lnTo>
                  <a:lnTo>
                    <a:pt x="86380" y="3390"/>
                  </a:lnTo>
                  <a:cubicBezTo>
                    <a:pt x="83453" y="2381"/>
                    <a:pt x="80333" y="1984"/>
                    <a:pt x="77165" y="1984"/>
                  </a:cubicBezTo>
                  <a:cubicBezTo>
                    <a:pt x="73588" y="1984"/>
                    <a:pt x="69952" y="2491"/>
                    <a:pt x="66466" y="3199"/>
                  </a:cubicBezTo>
                  <a:cubicBezTo>
                    <a:pt x="59219" y="4678"/>
                    <a:pt x="52074" y="6967"/>
                    <a:pt x="44643" y="7101"/>
                  </a:cubicBezTo>
                  <a:cubicBezTo>
                    <a:pt x="44435" y="7105"/>
                    <a:pt x="44226" y="7107"/>
                    <a:pt x="44018" y="7107"/>
                  </a:cubicBezTo>
                  <a:cubicBezTo>
                    <a:pt x="31338" y="7107"/>
                    <a:pt x="19248" y="1"/>
                    <a:pt x="7002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13"/>
            <p:cNvSpPr/>
            <p:nvPr/>
          </p:nvSpPr>
          <p:spPr>
            <a:xfrm>
              <a:off x="6901" y="879807"/>
              <a:ext cx="9130256" cy="1790742"/>
            </a:xfrm>
            <a:custGeom>
              <a:avLst/>
              <a:gdLst/>
              <a:ahLst/>
              <a:cxnLst/>
              <a:rect l="l" t="t" r="r" b="b"/>
              <a:pathLst>
                <a:path w="86381" h="16963" extrusionOk="0">
                  <a:moveTo>
                    <a:pt x="10406" y="1"/>
                  </a:moveTo>
                  <a:cubicBezTo>
                    <a:pt x="6956" y="1"/>
                    <a:pt x="3493" y="565"/>
                    <a:pt x="0" y="2011"/>
                  </a:cubicBezTo>
                  <a:lnTo>
                    <a:pt x="0" y="6538"/>
                  </a:lnTo>
                  <a:lnTo>
                    <a:pt x="0" y="11638"/>
                  </a:lnTo>
                  <a:cubicBezTo>
                    <a:pt x="3304" y="10357"/>
                    <a:pt x="6583" y="9852"/>
                    <a:pt x="9850" y="9852"/>
                  </a:cubicBezTo>
                  <a:cubicBezTo>
                    <a:pt x="22104" y="9852"/>
                    <a:pt x="34202" y="16963"/>
                    <a:pt x="46889" y="16963"/>
                  </a:cubicBezTo>
                  <a:cubicBezTo>
                    <a:pt x="47096" y="16963"/>
                    <a:pt x="47303" y="16961"/>
                    <a:pt x="47511" y="16957"/>
                  </a:cubicBezTo>
                  <a:cubicBezTo>
                    <a:pt x="54932" y="16816"/>
                    <a:pt x="62076" y="14534"/>
                    <a:pt x="69329" y="13054"/>
                  </a:cubicBezTo>
                  <a:cubicBezTo>
                    <a:pt x="72813" y="12344"/>
                    <a:pt x="76451" y="11834"/>
                    <a:pt x="80030" y="11834"/>
                  </a:cubicBezTo>
                  <a:cubicBezTo>
                    <a:pt x="82184" y="11834"/>
                    <a:pt x="84316" y="12019"/>
                    <a:pt x="86380" y="12456"/>
                  </a:cubicBezTo>
                  <a:lnTo>
                    <a:pt x="86380" y="6538"/>
                  </a:lnTo>
                  <a:lnTo>
                    <a:pt x="86380" y="2500"/>
                  </a:lnTo>
                  <a:cubicBezTo>
                    <a:pt x="84481" y="2140"/>
                    <a:pt x="82529" y="1986"/>
                    <a:pt x="80560" y="1986"/>
                  </a:cubicBezTo>
                  <a:cubicBezTo>
                    <a:pt x="76984" y="1986"/>
                    <a:pt x="73351" y="2495"/>
                    <a:pt x="69872" y="3207"/>
                  </a:cubicBezTo>
                  <a:cubicBezTo>
                    <a:pt x="64680" y="4266"/>
                    <a:pt x="59548" y="5735"/>
                    <a:pt x="54326" y="6538"/>
                  </a:cubicBezTo>
                  <a:cubicBezTo>
                    <a:pt x="52252" y="6857"/>
                    <a:pt x="50161" y="7071"/>
                    <a:pt x="48050" y="7110"/>
                  </a:cubicBezTo>
                  <a:cubicBezTo>
                    <a:pt x="47852" y="7113"/>
                    <a:pt x="47655" y="7115"/>
                    <a:pt x="47458" y="7115"/>
                  </a:cubicBezTo>
                  <a:cubicBezTo>
                    <a:pt x="45229" y="7115"/>
                    <a:pt x="43019" y="6897"/>
                    <a:pt x="40827" y="6538"/>
                  </a:cubicBezTo>
                  <a:cubicBezTo>
                    <a:pt x="30512" y="4842"/>
                    <a:pt x="20514" y="1"/>
                    <a:pt x="1040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13"/>
            <p:cNvSpPr/>
            <p:nvPr/>
          </p:nvSpPr>
          <p:spPr>
            <a:xfrm>
              <a:off x="2701848" y="4924657"/>
              <a:ext cx="193317" cy="172180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13"/>
            <p:cNvSpPr/>
            <p:nvPr/>
          </p:nvSpPr>
          <p:spPr>
            <a:xfrm>
              <a:off x="164152" y="4618050"/>
              <a:ext cx="207125" cy="217762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13"/>
            <p:cNvSpPr/>
            <p:nvPr/>
          </p:nvSpPr>
          <p:spPr>
            <a:xfrm>
              <a:off x="8840593" y="387260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7" name="Google Shape;427;p13"/>
            <p:cNvSpPr/>
            <p:nvPr/>
          </p:nvSpPr>
          <p:spPr>
            <a:xfrm rot="6667046">
              <a:off x="5950773" y="106781"/>
              <a:ext cx="193315" cy="172179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13"/>
            <p:cNvSpPr/>
            <p:nvPr/>
          </p:nvSpPr>
          <p:spPr>
            <a:xfrm>
              <a:off x="213222" y="115247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13"/>
            <p:cNvSpPr/>
            <p:nvPr/>
          </p:nvSpPr>
          <p:spPr>
            <a:xfrm>
              <a:off x="6162547" y="106077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13"/>
            <p:cNvSpPr/>
            <p:nvPr/>
          </p:nvSpPr>
          <p:spPr>
            <a:xfrm>
              <a:off x="8643000" y="429250"/>
              <a:ext cx="210007" cy="220792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13"/>
            <p:cNvSpPr/>
            <p:nvPr/>
          </p:nvSpPr>
          <p:spPr>
            <a:xfrm rot="3145583">
              <a:off x="213231" y="161730"/>
              <a:ext cx="193303" cy="172168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13"/>
            <p:cNvSpPr/>
            <p:nvPr/>
          </p:nvSpPr>
          <p:spPr>
            <a:xfrm>
              <a:off x="8891106" y="367342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13"/>
            <p:cNvSpPr/>
            <p:nvPr/>
          </p:nvSpPr>
          <p:spPr>
            <a:xfrm rot="2286328">
              <a:off x="232533" y="2471890"/>
              <a:ext cx="406435" cy="362029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13"/>
            <p:cNvSpPr/>
            <p:nvPr/>
          </p:nvSpPr>
          <p:spPr>
            <a:xfrm>
              <a:off x="7480722" y="495625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13"/>
            <p:cNvSpPr/>
            <p:nvPr/>
          </p:nvSpPr>
          <p:spPr>
            <a:xfrm>
              <a:off x="8867576" y="1353100"/>
              <a:ext cx="156043" cy="164057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13"/>
            <p:cNvSpPr/>
            <p:nvPr/>
          </p:nvSpPr>
          <p:spPr>
            <a:xfrm>
              <a:off x="3484347" y="6425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37" name="Google Shape;437;p13"/>
          <p:cNvSpPr/>
          <p:nvPr/>
        </p:nvSpPr>
        <p:spPr>
          <a:xfrm>
            <a:off x="560267" y="1651637"/>
            <a:ext cx="11071600" cy="4777600"/>
          </a:xfrm>
          <a:prstGeom prst="roundRect">
            <a:avLst>
              <a:gd name="adj" fmla="val 10579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28575" dir="2400000" algn="bl" rotWithShape="0">
              <a:schemeClr val="dk1">
                <a:alpha val="37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8" name="Google Shape;438;p13"/>
          <p:cNvSpPr/>
          <p:nvPr/>
        </p:nvSpPr>
        <p:spPr>
          <a:xfrm>
            <a:off x="560267" y="445200"/>
            <a:ext cx="11071600" cy="877200"/>
          </a:xfrm>
          <a:prstGeom prst="roundRect">
            <a:avLst>
              <a:gd name="adj" fmla="val 39622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28575" dir="2400000" algn="bl" rotWithShape="0">
              <a:schemeClr val="dk1">
                <a:alpha val="37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9" name="Google Shape;439;p13"/>
          <p:cNvSpPr txBox="1">
            <a:spLocks noGrp="1"/>
          </p:cNvSpPr>
          <p:nvPr>
            <p:ph type="title"/>
          </p:nvPr>
        </p:nvSpPr>
        <p:spPr>
          <a:xfrm>
            <a:off x="914400" y="400001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440" name="Google Shape;440;p13"/>
          <p:cNvSpPr txBox="1">
            <a:spLocks noGrp="1"/>
          </p:cNvSpPr>
          <p:nvPr>
            <p:ph type="title" idx="2" hasCustomPrompt="1"/>
          </p:nvPr>
        </p:nvSpPr>
        <p:spPr>
          <a:xfrm>
            <a:off x="1621800" y="2691767"/>
            <a:ext cx="170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2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41" name="Google Shape;441;p13"/>
          <p:cNvSpPr txBox="1">
            <a:spLocks noGrp="1"/>
          </p:cNvSpPr>
          <p:nvPr>
            <p:ph type="subTitle" idx="1"/>
          </p:nvPr>
        </p:nvSpPr>
        <p:spPr>
          <a:xfrm>
            <a:off x="914400" y="4569500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2" name="Google Shape;442;p13"/>
          <p:cNvSpPr txBox="1">
            <a:spLocks noGrp="1"/>
          </p:cNvSpPr>
          <p:nvPr>
            <p:ph type="title" idx="3"/>
          </p:nvPr>
        </p:nvSpPr>
        <p:spPr>
          <a:xfrm>
            <a:off x="4538400" y="400001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443" name="Google Shape;443;p13"/>
          <p:cNvSpPr txBox="1">
            <a:spLocks noGrp="1"/>
          </p:cNvSpPr>
          <p:nvPr>
            <p:ph type="title" idx="4" hasCustomPrompt="1"/>
          </p:nvPr>
        </p:nvSpPr>
        <p:spPr>
          <a:xfrm>
            <a:off x="5245800" y="2691767"/>
            <a:ext cx="170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2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44" name="Google Shape;444;p13"/>
          <p:cNvSpPr txBox="1">
            <a:spLocks noGrp="1"/>
          </p:cNvSpPr>
          <p:nvPr>
            <p:ph type="subTitle" idx="5"/>
          </p:nvPr>
        </p:nvSpPr>
        <p:spPr>
          <a:xfrm>
            <a:off x="4538400" y="4569500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5" name="Google Shape;445;p13"/>
          <p:cNvSpPr txBox="1">
            <a:spLocks noGrp="1"/>
          </p:cNvSpPr>
          <p:nvPr>
            <p:ph type="title" idx="6"/>
          </p:nvPr>
        </p:nvSpPr>
        <p:spPr>
          <a:xfrm>
            <a:off x="8162400" y="400001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446" name="Google Shape;446;p13"/>
          <p:cNvSpPr txBox="1">
            <a:spLocks noGrp="1"/>
          </p:cNvSpPr>
          <p:nvPr>
            <p:ph type="title" idx="7" hasCustomPrompt="1"/>
          </p:nvPr>
        </p:nvSpPr>
        <p:spPr>
          <a:xfrm>
            <a:off x="8869800" y="2691767"/>
            <a:ext cx="170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2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47" name="Google Shape;447;p13"/>
          <p:cNvSpPr txBox="1">
            <a:spLocks noGrp="1"/>
          </p:cNvSpPr>
          <p:nvPr>
            <p:ph type="subTitle" idx="8"/>
          </p:nvPr>
        </p:nvSpPr>
        <p:spPr>
          <a:xfrm>
            <a:off x="8162400" y="4569500"/>
            <a:ext cx="31152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8" name="Google Shape;448;p13"/>
          <p:cNvSpPr txBox="1">
            <a:spLocks noGrp="1"/>
          </p:cNvSpPr>
          <p:nvPr>
            <p:ph type="title" idx="9"/>
          </p:nvPr>
        </p:nvSpPr>
        <p:spPr>
          <a:xfrm>
            <a:off x="960000" y="531000"/>
            <a:ext cx="10272000" cy="7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8398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" name="Google Shape;450;p14"/>
          <p:cNvGrpSpPr/>
          <p:nvPr/>
        </p:nvGrpSpPr>
        <p:grpSpPr>
          <a:xfrm>
            <a:off x="560200" y="4284"/>
            <a:ext cx="11071533" cy="6858000"/>
            <a:chOff x="420150" y="3213"/>
            <a:chExt cx="8303650" cy="5143500"/>
          </a:xfrm>
        </p:grpSpPr>
        <p:cxnSp>
          <p:nvCxnSpPr>
            <p:cNvPr id="451" name="Google Shape;451;p14"/>
            <p:cNvCxnSpPr/>
            <p:nvPr/>
          </p:nvCxnSpPr>
          <p:spPr>
            <a:xfrm>
              <a:off x="4201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2" name="Google Shape;452;p14"/>
            <p:cNvCxnSpPr/>
            <p:nvPr/>
          </p:nvCxnSpPr>
          <p:spPr>
            <a:xfrm>
              <a:off x="9086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3" name="Google Shape;453;p14"/>
            <p:cNvCxnSpPr/>
            <p:nvPr/>
          </p:nvCxnSpPr>
          <p:spPr>
            <a:xfrm>
              <a:off x="13970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4" name="Google Shape;454;p14"/>
            <p:cNvCxnSpPr/>
            <p:nvPr/>
          </p:nvCxnSpPr>
          <p:spPr>
            <a:xfrm>
              <a:off x="18855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5" name="Google Shape;455;p14"/>
            <p:cNvCxnSpPr/>
            <p:nvPr/>
          </p:nvCxnSpPr>
          <p:spPr>
            <a:xfrm>
              <a:off x="23739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6" name="Google Shape;456;p14"/>
            <p:cNvCxnSpPr/>
            <p:nvPr/>
          </p:nvCxnSpPr>
          <p:spPr>
            <a:xfrm>
              <a:off x="28624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7" name="Google Shape;457;p14"/>
            <p:cNvCxnSpPr/>
            <p:nvPr/>
          </p:nvCxnSpPr>
          <p:spPr>
            <a:xfrm>
              <a:off x="33508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8" name="Google Shape;458;p14"/>
            <p:cNvCxnSpPr/>
            <p:nvPr/>
          </p:nvCxnSpPr>
          <p:spPr>
            <a:xfrm>
              <a:off x="38393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9" name="Google Shape;459;p14"/>
            <p:cNvCxnSpPr/>
            <p:nvPr/>
          </p:nvCxnSpPr>
          <p:spPr>
            <a:xfrm>
              <a:off x="43277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0" name="Google Shape;460;p14"/>
            <p:cNvCxnSpPr/>
            <p:nvPr/>
          </p:nvCxnSpPr>
          <p:spPr>
            <a:xfrm>
              <a:off x="48162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1" name="Google Shape;461;p14"/>
            <p:cNvCxnSpPr/>
            <p:nvPr/>
          </p:nvCxnSpPr>
          <p:spPr>
            <a:xfrm>
              <a:off x="53046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2" name="Google Shape;462;p14"/>
            <p:cNvCxnSpPr/>
            <p:nvPr/>
          </p:nvCxnSpPr>
          <p:spPr>
            <a:xfrm>
              <a:off x="57931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3" name="Google Shape;463;p14"/>
            <p:cNvCxnSpPr/>
            <p:nvPr/>
          </p:nvCxnSpPr>
          <p:spPr>
            <a:xfrm>
              <a:off x="62815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4" name="Google Shape;464;p14"/>
            <p:cNvCxnSpPr/>
            <p:nvPr/>
          </p:nvCxnSpPr>
          <p:spPr>
            <a:xfrm>
              <a:off x="67700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5" name="Google Shape;465;p14"/>
            <p:cNvCxnSpPr/>
            <p:nvPr/>
          </p:nvCxnSpPr>
          <p:spPr>
            <a:xfrm>
              <a:off x="72584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6" name="Google Shape;466;p14"/>
            <p:cNvCxnSpPr/>
            <p:nvPr/>
          </p:nvCxnSpPr>
          <p:spPr>
            <a:xfrm>
              <a:off x="77469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7" name="Google Shape;467;p14"/>
            <p:cNvCxnSpPr/>
            <p:nvPr/>
          </p:nvCxnSpPr>
          <p:spPr>
            <a:xfrm>
              <a:off x="82353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8" name="Google Shape;468;p14"/>
            <p:cNvCxnSpPr/>
            <p:nvPr/>
          </p:nvCxnSpPr>
          <p:spPr>
            <a:xfrm>
              <a:off x="87238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69" name="Google Shape;469;p14"/>
          <p:cNvGrpSpPr/>
          <p:nvPr/>
        </p:nvGrpSpPr>
        <p:grpSpPr>
          <a:xfrm>
            <a:off x="9708" y="9708"/>
            <a:ext cx="12172835" cy="6847144"/>
            <a:chOff x="7281" y="7281"/>
            <a:chExt cx="9129626" cy="5135358"/>
          </a:xfrm>
        </p:grpSpPr>
        <p:grpSp>
          <p:nvGrpSpPr>
            <p:cNvPr id="470" name="Google Shape;470;p14"/>
            <p:cNvGrpSpPr/>
            <p:nvPr/>
          </p:nvGrpSpPr>
          <p:grpSpPr>
            <a:xfrm>
              <a:off x="7281" y="7281"/>
              <a:ext cx="9129596" cy="5135358"/>
              <a:chOff x="7281" y="7281"/>
              <a:chExt cx="9129596" cy="5135358"/>
            </a:xfrm>
          </p:grpSpPr>
          <p:sp>
            <p:nvSpPr>
              <p:cNvPr id="471" name="Google Shape;471;p14"/>
              <p:cNvSpPr/>
              <p:nvPr/>
            </p:nvSpPr>
            <p:spPr>
              <a:xfrm>
                <a:off x="7281" y="774434"/>
                <a:ext cx="3875103" cy="1865321"/>
              </a:xfrm>
              <a:custGeom>
                <a:avLst/>
                <a:gdLst/>
                <a:ahLst/>
                <a:cxnLst/>
                <a:rect l="l" t="t" r="r" b="b"/>
                <a:pathLst>
                  <a:path w="36723" h="17677" extrusionOk="0">
                    <a:moveTo>
                      <a:pt x="1" y="0"/>
                    </a:moveTo>
                    <a:lnTo>
                      <a:pt x="1" y="17502"/>
                    </a:lnTo>
                    <a:cubicBezTo>
                      <a:pt x="2799" y="17170"/>
                      <a:pt x="5620" y="17054"/>
                      <a:pt x="8453" y="17054"/>
                    </a:cubicBezTo>
                    <a:cubicBezTo>
                      <a:pt x="14554" y="17054"/>
                      <a:pt x="20711" y="17592"/>
                      <a:pt x="26816" y="17673"/>
                    </a:cubicBezTo>
                    <a:cubicBezTo>
                      <a:pt x="26972" y="17675"/>
                      <a:pt x="27127" y="17676"/>
                      <a:pt x="27281" y="17676"/>
                    </a:cubicBezTo>
                    <a:cubicBezTo>
                      <a:pt x="29108" y="17676"/>
                      <a:pt x="30859" y="17532"/>
                      <a:pt x="32666" y="17183"/>
                    </a:cubicBezTo>
                    <a:cubicBezTo>
                      <a:pt x="33964" y="16933"/>
                      <a:pt x="35355" y="16950"/>
                      <a:pt x="36723" y="16943"/>
                    </a:cubicBezTo>
                    <a:cubicBezTo>
                      <a:pt x="36627" y="16890"/>
                      <a:pt x="36533" y="16837"/>
                      <a:pt x="36437" y="16785"/>
                    </a:cubicBezTo>
                    <a:cubicBezTo>
                      <a:pt x="33352" y="15026"/>
                      <a:pt x="30430" y="12879"/>
                      <a:pt x="27044" y="11811"/>
                    </a:cubicBezTo>
                    <a:cubicBezTo>
                      <a:pt x="23460" y="10679"/>
                      <a:pt x="19478" y="10795"/>
                      <a:pt x="16160" y="9029"/>
                    </a:cubicBezTo>
                    <a:cubicBezTo>
                      <a:pt x="14043" y="7901"/>
                      <a:pt x="12382" y="6099"/>
                      <a:pt x="10502" y="4610"/>
                    </a:cubicBezTo>
                    <a:cubicBezTo>
                      <a:pt x="7474" y="2207"/>
                      <a:pt x="3814" y="625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2" name="Google Shape;472;p14"/>
              <p:cNvSpPr/>
              <p:nvPr/>
            </p:nvSpPr>
            <p:spPr>
              <a:xfrm>
                <a:off x="7281" y="2561152"/>
                <a:ext cx="3927864" cy="1845905"/>
              </a:xfrm>
              <a:custGeom>
                <a:avLst/>
                <a:gdLst/>
                <a:ahLst/>
                <a:cxnLst/>
                <a:rect l="l" t="t" r="r" b="b"/>
                <a:pathLst>
                  <a:path w="37223" h="17493" extrusionOk="0">
                    <a:moveTo>
                      <a:pt x="36723" y="11"/>
                    </a:moveTo>
                    <a:cubicBezTo>
                      <a:pt x="35355" y="18"/>
                      <a:pt x="33964" y="1"/>
                      <a:pt x="32666" y="251"/>
                    </a:cubicBezTo>
                    <a:cubicBezTo>
                      <a:pt x="30859" y="600"/>
                      <a:pt x="29108" y="744"/>
                      <a:pt x="27281" y="744"/>
                    </a:cubicBezTo>
                    <a:cubicBezTo>
                      <a:pt x="27127" y="744"/>
                      <a:pt x="26972" y="743"/>
                      <a:pt x="26816" y="741"/>
                    </a:cubicBezTo>
                    <a:cubicBezTo>
                      <a:pt x="20711" y="660"/>
                      <a:pt x="14554" y="122"/>
                      <a:pt x="8453" y="122"/>
                    </a:cubicBezTo>
                    <a:cubicBezTo>
                      <a:pt x="5620" y="122"/>
                      <a:pt x="2799" y="238"/>
                      <a:pt x="1" y="570"/>
                    </a:cubicBezTo>
                    <a:lnTo>
                      <a:pt x="1" y="17493"/>
                    </a:lnTo>
                    <a:cubicBezTo>
                      <a:pt x="3814" y="16868"/>
                      <a:pt x="7474" y="15287"/>
                      <a:pt x="10502" y="12883"/>
                    </a:cubicBezTo>
                    <a:cubicBezTo>
                      <a:pt x="12382" y="11394"/>
                      <a:pt x="14043" y="9592"/>
                      <a:pt x="16160" y="8464"/>
                    </a:cubicBezTo>
                    <a:cubicBezTo>
                      <a:pt x="19478" y="6699"/>
                      <a:pt x="23460" y="6814"/>
                      <a:pt x="27044" y="5682"/>
                    </a:cubicBezTo>
                    <a:cubicBezTo>
                      <a:pt x="30430" y="4614"/>
                      <a:pt x="33352" y="2467"/>
                      <a:pt x="36437" y="711"/>
                    </a:cubicBezTo>
                    <a:cubicBezTo>
                      <a:pt x="36694" y="567"/>
                      <a:pt x="36953" y="422"/>
                      <a:pt x="37223" y="284"/>
                    </a:cubicBezTo>
                    <a:cubicBezTo>
                      <a:pt x="37055" y="195"/>
                      <a:pt x="36888" y="103"/>
                      <a:pt x="36723" y="11"/>
                    </a:cubicBez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14"/>
              <p:cNvSpPr/>
              <p:nvPr/>
            </p:nvSpPr>
            <p:spPr>
              <a:xfrm>
                <a:off x="7281" y="7281"/>
                <a:ext cx="9129596" cy="5135358"/>
              </a:xfrm>
              <a:custGeom>
                <a:avLst/>
                <a:gdLst/>
                <a:ahLst/>
                <a:cxnLst/>
                <a:rect l="l" t="t" r="r" b="b"/>
                <a:pathLst>
                  <a:path w="86518" h="48666" extrusionOk="0">
                    <a:moveTo>
                      <a:pt x="1" y="0"/>
                    </a:moveTo>
                    <a:lnTo>
                      <a:pt x="1" y="7270"/>
                    </a:lnTo>
                    <a:cubicBezTo>
                      <a:pt x="3814" y="7895"/>
                      <a:pt x="7474" y="9477"/>
                      <a:pt x="10502" y="11880"/>
                    </a:cubicBezTo>
                    <a:cubicBezTo>
                      <a:pt x="12382" y="13369"/>
                      <a:pt x="14043" y="15171"/>
                      <a:pt x="16160" y="16299"/>
                    </a:cubicBezTo>
                    <a:cubicBezTo>
                      <a:pt x="19478" y="18065"/>
                      <a:pt x="23460" y="17949"/>
                      <a:pt x="27044" y="19081"/>
                    </a:cubicBezTo>
                    <a:cubicBezTo>
                      <a:pt x="30430" y="20149"/>
                      <a:pt x="33352" y="22296"/>
                      <a:pt x="36437" y="24055"/>
                    </a:cubicBezTo>
                    <a:cubicBezTo>
                      <a:pt x="36533" y="24107"/>
                      <a:pt x="36627" y="24160"/>
                      <a:pt x="36723" y="24213"/>
                    </a:cubicBezTo>
                    <a:cubicBezTo>
                      <a:pt x="36888" y="24305"/>
                      <a:pt x="37055" y="24397"/>
                      <a:pt x="37223" y="24486"/>
                    </a:cubicBezTo>
                    <a:cubicBezTo>
                      <a:pt x="36953" y="24624"/>
                      <a:pt x="36694" y="24769"/>
                      <a:pt x="36437" y="24913"/>
                    </a:cubicBezTo>
                    <a:cubicBezTo>
                      <a:pt x="33352" y="26669"/>
                      <a:pt x="30430" y="28816"/>
                      <a:pt x="27044" y="29884"/>
                    </a:cubicBezTo>
                    <a:cubicBezTo>
                      <a:pt x="23460" y="31016"/>
                      <a:pt x="19478" y="30901"/>
                      <a:pt x="16160" y="32666"/>
                    </a:cubicBezTo>
                    <a:cubicBezTo>
                      <a:pt x="14043" y="33794"/>
                      <a:pt x="12382" y="35596"/>
                      <a:pt x="10502" y="37085"/>
                    </a:cubicBezTo>
                    <a:cubicBezTo>
                      <a:pt x="7474" y="39489"/>
                      <a:pt x="3814" y="41070"/>
                      <a:pt x="1" y="41695"/>
                    </a:cubicBezTo>
                    <a:lnTo>
                      <a:pt x="1" y="48665"/>
                    </a:lnTo>
                    <a:lnTo>
                      <a:pt x="9778" y="48665"/>
                    </a:lnTo>
                    <a:cubicBezTo>
                      <a:pt x="11163" y="48014"/>
                      <a:pt x="12475" y="47208"/>
                      <a:pt x="13678" y="46265"/>
                    </a:cubicBezTo>
                    <a:cubicBezTo>
                      <a:pt x="16384" y="44135"/>
                      <a:pt x="18541" y="41330"/>
                      <a:pt x="21434" y="39459"/>
                    </a:cubicBezTo>
                    <a:cubicBezTo>
                      <a:pt x="26458" y="36214"/>
                      <a:pt x="33159" y="36129"/>
                      <a:pt x="37818" y="32377"/>
                    </a:cubicBezTo>
                    <a:cubicBezTo>
                      <a:pt x="39754" y="30822"/>
                      <a:pt x="41191" y="28737"/>
                      <a:pt x="42707" y="26745"/>
                    </a:cubicBezTo>
                    <a:cubicBezTo>
                      <a:pt x="44219" y="28737"/>
                      <a:pt x="45656" y="30822"/>
                      <a:pt x="47592" y="32377"/>
                    </a:cubicBezTo>
                    <a:cubicBezTo>
                      <a:pt x="52251" y="36129"/>
                      <a:pt x="58955" y="36214"/>
                      <a:pt x="63980" y="39459"/>
                    </a:cubicBezTo>
                    <a:cubicBezTo>
                      <a:pt x="66869" y="41330"/>
                      <a:pt x="69030" y="44135"/>
                      <a:pt x="71736" y="46265"/>
                    </a:cubicBezTo>
                    <a:cubicBezTo>
                      <a:pt x="72936" y="47208"/>
                      <a:pt x="74247" y="48014"/>
                      <a:pt x="75632" y="48665"/>
                    </a:cubicBezTo>
                    <a:lnTo>
                      <a:pt x="86518" y="48665"/>
                    </a:lnTo>
                    <a:lnTo>
                      <a:pt x="86518" y="41850"/>
                    </a:lnTo>
                    <a:cubicBezTo>
                      <a:pt x="82310" y="41369"/>
                      <a:pt x="78229" y="39722"/>
                      <a:pt x="74909" y="37085"/>
                    </a:cubicBezTo>
                    <a:cubicBezTo>
                      <a:pt x="73031" y="35596"/>
                      <a:pt x="71367" y="33794"/>
                      <a:pt x="69253" y="32666"/>
                    </a:cubicBezTo>
                    <a:cubicBezTo>
                      <a:pt x="65936" y="30901"/>
                      <a:pt x="61954" y="31016"/>
                      <a:pt x="58371" y="29884"/>
                    </a:cubicBezTo>
                    <a:cubicBezTo>
                      <a:pt x="54981" y="28816"/>
                      <a:pt x="52061" y="26669"/>
                      <a:pt x="48973" y="24913"/>
                    </a:cubicBezTo>
                    <a:cubicBezTo>
                      <a:pt x="48846" y="24837"/>
                      <a:pt x="48714" y="24766"/>
                      <a:pt x="48579" y="24693"/>
                    </a:cubicBezTo>
                    <a:cubicBezTo>
                      <a:pt x="48451" y="24620"/>
                      <a:pt x="48319" y="24552"/>
                      <a:pt x="48191" y="24486"/>
                    </a:cubicBezTo>
                    <a:cubicBezTo>
                      <a:pt x="48457" y="24344"/>
                      <a:pt x="48720" y="24200"/>
                      <a:pt x="48973" y="24055"/>
                    </a:cubicBezTo>
                    <a:cubicBezTo>
                      <a:pt x="52061" y="22296"/>
                      <a:pt x="54981" y="20149"/>
                      <a:pt x="58371" y="19081"/>
                    </a:cubicBezTo>
                    <a:cubicBezTo>
                      <a:pt x="61954" y="17949"/>
                      <a:pt x="65936" y="18065"/>
                      <a:pt x="69253" y="16299"/>
                    </a:cubicBezTo>
                    <a:cubicBezTo>
                      <a:pt x="71367" y="15171"/>
                      <a:pt x="73031" y="13369"/>
                      <a:pt x="74909" y="11880"/>
                    </a:cubicBezTo>
                    <a:cubicBezTo>
                      <a:pt x="78229" y="9246"/>
                      <a:pt x="82310" y="7600"/>
                      <a:pt x="86518" y="7119"/>
                    </a:cubicBezTo>
                    <a:lnTo>
                      <a:pt x="86518" y="0"/>
                    </a:lnTo>
                    <a:lnTo>
                      <a:pt x="76296" y="0"/>
                    </a:lnTo>
                    <a:cubicBezTo>
                      <a:pt x="74669" y="698"/>
                      <a:pt x="73130" y="1602"/>
                      <a:pt x="71736" y="2700"/>
                    </a:cubicBezTo>
                    <a:cubicBezTo>
                      <a:pt x="69030" y="4831"/>
                      <a:pt x="66869" y="7635"/>
                      <a:pt x="63980" y="9506"/>
                    </a:cubicBezTo>
                    <a:cubicBezTo>
                      <a:pt x="58955" y="12752"/>
                      <a:pt x="52251" y="12837"/>
                      <a:pt x="47592" y="16588"/>
                    </a:cubicBezTo>
                    <a:cubicBezTo>
                      <a:pt x="45656" y="18147"/>
                      <a:pt x="44219" y="20228"/>
                      <a:pt x="42707" y="22221"/>
                    </a:cubicBezTo>
                    <a:cubicBezTo>
                      <a:pt x="41191" y="20228"/>
                      <a:pt x="39754" y="18147"/>
                      <a:pt x="37818" y="16588"/>
                    </a:cubicBezTo>
                    <a:cubicBezTo>
                      <a:pt x="33159" y="12837"/>
                      <a:pt x="26458" y="12752"/>
                      <a:pt x="21434" y="9506"/>
                    </a:cubicBezTo>
                    <a:cubicBezTo>
                      <a:pt x="18541" y="7635"/>
                      <a:pt x="16384" y="4831"/>
                      <a:pt x="13678" y="2700"/>
                    </a:cubicBezTo>
                    <a:cubicBezTo>
                      <a:pt x="12284" y="1602"/>
                      <a:pt x="10745" y="698"/>
                      <a:pt x="9115" y="0"/>
                    </a:cubicBezTo>
                    <a:close/>
                  </a:path>
                </a:pathLst>
              </a:custGeom>
              <a:solidFill>
                <a:srgbClr val="9395EC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4" name="Google Shape;474;p14"/>
              <p:cNvSpPr/>
              <p:nvPr/>
            </p:nvSpPr>
            <p:spPr>
              <a:xfrm>
                <a:off x="4717905" y="4568868"/>
                <a:ext cx="507016" cy="533054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5" name="Google Shape;475;p14"/>
              <p:cNvSpPr/>
              <p:nvPr/>
            </p:nvSpPr>
            <p:spPr>
              <a:xfrm>
                <a:off x="2701848" y="4924657"/>
                <a:ext cx="193317" cy="172180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6" name="Google Shape;476;p14"/>
              <p:cNvSpPr/>
              <p:nvPr/>
            </p:nvSpPr>
            <p:spPr>
              <a:xfrm>
                <a:off x="164152" y="4618050"/>
                <a:ext cx="207125" cy="217762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7" name="Google Shape;477;p14"/>
              <p:cNvSpPr/>
              <p:nvPr/>
            </p:nvSpPr>
            <p:spPr>
              <a:xfrm>
                <a:off x="8840593" y="3872601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8" name="Google Shape;478;p14"/>
              <p:cNvSpPr/>
              <p:nvPr/>
            </p:nvSpPr>
            <p:spPr>
              <a:xfrm rot="6667046">
                <a:off x="5950773" y="106781"/>
                <a:ext cx="193315" cy="172179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9" name="Google Shape;479;p14"/>
              <p:cNvSpPr/>
              <p:nvPr/>
            </p:nvSpPr>
            <p:spPr>
              <a:xfrm>
                <a:off x="213222" y="1152476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80" name="Google Shape;480;p14"/>
              <p:cNvSpPr/>
              <p:nvPr/>
            </p:nvSpPr>
            <p:spPr>
              <a:xfrm>
                <a:off x="6162547" y="1060776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81" name="Google Shape;481;p14"/>
              <p:cNvSpPr/>
              <p:nvPr/>
            </p:nvSpPr>
            <p:spPr>
              <a:xfrm>
                <a:off x="8643000" y="429250"/>
                <a:ext cx="210007" cy="220792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82" name="Google Shape;482;p14"/>
              <p:cNvSpPr/>
              <p:nvPr/>
            </p:nvSpPr>
            <p:spPr>
              <a:xfrm rot="3145583">
                <a:off x="213231" y="161730"/>
                <a:ext cx="193303" cy="172168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83" name="Google Shape;483;p14"/>
              <p:cNvSpPr/>
              <p:nvPr/>
            </p:nvSpPr>
            <p:spPr>
              <a:xfrm>
                <a:off x="8891106" y="3673426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84" name="Google Shape;484;p14"/>
              <p:cNvSpPr/>
              <p:nvPr/>
            </p:nvSpPr>
            <p:spPr>
              <a:xfrm rot="2286328">
                <a:off x="232533" y="2471890"/>
                <a:ext cx="406435" cy="362029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85" name="Google Shape;485;p14"/>
              <p:cNvSpPr/>
              <p:nvPr/>
            </p:nvSpPr>
            <p:spPr>
              <a:xfrm>
                <a:off x="7480722" y="4956251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86" name="Google Shape;486;p14"/>
              <p:cNvSpPr/>
              <p:nvPr/>
            </p:nvSpPr>
            <p:spPr>
              <a:xfrm>
                <a:off x="8867576" y="1353100"/>
                <a:ext cx="156043" cy="164057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87" name="Google Shape;487;p14"/>
              <p:cNvSpPr/>
              <p:nvPr/>
            </p:nvSpPr>
            <p:spPr>
              <a:xfrm>
                <a:off x="3484347" y="64251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88" name="Google Shape;488;p14"/>
            <p:cNvSpPr/>
            <p:nvPr/>
          </p:nvSpPr>
          <p:spPr>
            <a:xfrm>
              <a:off x="5092546" y="758395"/>
              <a:ext cx="4044361" cy="1854558"/>
            </a:xfrm>
            <a:custGeom>
              <a:avLst/>
              <a:gdLst/>
              <a:ahLst/>
              <a:cxnLst/>
              <a:rect l="l" t="t" r="r" b="b"/>
              <a:pathLst>
                <a:path w="38327" h="17575" extrusionOk="0">
                  <a:moveTo>
                    <a:pt x="38327" y="1"/>
                  </a:moveTo>
                  <a:cubicBezTo>
                    <a:pt x="34119" y="482"/>
                    <a:pt x="30038" y="2128"/>
                    <a:pt x="26718" y="4762"/>
                  </a:cubicBezTo>
                  <a:cubicBezTo>
                    <a:pt x="24840" y="6251"/>
                    <a:pt x="23176" y="8053"/>
                    <a:pt x="21062" y="9181"/>
                  </a:cubicBezTo>
                  <a:cubicBezTo>
                    <a:pt x="17745" y="10947"/>
                    <a:pt x="13763" y="10831"/>
                    <a:pt x="10180" y="11963"/>
                  </a:cubicBezTo>
                  <a:cubicBezTo>
                    <a:pt x="6790" y="13031"/>
                    <a:pt x="3870" y="15178"/>
                    <a:pt x="782" y="16937"/>
                  </a:cubicBezTo>
                  <a:cubicBezTo>
                    <a:pt x="529" y="17082"/>
                    <a:pt x="266" y="17226"/>
                    <a:pt x="0" y="17368"/>
                  </a:cubicBezTo>
                  <a:cubicBezTo>
                    <a:pt x="128" y="17434"/>
                    <a:pt x="260" y="17502"/>
                    <a:pt x="388" y="17575"/>
                  </a:cubicBezTo>
                  <a:cubicBezTo>
                    <a:pt x="3799" y="17187"/>
                    <a:pt x="7229" y="16845"/>
                    <a:pt x="10657" y="16845"/>
                  </a:cubicBezTo>
                  <a:cubicBezTo>
                    <a:pt x="11842" y="16845"/>
                    <a:pt x="13027" y="16886"/>
                    <a:pt x="14210" y="16980"/>
                  </a:cubicBezTo>
                  <a:cubicBezTo>
                    <a:pt x="16104" y="17128"/>
                    <a:pt x="17988" y="17414"/>
                    <a:pt x="19889" y="17502"/>
                  </a:cubicBezTo>
                  <a:cubicBezTo>
                    <a:pt x="20347" y="17524"/>
                    <a:pt x="20805" y="17533"/>
                    <a:pt x="21264" y="17533"/>
                  </a:cubicBezTo>
                  <a:cubicBezTo>
                    <a:pt x="26420" y="17533"/>
                    <a:pt x="31635" y="16309"/>
                    <a:pt x="36729" y="16309"/>
                  </a:cubicBezTo>
                  <a:cubicBezTo>
                    <a:pt x="37263" y="16309"/>
                    <a:pt x="37796" y="16322"/>
                    <a:pt x="38327" y="16352"/>
                  </a:cubicBezTo>
                  <a:lnTo>
                    <a:pt x="383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14"/>
            <p:cNvSpPr/>
            <p:nvPr/>
          </p:nvSpPr>
          <p:spPr>
            <a:xfrm>
              <a:off x="5133383" y="2479266"/>
              <a:ext cx="4003524" cy="1944147"/>
            </a:xfrm>
            <a:custGeom>
              <a:avLst/>
              <a:gdLst/>
              <a:ahLst/>
              <a:cxnLst/>
              <a:rect l="l" t="t" r="r" b="b"/>
              <a:pathLst>
                <a:path w="37940" h="18424" extrusionOk="0">
                  <a:moveTo>
                    <a:pt x="36342" y="1"/>
                  </a:moveTo>
                  <a:cubicBezTo>
                    <a:pt x="31248" y="1"/>
                    <a:pt x="26033" y="1225"/>
                    <a:pt x="20877" y="1225"/>
                  </a:cubicBezTo>
                  <a:cubicBezTo>
                    <a:pt x="20418" y="1225"/>
                    <a:pt x="19960" y="1216"/>
                    <a:pt x="19502" y="1194"/>
                  </a:cubicBezTo>
                  <a:cubicBezTo>
                    <a:pt x="17601" y="1106"/>
                    <a:pt x="15717" y="820"/>
                    <a:pt x="13823" y="672"/>
                  </a:cubicBezTo>
                  <a:cubicBezTo>
                    <a:pt x="12640" y="578"/>
                    <a:pt x="11455" y="537"/>
                    <a:pt x="10270" y="537"/>
                  </a:cubicBezTo>
                  <a:cubicBezTo>
                    <a:pt x="6842" y="537"/>
                    <a:pt x="3412" y="879"/>
                    <a:pt x="1" y="1267"/>
                  </a:cubicBezTo>
                  <a:cubicBezTo>
                    <a:pt x="136" y="1340"/>
                    <a:pt x="268" y="1411"/>
                    <a:pt x="395" y="1487"/>
                  </a:cubicBezTo>
                  <a:cubicBezTo>
                    <a:pt x="3483" y="3243"/>
                    <a:pt x="6403" y="5390"/>
                    <a:pt x="9793" y="6458"/>
                  </a:cubicBezTo>
                  <a:cubicBezTo>
                    <a:pt x="13376" y="7590"/>
                    <a:pt x="17358" y="7475"/>
                    <a:pt x="20675" y="9240"/>
                  </a:cubicBezTo>
                  <a:cubicBezTo>
                    <a:pt x="22789" y="10368"/>
                    <a:pt x="24453" y="12170"/>
                    <a:pt x="26331" y="13659"/>
                  </a:cubicBezTo>
                  <a:cubicBezTo>
                    <a:pt x="29651" y="16296"/>
                    <a:pt x="33732" y="17943"/>
                    <a:pt x="37940" y="18424"/>
                  </a:cubicBezTo>
                  <a:lnTo>
                    <a:pt x="37940" y="44"/>
                  </a:lnTo>
                  <a:cubicBezTo>
                    <a:pt x="37409" y="14"/>
                    <a:pt x="36876" y="1"/>
                    <a:pt x="3634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90" name="Google Shape;490;p14"/>
          <p:cNvSpPr txBox="1">
            <a:spLocks noGrp="1"/>
          </p:cNvSpPr>
          <p:nvPr>
            <p:ph type="title"/>
          </p:nvPr>
        </p:nvSpPr>
        <p:spPr>
          <a:xfrm>
            <a:off x="3366967" y="3202933"/>
            <a:ext cx="7490000" cy="9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91" name="Google Shape;491;p14"/>
          <p:cNvSpPr txBox="1">
            <a:spLocks noGrp="1"/>
          </p:cNvSpPr>
          <p:nvPr>
            <p:ph type="title" idx="2" hasCustomPrompt="1"/>
          </p:nvPr>
        </p:nvSpPr>
        <p:spPr>
          <a:xfrm>
            <a:off x="9184967" y="1503633"/>
            <a:ext cx="1672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92" name="Google Shape;492;p14"/>
          <p:cNvSpPr txBox="1">
            <a:spLocks noGrp="1"/>
          </p:cNvSpPr>
          <p:nvPr>
            <p:ph type="subTitle" idx="1"/>
          </p:nvPr>
        </p:nvSpPr>
        <p:spPr>
          <a:xfrm>
            <a:off x="3641767" y="4651017"/>
            <a:ext cx="7215200" cy="6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4512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4" name="Google Shape;494;p15"/>
          <p:cNvGrpSpPr/>
          <p:nvPr/>
        </p:nvGrpSpPr>
        <p:grpSpPr>
          <a:xfrm>
            <a:off x="560200" y="4284"/>
            <a:ext cx="11071533" cy="6858000"/>
            <a:chOff x="420150" y="3213"/>
            <a:chExt cx="8303650" cy="5143500"/>
          </a:xfrm>
        </p:grpSpPr>
        <p:cxnSp>
          <p:nvCxnSpPr>
            <p:cNvPr id="495" name="Google Shape;495;p15"/>
            <p:cNvCxnSpPr/>
            <p:nvPr/>
          </p:nvCxnSpPr>
          <p:spPr>
            <a:xfrm>
              <a:off x="4201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6" name="Google Shape;496;p15"/>
            <p:cNvCxnSpPr/>
            <p:nvPr/>
          </p:nvCxnSpPr>
          <p:spPr>
            <a:xfrm>
              <a:off x="9086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7" name="Google Shape;497;p15"/>
            <p:cNvCxnSpPr/>
            <p:nvPr/>
          </p:nvCxnSpPr>
          <p:spPr>
            <a:xfrm>
              <a:off x="13970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8" name="Google Shape;498;p15"/>
            <p:cNvCxnSpPr/>
            <p:nvPr/>
          </p:nvCxnSpPr>
          <p:spPr>
            <a:xfrm>
              <a:off x="18855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9" name="Google Shape;499;p15"/>
            <p:cNvCxnSpPr/>
            <p:nvPr/>
          </p:nvCxnSpPr>
          <p:spPr>
            <a:xfrm>
              <a:off x="23739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0" name="Google Shape;500;p15"/>
            <p:cNvCxnSpPr/>
            <p:nvPr/>
          </p:nvCxnSpPr>
          <p:spPr>
            <a:xfrm>
              <a:off x="28624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1" name="Google Shape;501;p15"/>
            <p:cNvCxnSpPr/>
            <p:nvPr/>
          </p:nvCxnSpPr>
          <p:spPr>
            <a:xfrm>
              <a:off x="33508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2" name="Google Shape;502;p15"/>
            <p:cNvCxnSpPr/>
            <p:nvPr/>
          </p:nvCxnSpPr>
          <p:spPr>
            <a:xfrm>
              <a:off x="38393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3" name="Google Shape;503;p15"/>
            <p:cNvCxnSpPr/>
            <p:nvPr/>
          </p:nvCxnSpPr>
          <p:spPr>
            <a:xfrm>
              <a:off x="43277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4" name="Google Shape;504;p15"/>
            <p:cNvCxnSpPr/>
            <p:nvPr/>
          </p:nvCxnSpPr>
          <p:spPr>
            <a:xfrm>
              <a:off x="48162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5" name="Google Shape;505;p15"/>
            <p:cNvCxnSpPr/>
            <p:nvPr/>
          </p:nvCxnSpPr>
          <p:spPr>
            <a:xfrm>
              <a:off x="53046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6" name="Google Shape;506;p15"/>
            <p:cNvCxnSpPr/>
            <p:nvPr/>
          </p:nvCxnSpPr>
          <p:spPr>
            <a:xfrm>
              <a:off x="57931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7" name="Google Shape;507;p15"/>
            <p:cNvCxnSpPr/>
            <p:nvPr/>
          </p:nvCxnSpPr>
          <p:spPr>
            <a:xfrm>
              <a:off x="62815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8" name="Google Shape;508;p15"/>
            <p:cNvCxnSpPr/>
            <p:nvPr/>
          </p:nvCxnSpPr>
          <p:spPr>
            <a:xfrm>
              <a:off x="67700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9" name="Google Shape;509;p15"/>
            <p:cNvCxnSpPr/>
            <p:nvPr/>
          </p:nvCxnSpPr>
          <p:spPr>
            <a:xfrm>
              <a:off x="72584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0" name="Google Shape;510;p15"/>
            <p:cNvCxnSpPr/>
            <p:nvPr/>
          </p:nvCxnSpPr>
          <p:spPr>
            <a:xfrm>
              <a:off x="77469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1" name="Google Shape;511;p15"/>
            <p:cNvCxnSpPr/>
            <p:nvPr/>
          </p:nvCxnSpPr>
          <p:spPr>
            <a:xfrm>
              <a:off x="82353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2" name="Google Shape;512;p15"/>
            <p:cNvCxnSpPr/>
            <p:nvPr/>
          </p:nvCxnSpPr>
          <p:spPr>
            <a:xfrm>
              <a:off x="87238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513" name="Google Shape;513;p15"/>
          <p:cNvGrpSpPr/>
          <p:nvPr/>
        </p:nvGrpSpPr>
        <p:grpSpPr>
          <a:xfrm>
            <a:off x="9708" y="9708"/>
            <a:ext cx="12172835" cy="6847144"/>
            <a:chOff x="7281" y="7281"/>
            <a:chExt cx="9129626" cy="5135358"/>
          </a:xfrm>
        </p:grpSpPr>
        <p:grpSp>
          <p:nvGrpSpPr>
            <p:cNvPr id="514" name="Google Shape;514;p15"/>
            <p:cNvGrpSpPr/>
            <p:nvPr/>
          </p:nvGrpSpPr>
          <p:grpSpPr>
            <a:xfrm>
              <a:off x="7281" y="7281"/>
              <a:ext cx="9129596" cy="5135358"/>
              <a:chOff x="7281" y="7281"/>
              <a:chExt cx="9129596" cy="5135358"/>
            </a:xfrm>
          </p:grpSpPr>
          <p:sp>
            <p:nvSpPr>
              <p:cNvPr id="515" name="Google Shape;515;p15"/>
              <p:cNvSpPr/>
              <p:nvPr/>
            </p:nvSpPr>
            <p:spPr>
              <a:xfrm>
                <a:off x="7281" y="774434"/>
                <a:ext cx="3875103" cy="1865321"/>
              </a:xfrm>
              <a:custGeom>
                <a:avLst/>
                <a:gdLst/>
                <a:ahLst/>
                <a:cxnLst/>
                <a:rect l="l" t="t" r="r" b="b"/>
                <a:pathLst>
                  <a:path w="36723" h="17677" extrusionOk="0">
                    <a:moveTo>
                      <a:pt x="1" y="0"/>
                    </a:moveTo>
                    <a:lnTo>
                      <a:pt x="1" y="17502"/>
                    </a:lnTo>
                    <a:cubicBezTo>
                      <a:pt x="2799" y="17170"/>
                      <a:pt x="5620" y="17054"/>
                      <a:pt x="8453" y="17054"/>
                    </a:cubicBezTo>
                    <a:cubicBezTo>
                      <a:pt x="14554" y="17054"/>
                      <a:pt x="20711" y="17592"/>
                      <a:pt x="26816" y="17673"/>
                    </a:cubicBezTo>
                    <a:cubicBezTo>
                      <a:pt x="26972" y="17675"/>
                      <a:pt x="27127" y="17676"/>
                      <a:pt x="27281" y="17676"/>
                    </a:cubicBezTo>
                    <a:cubicBezTo>
                      <a:pt x="29108" y="17676"/>
                      <a:pt x="30859" y="17532"/>
                      <a:pt x="32666" y="17183"/>
                    </a:cubicBezTo>
                    <a:cubicBezTo>
                      <a:pt x="33964" y="16933"/>
                      <a:pt x="35355" y="16950"/>
                      <a:pt x="36723" y="16943"/>
                    </a:cubicBezTo>
                    <a:cubicBezTo>
                      <a:pt x="36627" y="16890"/>
                      <a:pt x="36533" y="16837"/>
                      <a:pt x="36437" y="16785"/>
                    </a:cubicBezTo>
                    <a:cubicBezTo>
                      <a:pt x="33352" y="15026"/>
                      <a:pt x="30430" y="12879"/>
                      <a:pt x="27044" y="11811"/>
                    </a:cubicBezTo>
                    <a:cubicBezTo>
                      <a:pt x="23460" y="10679"/>
                      <a:pt x="19478" y="10795"/>
                      <a:pt x="16160" y="9029"/>
                    </a:cubicBezTo>
                    <a:cubicBezTo>
                      <a:pt x="14043" y="7901"/>
                      <a:pt x="12382" y="6099"/>
                      <a:pt x="10502" y="4610"/>
                    </a:cubicBezTo>
                    <a:cubicBezTo>
                      <a:pt x="7474" y="2207"/>
                      <a:pt x="3814" y="625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16" name="Google Shape;516;p15"/>
              <p:cNvSpPr/>
              <p:nvPr/>
            </p:nvSpPr>
            <p:spPr>
              <a:xfrm>
                <a:off x="7281" y="2561152"/>
                <a:ext cx="3927864" cy="1845905"/>
              </a:xfrm>
              <a:custGeom>
                <a:avLst/>
                <a:gdLst/>
                <a:ahLst/>
                <a:cxnLst/>
                <a:rect l="l" t="t" r="r" b="b"/>
                <a:pathLst>
                  <a:path w="37223" h="17493" extrusionOk="0">
                    <a:moveTo>
                      <a:pt x="36723" y="11"/>
                    </a:moveTo>
                    <a:cubicBezTo>
                      <a:pt x="35355" y="18"/>
                      <a:pt x="33964" y="1"/>
                      <a:pt x="32666" y="251"/>
                    </a:cubicBezTo>
                    <a:cubicBezTo>
                      <a:pt x="30859" y="600"/>
                      <a:pt x="29108" y="744"/>
                      <a:pt x="27281" y="744"/>
                    </a:cubicBezTo>
                    <a:cubicBezTo>
                      <a:pt x="27127" y="744"/>
                      <a:pt x="26972" y="743"/>
                      <a:pt x="26816" y="741"/>
                    </a:cubicBezTo>
                    <a:cubicBezTo>
                      <a:pt x="20711" y="660"/>
                      <a:pt x="14554" y="122"/>
                      <a:pt x="8453" y="122"/>
                    </a:cubicBezTo>
                    <a:cubicBezTo>
                      <a:pt x="5620" y="122"/>
                      <a:pt x="2799" y="238"/>
                      <a:pt x="1" y="570"/>
                    </a:cubicBezTo>
                    <a:lnTo>
                      <a:pt x="1" y="17493"/>
                    </a:lnTo>
                    <a:cubicBezTo>
                      <a:pt x="3814" y="16868"/>
                      <a:pt x="7474" y="15287"/>
                      <a:pt x="10502" y="12883"/>
                    </a:cubicBezTo>
                    <a:cubicBezTo>
                      <a:pt x="12382" y="11394"/>
                      <a:pt x="14043" y="9592"/>
                      <a:pt x="16160" y="8464"/>
                    </a:cubicBezTo>
                    <a:cubicBezTo>
                      <a:pt x="19478" y="6699"/>
                      <a:pt x="23460" y="6814"/>
                      <a:pt x="27044" y="5682"/>
                    </a:cubicBezTo>
                    <a:cubicBezTo>
                      <a:pt x="30430" y="4614"/>
                      <a:pt x="33352" y="2467"/>
                      <a:pt x="36437" y="711"/>
                    </a:cubicBezTo>
                    <a:cubicBezTo>
                      <a:pt x="36694" y="567"/>
                      <a:pt x="36953" y="422"/>
                      <a:pt x="37223" y="284"/>
                    </a:cubicBezTo>
                    <a:cubicBezTo>
                      <a:pt x="37055" y="195"/>
                      <a:pt x="36888" y="103"/>
                      <a:pt x="36723" y="11"/>
                    </a:cubicBez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17" name="Google Shape;517;p15"/>
              <p:cNvSpPr/>
              <p:nvPr/>
            </p:nvSpPr>
            <p:spPr>
              <a:xfrm>
                <a:off x="7281" y="7281"/>
                <a:ext cx="9129596" cy="5135358"/>
              </a:xfrm>
              <a:custGeom>
                <a:avLst/>
                <a:gdLst/>
                <a:ahLst/>
                <a:cxnLst/>
                <a:rect l="l" t="t" r="r" b="b"/>
                <a:pathLst>
                  <a:path w="86518" h="48666" extrusionOk="0">
                    <a:moveTo>
                      <a:pt x="1" y="0"/>
                    </a:moveTo>
                    <a:lnTo>
                      <a:pt x="1" y="7270"/>
                    </a:lnTo>
                    <a:cubicBezTo>
                      <a:pt x="3814" y="7895"/>
                      <a:pt x="7474" y="9477"/>
                      <a:pt x="10502" y="11880"/>
                    </a:cubicBezTo>
                    <a:cubicBezTo>
                      <a:pt x="12382" y="13369"/>
                      <a:pt x="14043" y="15171"/>
                      <a:pt x="16160" y="16299"/>
                    </a:cubicBezTo>
                    <a:cubicBezTo>
                      <a:pt x="19478" y="18065"/>
                      <a:pt x="23460" y="17949"/>
                      <a:pt x="27044" y="19081"/>
                    </a:cubicBezTo>
                    <a:cubicBezTo>
                      <a:pt x="30430" y="20149"/>
                      <a:pt x="33352" y="22296"/>
                      <a:pt x="36437" y="24055"/>
                    </a:cubicBezTo>
                    <a:cubicBezTo>
                      <a:pt x="36533" y="24107"/>
                      <a:pt x="36627" y="24160"/>
                      <a:pt x="36723" y="24213"/>
                    </a:cubicBezTo>
                    <a:cubicBezTo>
                      <a:pt x="36888" y="24305"/>
                      <a:pt x="37055" y="24397"/>
                      <a:pt x="37223" y="24486"/>
                    </a:cubicBezTo>
                    <a:cubicBezTo>
                      <a:pt x="36953" y="24624"/>
                      <a:pt x="36694" y="24769"/>
                      <a:pt x="36437" y="24913"/>
                    </a:cubicBezTo>
                    <a:cubicBezTo>
                      <a:pt x="33352" y="26669"/>
                      <a:pt x="30430" y="28816"/>
                      <a:pt x="27044" y="29884"/>
                    </a:cubicBezTo>
                    <a:cubicBezTo>
                      <a:pt x="23460" y="31016"/>
                      <a:pt x="19478" y="30901"/>
                      <a:pt x="16160" y="32666"/>
                    </a:cubicBezTo>
                    <a:cubicBezTo>
                      <a:pt x="14043" y="33794"/>
                      <a:pt x="12382" y="35596"/>
                      <a:pt x="10502" y="37085"/>
                    </a:cubicBezTo>
                    <a:cubicBezTo>
                      <a:pt x="7474" y="39489"/>
                      <a:pt x="3814" y="41070"/>
                      <a:pt x="1" y="41695"/>
                    </a:cubicBezTo>
                    <a:lnTo>
                      <a:pt x="1" y="48665"/>
                    </a:lnTo>
                    <a:lnTo>
                      <a:pt x="9778" y="48665"/>
                    </a:lnTo>
                    <a:cubicBezTo>
                      <a:pt x="11163" y="48014"/>
                      <a:pt x="12475" y="47208"/>
                      <a:pt x="13678" y="46265"/>
                    </a:cubicBezTo>
                    <a:cubicBezTo>
                      <a:pt x="16384" y="44135"/>
                      <a:pt x="18541" y="41330"/>
                      <a:pt x="21434" y="39459"/>
                    </a:cubicBezTo>
                    <a:cubicBezTo>
                      <a:pt x="26458" y="36214"/>
                      <a:pt x="33159" y="36129"/>
                      <a:pt x="37818" y="32377"/>
                    </a:cubicBezTo>
                    <a:cubicBezTo>
                      <a:pt x="39754" y="30822"/>
                      <a:pt x="41191" y="28737"/>
                      <a:pt x="42707" y="26745"/>
                    </a:cubicBezTo>
                    <a:cubicBezTo>
                      <a:pt x="44219" y="28737"/>
                      <a:pt x="45656" y="30822"/>
                      <a:pt x="47592" y="32377"/>
                    </a:cubicBezTo>
                    <a:cubicBezTo>
                      <a:pt x="52251" y="36129"/>
                      <a:pt x="58955" y="36214"/>
                      <a:pt x="63980" y="39459"/>
                    </a:cubicBezTo>
                    <a:cubicBezTo>
                      <a:pt x="66869" y="41330"/>
                      <a:pt x="69030" y="44135"/>
                      <a:pt x="71736" y="46265"/>
                    </a:cubicBezTo>
                    <a:cubicBezTo>
                      <a:pt x="72936" y="47208"/>
                      <a:pt x="74247" y="48014"/>
                      <a:pt x="75632" y="48665"/>
                    </a:cubicBezTo>
                    <a:lnTo>
                      <a:pt x="86518" y="48665"/>
                    </a:lnTo>
                    <a:lnTo>
                      <a:pt x="86518" y="41850"/>
                    </a:lnTo>
                    <a:cubicBezTo>
                      <a:pt x="82310" y="41369"/>
                      <a:pt x="78229" y="39722"/>
                      <a:pt x="74909" y="37085"/>
                    </a:cubicBezTo>
                    <a:cubicBezTo>
                      <a:pt x="73031" y="35596"/>
                      <a:pt x="71367" y="33794"/>
                      <a:pt x="69253" y="32666"/>
                    </a:cubicBezTo>
                    <a:cubicBezTo>
                      <a:pt x="65936" y="30901"/>
                      <a:pt x="61954" y="31016"/>
                      <a:pt x="58371" y="29884"/>
                    </a:cubicBezTo>
                    <a:cubicBezTo>
                      <a:pt x="54981" y="28816"/>
                      <a:pt x="52061" y="26669"/>
                      <a:pt x="48973" y="24913"/>
                    </a:cubicBezTo>
                    <a:cubicBezTo>
                      <a:pt x="48846" y="24837"/>
                      <a:pt x="48714" y="24766"/>
                      <a:pt x="48579" y="24693"/>
                    </a:cubicBezTo>
                    <a:cubicBezTo>
                      <a:pt x="48451" y="24620"/>
                      <a:pt x="48319" y="24552"/>
                      <a:pt x="48191" y="24486"/>
                    </a:cubicBezTo>
                    <a:cubicBezTo>
                      <a:pt x="48457" y="24344"/>
                      <a:pt x="48720" y="24200"/>
                      <a:pt x="48973" y="24055"/>
                    </a:cubicBezTo>
                    <a:cubicBezTo>
                      <a:pt x="52061" y="22296"/>
                      <a:pt x="54981" y="20149"/>
                      <a:pt x="58371" y="19081"/>
                    </a:cubicBezTo>
                    <a:cubicBezTo>
                      <a:pt x="61954" y="17949"/>
                      <a:pt x="65936" y="18065"/>
                      <a:pt x="69253" y="16299"/>
                    </a:cubicBezTo>
                    <a:cubicBezTo>
                      <a:pt x="71367" y="15171"/>
                      <a:pt x="73031" y="13369"/>
                      <a:pt x="74909" y="11880"/>
                    </a:cubicBezTo>
                    <a:cubicBezTo>
                      <a:pt x="78229" y="9246"/>
                      <a:pt x="82310" y="7600"/>
                      <a:pt x="86518" y="7119"/>
                    </a:cubicBezTo>
                    <a:lnTo>
                      <a:pt x="86518" y="0"/>
                    </a:lnTo>
                    <a:lnTo>
                      <a:pt x="76296" y="0"/>
                    </a:lnTo>
                    <a:cubicBezTo>
                      <a:pt x="74669" y="698"/>
                      <a:pt x="73130" y="1602"/>
                      <a:pt x="71736" y="2700"/>
                    </a:cubicBezTo>
                    <a:cubicBezTo>
                      <a:pt x="69030" y="4831"/>
                      <a:pt x="66869" y="7635"/>
                      <a:pt x="63980" y="9506"/>
                    </a:cubicBezTo>
                    <a:cubicBezTo>
                      <a:pt x="58955" y="12752"/>
                      <a:pt x="52251" y="12837"/>
                      <a:pt x="47592" y="16588"/>
                    </a:cubicBezTo>
                    <a:cubicBezTo>
                      <a:pt x="45656" y="18147"/>
                      <a:pt x="44219" y="20228"/>
                      <a:pt x="42707" y="22221"/>
                    </a:cubicBezTo>
                    <a:cubicBezTo>
                      <a:pt x="41191" y="20228"/>
                      <a:pt x="39754" y="18147"/>
                      <a:pt x="37818" y="16588"/>
                    </a:cubicBezTo>
                    <a:cubicBezTo>
                      <a:pt x="33159" y="12837"/>
                      <a:pt x="26458" y="12752"/>
                      <a:pt x="21434" y="9506"/>
                    </a:cubicBezTo>
                    <a:cubicBezTo>
                      <a:pt x="18541" y="7635"/>
                      <a:pt x="16384" y="4831"/>
                      <a:pt x="13678" y="2700"/>
                    </a:cubicBezTo>
                    <a:cubicBezTo>
                      <a:pt x="12284" y="1602"/>
                      <a:pt x="10745" y="698"/>
                      <a:pt x="9115" y="0"/>
                    </a:cubicBezTo>
                    <a:close/>
                  </a:path>
                </a:pathLst>
              </a:custGeom>
              <a:solidFill>
                <a:srgbClr val="9395EC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18" name="Google Shape;518;p15"/>
              <p:cNvSpPr/>
              <p:nvPr/>
            </p:nvSpPr>
            <p:spPr>
              <a:xfrm>
                <a:off x="4717905" y="4568868"/>
                <a:ext cx="507016" cy="533054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19" name="Google Shape;519;p15"/>
              <p:cNvSpPr/>
              <p:nvPr/>
            </p:nvSpPr>
            <p:spPr>
              <a:xfrm>
                <a:off x="2701848" y="4924657"/>
                <a:ext cx="193317" cy="172180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20" name="Google Shape;520;p15"/>
              <p:cNvSpPr/>
              <p:nvPr/>
            </p:nvSpPr>
            <p:spPr>
              <a:xfrm>
                <a:off x="164152" y="4618050"/>
                <a:ext cx="207125" cy="217762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21" name="Google Shape;521;p15"/>
              <p:cNvSpPr/>
              <p:nvPr/>
            </p:nvSpPr>
            <p:spPr>
              <a:xfrm>
                <a:off x="8840593" y="3872601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22" name="Google Shape;522;p15"/>
              <p:cNvSpPr/>
              <p:nvPr/>
            </p:nvSpPr>
            <p:spPr>
              <a:xfrm rot="6667046">
                <a:off x="5950773" y="106781"/>
                <a:ext cx="193315" cy="172179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23" name="Google Shape;523;p15"/>
              <p:cNvSpPr/>
              <p:nvPr/>
            </p:nvSpPr>
            <p:spPr>
              <a:xfrm>
                <a:off x="213222" y="1152476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24" name="Google Shape;524;p15"/>
              <p:cNvSpPr/>
              <p:nvPr/>
            </p:nvSpPr>
            <p:spPr>
              <a:xfrm>
                <a:off x="6162547" y="1060776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25" name="Google Shape;525;p15"/>
              <p:cNvSpPr/>
              <p:nvPr/>
            </p:nvSpPr>
            <p:spPr>
              <a:xfrm>
                <a:off x="8643000" y="429250"/>
                <a:ext cx="210007" cy="220792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26" name="Google Shape;526;p15"/>
              <p:cNvSpPr/>
              <p:nvPr/>
            </p:nvSpPr>
            <p:spPr>
              <a:xfrm rot="3145583">
                <a:off x="213231" y="161730"/>
                <a:ext cx="193303" cy="172168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27" name="Google Shape;527;p15"/>
              <p:cNvSpPr/>
              <p:nvPr/>
            </p:nvSpPr>
            <p:spPr>
              <a:xfrm>
                <a:off x="8891106" y="3673426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28" name="Google Shape;528;p15"/>
              <p:cNvSpPr/>
              <p:nvPr/>
            </p:nvSpPr>
            <p:spPr>
              <a:xfrm rot="2286328">
                <a:off x="232533" y="2471890"/>
                <a:ext cx="406435" cy="362029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29" name="Google Shape;529;p15"/>
              <p:cNvSpPr/>
              <p:nvPr/>
            </p:nvSpPr>
            <p:spPr>
              <a:xfrm>
                <a:off x="7480722" y="4956251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30" name="Google Shape;530;p15"/>
              <p:cNvSpPr/>
              <p:nvPr/>
            </p:nvSpPr>
            <p:spPr>
              <a:xfrm>
                <a:off x="8867576" y="1353100"/>
                <a:ext cx="156043" cy="164057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31" name="Google Shape;531;p15"/>
              <p:cNvSpPr/>
              <p:nvPr/>
            </p:nvSpPr>
            <p:spPr>
              <a:xfrm>
                <a:off x="3484347" y="64251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532" name="Google Shape;532;p15"/>
            <p:cNvSpPr/>
            <p:nvPr/>
          </p:nvSpPr>
          <p:spPr>
            <a:xfrm>
              <a:off x="5092546" y="758395"/>
              <a:ext cx="4044361" cy="1854558"/>
            </a:xfrm>
            <a:custGeom>
              <a:avLst/>
              <a:gdLst/>
              <a:ahLst/>
              <a:cxnLst/>
              <a:rect l="l" t="t" r="r" b="b"/>
              <a:pathLst>
                <a:path w="38327" h="17575" extrusionOk="0">
                  <a:moveTo>
                    <a:pt x="38327" y="1"/>
                  </a:moveTo>
                  <a:cubicBezTo>
                    <a:pt x="34119" y="482"/>
                    <a:pt x="30038" y="2128"/>
                    <a:pt x="26718" y="4762"/>
                  </a:cubicBezTo>
                  <a:cubicBezTo>
                    <a:pt x="24840" y="6251"/>
                    <a:pt x="23176" y="8053"/>
                    <a:pt x="21062" y="9181"/>
                  </a:cubicBezTo>
                  <a:cubicBezTo>
                    <a:pt x="17745" y="10947"/>
                    <a:pt x="13763" y="10831"/>
                    <a:pt x="10180" y="11963"/>
                  </a:cubicBezTo>
                  <a:cubicBezTo>
                    <a:pt x="6790" y="13031"/>
                    <a:pt x="3870" y="15178"/>
                    <a:pt x="782" y="16937"/>
                  </a:cubicBezTo>
                  <a:cubicBezTo>
                    <a:pt x="529" y="17082"/>
                    <a:pt x="266" y="17226"/>
                    <a:pt x="0" y="17368"/>
                  </a:cubicBezTo>
                  <a:cubicBezTo>
                    <a:pt x="128" y="17434"/>
                    <a:pt x="260" y="17502"/>
                    <a:pt x="388" y="17575"/>
                  </a:cubicBezTo>
                  <a:cubicBezTo>
                    <a:pt x="3799" y="17187"/>
                    <a:pt x="7229" y="16845"/>
                    <a:pt x="10657" y="16845"/>
                  </a:cubicBezTo>
                  <a:cubicBezTo>
                    <a:pt x="11842" y="16845"/>
                    <a:pt x="13027" y="16886"/>
                    <a:pt x="14210" y="16980"/>
                  </a:cubicBezTo>
                  <a:cubicBezTo>
                    <a:pt x="16104" y="17128"/>
                    <a:pt x="17988" y="17414"/>
                    <a:pt x="19889" y="17502"/>
                  </a:cubicBezTo>
                  <a:cubicBezTo>
                    <a:pt x="20347" y="17524"/>
                    <a:pt x="20805" y="17533"/>
                    <a:pt x="21264" y="17533"/>
                  </a:cubicBezTo>
                  <a:cubicBezTo>
                    <a:pt x="26420" y="17533"/>
                    <a:pt x="31635" y="16309"/>
                    <a:pt x="36729" y="16309"/>
                  </a:cubicBezTo>
                  <a:cubicBezTo>
                    <a:pt x="37263" y="16309"/>
                    <a:pt x="37796" y="16322"/>
                    <a:pt x="38327" y="16352"/>
                  </a:cubicBezTo>
                  <a:lnTo>
                    <a:pt x="383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15"/>
            <p:cNvSpPr/>
            <p:nvPr/>
          </p:nvSpPr>
          <p:spPr>
            <a:xfrm>
              <a:off x="5133383" y="2479266"/>
              <a:ext cx="4003524" cy="1944147"/>
            </a:xfrm>
            <a:custGeom>
              <a:avLst/>
              <a:gdLst/>
              <a:ahLst/>
              <a:cxnLst/>
              <a:rect l="l" t="t" r="r" b="b"/>
              <a:pathLst>
                <a:path w="37940" h="18424" extrusionOk="0">
                  <a:moveTo>
                    <a:pt x="36342" y="1"/>
                  </a:moveTo>
                  <a:cubicBezTo>
                    <a:pt x="31248" y="1"/>
                    <a:pt x="26033" y="1225"/>
                    <a:pt x="20877" y="1225"/>
                  </a:cubicBezTo>
                  <a:cubicBezTo>
                    <a:pt x="20418" y="1225"/>
                    <a:pt x="19960" y="1216"/>
                    <a:pt x="19502" y="1194"/>
                  </a:cubicBezTo>
                  <a:cubicBezTo>
                    <a:pt x="17601" y="1106"/>
                    <a:pt x="15717" y="820"/>
                    <a:pt x="13823" y="672"/>
                  </a:cubicBezTo>
                  <a:cubicBezTo>
                    <a:pt x="12640" y="578"/>
                    <a:pt x="11455" y="537"/>
                    <a:pt x="10270" y="537"/>
                  </a:cubicBezTo>
                  <a:cubicBezTo>
                    <a:pt x="6842" y="537"/>
                    <a:pt x="3412" y="879"/>
                    <a:pt x="1" y="1267"/>
                  </a:cubicBezTo>
                  <a:cubicBezTo>
                    <a:pt x="136" y="1340"/>
                    <a:pt x="268" y="1411"/>
                    <a:pt x="395" y="1487"/>
                  </a:cubicBezTo>
                  <a:cubicBezTo>
                    <a:pt x="3483" y="3243"/>
                    <a:pt x="6403" y="5390"/>
                    <a:pt x="9793" y="6458"/>
                  </a:cubicBezTo>
                  <a:cubicBezTo>
                    <a:pt x="13376" y="7590"/>
                    <a:pt x="17358" y="7475"/>
                    <a:pt x="20675" y="9240"/>
                  </a:cubicBezTo>
                  <a:cubicBezTo>
                    <a:pt x="22789" y="10368"/>
                    <a:pt x="24453" y="12170"/>
                    <a:pt x="26331" y="13659"/>
                  </a:cubicBezTo>
                  <a:cubicBezTo>
                    <a:pt x="29651" y="16296"/>
                    <a:pt x="33732" y="17943"/>
                    <a:pt x="37940" y="18424"/>
                  </a:cubicBezTo>
                  <a:lnTo>
                    <a:pt x="37940" y="44"/>
                  </a:lnTo>
                  <a:cubicBezTo>
                    <a:pt x="37409" y="14"/>
                    <a:pt x="36876" y="1"/>
                    <a:pt x="3634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34" name="Google Shape;534;p15"/>
          <p:cNvSpPr txBox="1">
            <a:spLocks noGrp="1"/>
          </p:cNvSpPr>
          <p:nvPr>
            <p:ph type="title"/>
          </p:nvPr>
        </p:nvSpPr>
        <p:spPr>
          <a:xfrm>
            <a:off x="1282300" y="3202933"/>
            <a:ext cx="7490000" cy="9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35" name="Google Shape;535;p15"/>
          <p:cNvSpPr txBox="1">
            <a:spLocks noGrp="1"/>
          </p:cNvSpPr>
          <p:nvPr>
            <p:ph type="title" idx="2" hasCustomPrompt="1"/>
          </p:nvPr>
        </p:nvSpPr>
        <p:spPr>
          <a:xfrm>
            <a:off x="1282300" y="1503633"/>
            <a:ext cx="1848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36" name="Google Shape;536;p15"/>
          <p:cNvSpPr txBox="1">
            <a:spLocks noGrp="1"/>
          </p:cNvSpPr>
          <p:nvPr>
            <p:ph type="subTitle" idx="1"/>
          </p:nvPr>
        </p:nvSpPr>
        <p:spPr>
          <a:xfrm>
            <a:off x="1282300" y="4651017"/>
            <a:ext cx="7215200" cy="6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114419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8" name="Google Shape;538;p16"/>
          <p:cNvGrpSpPr/>
          <p:nvPr/>
        </p:nvGrpSpPr>
        <p:grpSpPr>
          <a:xfrm>
            <a:off x="560200" y="4284"/>
            <a:ext cx="11071533" cy="6858000"/>
            <a:chOff x="420150" y="3213"/>
            <a:chExt cx="8303650" cy="5143500"/>
          </a:xfrm>
        </p:grpSpPr>
        <p:cxnSp>
          <p:nvCxnSpPr>
            <p:cNvPr id="539" name="Google Shape;539;p16"/>
            <p:cNvCxnSpPr/>
            <p:nvPr/>
          </p:nvCxnSpPr>
          <p:spPr>
            <a:xfrm>
              <a:off x="4201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0" name="Google Shape;540;p16"/>
            <p:cNvCxnSpPr/>
            <p:nvPr/>
          </p:nvCxnSpPr>
          <p:spPr>
            <a:xfrm>
              <a:off x="9086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1" name="Google Shape;541;p16"/>
            <p:cNvCxnSpPr/>
            <p:nvPr/>
          </p:nvCxnSpPr>
          <p:spPr>
            <a:xfrm>
              <a:off x="13970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2" name="Google Shape;542;p16"/>
            <p:cNvCxnSpPr/>
            <p:nvPr/>
          </p:nvCxnSpPr>
          <p:spPr>
            <a:xfrm>
              <a:off x="18855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3" name="Google Shape;543;p16"/>
            <p:cNvCxnSpPr/>
            <p:nvPr/>
          </p:nvCxnSpPr>
          <p:spPr>
            <a:xfrm>
              <a:off x="23739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6"/>
            <p:cNvCxnSpPr/>
            <p:nvPr/>
          </p:nvCxnSpPr>
          <p:spPr>
            <a:xfrm>
              <a:off x="28624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6"/>
            <p:cNvCxnSpPr/>
            <p:nvPr/>
          </p:nvCxnSpPr>
          <p:spPr>
            <a:xfrm>
              <a:off x="33508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6"/>
            <p:cNvCxnSpPr/>
            <p:nvPr/>
          </p:nvCxnSpPr>
          <p:spPr>
            <a:xfrm>
              <a:off x="38393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6"/>
            <p:cNvCxnSpPr/>
            <p:nvPr/>
          </p:nvCxnSpPr>
          <p:spPr>
            <a:xfrm>
              <a:off x="43277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6"/>
            <p:cNvCxnSpPr/>
            <p:nvPr/>
          </p:nvCxnSpPr>
          <p:spPr>
            <a:xfrm>
              <a:off x="48162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6"/>
            <p:cNvCxnSpPr/>
            <p:nvPr/>
          </p:nvCxnSpPr>
          <p:spPr>
            <a:xfrm>
              <a:off x="53046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6"/>
            <p:cNvCxnSpPr/>
            <p:nvPr/>
          </p:nvCxnSpPr>
          <p:spPr>
            <a:xfrm>
              <a:off x="57931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6"/>
            <p:cNvCxnSpPr/>
            <p:nvPr/>
          </p:nvCxnSpPr>
          <p:spPr>
            <a:xfrm>
              <a:off x="62815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6"/>
            <p:cNvCxnSpPr/>
            <p:nvPr/>
          </p:nvCxnSpPr>
          <p:spPr>
            <a:xfrm>
              <a:off x="67700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6"/>
            <p:cNvCxnSpPr/>
            <p:nvPr/>
          </p:nvCxnSpPr>
          <p:spPr>
            <a:xfrm>
              <a:off x="72584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6"/>
            <p:cNvCxnSpPr/>
            <p:nvPr/>
          </p:nvCxnSpPr>
          <p:spPr>
            <a:xfrm>
              <a:off x="77469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6"/>
            <p:cNvCxnSpPr/>
            <p:nvPr/>
          </p:nvCxnSpPr>
          <p:spPr>
            <a:xfrm>
              <a:off x="82353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6"/>
            <p:cNvCxnSpPr/>
            <p:nvPr/>
          </p:nvCxnSpPr>
          <p:spPr>
            <a:xfrm>
              <a:off x="87238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557" name="Google Shape;557;p16"/>
          <p:cNvGrpSpPr/>
          <p:nvPr/>
        </p:nvGrpSpPr>
        <p:grpSpPr>
          <a:xfrm>
            <a:off x="9708" y="9708"/>
            <a:ext cx="12172835" cy="6847144"/>
            <a:chOff x="7281" y="7281"/>
            <a:chExt cx="9129626" cy="5135358"/>
          </a:xfrm>
        </p:grpSpPr>
        <p:grpSp>
          <p:nvGrpSpPr>
            <p:cNvPr id="558" name="Google Shape;558;p16"/>
            <p:cNvGrpSpPr/>
            <p:nvPr/>
          </p:nvGrpSpPr>
          <p:grpSpPr>
            <a:xfrm>
              <a:off x="7281" y="7281"/>
              <a:ext cx="9129596" cy="5135358"/>
              <a:chOff x="7281" y="7281"/>
              <a:chExt cx="9129596" cy="5135358"/>
            </a:xfrm>
          </p:grpSpPr>
          <p:sp>
            <p:nvSpPr>
              <p:cNvPr id="559" name="Google Shape;559;p16"/>
              <p:cNvSpPr/>
              <p:nvPr/>
            </p:nvSpPr>
            <p:spPr>
              <a:xfrm>
                <a:off x="7281" y="774434"/>
                <a:ext cx="3875103" cy="1865321"/>
              </a:xfrm>
              <a:custGeom>
                <a:avLst/>
                <a:gdLst/>
                <a:ahLst/>
                <a:cxnLst/>
                <a:rect l="l" t="t" r="r" b="b"/>
                <a:pathLst>
                  <a:path w="36723" h="17677" extrusionOk="0">
                    <a:moveTo>
                      <a:pt x="1" y="0"/>
                    </a:moveTo>
                    <a:lnTo>
                      <a:pt x="1" y="17502"/>
                    </a:lnTo>
                    <a:cubicBezTo>
                      <a:pt x="2799" y="17170"/>
                      <a:pt x="5620" y="17054"/>
                      <a:pt x="8453" y="17054"/>
                    </a:cubicBezTo>
                    <a:cubicBezTo>
                      <a:pt x="14554" y="17054"/>
                      <a:pt x="20711" y="17592"/>
                      <a:pt x="26816" y="17673"/>
                    </a:cubicBezTo>
                    <a:cubicBezTo>
                      <a:pt x="26972" y="17675"/>
                      <a:pt x="27127" y="17676"/>
                      <a:pt x="27281" y="17676"/>
                    </a:cubicBezTo>
                    <a:cubicBezTo>
                      <a:pt x="29108" y="17676"/>
                      <a:pt x="30859" y="17532"/>
                      <a:pt x="32666" y="17183"/>
                    </a:cubicBezTo>
                    <a:cubicBezTo>
                      <a:pt x="33964" y="16933"/>
                      <a:pt x="35355" y="16950"/>
                      <a:pt x="36723" y="16943"/>
                    </a:cubicBezTo>
                    <a:cubicBezTo>
                      <a:pt x="36627" y="16890"/>
                      <a:pt x="36533" y="16837"/>
                      <a:pt x="36437" y="16785"/>
                    </a:cubicBezTo>
                    <a:cubicBezTo>
                      <a:pt x="33352" y="15026"/>
                      <a:pt x="30430" y="12879"/>
                      <a:pt x="27044" y="11811"/>
                    </a:cubicBezTo>
                    <a:cubicBezTo>
                      <a:pt x="23460" y="10679"/>
                      <a:pt x="19478" y="10795"/>
                      <a:pt x="16160" y="9029"/>
                    </a:cubicBezTo>
                    <a:cubicBezTo>
                      <a:pt x="14043" y="7901"/>
                      <a:pt x="12382" y="6099"/>
                      <a:pt x="10502" y="4610"/>
                    </a:cubicBezTo>
                    <a:cubicBezTo>
                      <a:pt x="7474" y="2207"/>
                      <a:pt x="3814" y="625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60" name="Google Shape;560;p16"/>
              <p:cNvSpPr/>
              <p:nvPr/>
            </p:nvSpPr>
            <p:spPr>
              <a:xfrm>
                <a:off x="7281" y="2561152"/>
                <a:ext cx="3927864" cy="1845905"/>
              </a:xfrm>
              <a:custGeom>
                <a:avLst/>
                <a:gdLst/>
                <a:ahLst/>
                <a:cxnLst/>
                <a:rect l="l" t="t" r="r" b="b"/>
                <a:pathLst>
                  <a:path w="37223" h="17493" extrusionOk="0">
                    <a:moveTo>
                      <a:pt x="36723" y="11"/>
                    </a:moveTo>
                    <a:cubicBezTo>
                      <a:pt x="35355" y="18"/>
                      <a:pt x="33964" y="1"/>
                      <a:pt x="32666" y="251"/>
                    </a:cubicBezTo>
                    <a:cubicBezTo>
                      <a:pt x="30859" y="600"/>
                      <a:pt x="29108" y="744"/>
                      <a:pt x="27281" y="744"/>
                    </a:cubicBezTo>
                    <a:cubicBezTo>
                      <a:pt x="27127" y="744"/>
                      <a:pt x="26972" y="743"/>
                      <a:pt x="26816" y="741"/>
                    </a:cubicBezTo>
                    <a:cubicBezTo>
                      <a:pt x="20711" y="660"/>
                      <a:pt x="14554" y="122"/>
                      <a:pt x="8453" y="122"/>
                    </a:cubicBezTo>
                    <a:cubicBezTo>
                      <a:pt x="5620" y="122"/>
                      <a:pt x="2799" y="238"/>
                      <a:pt x="1" y="570"/>
                    </a:cubicBezTo>
                    <a:lnTo>
                      <a:pt x="1" y="17493"/>
                    </a:lnTo>
                    <a:cubicBezTo>
                      <a:pt x="3814" y="16868"/>
                      <a:pt x="7474" y="15287"/>
                      <a:pt x="10502" y="12883"/>
                    </a:cubicBezTo>
                    <a:cubicBezTo>
                      <a:pt x="12382" y="11394"/>
                      <a:pt x="14043" y="9592"/>
                      <a:pt x="16160" y="8464"/>
                    </a:cubicBezTo>
                    <a:cubicBezTo>
                      <a:pt x="19478" y="6699"/>
                      <a:pt x="23460" y="6814"/>
                      <a:pt x="27044" y="5682"/>
                    </a:cubicBezTo>
                    <a:cubicBezTo>
                      <a:pt x="30430" y="4614"/>
                      <a:pt x="33352" y="2467"/>
                      <a:pt x="36437" y="711"/>
                    </a:cubicBezTo>
                    <a:cubicBezTo>
                      <a:pt x="36694" y="567"/>
                      <a:pt x="36953" y="422"/>
                      <a:pt x="37223" y="284"/>
                    </a:cubicBezTo>
                    <a:cubicBezTo>
                      <a:pt x="37055" y="195"/>
                      <a:pt x="36888" y="103"/>
                      <a:pt x="36723" y="11"/>
                    </a:cubicBez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61" name="Google Shape;561;p16"/>
              <p:cNvSpPr/>
              <p:nvPr/>
            </p:nvSpPr>
            <p:spPr>
              <a:xfrm>
                <a:off x="7281" y="7281"/>
                <a:ext cx="9129596" cy="5135358"/>
              </a:xfrm>
              <a:custGeom>
                <a:avLst/>
                <a:gdLst/>
                <a:ahLst/>
                <a:cxnLst/>
                <a:rect l="l" t="t" r="r" b="b"/>
                <a:pathLst>
                  <a:path w="86518" h="48666" extrusionOk="0">
                    <a:moveTo>
                      <a:pt x="1" y="0"/>
                    </a:moveTo>
                    <a:lnTo>
                      <a:pt x="1" y="7270"/>
                    </a:lnTo>
                    <a:cubicBezTo>
                      <a:pt x="3814" y="7895"/>
                      <a:pt x="7474" y="9477"/>
                      <a:pt x="10502" y="11880"/>
                    </a:cubicBezTo>
                    <a:cubicBezTo>
                      <a:pt x="12382" y="13369"/>
                      <a:pt x="14043" y="15171"/>
                      <a:pt x="16160" y="16299"/>
                    </a:cubicBezTo>
                    <a:cubicBezTo>
                      <a:pt x="19478" y="18065"/>
                      <a:pt x="23460" y="17949"/>
                      <a:pt x="27044" y="19081"/>
                    </a:cubicBezTo>
                    <a:cubicBezTo>
                      <a:pt x="30430" y="20149"/>
                      <a:pt x="33352" y="22296"/>
                      <a:pt x="36437" y="24055"/>
                    </a:cubicBezTo>
                    <a:cubicBezTo>
                      <a:pt x="36533" y="24107"/>
                      <a:pt x="36627" y="24160"/>
                      <a:pt x="36723" y="24213"/>
                    </a:cubicBezTo>
                    <a:cubicBezTo>
                      <a:pt x="36888" y="24305"/>
                      <a:pt x="37055" y="24397"/>
                      <a:pt x="37223" y="24486"/>
                    </a:cubicBezTo>
                    <a:cubicBezTo>
                      <a:pt x="36953" y="24624"/>
                      <a:pt x="36694" y="24769"/>
                      <a:pt x="36437" y="24913"/>
                    </a:cubicBezTo>
                    <a:cubicBezTo>
                      <a:pt x="33352" y="26669"/>
                      <a:pt x="30430" y="28816"/>
                      <a:pt x="27044" y="29884"/>
                    </a:cubicBezTo>
                    <a:cubicBezTo>
                      <a:pt x="23460" y="31016"/>
                      <a:pt x="19478" y="30901"/>
                      <a:pt x="16160" y="32666"/>
                    </a:cubicBezTo>
                    <a:cubicBezTo>
                      <a:pt x="14043" y="33794"/>
                      <a:pt x="12382" y="35596"/>
                      <a:pt x="10502" y="37085"/>
                    </a:cubicBezTo>
                    <a:cubicBezTo>
                      <a:pt x="7474" y="39489"/>
                      <a:pt x="3814" y="41070"/>
                      <a:pt x="1" y="41695"/>
                    </a:cubicBezTo>
                    <a:lnTo>
                      <a:pt x="1" y="48665"/>
                    </a:lnTo>
                    <a:lnTo>
                      <a:pt x="9778" y="48665"/>
                    </a:lnTo>
                    <a:cubicBezTo>
                      <a:pt x="11163" y="48014"/>
                      <a:pt x="12475" y="47208"/>
                      <a:pt x="13678" y="46265"/>
                    </a:cubicBezTo>
                    <a:cubicBezTo>
                      <a:pt x="16384" y="44135"/>
                      <a:pt x="18541" y="41330"/>
                      <a:pt x="21434" y="39459"/>
                    </a:cubicBezTo>
                    <a:cubicBezTo>
                      <a:pt x="26458" y="36214"/>
                      <a:pt x="33159" y="36129"/>
                      <a:pt x="37818" y="32377"/>
                    </a:cubicBezTo>
                    <a:cubicBezTo>
                      <a:pt x="39754" y="30822"/>
                      <a:pt x="41191" y="28737"/>
                      <a:pt x="42707" y="26745"/>
                    </a:cubicBezTo>
                    <a:cubicBezTo>
                      <a:pt x="44219" y="28737"/>
                      <a:pt x="45656" y="30822"/>
                      <a:pt x="47592" y="32377"/>
                    </a:cubicBezTo>
                    <a:cubicBezTo>
                      <a:pt x="52251" y="36129"/>
                      <a:pt x="58955" y="36214"/>
                      <a:pt x="63980" y="39459"/>
                    </a:cubicBezTo>
                    <a:cubicBezTo>
                      <a:pt x="66869" y="41330"/>
                      <a:pt x="69030" y="44135"/>
                      <a:pt x="71736" y="46265"/>
                    </a:cubicBezTo>
                    <a:cubicBezTo>
                      <a:pt x="72936" y="47208"/>
                      <a:pt x="74247" y="48014"/>
                      <a:pt x="75632" y="48665"/>
                    </a:cubicBezTo>
                    <a:lnTo>
                      <a:pt x="86518" y="48665"/>
                    </a:lnTo>
                    <a:lnTo>
                      <a:pt x="86518" y="41850"/>
                    </a:lnTo>
                    <a:cubicBezTo>
                      <a:pt x="82310" y="41369"/>
                      <a:pt x="78229" y="39722"/>
                      <a:pt x="74909" y="37085"/>
                    </a:cubicBezTo>
                    <a:cubicBezTo>
                      <a:pt x="73031" y="35596"/>
                      <a:pt x="71367" y="33794"/>
                      <a:pt x="69253" y="32666"/>
                    </a:cubicBezTo>
                    <a:cubicBezTo>
                      <a:pt x="65936" y="30901"/>
                      <a:pt x="61954" y="31016"/>
                      <a:pt x="58371" y="29884"/>
                    </a:cubicBezTo>
                    <a:cubicBezTo>
                      <a:pt x="54981" y="28816"/>
                      <a:pt x="52061" y="26669"/>
                      <a:pt x="48973" y="24913"/>
                    </a:cubicBezTo>
                    <a:cubicBezTo>
                      <a:pt x="48846" y="24837"/>
                      <a:pt x="48714" y="24766"/>
                      <a:pt x="48579" y="24693"/>
                    </a:cubicBezTo>
                    <a:cubicBezTo>
                      <a:pt x="48451" y="24620"/>
                      <a:pt x="48319" y="24552"/>
                      <a:pt x="48191" y="24486"/>
                    </a:cubicBezTo>
                    <a:cubicBezTo>
                      <a:pt x="48457" y="24344"/>
                      <a:pt x="48720" y="24200"/>
                      <a:pt x="48973" y="24055"/>
                    </a:cubicBezTo>
                    <a:cubicBezTo>
                      <a:pt x="52061" y="22296"/>
                      <a:pt x="54981" y="20149"/>
                      <a:pt x="58371" y="19081"/>
                    </a:cubicBezTo>
                    <a:cubicBezTo>
                      <a:pt x="61954" y="17949"/>
                      <a:pt x="65936" y="18065"/>
                      <a:pt x="69253" y="16299"/>
                    </a:cubicBezTo>
                    <a:cubicBezTo>
                      <a:pt x="71367" y="15171"/>
                      <a:pt x="73031" y="13369"/>
                      <a:pt x="74909" y="11880"/>
                    </a:cubicBezTo>
                    <a:cubicBezTo>
                      <a:pt x="78229" y="9246"/>
                      <a:pt x="82310" y="7600"/>
                      <a:pt x="86518" y="7119"/>
                    </a:cubicBezTo>
                    <a:lnTo>
                      <a:pt x="86518" y="0"/>
                    </a:lnTo>
                    <a:lnTo>
                      <a:pt x="76296" y="0"/>
                    </a:lnTo>
                    <a:cubicBezTo>
                      <a:pt x="74669" y="698"/>
                      <a:pt x="73130" y="1602"/>
                      <a:pt x="71736" y="2700"/>
                    </a:cubicBezTo>
                    <a:cubicBezTo>
                      <a:pt x="69030" y="4831"/>
                      <a:pt x="66869" y="7635"/>
                      <a:pt x="63980" y="9506"/>
                    </a:cubicBezTo>
                    <a:cubicBezTo>
                      <a:pt x="58955" y="12752"/>
                      <a:pt x="52251" y="12837"/>
                      <a:pt x="47592" y="16588"/>
                    </a:cubicBezTo>
                    <a:cubicBezTo>
                      <a:pt x="45656" y="18147"/>
                      <a:pt x="44219" y="20228"/>
                      <a:pt x="42707" y="22221"/>
                    </a:cubicBezTo>
                    <a:cubicBezTo>
                      <a:pt x="41191" y="20228"/>
                      <a:pt x="39754" y="18147"/>
                      <a:pt x="37818" y="16588"/>
                    </a:cubicBezTo>
                    <a:cubicBezTo>
                      <a:pt x="33159" y="12837"/>
                      <a:pt x="26458" y="12752"/>
                      <a:pt x="21434" y="9506"/>
                    </a:cubicBezTo>
                    <a:cubicBezTo>
                      <a:pt x="18541" y="7635"/>
                      <a:pt x="16384" y="4831"/>
                      <a:pt x="13678" y="2700"/>
                    </a:cubicBezTo>
                    <a:cubicBezTo>
                      <a:pt x="12284" y="1602"/>
                      <a:pt x="10745" y="698"/>
                      <a:pt x="9115" y="0"/>
                    </a:cubicBezTo>
                    <a:close/>
                  </a:path>
                </a:pathLst>
              </a:custGeom>
              <a:solidFill>
                <a:srgbClr val="9395EC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62" name="Google Shape;562;p16"/>
              <p:cNvSpPr/>
              <p:nvPr/>
            </p:nvSpPr>
            <p:spPr>
              <a:xfrm>
                <a:off x="4717905" y="4568868"/>
                <a:ext cx="507016" cy="533054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63" name="Google Shape;563;p16"/>
              <p:cNvSpPr/>
              <p:nvPr/>
            </p:nvSpPr>
            <p:spPr>
              <a:xfrm>
                <a:off x="2701848" y="4924657"/>
                <a:ext cx="193317" cy="172180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64" name="Google Shape;564;p16"/>
              <p:cNvSpPr/>
              <p:nvPr/>
            </p:nvSpPr>
            <p:spPr>
              <a:xfrm>
                <a:off x="164152" y="4618050"/>
                <a:ext cx="207125" cy="217762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65" name="Google Shape;565;p16"/>
              <p:cNvSpPr/>
              <p:nvPr/>
            </p:nvSpPr>
            <p:spPr>
              <a:xfrm>
                <a:off x="8840593" y="3872601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66" name="Google Shape;566;p16"/>
              <p:cNvSpPr/>
              <p:nvPr/>
            </p:nvSpPr>
            <p:spPr>
              <a:xfrm rot="6667046">
                <a:off x="5950773" y="106781"/>
                <a:ext cx="193315" cy="172179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67" name="Google Shape;567;p16"/>
              <p:cNvSpPr/>
              <p:nvPr/>
            </p:nvSpPr>
            <p:spPr>
              <a:xfrm>
                <a:off x="213222" y="1152476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68" name="Google Shape;568;p16"/>
              <p:cNvSpPr/>
              <p:nvPr/>
            </p:nvSpPr>
            <p:spPr>
              <a:xfrm>
                <a:off x="6162547" y="1060776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69" name="Google Shape;569;p16"/>
              <p:cNvSpPr/>
              <p:nvPr/>
            </p:nvSpPr>
            <p:spPr>
              <a:xfrm>
                <a:off x="8643000" y="429250"/>
                <a:ext cx="210007" cy="220792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70" name="Google Shape;570;p16"/>
              <p:cNvSpPr/>
              <p:nvPr/>
            </p:nvSpPr>
            <p:spPr>
              <a:xfrm rot="3145583">
                <a:off x="213231" y="161730"/>
                <a:ext cx="193303" cy="172168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71" name="Google Shape;571;p16"/>
              <p:cNvSpPr/>
              <p:nvPr/>
            </p:nvSpPr>
            <p:spPr>
              <a:xfrm>
                <a:off x="8891106" y="3673426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72" name="Google Shape;572;p16"/>
              <p:cNvSpPr/>
              <p:nvPr/>
            </p:nvSpPr>
            <p:spPr>
              <a:xfrm rot="2286328">
                <a:off x="232533" y="2471890"/>
                <a:ext cx="406435" cy="362029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73" name="Google Shape;573;p16"/>
              <p:cNvSpPr/>
              <p:nvPr/>
            </p:nvSpPr>
            <p:spPr>
              <a:xfrm>
                <a:off x="7480722" y="4956251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74" name="Google Shape;574;p16"/>
              <p:cNvSpPr/>
              <p:nvPr/>
            </p:nvSpPr>
            <p:spPr>
              <a:xfrm>
                <a:off x="8867576" y="1353100"/>
                <a:ext cx="156043" cy="164057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75" name="Google Shape;575;p16"/>
              <p:cNvSpPr/>
              <p:nvPr/>
            </p:nvSpPr>
            <p:spPr>
              <a:xfrm>
                <a:off x="3484347" y="64251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576" name="Google Shape;576;p16"/>
            <p:cNvSpPr/>
            <p:nvPr/>
          </p:nvSpPr>
          <p:spPr>
            <a:xfrm>
              <a:off x="5092546" y="758395"/>
              <a:ext cx="4044361" cy="1854558"/>
            </a:xfrm>
            <a:custGeom>
              <a:avLst/>
              <a:gdLst/>
              <a:ahLst/>
              <a:cxnLst/>
              <a:rect l="l" t="t" r="r" b="b"/>
              <a:pathLst>
                <a:path w="38327" h="17575" extrusionOk="0">
                  <a:moveTo>
                    <a:pt x="38327" y="1"/>
                  </a:moveTo>
                  <a:cubicBezTo>
                    <a:pt x="34119" y="482"/>
                    <a:pt x="30038" y="2128"/>
                    <a:pt x="26718" y="4762"/>
                  </a:cubicBezTo>
                  <a:cubicBezTo>
                    <a:pt x="24840" y="6251"/>
                    <a:pt x="23176" y="8053"/>
                    <a:pt x="21062" y="9181"/>
                  </a:cubicBezTo>
                  <a:cubicBezTo>
                    <a:pt x="17745" y="10947"/>
                    <a:pt x="13763" y="10831"/>
                    <a:pt x="10180" y="11963"/>
                  </a:cubicBezTo>
                  <a:cubicBezTo>
                    <a:pt x="6790" y="13031"/>
                    <a:pt x="3870" y="15178"/>
                    <a:pt x="782" y="16937"/>
                  </a:cubicBezTo>
                  <a:cubicBezTo>
                    <a:pt x="529" y="17082"/>
                    <a:pt x="266" y="17226"/>
                    <a:pt x="0" y="17368"/>
                  </a:cubicBezTo>
                  <a:cubicBezTo>
                    <a:pt x="128" y="17434"/>
                    <a:pt x="260" y="17502"/>
                    <a:pt x="388" y="17575"/>
                  </a:cubicBezTo>
                  <a:cubicBezTo>
                    <a:pt x="3799" y="17187"/>
                    <a:pt x="7229" y="16845"/>
                    <a:pt x="10657" y="16845"/>
                  </a:cubicBezTo>
                  <a:cubicBezTo>
                    <a:pt x="11842" y="16845"/>
                    <a:pt x="13027" y="16886"/>
                    <a:pt x="14210" y="16980"/>
                  </a:cubicBezTo>
                  <a:cubicBezTo>
                    <a:pt x="16104" y="17128"/>
                    <a:pt x="17988" y="17414"/>
                    <a:pt x="19889" y="17502"/>
                  </a:cubicBezTo>
                  <a:cubicBezTo>
                    <a:pt x="20347" y="17524"/>
                    <a:pt x="20805" y="17533"/>
                    <a:pt x="21264" y="17533"/>
                  </a:cubicBezTo>
                  <a:cubicBezTo>
                    <a:pt x="26420" y="17533"/>
                    <a:pt x="31635" y="16309"/>
                    <a:pt x="36729" y="16309"/>
                  </a:cubicBezTo>
                  <a:cubicBezTo>
                    <a:pt x="37263" y="16309"/>
                    <a:pt x="37796" y="16322"/>
                    <a:pt x="38327" y="16352"/>
                  </a:cubicBezTo>
                  <a:lnTo>
                    <a:pt x="383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16"/>
            <p:cNvSpPr/>
            <p:nvPr/>
          </p:nvSpPr>
          <p:spPr>
            <a:xfrm>
              <a:off x="5133383" y="2479266"/>
              <a:ext cx="4003524" cy="1944147"/>
            </a:xfrm>
            <a:custGeom>
              <a:avLst/>
              <a:gdLst/>
              <a:ahLst/>
              <a:cxnLst/>
              <a:rect l="l" t="t" r="r" b="b"/>
              <a:pathLst>
                <a:path w="37940" h="18424" extrusionOk="0">
                  <a:moveTo>
                    <a:pt x="36342" y="1"/>
                  </a:moveTo>
                  <a:cubicBezTo>
                    <a:pt x="31248" y="1"/>
                    <a:pt x="26033" y="1225"/>
                    <a:pt x="20877" y="1225"/>
                  </a:cubicBezTo>
                  <a:cubicBezTo>
                    <a:pt x="20418" y="1225"/>
                    <a:pt x="19960" y="1216"/>
                    <a:pt x="19502" y="1194"/>
                  </a:cubicBezTo>
                  <a:cubicBezTo>
                    <a:pt x="17601" y="1106"/>
                    <a:pt x="15717" y="820"/>
                    <a:pt x="13823" y="672"/>
                  </a:cubicBezTo>
                  <a:cubicBezTo>
                    <a:pt x="12640" y="578"/>
                    <a:pt x="11455" y="537"/>
                    <a:pt x="10270" y="537"/>
                  </a:cubicBezTo>
                  <a:cubicBezTo>
                    <a:pt x="6842" y="537"/>
                    <a:pt x="3412" y="879"/>
                    <a:pt x="1" y="1267"/>
                  </a:cubicBezTo>
                  <a:cubicBezTo>
                    <a:pt x="136" y="1340"/>
                    <a:pt x="268" y="1411"/>
                    <a:pt x="395" y="1487"/>
                  </a:cubicBezTo>
                  <a:cubicBezTo>
                    <a:pt x="3483" y="3243"/>
                    <a:pt x="6403" y="5390"/>
                    <a:pt x="9793" y="6458"/>
                  </a:cubicBezTo>
                  <a:cubicBezTo>
                    <a:pt x="13376" y="7590"/>
                    <a:pt x="17358" y="7475"/>
                    <a:pt x="20675" y="9240"/>
                  </a:cubicBezTo>
                  <a:cubicBezTo>
                    <a:pt x="22789" y="10368"/>
                    <a:pt x="24453" y="12170"/>
                    <a:pt x="26331" y="13659"/>
                  </a:cubicBezTo>
                  <a:cubicBezTo>
                    <a:pt x="29651" y="16296"/>
                    <a:pt x="33732" y="17943"/>
                    <a:pt x="37940" y="18424"/>
                  </a:cubicBezTo>
                  <a:lnTo>
                    <a:pt x="37940" y="44"/>
                  </a:lnTo>
                  <a:cubicBezTo>
                    <a:pt x="37409" y="14"/>
                    <a:pt x="36876" y="1"/>
                    <a:pt x="3634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78" name="Google Shape;578;p16"/>
          <p:cNvSpPr txBox="1">
            <a:spLocks noGrp="1"/>
          </p:cNvSpPr>
          <p:nvPr>
            <p:ph type="title"/>
          </p:nvPr>
        </p:nvSpPr>
        <p:spPr>
          <a:xfrm>
            <a:off x="3053400" y="4469133"/>
            <a:ext cx="60852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579" name="Google Shape;579;p16"/>
          <p:cNvSpPr txBox="1">
            <a:spLocks noGrp="1"/>
          </p:cNvSpPr>
          <p:nvPr>
            <p:ph type="subTitle" idx="1"/>
          </p:nvPr>
        </p:nvSpPr>
        <p:spPr>
          <a:xfrm>
            <a:off x="1775000" y="1648867"/>
            <a:ext cx="8642000" cy="20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9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79141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1">
  <p:cSld name="Caption 1"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17"/>
          <p:cNvSpPr txBox="1">
            <a:spLocks noGrp="1"/>
          </p:cNvSpPr>
          <p:nvPr>
            <p:ph type="title"/>
          </p:nvPr>
        </p:nvSpPr>
        <p:spPr>
          <a:xfrm>
            <a:off x="4414367" y="495200"/>
            <a:ext cx="6797200" cy="1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3807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" name="Google Shape;583;p18"/>
          <p:cNvGrpSpPr/>
          <p:nvPr/>
        </p:nvGrpSpPr>
        <p:grpSpPr>
          <a:xfrm>
            <a:off x="560200" y="4284"/>
            <a:ext cx="11071533" cy="6858000"/>
            <a:chOff x="420150" y="3213"/>
            <a:chExt cx="8303650" cy="5143500"/>
          </a:xfrm>
        </p:grpSpPr>
        <p:cxnSp>
          <p:nvCxnSpPr>
            <p:cNvPr id="584" name="Google Shape;584;p18"/>
            <p:cNvCxnSpPr/>
            <p:nvPr/>
          </p:nvCxnSpPr>
          <p:spPr>
            <a:xfrm>
              <a:off x="4201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8"/>
            <p:cNvCxnSpPr/>
            <p:nvPr/>
          </p:nvCxnSpPr>
          <p:spPr>
            <a:xfrm>
              <a:off x="9086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8"/>
            <p:cNvCxnSpPr/>
            <p:nvPr/>
          </p:nvCxnSpPr>
          <p:spPr>
            <a:xfrm>
              <a:off x="13970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7" name="Google Shape;587;p18"/>
            <p:cNvCxnSpPr/>
            <p:nvPr/>
          </p:nvCxnSpPr>
          <p:spPr>
            <a:xfrm>
              <a:off x="18855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8" name="Google Shape;588;p18"/>
            <p:cNvCxnSpPr/>
            <p:nvPr/>
          </p:nvCxnSpPr>
          <p:spPr>
            <a:xfrm>
              <a:off x="23739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9" name="Google Shape;589;p18"/>
            <p:cNvCxnSpPr/>
            <p:nvPr/>
          </p:nvCxnSpPr>
          <p:spPr>
            <a:xfrm>
              <a:off x="28624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0" name="Google Shape;590;p18"/>
            <p:cNvCxnSpPr/>
            <p:nvPr/>
          </p:nvCxnSpPr>
          <p:spPr>
            <a:xfrm>
              <a:off x="33508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1" name="Google Shape;591;p18"/>
            <p:cNvCxnSpPr/>
            <p:nvPr/>
          </p:nvCxnSpPr>
          <p:spPr>
            <a:xfrm>
              <a:off x="38393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2" name="Google Shape;592;p18"/>
            <p:cNvCxnSpPr/>
            <p:nvPr/>
          </p:nvCxnSpPr>
          <p:spPr>
            <a:xfrm>
              <a:off x="43277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3" name="Google Shape;593;p18"/>
            <p:cNvCxnSpPr/>
            <p:nvPr/>
          </p:nvCxnSpPr>
          <p:spPr>
            <a:xfrm>
              <a:off x="48162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8"/>
            <p:cNvCxnSpPr/>
            <p:nvPr/>
          </p:nvCxnSpPr>
          <p:spPr>
            <a:xfrm>
              <a:off x="53046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8"/>
            <p:cNvCxnSpPr/>
            <p:nvPr/>
          </p:nvCxnSpPr>
          <p:spPr>
            <a:xfrm>
              <a:off x="57931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8"/>
            <p:cNvCxnSpPr/>
            <p:nvPr/>
          </p:nvCxnSpPr>
          <p:spPr>
            <a:xfrm>
              <a:off x="62815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8"/>
            <p:cNvCxnSpPr/>
            <p:nvPr/>
          </p:nvCxnSpPr>
          <p:spPr>
            <a:xfrm>
              <a:off x="67700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8"/>
            <p:cNvCxnSpPr/>
            <p:nvPr/>
          </p:nvCxnSpPr>
          <p:spPr>
            <a:xfrm>
              <a:off x="72584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8"/>
            <p:cNvCxnSpPr/>
            <p:nvPr/>
          </p:nvCxnSpPr>
          <p:spPr>
            <a:xfrm>
              <a:off x="77469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8"/>
            <p:cNvCxnSpPr/>
            <p:nvPr/>
          </p:nvCxnSpPr>
          <p:spPr>
            <a:xfrm>
              <a:off x="82353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8"/>
            <p:cNvCxnSpPr/>
            <p:nvPr/>
          </p:nvCxnSpPr>
          <p:spPr>
            <a:xfrm>
              <a:off x="87238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602" name="Google Shape;602;p18"/>
          <p:cNvGrpSpPr/>
          <p:nvPr/>
        </p:nvGrpSpPr>
        <p:grpSpPr>
          <a:xfrm>
            <a:off x="9201" y="85669"/>
            <a:ext cx="12173675" cy="6779468"/>
            <a:chOff x="6901" y="64251"/>
            <a:chExt cx="9130256" cy="5084601"/>
          </a:xfrm>
        </p:grpSpPr>
        <p:sp>
          <p:nvSpPr>
            <p:cNvPr id="603" name="Google Shape;603;p18"/>
            <p:cNvSpPr/>
            <p:nvPr/>
          </p:nvSpPr>
          <p:spPr>
            <a:xfrm rot="10800000" flipH="1">
              <a:off x="6901" y="1373425"/>
              <a:ext cx="9130256" cy="1862633"/>
            </a:xfrm>
            <a:custGeom>
              <a:avLst/>
              <a:gdLst/>
              <a:ahLst/>
              <a:cxnLst/>
              <a:rect l="l" t="t" r="r" b="b"/>
              <a:pathLst>
                <a:path w="86381" h="17644" extrusionOk="0">
                  <a:moveTo>
                    <a:pt x="9850" y="1"/>
                  </a:moveTo>
                  <a:cubicBezTo>
                    <a:pt x="6583" y="1"/>
                    <a:pt x="3304" y="506"/>
                    <a:pt x="0" y="1787"/>
                  </a:cubicBezTo>
                  <a:lnTo>
                    <a:pt x="0" y="11404"/>
                  </a:lnTo>
                  <a:cubicBezTo>
                    <a:pt x="2343" y="10793"/>
                    <a:pt x="4675" y="10537"/>
                    <a:pt x="7002" y="10537"/>
                  </a:cubicBezTo>
                  <a:cubicBezTo>
                    <a:pt x="19248" y="10537"/>
                    <a:pt x="31338" y="17643"/>
                    <a:pt x="44018" y="17643"/>
                  </a:cubicBezTo>
                  <a:cubicBezTo>
                    <a:pt x="44226" y="17643"/>
                    <a:pt x="44435" y="17641"/>
                    <a:pt x="44643" y="17637"/>
                  </a:cubicBezTo>
                  <a:cubicBezTo>
                    <a:pt x="52074" y="17503"/>
                    <a:pt x="59219" y="15214"/>
                    <a:pt x="66466" y="13735"/>
                  </a:cubicBezTo>
                  <a:cubicBezTo>
                    <a:pt x="69952" y="13027"/>
                    <a:pt x="73588" y="12520"/>
                    <a:pt x="77165" y="12520"/>
                  </a:cubicBezTo>
                  <a:cubicBezTo>
                    <a:pt x="80333" y="12520"/>
                    <a:pt x="83453" y="12917"/>
                    <a:pt x="86380" y="13926"/>
                  </a:cubicBezTo>
                  <a:lnTo>
                    <a:pt x="86380" y="2605"/>
                  </a:lnTo>
                  <a:cubicBezTo>
                    <a:pt x="84316" y="2168"/>
                    <a:pt x="82184" y="1983"/>
                    <a:pt x="80030" y="1983"/>
                  </a:cubicBezTo>
                  <a:cubicBezTo>
                    <a:pt x="76451" y="1983"/>
                    <a:pt x="72813" y="2493"/>
                    <a:pt x="69329" y="3203"/>
                  </a:cubicBezTo>
                  <a:cubicBezTo>
                    <a:pt x="62076" y="4683"/>
                    <a:pt x="54932" y="6965"/>
                    <a:pt x="47511" y="7106"/>
                  </a:cubicBezTo>
                  <a:cubicBezTo>
                    <a:pt x="47303" y="7110"/>
                    <a:pt x="47096" y="7112"/>
                    <a:pt x="46889" y="7112"/>
                  </a:cubicBezTo>
                  <a:cubicBezTo>
                    <a:pt x="34202" y="7112"/>
                    <a:pt x="22104" y="1"/>
                    <a:pt x="985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4" name="Google Shape;604;p18"/>
            <p:cNvSpPr/>
            <p:nvPr/>
          </p:nvSpPr>
          <p:spPr>
            <a:xfrm rot="10800000" flipH="1">
              <a:off x="6901" y="3524802"/>
              <a:ext cx="9130256" cy="1624050"/>
            </a:xfrm>
            <a:custGeom>
              <a:avLst/>
              <a:gdLst/>
              <a:ahLst/>
              <a:cxnLst/>
              <a:rect l="l" t="t" r="r" b="b"/>
              <a:pathLst>
                <a:path w="86381" h="15384" extrusionOk="0">
                  <a:moveTo>
                    <a:pt x="1665" y="1"/>
                  </a:moveTo>
                  <a:cubicBezTo>
                    <a:pt x="1112" y="201"/>
                    <a:pt x="557" y="421"/>
                    <a:pt x="0" y="664"/>
                  </a:cubicBezTo>
                  <a:lnTo>
                    <a:pt x="0" y="10279"/>
                  </a:lnTo>
                  <a:cubicBezTo>
                    <a:pt x="3493" y="8833"/>
                    <a:pt x="6956" y="8269"/>
                    <a:pt x="10406" y="8269"/>
                  </a:cubicBezTo>
                  <a:cubicBezTo>
                    <a:pt x="20514" y="8269"/>
                    <a:pt x="30512" y="13110"/>
                    <a:pt x="40827" y="14806"/>
                  </a:cubicBezTo>
                  <a:cubicBezTo>
                    <a:pt x="43019" y="15165"/>
                    <a:pt x="45229" y="15383"/>
                    <a:pt x="47458" y="15383"/>
                  </a:cubicBezTo>
                  <a:cubicBezTo>
                    <a:pt x="47655" y="15383"/>
                    <a:pt x="47852" y="15381"/>
                    <a:pt x="48050" y="15378"/>
                  </a:cubicBezTo>
                  <a:cubicBezTo>
                    <a:pt x="50161" y="15339"/>
                    <a:pt x="52252" y="15125"/>
                    <a:pt x="54326" y="14806"/>
                  </a:cubicBezTo>
                  <a:cubicBezTo>
                    <a:pt x="59548" y="14003"/>
                    <a:pt x="64680" y="12534"/>
                    <a:pt x="69872" y="11475"/>
                  </a:cubicBezTo>
                  <a:cubicBezTo>
                    <a:pt x="73351" y="10763"/>
                    <a:pt x="76984" y="10254"/>
                    <a:pt x="80560" y="10254"/>
                  </a:cubicBezTo>
                  <a:cubicBezTo>
                    <a:pt x="82529" y="10254"/>
                    <a:pt x="84481" y="10408"/>
                    <a:pt x="86380" y="10768"/>
                  </a:cubicBezTo>
                  <a:lnTo>
                    <a:pt x="86380" y="822"/>
                  </a:lnTo>
                  <a:cubicBezTo>
                    <a:pt x="84659" y="533"/>
                    <a:pt x="82897" y="408"/>
                    <a:pt x="81120" y="408"/>
                  </a:cubicBezTo>
                  <a:cubicBezTo>
                    <a:pt x="77538" y="408"/>
                    <a:pt x="73897" y="918"/>
                    <a:pt x="70411" y="1628"/>
                  </a:cubicBezTo>
                  <a:cubicBezTo>
                    <a:pt x="63158" y="3098"/>
                    <a:pt x="56014" y="5390"/>
                    <a:pt x="48593" y="5521"/>
                  </a:cubicBezTo>
                  <a:cubicBezTo>
                    <a:pt x="48381" y="5525"/>
                    <a:pt x="48170" y="5527"/>
                    <a:pt x="47959" y="5527"/>
                  </a:cubicBezTo>
                  <a:cubicBezTo>
                    <a:pt x="39142" y="5527"/>
                    <a:pt x="30615" y="2094"/>
                    <a:pt x="2212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5" name="Google Shape;605;p18"/>
            <p:cNvSpPr/>
            <p:nvPr/>
          </p:nvSpPr>
          <p:spPr>
            <a:xfrm rot="10800000" flipH="1">
              <a:off x="6901" y="333893"/>
              <a:ext cx="9130256" cy="1789897"/>
            </a:xfrm>
            <a:custGeom>
              <a:avLst/>
              <a:gdLst/>
              <a:ahLst/>
              <a:cxnLst/>
              <a:rect l="l" t="t" r="r" b="b"/>
              <a:pathLst>
                <a:path w="86381" h="16955" extrusionOk="0">
                  <a:moveTo>
                    <a:pt x="7002" y="1"/>
                  </a:moveTo>
                  <a:cubicBezTo>
                    <a:pt x="4675" y="1"/>
                    <a:pt x="2343" y="257"/>
                    <a:pt x="0" y="868"/>
                  </a:cubicBezTo>
                  <a:lnTo>
                    <a:pt x="0" y="2725"/>
                  </a:lnTo>
                  <a:lnTo>
                    <a:pt x="0" y="10587"/>
                  </a:lnTo>
                  <a:cubicBezTo>
                    <a:pt x="2165" y="10071"/>
                    <a:pt x="4320" y="9852"/>
                    <a:pt x="6471" y="9852"/>
                  </a:cubicBezTo>
                  <a:cubicBezTo>
                    <a:pt x="18711" y="9852"/>
                    <a:pt x="30793" y="16955"/>
                    <a:pt x="43471" y="16955"/>
                  </a:cubicBezTo>
                  <a:cubicBezTo>
                    <a:pt x="43682" y="16955"/>
                    <a:pt x="43893" y="16953"/>
                    <a:pt x="44104" y="16949"/>
                  </a:cubicBezTo>
                  <a:cubicBezTo>
                    <a:pt x="51525" y="16818"/>
                    <a:pt x="58680" y="14525"/>
                    <a:pt x="65923" y="13056"/>
                  </a:cubicBezTo>
                  <a:cubicBezTo>
                    <a:pt x="69418" y="12345"/>
                    <a:pt x="73062" y="11834"/>
                    <a:pt x="76645" y="11834"/>
                  </a:cubicBezTo>
                  <a:cubicBezTo>
                    <a:pt x="80002" y="11834"/>
                    <a:pt x="83304" y="12282"/>
                    <a:pt x="86380" y="13434"/>
                  </a:cubicBezTo>
                  <a:lnTo>
                    <a:pt x="86380" y="5165"/>
                  </a:lnTo>
                  <a:lnTo>
                    <a:pt x="86380" y="3390"/>
                  </a:lnTo>
                  <a:cubicBezTo>
                    <a:pt x="83453" y="2381"/>
                    <a:pt x="80333" y="1984"/>
                    <a:pt x="77165" y="1984"/>
                  </a:cubicBezTo>
                  <a:cubicBezTo>
                    <a:pt x="73588" y="1984"/>
                    <a:pt x="69952" y="2491"/>
                    <a:pt x="66466" y="3199"/>
                  </a:cubicBezTo>
                  <a:cubicBezTo>
                    <a:pt x="59219" y="4678"/>
                    <a:pt x="52074" y="6967"/>
                    <a:pt x="44643" y="7101"/>
                  </a:cubicBezTo>
                  <a:cubicBezTo>
                    <a:pt x="44435" y="7105"/>
                    <a:pt x="44226" y="7107"/>
                    <a:pt x="44018" y="7107"/>
                  </a:cubicBezTo>
                  <a:cubicBezTo>
                    <a:pt x="31338" y="7107"/>
                    <a:pt x="19248" y="1"/>
                    <a:pt x="7002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6" name="Google Shape;606;p18"/>
            <p:cNvSpPr/>
            <p:nvPr/>
          </p:nvSpPr>
          <p:spPr>
            <a:xfrm rot="10800000" flipH="1">
              <a:off x="6901" y="2485271"/>
              <a:ext cx="9130256" cy="1790742"/>
            </a:xfrm>
            <a:custGeom>
              <a:avLst/>
              <a:gdLst/>
              <a:ahLst/>
              <a:cxnLst/>
              <a:rect l="l" t="t" r="r" b="b"/>
              <a:pathLst>
                <a:path w="86381" h="16963" extrusionOk="0">
                  <a:moveTo>
                    <a:pt x="10406" y="1"/>
                  </a:moveTo>
                  <a:cubicBezTo>
                    <a:pt x="6956" y="1"/>
                    <a:pt x="3493" y="565"/>
                    <a:pt x="0" y="2011"/>
                  </a:cubicBezTo>
                  <a:lnTo>
                    <a:pt x="0" y="6538"/>
                  </a:lnTo>
                  <a:lnTo>
                    <a:pt x="0" y="11638"/>
                  </a:lnTo>
                  <a:cubicBezTo>
                    <a:pt x="3304" y="10357"/>
                    <a:pt x="6583" y="9852"/>
                    <a:pt x="9850" y="9852"/>
                  </a:cubicBezTo>
                  <a:cubicBezTo>
                    <a:pt x="22104" y="9852"/>
                    <a:pt x="34202" y="16963"/>
                    <a:pt x="46889" y="16963"/>
                  </a:cubicBezTo>
                  <a:cubicBezTo>
                    <a:pt x="47096" y="16963"/>
                    <a:pt x="47303" y="16961"/>
                    <a:pt x="47511" y="16957"/>
                  </a:cubicBezTo>
                  <a:cubicBezTo>
                    <a:pt x="54932" y="16816"/>
                    <a:pt x="62076" y="14534"/>
                    <a:pt x="69329" y="13054"/>
                  </a:cubicBezTo>
                  <a:cubicBezTo>
                    <a:pt x="72813" y="12344"/>
                    <a:pt x="76451" y="11834"/>
                    <a:pt x="80030" y="11834"/>
                  </a:cubicBezTo>
                  <a:cubicBezTo>
                    <a:pt x="82184" y="11834"/>
                    <a:pt x="84316" y="12019"/>
                    <a:pt x="86380" y="12456"/>
                  </a:cubicBezTo>
                  <a:lnTo>
                    <a:pt x="86380" y="6538"/>
                  </a:lnTo>
                  <a:lnTo>
                    <a:pt x="86380" y="2500"/>
                  </a:lnTo>
                  <a:cubicBezTo>
                    <a:pt x="84481" y="2140"/>
                    <a:pt x="82529" y="1986"/>
                    <a:pt x="80560" y="1986"/>
                  </a:cubicBezTo>
                  <a:cubicBezTo>
                    <a:pt x="76984" y="1986"/>
                    <a:pt x="73351" y="2495"/>
                    <a:pt x="69872" y="3207"/>
                  </a:cubicBezTo>
                  <a:cubicBezTo>
                    <a:pt x="64680" y="4266"/>
                    <a:pt x="59548" y="5735"/>
                    <a:pt x="54326" y="6538"/>
                  </a:cubicBezTo>
                  <a:cubicBezTo>
                    <a:pt x="52252" y="6857"/>
                    <a:pt x="50161" y="7071"/>
                    <a:pt x="48050" y="7110"/>
                  </a:cubicBezTo>
                  <a:cubicBezTo>
                    <a:pt x="47852" y="7113"/>
                    <a:pt x="47655" y="7115"/>
                    <a:pt x="47458" y="7115"/>
                  </a:cubicBezTo>
                  <a:cubicBezTo>
                    <a:pt x="45229" y="7115"/>
                    <a:pt x="43019" y="6897"/>
                    <a:pt x="40827" y="6538"/>
                  </a:cubicBezTo>
                  <a:cubicBezTo>
                    <a:pt x="30512" y="4842"/>
                    <a:pt x="20514" y="1"/>
                    <a:pt x="1040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7" name="Google Shape;607;p18"/>
            <p:cNvSpPr/>
            <p:nvPr/>
          </p:nvSpPr>
          <p:spPr>
            <a:xfrm>
              <a:off x="4717905" y="4568868"/>
              <a:ext cx="507016" cy="533054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8" name="Google Shape;608;p18"/>
            <p:cNvSpPr/>
            <p:nvPr/>
          </p:nvSpPr>
          <p:spPr>
            <a:xfrm>
              <a:off x="2701848" y="4924657"/>
              <a:ext cx="193317" cy="172180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9" name="Google Shape;609;p18"/>
            <p:cNvSpPr/>
            <p:nvPr/>
          </p:nvSpPr>
          <p:spPr>
            <a:xfrm>
              <a:off x="164152" y="4618050"/>
              <a:ext cx="207125" cy="217762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0" name="Google Shape;610;p18"/>
            <p:cNvSpPr/>
            <p:nvPr/>
          </p:nvSpPr>
          <p:spPr>
            <a:xfrm rot="6667046">
              <a:off x="5950773" y="106781"/>
              <a:ext cx="193315" cy="172179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1" name="Google Shape;611;p18"/>
            <p:cNvSpPr/>
            <p:nvPr/>
          </p:nvSpPr>
          <p:spPr>
            <a:xfrm>
              <a:off x="213222" y="115247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2" name="Google Shape;612;p18"/>
            <p:cNvSpPr/>
            <p:nvPr/>
          </p:nvSpPr>
          <p:spPr>
            <a:xfrm>
              <a:off x="6162547" y="106077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3" name="Google Shape;613;p18"/>
            <p:cNvSpPr/>
            <p:nvPr/>
          </p:nvSpPr>
          <p:spPr>
            <a:xfrm>
              <a:off x="8643000" y="429250"/>
              <a:ext cx="210007" cy="220792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4" name="Google Shape;614;p18"/>
            <p:cNvSpPr/>
            <p:nvPr/>
          </p:nvSpPr>
          <p:spPr>
            <a:xfrm rot="3145583">
              <a:off x="213231" y="161730"/>
              <a:ext cx="193303" cy="172168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5" name="Google Shape;615;p18"/>
            <p:cNvSpPr/>
            <p:nvPr/>
          </p:nvSpPr>
          <p:spPr>
            <a:xfrm rot="2286328">
              <a:off x="232533" y="2471890"/>
              <a:ext cx="406435" cy="362029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6" name="Google Shape;616;p18"/>
            <p:cNvSpPr/>
            <p:nvPr/>
          </p:nvSpPr>
          <p:spPr>
            <a:xfrm>
              <a:off x="7480722" y="495625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7" name="Google Shape;617;p18"/>
            <p:cNvSpPr/>
            <p:nvPr/>
          </p:nvSpPr>
          <p:spPr>
            <a:xfrm>
              <a:off x="8867576" y="1353100"/>
              <a:ext cx="156043" cy="164057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8" name="Google Shape;618;p18"/>
            <p:cNvSpPr/>
            <p:nvPr/>
          </p:nvSpPr>
          <p:spPr>
            <a:xfrm>
              <a:off x="3484347" y="6425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19" name="Google Shape;619;p18"/>
          <p:cNvSpPr/>
          <p:nvPr/>
        </p:nvSpPr>
        <p:spPr>
          <a:xfrm>
            <a:off x="560267" y="1651637"/>
            <a:ext cx="11071600" cy="4777600"/>
          </a:xfrm>
          <a:prstGeom prst="roundRect">
            <a:avLst>
              <a:gd name="adj" fmla="val 10579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28575" dir="2400000" algn="bl" rotWithShape="0">
              <a:schemeClr val="dk1">
                <a:alpha val="37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0" name="Google Shape;620;p18"/>
          <p:cNvSpPr/>
          <p:nvPr/>
        </p:nvSpPr>
        <p:spPr>
          <a:xfrm>
            <a:off x="560267" y="445200"/>
            <a:ext cx="11071600" cy="877200"/>
          </a:xfrm>
          <a:prstGeom prst="roundRect">
            <a:avLst>
              <a:gd name="adj" fmla="val 39622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28575" dir="2400000" algn="bl" rotWithShape="0">
              <a:schemeClr val="dk1">
                <a:alpha val="37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1" name="Google Shape;621;p18"/>
          <p:cNvSpPr txBox="1">
            <a:spLocks noGrp="1"/>
          </p:cNvSpPr>
          <p:nvPr>
            <p:ph type="title"/>
          </p:nvPr>
        </p:nvSpPr>
        <p:spPr>
          <a:xfrm>
            <a:off x="960000" y="3434284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622" name="Google Shape;622;p18"/>
          <p:cNvSpPr txBox="1">
            <a:spLocks noGrp="1"/>
          </p:cNvSpPr>
          <p:nvPr>
            <p:ph type="subTitle" idx="1"/>
          </p:nvPr>
        </p:nvSpPr>
        <p:spPr>
          <a:xfrm>
            <a:off x="960000" y="4216352"/>
            <a:ext cx="3115200" cy="13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3" name="Google Shape;623;p18"/>
          <p:cNvSpPr txBox="1">
            <a:spLocks noGrp="1"/>
          </p:cNvSpPr>
          <p:nvPr>
            <p:ph type="title" idx="2"/>
          </p:nvPr>
        </p:nvSpPr>
        <p:spPr>
          <a:xfrm>
            <a:off x="4538400" y="3434284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624" name="Google Shape;624;p18"/>
          <p:cNvSpPr txBox="1">
            <a:spLocks noGrp="1"/>
          </p:cNvSpPr>
          <p:nvPr>
            <p:ph type="subTitle" idx="3"/>
          </p:nvPr>
        </p:nvSpPr>
        <p:spPr>
          <a:xfrm>
            <a:off x="4538400" y="4216352"/>
            <a:ext cx="3115200" cy="13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5" name="Google Shape;625;p18"/>
          <p:cNvSpPr txBox="1">
            <a:spLocks noGrp="1"/>
          </p:cNvSpPr>
          <p:nvPr>
            <p:ph type="title" idx="4"/>
          </p:nvPr>
        </p:nvSpPr>
        <p:spPr>
          <a:xfrm>
            <a:off x="8116800" y="3434284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626" name="Google Shape;626;p18"/>
          <p:cNvSpPr txBox="1">
            <a:spLocks noGrp="1"/>
          </p:cNvSpPr>
          <p:nvPr>
            <p:ph type="subTitle" idx="5"/>
          </p:nvPr>
        </p:nvSpPr>
        <p:spPr>
          <a:xfrm>
            <a:off x="8116800" y="4216352"/>
            <a:ext cx="3115200" cy="13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7" name="Google Shape;627;p18"/>
          <p:cNvSpPr txBox="1">
            <a:spLocks noGrp="1"/>
          </p:cNvSpPr>
          <p:nvPr>
            <p:ph type="title" idx="6"/>
          </p:nvPr>
        </p:nvSpPr>
        <p:spPr>
          <a:xfrm>
            <a:off x="960000" y="531000"/>
            <a:ext cx="10272000" cy="7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393564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9" name="Google Shape;629;p19"/>
          <p:cNvGrpSpPr/>
          <p:nvPr/>
        </p:nvGrpSpPr>
        <p:grpSpPr>
          <a:xfrm>
            <a:off x="560200" y="4284"/>
            <a:ext cx="11071533" cy="6858000"/>
            <a:chOff x="420150" y="3213"/>
            <a:chExt cx="8303650" cy="5143500"/>
          </a:xfrm>
        </p:grpSpPr>
        <p:cxnSp>
          <p:nvCxnSpPr>
            <p:cNvPr id="630" name="Google Shape;630;p19"/>
            <p:cNvCxnSpPr/>
            <p:nvPr/>
          </p:nvCxnSpPr>
          <p:spPr>
            <a:xfrm>
              <a:off x="4201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9"/>
            <p:cNvCxnSpPr/>
            <p:nvPr/>
          </p:nvCxnSpPr>
          <p:spPr>
            <a:xfrm>
              <a:off x="9086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9"/>
            <p:cNvCxnSpPr/>
            <p:nvPr/>
          </p:nvCxnSpPr>
          <p:spPr>
            <a:xfrm>
              <a:off x="13970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9"/>
            <p:cNvCxnSpPr/>
            <p:nvPr/>
          </p:nvCxnSpPr>
          <p:spPr>
            <a:xfrm>
              <a:off x="18855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9"/>
            <p:cNvCxnSpPr/>
            <p:nvPr/>
          </p:nvCxnSpPr>
          <p:spPr>
            <a:xfrm>
              <a:off x="23739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9"/>
            <p:cNvCxnSpPr/>
            <p:nvPr/>
          </p:nvCxnSpPr>
          <p:spPr>
            <a:xfrm>
              <a:off x="28624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9"/>
            <p:cNvCxnSpPr/>
            <p:nvPr/>
          </p:nvCxnSpPr>
          <p:spPr>
            <a:xfrm>
              <a:off x="33508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7" name="Google Shape;637;p19"/>
            <p:cNvCxnSpPr/>
            <p:nvPr/>
          </p:nvCxnSpPr>
          <p:spPr>
            <a:xfrm>
              <a:off x="38393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8" name="Google Shape;638;p19"/>
            <p:cNvCxnSpPr/>
            <p:nvPr/>
          </p:nvCxnSpPr>
          <p:spPr>
            <a:xfrm>
              <a:off x="43277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9" name="Google Shape;639;p19"/>
            <p:cNvCxnSpPr/>
            <p:nvPr/>
          </p:nvCxnSpPr>
          <p:spPr>
            <a:xfrm>
              <a:off x="48162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0" name="Google Shape;640;p19"/>
            <p:cNvCxnSpPr/>
            <p:nvPr/>
          </p:nvCxnSpPr>
          <p:spPr>
            <a:xfrm>
              <a:off x="53046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1" name="Google Shape;641;p19"/>
            <p:cNvCxnSpPr/>
            <p:nvPr/>
          </p:nvCxnSpPr>
          <p:spPr>
            <a:xfrm>
              <a:off x="57931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2" name="Google Shape;642;p19"/>
            <p:cNvCxnSpPr/>
            <p:nvPr/>
          </p:nvCxnSpPr>
          <p:spPr>
            <a:xfrm>
              <a:off x="62815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3" name="Google Shape;643;p19"/>
            <p:cNvCxnSpPr/>
            <p:nvPr/>
          </p:nvCxnSpPr>
          <p:spPr>
            <a:xfrm>
              <a:off x="67700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4" name="Google Shape;644;p19"/>
            <p:cNvCxnSpPr/>
            <p:nvPr/>
          </p:nvCxnSpPr>
          <p:spPr>
            <a:xfrm>
              <a:off x="72584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5" name="Google Shape;645;p19"/>
            <p:cNvCxnSpPr/>
            <p:nvPr/>
          </p:nvCxnSpPr>
          <p:spPr>
            <a:xfrm>
              <a:off x="77469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6" name="Google Shape;646;p19"/>
            <p:cNvCxnSpPr/>
            <p:nvPr/>
          </p:nvCxnSpPr>
          <p:spPr>
            <a:xfrm>
              <a:off x="82353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7" name="Google Shape;647;p19"/>
            <p:cNvCxnSpPr/>
            <p:nvPr/>
          </p:nvCxnSpPr>
          <p:spPr>
            <a:xfrm>
              <a:off x="87238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648" name="Google Shape;648;p19"/>
          <p:cNvGrpSpPr/>
          <p:nvPr/>
        </p:nvGrpSpPr>
        <p:grpSpPr>
          <a:xfrm>
            <a:off x="9201" y="85669"/>
            <a:ext cx="12173675" cy="6779468"/>
            <a:chOff x="6901" y="64251"/>
            <a:chExt cx="9130256" cy="5084601"/>
          </a:xfrm>
        </p:grpSpPr>
        <p:sp>
          <p:nvSpPr>
            <p:cNvPr id="649" name="Google Shape;649;p19"/>
            <p:cNvSpPr/>
            <p:nvPr/>
          </p:nvSpPr>
          <p:spPr>
            <a:xfrm rot="10800000" flipH="1">
              <a:off x="6901" y="1373425"/>
              <a:ext cx="9130256" cy="1862633"/>
            </a:xfrm>
            <a:custGeom>
              <a:avLst/>
              <a:gdLst/>
              <a:ahLst/>
              <a:cxnLst/>
              <a:rect l="l" t="t" r="r" b="b"/>
              <a:pathLst>
                <a:path w="86381" h="17644" extrusionOk="0">
                  <a:moveTo>
                    <a:pt x="9850" y="1"/>
                  </a:moveTo>
                  <a:cubicBezTo>
                    <a:pt x="6583" y="1"/>
                    <a:pt x="3304" y="506"/>
                    <a:pt x="0" y="1787"/>
                  </a:cubicBezTo>
                  <a:lnTo>
                    <a:pt x="0" y="11404"/>
                  </a:lnTo>
                  <a:cubicBezTo>
                    <a:pt x="2343" y="10793"/>
                    <a:pt x="4675" y="10537"/>
                    <a:pt x="7002" y="10537"/>
                  </a:cubicBezTo>
                  <a:cubicBezTo>
                    <a:pt x="19248" y="10537"/>
                    <a:pt x="31338" y="17643"/>
                    <a:pt x="44018" y="17643"/>
                  </a:cubicBezTo>
                  <a:cubicBezTo>
                    <a:pt x="44226" y="17643"/>
                    <a:pt x="44435" y="17641"/>
                    <a:pt x="44643" y="17637"/>
                  </a:cubicBezTo>
                  <a:cubicBezTo>
                    <a:pt x="52074" y="17503"/>
                    <a:pt x="59219" y="15214"/>
                    <a:pt x="66466" y="13735"/>
                  </a:cubicBezTo>
                  <a:cubicBezTo>
                    <a:pt x="69952" y="13027"/>
                    <a:pt x="73588" y="12520"/>
                    <a:pt x="77165" y="12520"/>
                  </a:cubicBezTo>
                  <a:cubicBezTo>
                    <a:pt x="80333" y="12520"/>
                    <a:pt x="83453" y="12917"/>
                    <a:pt x="86380" y="13926"/>
                  </a:cubicBezTo>
                  <a:lnTo>
                    <a:pt x="86380" y="2605"/>
                  </a:lnTo>
                  <a:cubicBezTo>
                    <a:pt x="84316" y="2168"/>
                    <a:pt x="82184" y="1983"/>
                    <a:pt x="80030" y="1983"/>
                  </a:cubicBezTo>
                  <a:cubicBezTo>
                    <a:pt x="76451" y="1983"/>
                    <a:pt x="72813" y="2493"/>
                    <a:pt x="69329" y="3203"/>
                  </a:cubicBezTo>
                  <a:cubicBezTo>
                    <a:pt x="62076" y="4683"/>
                    <a:pt x="54932" y="6965"/>
                    <a:pt x="47511" y="7106"/>
                  </a:cubicBezTo>
                  <a:cubicBezTo>
                    <a:pt x="47303" y="7110"/>
                    <a:pt x="47096" y="7112"/>
                    <a:pt x="46889" y="7112"/>
                  </a:cubicBezTo>
                  <a:cubicBezTo>
                    <a:pt x="34202" y="7112"/>
                    <a:pt x="22104" y="1"/>
                    <a:pt x="985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0" name="Google Shape;650;p19"/>
            <p:cNvSpPr/>
            <p:nvPr/>
          </p:nvSpPr>
          <p:spPr>
            <a:xfrm rot="10800000" flipH="1">
              <a:off x="6901" y="3524802"/>
              <a:ext cx="9130256" cy="1624050"/>
            </a:xfrm>
            <a:custGeom>
              <a:avLst/>
              <a:gdLst/>
              <a:ahLst/>
              <a:cxnLst/>
              <a:rect l="l" t="t" r="r" b="b"/>
              <a:pathLst>
                <a:path w="86381" h="15384" extrusionOk="0">
                  <a:moveTo>
                    <a:pt x="1665" y="1"/>
                  </a:moveTo>
                  <a:cubicBezTo>
                    <a:pt x="1112" y="201"/>
                    <a:pt x="557" y="421"/>
                    <a:pt x="0" y="664"/>
                  </a:cubicBezTo>
                  <a:lnTo>
                    <a:pt x="0" y="10279"/>
                  </a:lnTo>
                  <a:cubicBezTo>
                    <a:pt x="3493" y="8833"/>
                    <a:pt x="6956" y="8269"/>
                    <a:pt x="10406" y="8269"/>
                  </a:cubicBezTo>
                  <a:cubicBezTo>
                    <a:pt x="20514" y="8269"/>
                    <a:pt x="30512" y="13110"/>
                    <a:pt x="40827" y="14806"/>
                  </a:cubicBezTo>
                  <a:cubicBezTo>
                    <a:pt x="43019" y="15165"/>
                    <a:pt x="45229" y="15383"/>
                    <a:pt x="47458" y="15383"/>
                  </a:cubicBezTo>
                  <a:cubicBezTo>
                    <a:pt x="47655" y="15383"/>
                    <a:pt x="47852" y="15381"/>
                    <a:pt x="48050" y="15378"/>
                  </a:cubicBezTo>
                  <a:cubicBezTo>
                    <a:pt x="50161" y="15339"/>
                    <a:pt x="52252" y="15125"/>
                    <a:pt x="54326" y="14806"/>
                  </a:cubicBezTo>
                  <a:cubicBezTo>
                    <a:pt x="59548" y="14003"/>
                    <a:pt x="64680" y="12534"/>
                    <a:pt x="69872" y="11475"/>
                  </a:cubicBezTo>
                  <a:cubicBezTo>
                    <a:pt x="73351" y="10763"/>
                    <a:pt x="76984" y="10254"/>
                    <a:pt x="80560" y="10254"/>
                  </a:cubicBezTo>
                  <a:cubicBezTo>
                    <a:pt x="82529" y="10254"/>
                    <a:pt x="84481" y="10408"/>
                    <a:pt x="86380" y="10768"/>
                  </a:cubicBezTo>
                  <a:lnTo>
                    <a:pt x="86380" y="822"/>
                  </a:lnTo>
                  <a:cubicBezTo>
                    <a:pt x="84659" y="533"/>
                    <a:pt x="82897" y="408"/>
                    <a:pt x="81120" y="408"/>
                  </a:cubicBezTo>
                  <a:cubicBezTo>
                    <a:pt x="77538" y="408"/>
                    <a:pt x="73897" y="918"/>
                    <a:pt x="70411" y="1628"/>
                  </a:cubicBezTo>
                  <a:cubicBezTo>
                    <a:pt x="63158" y="3098"/>
                    <a:pt x="56014" y="5390"/>
                    <a:pt x="48593" y="5521"/>
                  </a:cubicBezTo>
                  <a:cubicBezTo>
                    <a:pt x="48381" y="5525"/>
                    <a:pt x="48170" y="5527"/>
                    <a:pt x="47959" y="5527"/>
                  </a:cubicBezTo>
                  <a:cubicBezTo>
                    <a:pt x="39142" y="5527"/>
                    <a:pt x="30615" y="2094"/>
                    <a:pt x="2212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1" name="Google Shape;651;p19"/>
            <p:cNvSpPr/>
            <p:nvPr/>
          </p:nvSpPr>
          <p:spPr>
            <a:xfrm rot="10800000" flipH="1">
              <a:off x="6901" y="333893"/>
              <a:ext cx="9130256" cy="1789897"/>
            </a:xfrm>
            <a:custGeom>
              <a:avLst/>
              <a:gdLst/>
              <a:ahLst/>
              <a:cxnLst/>
              <a:rect l="l" t="t" r="r" b="b"/>
              <a:pathLst>
                <a:path w="86381" h="16955" extrusionOk="0">
                  <a:moveTo>
                    <a:pt x="7002" y="1"/>
                  </a:moveTo>
                  <a:cubicBezTo>
                    <a:pt x="4675" y="1"/>
                    <a:pt x="2343" y="257"/>
                    <a:pt x="0" y="868"/>
                  </a:cubicBezTo>
                  <a:lnTo>
                    <a:pt x="0" y="2725"/>
                  </a:lnTo>
                  <a:lnTo>
                    <a:pt x="0" y="10587"/>
                  </a:lnTo>
                  <a:cubicBezTo>
                    <a:pt x="2165" y="10071"/>
                    <a:pt x="4320" y="9852"/>
                    <a:pt x="6471" y="9852"/>
                  </a:cubicBezTo>
                  <a:cubicBezTo>
                    <a:pt x="18711" y="9852"/>
                    <a:pt x="30793" y="16955"/>
                    <a:pt x="43471" y="16955"/>
                  </a:cubicBezTo>
                  <a:cubicBezTo>
                    <a:pt x="43682" y="16955"/>
                    <a:pt x="43893" y="16953"/>
                    <a:pt x="44104" y="16949"/>
                  </a:cubicBezTo>
                  <a:cubicBezTo>
                    <a:pt x="51525" y="16818"/>
                    <a:pt x="58680" y="14525"/>
                    <a:pt x="65923" y="13056"/>
                  </a:cubicBezTo>
                  <a:cubicBezTo>
                    <a:pt x="69418" y="12345"/>
                    <a:pt x="73062" y="11834"/>
                    <a:pt x="76645" y="11834"/>
                  </a:cubicBezTo>
                  <a:cubicBezTo>
                    <a:pt x="80002" y="11834"/>
                    <a:pt x="83304" y="12282"/>
                    <a:pt x="86380" y="13434"/>
                  </a:cubicBezTo>
                  <a:lnTo>
                    <a:pt x="86380" y="5165"/>
                  </a:lnTo>
                  <a:lnTo>
                    <a:pt x="86380" y="3390"/>
                  </a:lnTo>
                  <a:cubicBezTo>
                    <a:pt x="83453" y="2381"/>
                    <a:pt x="80333" y="1984"/>
                    <a:pt x="77165" y="1984"/>
                  </a:cubicBezTo>
                  <a:cubicBezTo>
                    <a:pt x="73588" y="1984"/>
                    <a:pt x="69952" y="2491"/>
                    <a:pt x="66466" y="3199"/>
                  </a:cubicBezTo>
                  <a:cubicBezTo>
                    <a:pt x="59219" y="4678"/>
                    <a:pt x="52074" y="6967"/>
                    <a:pt x="44643" y="7101"/>
                  </a:cubicBezTo>
                  <a:cubicBezTo>
                    <a:pt x="44435" y="7105"/>
                    <a:pt x="44226" y="7107"/>
                    <a:pt x="44018" y="7107"/>
                  </a:cubicBezTo>
                  <a:cubicBezTo>
                    <a:pt x="31338" y="7107"/>
                    <a:pt x="19248" y="1"/>
                    <a:pt x="7002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2" name="Google Shape;652;p19"/>
            <p:cNvSpPr/>
            <p:nvPr/>
          </p:nvSpPr>
          <p:spPr>
            <a:xfrm rot="10800000" flipH="1">
              <a:off x="6901" y="2485271"/>
              <a:ext cx="9130256" cy="1790742"/>
            </a:xfrm>
            <a:custGeom>
              <a:avLst/>
              <a:gdLst/>
              <a:ahLst/>
              <a:cxnLst/>
              <a:rect l="l" t="t" r="r" b="b"/>
              <a:pathLst>
                <a:path w="86381" h="16963" extrusionOk="0">
                  <a:moveTo>
                    <a:pt x="10406" y="1"/>
                  </a:moveTo>
                  <a:cubicBezTo>
                    <a:pt x="6956" y="1"/>
                    <a:pt x="3493" y="565"/>
                    <a:pt x="0" y="2011"/>
                  </a:cubicBezTo>
                  <a:lnTo>
                    <a:pt x="0" y="6538"/>
                  </a:lnTo>
                  <a:lnTo>
                    <a:pt x="0" y="11638"/>
                  </a:lnTo>
                  <a:cubicBezTo>
                    <a:pt x="3304" y="10357"/>
                    <a:pt x="6583" y="9852"/>
                    <a:pt x="9850" y="9852"/>
                  </a:cubicBezTo>
                  <a:cubicBezTo>
                    <a:pt x="22104" y="9852"/>
                    <a:pt x="34202" y="16963"/>
                    <a:pt x="46889" y="16963"/>
                  </a:cubicBezTo>
                  <a:cubicBezTo>
                    <a:pt x="47096" y="16963"/>
                    <a:pt x="47303" y="16961"/>
                    <a:pt x="47511" y="16957"/>
                  </a:cubicBezTo>
                  <a:cubicBezTo>
                    <a:pt x="54932" y="16816"/>
                    <a:pt x="62076" y="14534"/>
                    <a:pt x="69329" y="13054"/>
                  </a:cubicBezTo>
                  <a:cubicBezTo>
                    <a:pt x="72813" y="12344"/>
                    <a:pt x="76451" y="11834"/>
                    <a:pt x="80030" y="11834"/>
                  </a:cubicBezTo>
                  <a:cubicBezTo>
                    <a:pt x="82184" y="11834"/>
                    <a:pt x="84316" y="12019"/>
                    <a:pt x="86380" y="12456"/>
                  </a:cubicBezTo>
                  <a:lnTo>
                    <a:pt x="86380" y="6538"/>
                  </a:lnTo>
                  <a:lnTo>
                    <a:pt x="86380" y="2500"/>
                  </a:lnTo>
                  <a:cubicBezTo>
                    <a:pt x="84481" y="2140"/>
                    <a:pt x="82529" y="1986"/>
                    <a:pt x="80560" y="1986"/>
                  </a:cubicBezTo>
                  <a:cubicBezTo>
                    <a:pt x="76984" y="1986"/>
                    <a:pt x="73351" y="2495"/>
                    <a:pt x="69872" y="3207"/>
                  </a:cubicBezTo>
                  <a:cubicBezTo>
                    <a:pt x="64680" y="4266"/>
                    <a:pt x="59548" y="5735"/>
                    <a:pt x="54326" y="6538"/>
                  </a:cubicBezTo>
                  <a:cubicBezTo>
                    <a:pt x="52252" y="6857"/>
                    <a:pt x="50161" y="7071"/>
                    <a:pt x="48050" y="7110"/>
                  </a:cubicBezTo>
                  <a:cubicBezTo>
                    <a:pt x="47852" y="7113"/>
                    <a:pt x="47655" y="7115"/>
                    <a:pt x="47458" y="7115"/>
                  </a:cubicBezTo>
                  <a:cubicBezTo>
                    <a:pt x="45229" y="7115"/>
                    <a:pt x="43019" y="6897"/>
                    <a:pt x="40827" y="6538"/>
                  </a:cubicBezTo>
                  <a:cubicBezTo>
                    <a:pt x="30512" y="4842"/>
                    <a:pt x="20514" y="1"/>
                    <a:pt x="1040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3" name="Google Shape;653;p19"/>
            <p:cNvSpPr/>
            <p:nvPr/>
          </p:nvSpPr>
          <p:spPr>
            <a:xfrm>
              <a:off x="4717905" y="4568868"/>
              <a:ext cx="507016" cy="533054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4" name="Google Shape;654;p19"/>
            <p:cNvSpPr/>
            <p:nvPr/>
          </p:nvSpPr>
          <p:spPr>
            <a:xfrm>
              <a:off x="2701848" y="4924657"/>
              <a:ext cx="193317" cy="172180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5" name="Google Shape;655;p19"/>
            <p:cNvSpPr/>
            <p:nvPr/>
          </p:nvSpPr>
          <p:spPr>
            <a:xfrm>
              <a:off x="164152" y="4618050"/>
              <a:ext cx="207125" cy="217762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6" name="Google Shape;656;p19"/>
            <p:cNvSpPr/>
            <p:nvPr/>
          </p:nvSpPr>
          <p:spPr>
            <a:xfrm rot="6667046">
              <a:off x="5950773" y="106781"/>
              <a:ext cx="193315" cy="172179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7" name="Google Shape;657;p19"/>
            <p:cNvSpPr/>
            <p:nvPr/>
          </p:nvSpPr>
          <p:spPr>
            <a:xfrm>
              <a:off x="213222" y="115247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8" name="Google Shape;658;p19"/>
            <p:cNvSpPr/>
            <p:nvPr/>
          </p:nvSpPr>
          <p:spPr>
            <a:xfrm>
              <a:off x="6162547" y="106077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9" name="Google Shape;659;p19"/>
            <p:cNvSpPr/>
            <p:nvPr/>
          </p:nvSpPr>
          <p:spPr>
            <a:xfrm>
              <a:off x="8643000" y="429250"/>
              <a:ext cx="210007" cy="220792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0" name="Google Shape;660;p19"/>
            <p:cNvSpPr/>
            <p:nvPr/>
          </p:nvSpPr>
          <p:spPr>
            <a:xfrm rot="3145583">
              <a:off x="213231" y="161730"/>
              <a:ext cx="193303" cy="172168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1" name="Google Shape;661;p19"/>
            <p:cNvSpPr/>
            <p:nvPr/>
          </p:nvSpPr>
          <p:spPr>
            <a:xfrm rot="2286328">
              <a:off x="232533" y="2471890"/>
              <a:ext cx="406435" cy="362029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2" name="Google Shape;662;p19"/>
            <p:cNvSpPr/>
            <p:nvPr/>
          </p:nvSpPr>
          <p:spPr>
            <a:xfrm>
              <a:off x="7480722" y="495625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3" name="Google Shape;663;p19"/>
            <p:cNvSpPr/>
            <p:nvPr/>
          </p:nvSpPr>
          <p:spPr>
            <a:xfrm>
              <a:off x="8867576" y="1353100"/>
              <a:ext cx="156043" cy="164057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4" name="Google Shape;664;p19"/>
            <p:cNvSpPr/>
            <p:nvPr/>
          </p:nvSpPr>
          <p:spPr>
            <a:xfrm>
              <a:off x="3484347" y="6425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65" name="Google Shape;665;p19"/>
          <p:cNvSpPr/>
          <p:nvPr/>
        </p:nvSpPr>
        <p:spPr>
          <a:xfrm>
            <a:off x="560267" y="1651637"/>
            <a:ext cx="11071600" cy="4777600"/>
          </a:xfrm>
          <a:prstGeom prst="roundRect">
            <a:avLst>
              <a:gd name="adj" fmla="val 10579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28575" dir="2280000" algn="bl" rotWithShape="0">
              <a:schemeClr val="dk1">
                <a:alpha val="3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66" name="Google Shape;666;p19"/>
          <p:cNvSpPr/>
          <p:nvPr/>
        </p:nvSpPr>
        <p:spPr>
          <a:xfrm>
            <a:off x="560267" y="445200"/>
            <a:ext cx="11071600" cy="877200"/>
          </a:xfrm>
          <a:prstGeom prst="roundRect">
            <a:avLst>
              <a:gd name="adj" fmla="val 39622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28575" dir="2400000" algn="bl" rotWithShape="0">
              <a:schemeClr val="dk1">
                <a:alpha val="37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67" name="Google Shape;667;p19"/>
          <p:cNvSpPr txBox="1">
            <a:spLocks noGrp="1"/>
          </p:cNvSpPr>
          <p:nvPr>
            <p:ph type="title"/>
          </p:nvPr>
        </p:nvSpPr>
        <p:spPr>
          <a:xfrm>
            <a:off x="960000" y="531000"/>
            <a:ext cx="10272000" cy="7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42067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9" name="Google Shape;669;p20"/>
          <p:cNvGrpSpPr/>
          <p:nvPr/>
        </p:nvGrpSpPr>
        <p:grpSpPr>
          <a:xfrm>
            <a:off x="560200" y="4284"/>
            <a:ext cx="11071533" cy="6858000"/>
            <a:chOff x="420150" y="3213"/>
            <a:chExt cx="8303650" cy="5143500"/>
          </a:xfrm>
        </p:grpSpPr>
        <p:cxnSp>
          <p:nvCxnSpPr>
            <p:cNvPr id="670" name="Google Shape;670;p20"/>
            <p:cNvCxnSpPr/>
            <p:nvPr/>
          </p:nvCxnSpPr>
          <p:spPr>
            <a:xfrm>
              <a:off x="4201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1" name="Google Shape;671;p20"/>
            <p:cNvCxnSpPr/>
            <p:nvPr/>
          </p:nvCxnSpPr>
          <p:spPr>
            <a:xfrm>
              <a:off x="9086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2" name="Google Shape;672;p20"/>
            <p:cNvCxnSpPr/>
            <p:nvPr/>
          </p:nvCxnSpPr>
          <p:spPr>
            <a:xfrm>
              <a:off x="13970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3" name="Google Shape;673;p20"/>
            <p:cNvCxnSpPr/>
            <p:nvPr/>
          </p:nvCxnSpPr>
          <p:spPr>
            <a:xfrm>
              <a:off x="18855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4" name="Google Shape;674;p20"/>
            <p:cNvCxnSpPr/>
            <p:nvPr/>
          </p:nvCxnSpPr>
          <p:spPr>
            <a:xfrm>
              <a:off x="23739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5" name="Google Shape;675;p20"/>
            <p:cNvCxnSpPr/>
            <p:nvPr/>
          </p:nvCxnSpPr>
          <p:spPr>
            <a:xfrm>
              <a:off x="28624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6" name="Google Shape;676;p20"/>
            <p:cNvCxnSpPr/>
            <p:nvPr/>
          </p:nvCxnSpPr>
          <p:spPr>
            <a:xfrm>
              <a:off x="33508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7" name="Google Shape;677;p20"/>
            <p:cNvCxnSpPr/>
            <p:nvPr/>
          </p:nvCxnSpPr>
          <p:spPr>
            <a:xfrm>
              <a:off x="38393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8" name="Google Shape;678;p20"/>
            <p:cNvCxnSpPr/>
            <p:nvPr/>
          </p:nvCxnSpPr>
          <p:spPr>
            <a:xfrm>
              <a:off x="43277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9" name="Google Shape;679;p20"/>
            <p:cNvCxnSpPr/>
            <p:nvPr/>
          </p:nvCxnSpPr>
          <p:spPr>
            <a:xfrm>
              <a:off x="48162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0" name="Google Shape;680;p20"/>
            <p:cNvCxnSpPr/>
            <p:nvPr/>
          </p:nvCxnSpPr>
          <p:spPr>
            <a:xfrm>
              <a:off x="53046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1" name="Google Shape;681;p20"/>
            <p:cNvCxnSpPr/>
            <p:nvPr/>
          </p:nvCxnSpPr>
          <p:spPr>
            <a:xfrm>
              <a:off x="57931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2" name="Google Shape;682;p20"/>
            <p:cNvCxnSpPr/>
            <p:nvPr/>
          </p:nvCxnSpPr>
          <p:spPr>
            <a:xfrm>
              <a:off x="62815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3" name="Google Shape;683;p20"/>
            <p:cNvCxnSpPr/>
            <p:nvPr/>
          </p:nvCxnSpPr>
          <p:spPr>
            <a:xfrm>
              <a:off x="67700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4" name="Google Shape;684;p20"/>
            <p:cNvCxnSpPr/>
            <p:nvPr/>
          </p:nvCxnSpPr>
          <p:spPr>
            <a:xfrm>
              <a:off x="72584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5" name="Google Shape;685;p20"/>
            <p:cNvCxnSpPr/>
            <p:nvPr/>
          </p:nvCxnSpPr>
          <p:spPr>
            <a:xfrm>
              <a:off x="77469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6" name="Google Shape;686;p20"/>
            <p:cNvCxnSpPr/>
            <p:nvPr/>
          </p:nvCxnSpPr>
          <p:spPr>
            <a:xfrm>
              <a:off x="82353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7" name="Google Shape;687;p20"/>
            <p:cNvCxnSpPr/>
            <p:nvPr/>
          </p:nvCxnSpPr>
          <p:spPr>
            <a:xfrm>
              <a:off x="87238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688" name="Google Shape;688;p20"/>
          <p:cNvGrpSpPr/>
          <p:nvPr/>
        </p:nvGrpSpPr>
        <p:grpSpPr>
          <a:xfrm>
            <a:off x="560200" y="4284"/>
            <a:ext cx="11071533" cy="6858000"/>
            <a:chOff x="420150" y="3213"/>
            <a:chExt cx="8303650" cy="5143500"/>
          </a:xfrm>
        </p:grpSpPr>
        <p:cxnSp>
          <p:nvCxnSpPr>
            <p:cNvPr id="689" name="Google Shape;689;p20"/>
            <p:cNvCxnSpPr/>
            <p:nvPr/>
          </p:nvCxnSpPr>
          <p:spPr>
            <a:xfrm>
              <a:off x="4201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0" name="Google Shape;690;p20"/>
            <p:cNvCxnSpPr/>
            <p:nvPr/>
          </p:nvCxnSpPr>
          <p:spPr>
            <a:xfrm>
              <a:off x="9086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1" name="Google Shape;691;p20"/>
            <p:cNvCxnSpPr/>
            <p:nvPr/>
          </p:nvCxnSpPr>
          <p:spPr>
            <a:xfrm>
              <a:off x="13970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2" name="Google Shape;692;p20"/>
            <p:cNvCxnSpPr/>
            <p:nvPr/>
          </p:nvCxnSpPr>
          <p:spPr>
            <a:xfrm>
              <a:off x="18855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3" name="Google Shape;693;p20"/>
            <p:cNvCxnSpPr/>
            <p:nvPr/>
          </p:nvCxnSpPr>
          <p:spPr>
            <a:xfrm>
              <a:off x="23739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20"/>
            <p:cNvCxnSpPr/>
            <p:nvPr/>
          </p:nvCxnSpPr>
          <p:spPr>
            <a:xfrm>
              <a:off x="28624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20"/>
            <p:cNvCxnSpPr/>
            <p:nvPr/>
          </p:nvCxnSpPr>
          <p:spPr>
            <a:xfrm>
              <a:off x="33508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20"/>
            <p:cNvCxnSpPr/>
            <p:nvPr/>
          </p:nvCxnSpPr>
          <p:spPr>
            <a:xfrm>
              <a:off x="38393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20"/>
            <p:cNvCxnSpPr/>
            <p:nvPr/>
          </p:nvCxnSpPr>
          <p:spPr>
            <a:xfrm>
              <a:off x="43277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20"/>
            <p:cNvCxnSpPr/>
            <p:nvPr/>
          </p:nvCxnSpPr>
          <p:spPr>
            <a:xfrm>
              <a:off x="48162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20"/>
            <p:cNvCxnSpPr/>
            <p:nvPr/>
          </p:nvCxnSpPr>
          <p:spPr>
            <a:xfrm>
              <a:off x="53046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20"/>
            <p:cNvCxnSpPr/>
            <p:nvPr/>
          </p:nvCxnSpPr>
          <p:spPr>
            <a:xfrm>
              <a:off x="57931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20"/>
            <p:cNvCxnSpPr/>
            <p:nvPr/>
          </p:nvCxnSpPr>
          <p:spPr>
            <a:xfrm>
              <a:off x="62815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20"/>
            <p:cNvCxnSpPr/>
            <p:nvPr/>
          </p:nvCxnSpPr>
          <p:spPr>
            <a:xfrm>
              <a:off x="67700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20"/>
            <p:cNvCxnSpPr/>
            <p:nvPr/>
          </p:nvCxnSpPr>
          <p:spPr>
            <a:xfrm>
              <a:off x="72584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20"/>
            <p:cNvCxnSpPr/>
            <p:nvPr/>
          </p:nvCxnSpPr>
          <p:spPr>
            <a:xfrm>
              <a:off x="77469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20"/>
            <p:cNvCxnSpPr/>
            <p:nvPr/>
          </p:nvCxnSpPr>
          <p:spPr>
            <a:xfrm>
              <a:off x="82353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20"/>
            <p:cNvCxnSpPr/>
            <p:nvPr/>
          </p:nvCxnSpPr>
          <p:spPr>
            <a:xfrm>
              <a:off x="87238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707" name="Google Shape;707;p20"/>
          <p:cNvGrpSpPr/>
          <p:nvPr/>
        </p:nvGrpSpPr>
        <p:grpSpPr>
          <a:xfrm>
            <a:off x="9201" y="9291"/>
            <a:ext cx="12173675" cy="6793272"/>
            <a:chOff x="6901" y="6968"/>
            <a:chExt cx="9130256" cy="5094954"/>
          </a:xfrm>
        </p:grpSpPr>
        <p:sp>
          <p:nvSpPr>
            <p:cNvPr id="708" name="Google Shape;708;p20"/>
            <p:cNvSpPr/>
            <p:nvPr/>
          </p:nvSpPr>
          <p:spPr>
            <a:xfrm>
              <a:off x="4717905" y="4568868"/>
              <a:ext cx="507016" cy="533054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9" name="Google Shape;709;p20"/>
            <p:cNvSpPr/>
            <p:nvPr/>
          </p:nvSpPr>
          <p:spPr>
            <a:xfrm>
              <a:off x="6901" y="1919761"/>
              <a:ext cx="9130256" cy="1862633"/>
            </a:xfrm>
            <a:custGeom>
              <a:avLst/>
              <a:gdLst/>
              <a:ahLst/>
              <a:cxnLst/>
              <a:rect l="l" t="t" r="r" b="b"/>
              <a:pathLst>
                <a:path w="86381" h="17644" extrusionOk="0">
                  <a:moveTo>
                    <a:pt x="9850" y="1"/>
                  </a:moveTo>
                  <a:cubicBezTo>
                    <a:pt x="6583" y="1"/>
                    <a:pt x="3304" y="506"/>
                    <a:pt x="0" y="1787"/>
                  </a:cubicBezTo>
                  <a:lnTo>
                    <a:pt x="0" y="11404"/>
                  </a:lnTo>
                  <a:cubicBezTo>
                    <a:pt x="2343" y="10793"/>
                    <a:pt x="4675" y="10537"/>
                    <a:pt x="7002" y="10537"/>
                  </a:cubicBezTo>
                  <a:cubicBezTo>
                    <a:pt x="19248" y="10537"/>
                    <a:pt x="31338" y="17643"/>
                    <a:pt x="44018" y="17643"/>
                  </a:cubicBezTo>
                  <a:cubicBezTo>
                    <a:pt x="44226" y="17643"/>
                    <a:pt x="44435" y="17641"/>
                    <a:pt x="44643" y="17637"/>
                  </a:cubicBezTo>
                  <a:cubicBezTo>
                    <a:pt x="52074" y="17503"/>
                    <a:pt x="59219" y="15214"/>
                    <a:pt x="66466" y="13735"/>
                  </a:cubicBezTo>
                  <a:cubicBezTo>
                    <a:pt x="69952" y="13027"/>
                    <a:pt x="73588" y="12520"/>
                    <a:pt x="77165" y="12520"/>
                  </a:cubicBezTo>
                  <a:cubicBezTo>
                    <a:pt x="80333" y="12520"/>
                    <a:pt x="83453" y="12917"/>
                    <a:pt x="86380" y="13926"/>
                  </a:cubicBezTo>
                  <a:lnTo>
                    <a:pt x="86380" y="2605"/>
                  </a:lnTo>
                  <a:cubicBezTo>
                    <a:pt x="84316" y="2168"/>
                    <a:pt x="82184" y="1983"/>
                    <a:pt x="80030" y="1983"/>
                  </a:cubicBezTo>
                  <a:cubicBezTo>
                    <a:pt x="76451" y="1983"/>
                    <a:pt x="72813" y="2493"/>
                    <a:pt x="69329" y="3203"/>
                  </a:cubicBezTo>
                  <a:cubicBezTo>
                    <a:pt x="62076" y="4683"/>
                    <a:pt x="54932" y="6965"/>
                    <a:pt x="47511" y="7106"/>
                  </a:cubicBezTo>
                  <a:cubicBezTo>
                    <a:pt x="47303" y="7110"/>
                    <a:pt x="47096" y="7112"/>
                    <a:pt x="46889" y="7112"/>
                  </a:cubicBezTo>
                  <a:cubicBezTo>
                    <a:pt x="34202" y="7112"/>
                    <a:pt x="22104" y="1"/>
                    <a:pt x="985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0" name="Google Shape;710;p20"/>
            <p:cNvSpPr/>
            <p:nvPr/>
          </p:nvSpPr>
          <p:spPr>
            <a:xfrm>
              <a:off x="6901" y="6968"/>
              <a:ext cx="9130256" cy="1624050"/>
            </a:xfrm>
            <a:custGeom>
              <a:avLst/>
              <a:gdLst/>
              <a:ahLst/>
              <a:cxnLst/>
              <a:rect l="l" t="t" r="r" b="b"/>
              <a:pathLst>
                <a:path w="86381" h="15384" extrusionOk="0">
                  <a:moveTo>
                    <a:pt x="1665" y="1"/>
                  </a:moveTo>
                  <a:cubicBezTo>
                    <a:pt x="1112" y="201"/>
                    <a:pt x="557" y="421"/>
                    <a:pt x="0" y="664"/>
                  </a:cubicBezTo>
                  <a:lnTo>
                    <a:pt x="0" y="10279"/>
                  </a:lnTo>
                  <a:cubicBezTo>
                    <a:pt x="3493" y="8833"/>
                    <a:pt x="6956" y="8269"/>
                    <a:pt x="10406" y="8269"/>
                  </a:cubicBezTo>
                  <a:cubicBezTo>
                    <a:pt x="20514" y="8269"/>
                    <a:pt x="30512" y="13110"/>
                    <a:pt x="40827" y="14806"/>
                  </a:cubicBezTo>
                  <a:cubicBezTo>
                    <a:pt x="43019" y="15165"/>
                    <a:pt x="45229" y="15383"/>
                    <a:pt x="47458" y="15383"/>
                  </a:cubicBezTo>
                  <a:cubicBezTo>
                    <a:pt x="47655" y="15383"/>
                    <a:pt x="47852" y="15381"/>
                    <a:pt x="48050" y="15378"/>
                  </a:cubicBezTo>
                  <a:cubicBezTo>
                    <a:pt x="50161" y="15339"/>
                    <a:pt x="52252" y="15125"/>
                    <a:pt x="54326" y="14806"/>
                  </a:cubicBezTo>
                  <a:cubicBezTo>
                    <a:pt x="59548" y="14003"/>
                    <a:pt x="64680" y="12534"/>
                    <a:pt x="69872" y="11475"/>
                  </a:cubicBezTo>
                  <a:cubicBezTo>
                    <a:pt x="73351" y="10763"/>
                    <a:pt x="76984" y="10254"/>
                    <a:pt x="80560" y="10254"/>
                  </a:cubicBezTo>
                  <a:cubicBezTo>
                    <a:pt x="82529" y="10254"/>
                    <a:pt x="84481" y="10408"/>
                    <a:pt x="86380" y="10768"/>
                  </a:cubicBezTo>
                  <a:lnTo>
                    <a:pt x="86380" y="822"/>
                  </a:lnTo>
                  <a:cubicBezTo>
                    <a:pt x="84659" y="533"/>
                    <a:pt x="82897" y="408"/>
                    <a:pt x="81120" y="408"/>
                  </a:cubicBezTo>
                  <a:cubicBezTo>
                    <a:pt x="77538" y="408"/>
                    <a:pt x="73897" y="918"/>
                    <a:pt x="70411" y="1628"/>
                  </a:cubicBezTo>
                  <a:cubicBezTo>
                    <a:pt x="63158" y="3098"/>
                    <a:pt x="56014" y="5390"/>
                    <a:pt x="48593" y="5521"/>
                  </a:cubicBezTo>
                  <a:cubicBezTo>
                    <a:pt x="48381" y="5525"/>
                    <a:pt x="48170" y="5527"/>
                    <a:pt x="47959" y="5527"/>
                  </a:cubicBezTo>
                  <a:cubicBezTo>
                    <a:pt x="39142" y="5527"/>
                    <a:pt x="30615" y="2094"/>
                    <a:pt x="2212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1" name="Google Shape;711;p20"/>
            <p:cNvSpPr/>
            <p:nvPr/>
          </p:nvSpPr>
          <p:spPr>
            <a:xfrm>
              <a:off x="6901" y="3032030"/>
              <a:ext cx="9130256" cy="1789897"/>
            </a:xfrm>
            <a:custGeom>
              <a:avLst/>
              <a:gdLst/>
              <a:ahLst/>
              <a:cxnLst/>
              <a:rect l="l" t="t" r="r" b="b"/>
              <a:pathLst>
                <a:path w="86381" h="16955" extrusionOk="0">
                  <a:moveTo>
                    <a:pt x="7002" y="1"/>
                  </a:moveTo>
                  <a:cubicBezTo>
                    <a:pt x="4675" y="1"/>
                    <a:pt x="2343" y="257"/>
                    <a:pt x="0" y="868"/>
                  </a:cubicBezTo>
                  <a:lnTo>
                    <a:pt x="0" y="2725"/>
                  </a:lnTo>
                  <a:lnTo>
                    <a:pt x="0" y="10587"/>
                  </a:lnTo>
                  <a:cubicBezTo>
                    <a:pt x="2165" y="10071"/>
                    <a:pt x="4320" y="9852"/>
                    <a:pt x="6471" y="9852"/>
                  </a:cubicBezTo>
                  <a:cubicBezTo>
                    <a:pt x="18711" y="9852"/>
                    <a:pt x="30793" y="16955"/>
                    <a:pt x="43471" y="16955"/>
                  </a:cubicBezTo>
                  <a:cubicBezTo>
                    <a:pt x="43682" y="16955"/>
                    <a:pt x="43893" y="16953"/>
                    <a:pt x="44104" y="16949"/>
                  </a:cubicBezTo>
                  <a:cubicBezTo>
                    <a:pt x="51525" y="16818"/>
                    <a:pt x="58680" y="14525"/>
                    <a:pt x="65923" y="13056"/>
                  </a:cubicBezTo>
                  <a:cubicBezTo>
                    <a:pt x="69418" y="12345"/>
                    <a:pt x="73062" y="11834"/>
                    <a:pt x="76645" y="11834"/>
                  </a:cubicBezTo>
                  <a:cubicBezTo>
                    <a:pt x="80002" y="11834"/>
                    <a:pt x="83304" y="12282"/>
                    <a:pt x="86380" y="13434"/>
                  </a:cubicBezTo>
                  <a:lnTo>
                    <a:pt x="86380" y="5165"/>
                  </a:lnTo>
                  <a:lnTo>
                    <a:pt x="86380" y="3390"/>
                  </a:lnTo>
                  <a:cubicBezTo>
                    <a:pt x="83453" y="2381"/>
                    <a:pt x="80333" y="1984"/>
                    <a:pt x="77165" y="1984"/>
                  </a:cubicBezTo>
                  <a:cubicBezTo>
                    <a:pt x="73588" y="1984"/>
                    <a:pt x="69952" y="2491"/>
                    <a:pt x="66466" y="3199"/>
                  </a:cubicBezTo>
                  <a:cubicBezTo>
                    <a:pt x="59219" y="4678"/>
                    <a:pt x="52074" y="6967"/>
                    <a:pt x="44643" y="7101"/>
                  </a:cubicBezTo>
                  <a:cubicBezTo>
                    <a:pt x="44435" y="7105"/>
                    <a:pt x="44226" y="7107"/>
                    <a:pt x="44018" y="7107"/>
                  </a:cubicBezTo>
                  <a:cubicBezTo>
                    <a:pt x="31338" y="7107"/>
                    <a:pt x="19248" y="1"/>
                    <a:pt x="7002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2" name="Google Shape;712;p20"/>
            <p:cNvSpPr/>
            <p:nvPr/>
          </p:nvSpPr>
          <p:spPr>
            <a:xfrm>
              <a:off x="6901" y="879807"/>
              <a:ext cx="9130256" cy="1790742"/>
            </a:xfrm>
            <a:custGeom>
              <a:avLst/>
              <a:gdLst/>
              <a:ahLst/>
              <a:cxnLst/>
              <a:rect l="l" t="t" r="r" b="b"/>
              <a:pathLst>
                <a:path w="86381" h="16963" extrusionOk="0">
                  <a:moveTo>
                    <a:pt x="10406" y="1"/>
                  </a:moveTo>
                  <a:cubicBezTo>
                    <a:pt x="6956" y="1"/>
                    <a:pt x="3493" y="565"/>
                    <a:pt x="0" y="2011"/>
                  </a:cubicBezTo>
                  <a:lnTo>
                    <a:pt x="0" y="6538"/>
                  </a:lnTo>
                  <a:lnTo>
                    <a:pt x="0" y="11638"/>
                  </a:lnTo>
                  <a:cubicBezTo>
                    <a:pt x="3304" y="10357"/>
                    <a:pt x="6583" y="9852"/>
                    <a:pt x="9850" y="9852"/>
                  </a:cubicBezTo>
                  <a:cubicBezTo>
                    <a:pt x="22104" y="9852"/>
                    <a:pt x="34202" y="16963"/>
                    <a:pt x="46889" y="16963"/>
                  </a:cubicBezTo>
                  <a:cubicBezTo>
                    <a:pt x="47096" y="16963"/>
                    <a:pt x="47303" y="16961"/>
                    <a:pt x="47511" y="16957"/>
                  </a:cubicBezTo>
                  <a:cubicBezTo>
                    <a:pt x="54932" y="16816"/>
                    <a:pt x="62076" y="14534"/>
                    <a:pt x="69329" y="13054"/>
                  </a:cubicBezTo>
                  <a:cubicBezTo>
                    <a:pt x="72813" y="12344"/>
                    <a:pt x="76451" y="11834"/>
                    <a:pt x="80030" y="11834"/>
                  </a:cubicBezTo>
                  <a:cubicBezTo>
                    <a:pt x="82184" y="11834"/>
                    <a:pt x="84316" y="12019"/>
                    <a:pt x="86380" y="12456"/>
                  </a:cubicBezTo>
                  <a:lnTo>
                    <a:pt x="86380" y="6538"/>
                  </a:lnTo>
                  <a:lnTo>
                    <a:pt x="86380" y="2500"/>
                  </a:lnTo>
                  <a:cubicBezTo>
                    <a:pt x="84481" y="2140"/>
                    <a:pt x="82529" y="1986"/>
                    <a:pt x="80560" y="1986"/>
                  </a:cubicBezTo>
                  <a:cubicBezTo>
                    <a:pt x="76984" y="1986"/>
                    <a:pt x="73351" y="2495"/>
                    <a:pt x="69872" y="3207"/>
                  </a:cubicBezTo>
                  <a:cubicBezTo>
                    <a:pt x="64680" y="4266"/>
                    <a:pt x="59548" y="5735"/>
                    <a:pt x="54326" y="6538"/>
                  </a:cubicBezTo>
                  <a:cubicBezTo>
                    <a:pt x="52252" y="6857"/>
                    <a:pt x="50161" y="7071"/>
                    <a:pt x="48050" y="7110"/>
                  </a:cubicBezTo>
                  <a:cubicBezTo>
                    <a:pt x="47852" y="7113"/>
                    <a:pt x="47655" y="7115"/>
                    <a:pt x="47458" y="7115"/>
                  </a:cubicBezTo>
                  <a:cubicBezTo>
                    <a:pt x="45229" y="7115"/>
                    <a:pt x="43019" y="6897"/>
                    <a:pt x="40827" y="6538"/>
                  </a:cubicBezTo>
                  <a:cubicBezTo>
                    <a:pt x="30512" y="4842"/>
                    <a:pt x="20514" y="1"/>
                    <a:pt x="1040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3" name="Google Shape;713;p20"/>
            <p:cNvSpPr/>
            <p:nvPr/>
          </p:nvSpPr>
          <p:spPr>
            <a:xfrm>
              <a:off x="2701848" y="4924657"/>
              <a:ext cx="193317" cy="172180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4" name="Google Shape;714;p20"/>
            <p:cNvSpPr/>
            <p:nvPr/>
          </p:nvSpPr>
          <p:spPr>
            <a:xfrm>
              <a:off x="164152" y="4618050"/>
              <a:ext cx="207125" cy="217762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5" name="Google Shape;715;p20"/>
            <p:cNvSpPr/>
            <p:nvPr/>
          </p:nvSpPr>
          <p:spPr>
            <a:xfrm rot="6667046">
              <a:off x="5950773" y="106781"/>
              <a:ext cx="193315" cy="172179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6" name="Google Shape;716;p20"/>
            <p:cNvSpPr/>
            <p:nvPr/>
          </p:nvSpPr>
          <p:spPr>
            <a:xfrm>
              <a:off x="213222" y="115247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7" name="Google Shape;717;p20"/>
            <p:cNvSpPr/>
            <p:nvPr/>
          </p:nvSpPr>
          <p:spPr>
            <a:xfrm>
              <a:off x="6162547" y="106077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8" name="Google Shape;718;p20"/>
            <p:cNvSpPr/>
            <p:nvPr/>
          </p:nvSpPr>
          <p:spPr>
            <a:xfrm>
              <a:off x="8643000" y="429250"/>
              <a:ext cx="210007" cy="220792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9" name="Google Shape;719;p20"/>
            <p:cNvSpPr/>
            <p:nvPr/>
          </p:nvSpPr>
          <p:spPr>
            <a:xfrm rot="3145583">
              <a:off x="213231" y="161730"/>
              <a:ext cx="193303" cy="172168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0" name="Google Shape;720;p20"/>
            <p:cNvSpPr/>
            <p:nvPr/>
          </p:nvSpPr>
          <p:spPr>
            <a:xfrm rot="2286328">
              <a:off x="232533" y="2471890"/>
              <a:ext cx="406435" cy="362029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1" name="Google Shape;721;p20"/>
            <p:cNvSpPr/>
            <p:nvPr/>
          </p:nvSpPr>
          <p:spPr>
            <a:xfrm>
              <a:off x="7480722" y="495625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2" name="Google Shape;722;p20"/>
            <p:cNvSpPr/>
            <p:nvPr/>
          </p:nvSpPr>
          <p:spPr>
            <a:xfrm>
              <a:off x="8867576" y="1353100"/>
              <a:ext cx="156043" cy="164057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3" name="Google Shape;723;p20"/>
            <p:cNvSpPr/>
            <p:nvPr/>
          </p:nvSpPr>
          <p:spPr>
            <a:xfrm>
              <a:off x="3484347" y="6425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24" name="Google Shape;724;p20"/>
          <p:cNvSpPr/>
          <p:nvPr/>
        </p:nvSpPr>
        <p:spPr>
          <a:xfrm>
            <a:off x="560267" y="1651637"/>
            <a:ext cx="11071600" cy="4777600"/>
          </a:xfrm>
          <a:prstGeom prst="roundRect">
            <a:avLst>
              <a:gd name="adj" fmla="val 10579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28575" dir="2400000" algn="bl" rotWithShape="0">
              <a:schemeClr val="dk1">
                <a:alpha val="37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5" name="Google Shape;725;p20"/>
          <p:cNvSpPr/>
          <p:nvPr/>
        </p:nvSpPr>
        <p:spPr>
          <a:xfrm>
            <a:off x="560267" y="445200"/>
            <a:ext cx="11071600" cy="877200"/>
          </a:xfrm>
          <a:prstGeom prst="roundRect">
            <a:avLst>
              <a:gd name="adj" fmla="val 39622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28575" dir="2400000" algn="bl" rotWithShape="0">
              <a:schemeClr val="dk1">
                <a:alpha val="37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6" name="Google Shape;726;p20"/>
          <p:cNvSpPr txBox="1">
            <a:spLocks noGrp="1"/>
          </p:cNvSpPr>
          <p:nvPr>
            <p:ph type="title"/>
          </p:nvPr>
        </p:nvSpPr>
        <p:spPr>
          <a:xfrm>
            <a:off x="2359809" y="2331167"/>
            <a:ext cx="212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727" name="Google Shape;727;p20"/>
          <p:cNvSpPr txBox="1">
            <a:spLocks noGrp="1"/>
          </p:cNvSpPr>
          <p:nvPr>
            <p:ph type="subTitle" idx="1"/>
          </p:nvPr>
        </p:nvSpPr>
        <p:spPr>
          <a:xfrm>
            <a:off x="2359815" y="2910000"/>
            <a:ext cx="3410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8" name="Google Shape;728;p20"/>
          <p:cNvSpPr txBox="1">
            <a:spLocks noGrp="1"/>
          </p:cNvSpPr>
          <p:nvPr>
            <p:ph type="title" idx="2"/>
          </p:nvPr>
        </p:nvSpPr>
        <p:spPr>
          <a:xfrm>
            <a:off x="7336845" y="2331167"/>
            <a:ext cx="212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729" name="Google Shape;729;p20"/>
          <p:cNvSpPr txBox="1">
            <a:spLocks noGrp="1"/>
          </p:cNvSpPr>
          <p:nvPr>
            <p:ph type="subTitle" idx="3"/>
          </p:nvPr>
        </p:nvSpPr>
        <p:spPr>
          <a:xfrm>
            <a:off x="7336849" y="2910000"/>
            <a:ext cx="3410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0" name="Google Shape;730;p20"/>
          <p:cNvSpPr txBox="1">
            <a:spLocks noGrp="1"/>
          </p:cNvSpPr>
          <p:nvPr>
            <p:ph type="title" idx="4"/>
          </p:nvPr>
        </p:nvSpPr>
        <p:spPr>
          <a:xfrm>
            <a:off x="2359809" y="4242367"/>
            <a:ext cx="212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731" name="Google Shape;731;p20"/>
          <p:cNvSpPr txBox="1">
            <a:spLocks noGrp="1"/>
          </p:cNvSpPr>
          <p:nvPr>
            <p:ph type="subTitle" idx="5"/>
          </p:nvPr>
        </p:nvSpPr>
        <p:spPr>
          <a:xfrm>
            <a:off x="2359815" y="4821200"/>
            <a:ext cx="3410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2" name="Google Shape;732;p20"/>
          <p:cNvSpPr txBox="1">
            <a:spLocks noGrp="1"/>
          </p:cNvSpPr>
          <p:nvPr>
            <p:ph type="title" idx="6"/>
          </p:nvPr>
        </p:nvSpPr>
        <p:spPr>
          <a:xfrm>
            <a:off x="7336845" y="4242367"/>
            <a:ext cx="212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733" name="Google Shape;733;p20"/>
          <p:cNvSpPr txBox="1">
            <a:spLocks noGrp="1"/>
          </p:cNvSpPr>
          <p:nvPr>
            <p:ph type="subTitle" idx="7"/>
          </p:nvPr>
        </p:nvSpPr>
        <p:spPr>
          <a:xfrm>
            <a:off x="7336849" y="4821200"/>
            <a:ext cx="3410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4" name="Google Shape;734;p20"/>
          <p:cNvSpPr txBox="1">
            <a:spLocks noGrp="1"/>
          </p:cNvSpPr>
          <p:nvPr>
            <p:ph type="title" idx="8"/>
          </p:nvPr>
        </p:nvSpPr>
        <p:spPr>
          <a:xfrm>
            <a:off x="960000" y="531000"/>
            <a:ext cx="10272000" cy="7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43580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6" name="Google Shape;736;p21"/>
          <p:cNvGrpSpPr/>
          <p:nvPr/>
        </p:nvGrpSpPr>
        <p:grpSpPr>
          <a:xfrm>
            <a:off x="560200" y="4284"/>
            <a:ext cx="11071533" cy="6858000"/>
            <a:chOff x="420150" y="3213"/>
            <a:chExt cx="8303650" cy="5143500"/>
          </a:xfrm>
        </p:grpSpPr>
        <p:cxnSp>
          <p:nvCxnSpPr>
            <p:cNvPr id="737" name="Google Shape;737;p21"/>
            <p:cNvCxnSpPr/>
            <p:nvPr/>
          </p:nvCxnSpPr>
          <p:spPr>
            <a:xfrm>
              <a:off x="4201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8" name="Google Shape;738;p21"/>
            <p:cNvCxnSpPr/>
            <p:nvPr/>
          </p:nvCxnSpPr>
          <p:spPr>
            <a:xfrm>
              <a:off x="9086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9" name="Google Shape;739;p21"/>
            <p:cNvCxnSpPr/>
            <p:nvPr/>
          </p:nvCxnSpPr>
          <p:spPr>
            <a:xfrm>
              <a:off x="13970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0" name="Google Shape;740;p21"/>
            <p:cNvCxnSpPr/>
            <p:nvPr/>
          </p:nvCxnSpPr>
          <p:spPr>
            <a:xfrm>
              <a:off x="18855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1" name="Google Shape;741;p21"/>
            <p:cNvCxnSpPr/>
            <p:nvPr/>
          </p:nvCxnSpPr>
          <p:spPr>
            <a:xfrm>
              <a:off x="23739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2" name="Google Shape;742;p21"/>
            <p:cNvCxnSpPr/>
            <p:nvPr/>
          </p:nvCxnSpPr>
          <p:spPr>
            <a:xfrm>
              <a:off x="28624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3" name="Google Shape;743;p21"/>
            <p:cNvCxnSpPr/>
            <p:nvPr/>
          </p:nvCxnSpPr>
          <p:spPr>
            <a:xfrm>
              <a:off x="33508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4" name="Google Shape;744;p21"/>
            <p:cNvCxnSpPr/>
            <p:nvPr/>
          </p:nvCxnSpPr>
          <p:spPr>
            <a:xfrm>
              <a:off x="38393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5" name="Google Shape;745;p21"/>
            <p:cNvCxnSpPr/>
            <p:nvPr/>
          </p:nvCxnSpPr>
          <p:spPr>
            <a:xfrm>
              <a:off x="43277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6" name="Google Shape;746;p21"/>
            <p:cNvCxnSpPr/>
            <p:nvPr/>
          </p:nvCxnSpPr>
          <p:spPr>
            <a:xfrm>
              <a:off x="48162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7" name="Google Shape;747;p21"/>
            <p:cNvCxnSpPr/>
            <p:nvPr/>
          </p:nvCxnSpPr>
          <p:spPr>
            <a:xfrm>
              <a:off x="53046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8" name="Google Shape;748;p21"/>
            <p:cNvCxnSpPr/>
            <p:nvPr/>
          </p:nvCxnSpPr>
          <p:spPr>
            <a:xfrm>
              <a:off x="57931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9" name="Google Shape;749;p21"/>
            <p:cNvCxnSpPr/>
            <p:nvPr/>
          </p:nvCxnSpPr>
          <p:spPr>
            <a:xfrm>
              <a:off x="62815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0" name="Google Shape;750;p21"/>
            <p:cNvCxnSpPr/>
            <p:nvPr/>
          </p:nvCxnSpPr>
          <p:spPr>
            <a:xfrm>
              <a:off x="67700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1" name="Google Shape;751;p21"/>
            <p:cNvCxnSpPr/>
            <p:nvPr/>
          </p:nvCxnSpPr>
          <p:spPr>
            <a:xfrm>
              <a:off x="72584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21"/>
            <p:cNvCxnSpPr/>
            <p:nvPr/>
          </p:nvCxnSpPr>
          <p:spPr>
            <a:xfrm>
              <a:off x="77469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21"/>
            <p:cNvCxnSpPr/>
            <p:nvPr/>
          </p:nvCxnSpPr>
          <p:spPr>
            <a:xfrm>
              <a:off x="82353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21"/>
            <p:cNvCxnSpPr/>
            <p:nvPr/>
          </p:nvCxnSpPr>
          <p:spPr>
            <a:xfrm>
              <a:off x="87238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755" name="Google Shape;755;p21"/>
          <p:cNvGrpSpPr/>
          <p:nvPr/>
        </p:nvGrpSpPr>
        <p:grpSpPr>
          <a:xfrm>
            <a:off x="9201" y="9291"/>
            <a:ext cx="12173675" cy="6793272"/>
            <a:chOff x="6901" y="6968"/>
            <a:chExt cx="9130256" cy="5094954"/>
          </a:xfrm>
        </p:grpSpPr>
        <p:sp>
          <p:nvSpPr>
            <p:cNvPr id="756" name="Google Shape;756;p21"/>
            <p:cNvSpPr/>
            <p:nvPr/>
          </p:nvSpPr>
          <p:spPr>
            <a:xfrm>
              <a:off x="4717905" y="4568868"/>
              <a:ext cx="507016" cy="533054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7" name="Google Shape;757;p21"/>
            <p:cNvSpPr/>
            <p:nvPr/>
          </p:nvSpPr>
          <p:spPr>
            <a:xfrm>
              <a:off x="6901" y="1919761"/>
              <a:ext cx="9130256" cy="1862633"/>
            </a:xfrm>
            <a:custGeom>
              <a:avLst/>
              <a:gdLst/>
              <a:ahLst/>
              <a:cxnLst/>
              <a:rect l="l" t="t" r="r" b="b"/>
              <a:pathLst>
                <a:path w="86381" h="17644" extrusionOk="0">
                  <a:moveTo>
                    <a:pt x="9850" y="1"/>
                  </a:moveTo>
                  <a:cubicBezTo>
                    <a:pt x="6583" y="1"/>
                    <a:pt x="3304" y="506"/>
                    <a:pt x="0" y="1787"/>
                  </a:cubicBezTo>
                  <a:lnTo>
                    <a:pt x="0" y="11404"/>
                  </a:lnTo>
                  <a:cubicBezTo>
                    <a:pt x="2343" y="10793"/>
                    <a:pt x="4675" y="10537"/>
                    <a:pt x="7002" y="10537"/>
                  </a:cubicBezTo>
                  <a:cubicBezTo>
                    <a:pt x="19248" y="10537"/>
                    <a:pt x="31338" y="17643"/>
                    <a:pt x="44018" y="17643"/>
                  </a:cubicBezTo>
                  <a:cubicBezTo>
                    <a:pt x="44226" y="17643"/>
                    <a:pt x="44435" y="17641"/>
                    <a:pt x="44643" y="17637"/>
                  </a:cubicBezTo>
                  <a:cubicBezTo>
                    <a:pt x="52074" y="17503"/>
                    <a:pt x="59219" y="15214"/>
                    <a:pt x="66466" y="13735"/>
                  </a:cubicBezTo>
                  <a:cubicBezTo>
                    <a:pt x="69952" y="13027"/>
                    <a:pt x="73588" y="12520"/>
                    <a:pt x="77165" y="12520"/>
                  </a:cubicBezTo>
                  <a:cubicBezTo>
                    <a:pt x="80333" y="12520"/>
                    <a:pt x="83453" y="12917"/>
                    <a:pt x="86380" y="13926"/>
                  </a:cubicBezTo>
                  <a:lnTo>
                    <a:pt x="86380" y="2605"/>
                  </a:lnTo>
                  <a:cubicBezTo>
                    <a:pt x="84316" y="2168"/>
                    <a:pt x="82184" y="1983"/>
                    <a:pt x="80030" y="1983"/>
                  </a:cubicBezTo>
                  <a:cubicBezTo>
                    <a:pt x="76451" y="1983"/>
                    <a:pt x="72813" y="2493"/>
                    <a:pt x="69329" y="3203"/>
                  </a:cubicBezTo>
                  <a:cubicBezTo>
                    <a:pt x="62076" y="4683"/>
                    <a:pt x="54932" y="6965"/>
                    <a:pt x="47511" y="7106"/>
                  </a:cubicBezTo>
                  <a:cubicBezTo>
                    <a:pt x="47303" y="7110"/>
                    <a:pt x="47096" y="7112"/>
                    <a:pt x="46889" y="7112"/>
                  </a:cubicBezTo>
                  <a:cubicBezTo>
                    <a:pt x="34202" y="7112"/>
                    <a:pt x="22104" y="1"/>
                    <a:pt x="985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8" name="Google Shape;758;p21"/>
            <p:cNvSpPr/>
            <p:nvPr/>
          </p:nvSpPr>
          <p:spPr>
            <a:xfrm>
              <a:off x="6901" y="6968"/>
              <a:ext cx="9130256" cy="1624050"/>
            </a:xfrm>
            <a:custGeom>
              <a:avLst/>
              <a:gdLst/>
              <a:ahLst/>
              <a:cxnLst/>
              <a:rect l="l" t="t" r="r" b="b"/>
              <a:pathLst>
                <a:path w="86381" h="15384" extrusionOk="0">
                  <a:moveTo>
                    <a:pt x="1665" y="1"/>
                  </a:moveTo>
                  <a:cubicBezTo>
                    <a:pt x="1112" y="201"/>
                    <a:pt x="557" y="421"/>
                    <a:pt x="0" y="664"/>
                  </a:cubicBezTo>
                  <a:lnTo>
                    <a:pt x="0" y="10279"/>
                  </a:lnTo>
                  <a:cubicBezTo>
                    <a:pt x="3493" y="8833"/>
                    <a:pt x="6956" y="8269"/>
                    <a:pt x="10406" y="8269"/>
                  </a:cubicBezTo>
                  <a:cubicBezTo>
                    <a:pt x="20514" y="8269"/>
                    <a:pt x="30512" y="13110"/>
                    <a:pt x="40827" y="14806"/>
                  </a:cubicBezTo>
                  <a:cubicBezTo>
                    <a:pt x="43019" y="15165"/>
                    <a:pt x="45229" y="15383"/>
                    <a:pt x="47458" y="15383"/>
                  </a:cubicBezTo>
                  <a:cubicBezTo>
                    <a:pt x="47655" y="15383"/>
                    <a:pt x="47852" y="15381"/>
                    <a:pt x="48050" y="15378"/>
                  </a:cubicBezTo>
                  <a:cubicBezTo>
                    <a:pt x="50161" y="15339"/>
                    <a:pt x="52252" y="15125"/>
                    <a:pt x="54326" y="14806"/>
                  </a:cubicBezTo>
                  <a:cubicBezTo>
                    <a:pt x="59548" y="14003"/>
                    <a:pt x="64680" y="12534"/>
                    <a:pt x="69872" y="11475"/>
                  </a:cubicBezTo>
                  <a:cubicBezTo>
                    <a:pt x="73351" y="10763"/>
                    <a:pt x="76984" y="10254"/>
                    <a:pt x="80560" y="10254"/>
                  </a:cubicBezTo>
                  <a:cubicBezTo>
                    <a:pt x="82529" y="10254"/>
                    <a:pt x="84481" y="10408"/>
                    <a:pt x="86380" y="10768"/>
                  </a:cubicBezTo>
                  <a:lnTo>
                    <a:pt x="86380" y="822"/>
                  </a:lnTo>
                  <a:cubicBezTo>
                    <a:pt x="84659" y="533"/>
                    <a:pt x="82897" y="408"/>
                    <a:pt x="81120" y="408"/>
                  </a:cubicBezTo>
                  <a:cubicBezTo>
                    <a:pt x="77538" y="408"/>
                    <a:pt x="73897" y="918"/>
                    <a:pt x="70411" y="1628"/>
                  </a:cubicBezTo>
                  <a:cubicBezTo>
                    <a:pt x="63158" y="3098"/>
                    <a:pt x="56014" y="5390"/>
                    <a:pt x="48593" y="5521"/>
                  </a:cubicBezTo>
                  <a:cubicBezTo>
                    <a:pt x="48381" y="5525"/>
                    <a:pt x="48170" y="5527"/>
                    <a:pt x="47959" y="5527"/>
                  </a:cubicBezTo>
                  <a:cubicBezTo>
                    <a:pt x="39142" y="5527"/>
                    <a:pt x="30615" y="2094"/>
                    <a:pt x="2212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9" name="Google Shape;759;p21"/>
            <p:cNvSpPr/>
            <p:nvPr/>
          </p:nvSpPr>
          <p:spPr>
            <a:xfrm>
              <a:off x="6901" y="3032030"/>
              <a:ext cx="9130256" cy="1789897"/>
            </a:xfrm>
            <a:custGeom>
              <a:avLst/>
              <a:gdLst/>
              <a:ahLst/>
              <a:cxnLst/>
              <a:rect l="l" t="t" r="r" b="b"/>
              <a:pathLst>
                <a:path w="86381" h="16955" extrusionOk="0">
                  <a:moveTo>
                    <a:pt x="7002" y="1"/>
                  </a:moveTo>
                  <a:cubicBezTo>
                    <a:pt x="4675" y="1"/>
                    <a:pt x="2343" y="257"/>
                    <a:pt x="0" y="868"/>
                  </a:cubicBezTo>
                  <a:lnTo>
                    <a:pt x="0" y="2725"/>
                  </a:lnTo>
                  <a:lnTo>
                    <a:pt x="0" y="10587"/>
                  </a:lnTo>
                  <a:cubicBezTo>
                    <a:pt x="2165" y="10071"/>
                    <a:pt x="4320" y="9852"/>
                    <a:pt x="6471" y="9852"/>
                  </a:cubicBezTo>
                  <a:cubicBezTo>
                    <a:pt x="18711" y="9852"/>
                    <a:pt x="30793" y="16955"/>
                    <a:pt x="43471" y="16955"/>
                  </a:cubicBezTo>
                  <a:cubicBezTo>
                    <a:pt x="43682" y="16955"/>
                    <a:pt x="43893" y="16953"/>
                    <a:pt x="44104" y="16949"/>
                  </a:cubicBezTo>
                  <a:cubicBezTo>
                    <a:pt x="51525" y="16818"/>
                    <a:pt x="58680" y="14525"/>
                    <a:pt x="65923" y="13056"/>
                  </a:cubicBezTo>
                  <a:cubicBezTo>
                    <a:pt x="69418" y="12345"/>
                    <a:pt x="73062" y="11834"/>
                    <a:pt x="76645" y="11834"/>
                  </a:cubicBezTo>
                  <a:cubicBezTo>
                    <a:pt x="80002" y="11834"/>
                    <a:pt x="83304" y="12282"/>
                    <a:pt x="86380" y="13434"/>
                  </a:cubicBezTo>
                  <a:lnTo>
                    <a:pt x="86380" y="5165"/>
                  </a:lnTo>
                  <a:lnTo>
                    <a:pt x="86380" y="3390"/>
                  </a:lnTo>
                  <a:cubicBezTo>
                    <a:pt x="83453" y="2381"/>
                    <a:pt x="80333" y="1984"/>
                    <a:pt x="77165" y="1984"/>
                  </a:cubicBezTo>
                  <a:cubicBezTo>
                    <a:pt x="73588" y="1984"/>
                    <a:pt x="69952" y="2491"/>
                    <a:pt x="66466" y="3199"/>
                  </a:cubicBezTo>
                  <a:cubicBezTo>
                    <a:pt x="59219" y="4678"/>
                    <a:pt x="52074" y="6967"/>
                    <a:pt x="44643" y="7101"/>
                  </a:cubicBezTo>
                  <a:cubicBezTo>
                    <a:pt x="44435" y="7105"/>
                    <a:pt x="44226" y="7107"/>
                    <a:pt x="44018" y="7107"/>
                  </a:cubicBezTo>
                  <a:cubicBezTo>
                    <a:pt x="31338" y="7107"/>
                    <a:pt x="19248" y="1"/>
                    <a:pt x="7002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0" name="Google Shape;760;p21"/>
            <p:cNvSpPr/>
            <p:nvPr/>
          </p:nvSpPr>
          <p:spPr>
            <a:xfrm>
              <a:off x="6901" y="879807"/>
              <a:ext cx="9130256" cy="1790742"/>
            </a:xfrm>
            <a:custGeom>
              <a:avLst/>
              <a:gdLst/>
              <a:ahLst/>
              <a:cxnLst/>
              <a:rect l="l" t="t" r="r" b="b"/>
              <a:pathLst>
                <a:path w="86381" h="16963" extrusionOk="0">
                  <a:moveTo>
                    <a:pt x="10406" y="1"/>
                  </a:moveTo>
                  <a:cubicBezTo>
                    <a:pt x="6956" y="1"/>
                    <a:pt x="3493" y="565"/>
                    <a:pt x="0" y="2011"/>
                  </a:cubicBezTo>
                  <a:lnTo>
                    <a:pt x="0" y="6538"/>
                  </a:lnTo>
                  <a:lnTo>
                    <a:pt x="0" y="11638"/>
                  </a:lnTo>
                  <a:cubicBezTo>
                    <a:pt x="3304" y="10357"/>
                    <a:pt x="6583" y="9852"/>
                    <a:pt x="9850" y="9852"/>
                  </a:cubicBezTo>
                  <a:cubicBezTo>
                    <a:pt x="22104" y="9852"/>
                    <a:pt x="34202" y="16963"/>
                    <a:pt x="46889" y="16963"/>
                  </a:cubicBezTo>
                  <a:cubicBezTo>
                    <a:pt x="47096" y="16963"/>
                    <a:pt x="47303" y="16961"/>
                    <a:pt x="47511" y="16957"/>
                  </a:cubicBezTo>
                  <a:cubicBezTo>
                    <a:pt x="54932" y="16816"/>
                    <a:pt x="62076" y="14534"/>
                    <a:pt x="69329" y="13054"/>
                  </a:cubicBezTo>
                  <a:cubicBezTo>
                    <a:pt x="72813" y="12344"/>
                    <a:pt x="76451" y="11834"/>
                    <a:pt x="80030" y="11834"/>
                  </a:cubicBezTo>
                  <a:cubicBezTo>
                    <a:pt x="82184" y="11834"/>
                    <a:pt x="84316" y="12019"/>
                    <a:pt x="86380" y="12456"/>
                  </a:cubicBezTo>
                  <a:lnTo>
                    <a:pt x="86380" y="6538"/>
                  </a:lnTo>
                  <a:lnTo>
                    <a:pt x="86380" y="2500"/>
                  </a:lnTo>
                  <a:cubicBezTo>
                    <a:pt x="84481" y="2140"/>
                    <a:pt x="82529" y="1986"/>
                    <a:pt x="80560" y="1986"/>
                  </a:cubicBezTo>
                  <a:cubicBezTo>
                    <a:pt x="76984" y="1986"/>
                    <a:pt x="73351" y="2495"/>
                    <a:pt x="69872" y="3207"/>
                  </a:cubicBezTo>
                  <a:cubicBezTo>
                    <a:pt x="64680" y="4266"/>
                    <a:pt x="59548" y="5735"/>
                    <a:pt x="54326" y="6538"/>
                  </a:cubicBezTo>
                  <a:cubicBezTo>
                    <a:pt x="52252" y="6857"/>
                    <a:pt x="50161" y="7071"/>
                    <a:pt x="48050" y="7110"/>
                  </a:cubicBezTo>
                  <a:cubicBezTo>
                    <a:pt x="47852" y="7113"/>
                    <a:pt x="47655" y="7115"/>
                    <a:pt x="47458" y="7115"/>
                  </a:cubicBezTo>
                  <a:cubicBezTo>
                    <a:pt x="45229" y="7115"/>
                    <a:pt x="43019" y="6897"/>
                    <a:pt x="40827" y="6538"/>
                  </a:cubicBezTo>
                  <a:cubicBezTo>
                    <a:pt x="30512" y="4842"/>
                    <a:pt x="20514" y="1"/>
                    <a:pt x="1040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1" name="Google Shape;761;p21"/>
            <p:cNvSpPr/>
            <p:nvPr/>
          </p:nvSpPr>
          <p:spPr>
            <a:xfrm>
              <a:off x="2701848" y="4924657"/>
              <a:ext cx="193317" cy="172180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2" name="Google Shape;762;p21"/>
            <p:cNvSpPr/>
            <p:nvPr/>
          </p:nvSpPr>
          <p:spPr>
            <a:xfrm>
              <a:off x="164152" y="4618050"/>
              <a:ext cx="207125" cy="217762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3" name="Google Shape;763;p21"/>
            <p:cNvSpPr/>
            <p:nvPr/>
          </p:nvSpPr>
          <p:spPr>
            <a:xfrm rot="6667046">
              <a:off x="5950773" y="106781"/>
              <a:ext cx="193315" cy="172179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4" name="Google Shape;764;p21"/>
            <p:cNvSpPr/>
            <p:nvPr/>
          </p:nvSpPr>
          <p:spPr>
            <a:xfrm>
              <a:off x="213222" y="115247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5" name="Google Shape;765;p21"/>
            <p:cNvSpPr/>
            <p:nvPr/>
          </p:nvSpPr>
          <p:spPr>
            <a:xfrm>
              <a:off x="6162547" y="106077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6" name="Google Shape;766;p21"/>
            <p:cNvSpPr/>
            <p:nvPr/>
          </p:nvSpPr>
          <p:spPr>
            <a:xfrm>
              <a:off x="8643000" y="429250"/>
              <a:ext cx="210007" cy="220792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7" name="Google Shape;767;p21"/>
            <p:cNvSpPr/>
            <p:nvPr/>
          </p:nvSpPr>
          <p:spPr>
            <a:xfrm rot="3145583">
              <a:off x="213231" y="161730"/>
              <a:ext cx="193303" cy="172168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8" name="Google Shape;768;p21"/>
            <p:cNvSpPr/>
            <p:nvPr/>
          </p:nvSpPr>
          <p:spPr>
            <a:xfrm rot="2286328">
              <a:off x="232533" y="2471890"/>
              <a:ext cx="406435" cy="362029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9" name="Google Shape;769;p21"/>
            <p:cNvSpPr/>
            <p:nvPr/>
          </p:nvSpPr>
          <p:spPr>
            <a:xfrm>
              <a:off x="7480722" y="495625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0" name="Google Shape;770;p21"/>
            <p:cNvSpPr/>
            <p:nvPr/>
          </p:nvSpPr>
          <p:spPr>
            <a:xfrm>
              <a:off x="8867576" y="1353100"/>
              <a:ext cx="156043" cy="164057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1" name="Google Shape;771;p21"/>
            <p:cNvSpPr/>
            <p:nvPr/>
          </p:nvSpPr>
          <p:spPr>
            <a:xfrm>
              <a:off x="3484347" y="6425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72" name="Google Shape;772;p21"/>
          <p:cNvSpPr/>
          <p:nvPr/>
        </p:nvSpPr>
        <p:spPr>
          <a:xfrm>
            <a:off x="560267" y="445200"/>
            <a:ext cx="11071600" cy="877200"/>
          </a:xfrm>
          <a:prstGeom prst="roundRect">
            <a:avLst>
              <a:gd name="adj" fmla="val 39622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28575" dir="2400000" algn="bl" rotWithShape="0">
              <a:schemeClr val="dk1">
                <a:alpha val="37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73" name="Google Shape;773;p21"/>
          <p:cNvSpPr/>
          <p:nvPr/>
        </p:nvSpPr>
        <p:spPr>
          <a:xfrm>
            <a:off x="560267" y="1651637"/>
            <a:ext cx="11071600" cy="4777600"/>
          </a:xfrm>
          <a:prstGeom prst="roundRect">
            <a:avLst>
              <a:gd name="adj" fmla="val 10579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28575" dir="2400000" algn="bl" rotWithShape="0">
              <a:schemeClr val="dk1">
                <a:alpha val="37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74" name="Google Shape;774;p21"/>
          <p:cNvSpPr txBox="1">
            <a:spLocks noGrp="1"/>
          </p:cNvSpPr>
          <p:nvPr>
            <p:ph type="title"/>
          </p:nvPr>
        </p:nvSpPr>
        <p:spPr>
          <a:xfrm>
            <a:off x="960000" y="2490677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775" name="Google Shape;775;p21"/>
          <p:cNvSpPr txBox="1">
            <a:spLocks noGrp="1"/>
          </p:cNvSpPr>
          <p:nvPr>
            <p:ph type="subTitle" idx="1"/>
          </p:nvPr>
        </p:nvSpPr>
        <p:spPr>
          <a:xfrm>
            <a:off x="960000" y="3039908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6" name="Google Shape;776;p21"/>
          <p:cNvSpPr txBox="1">
            <a:spLocks noGrp="1"/>
          </p:cNvSpPr>
          <p:nvPr>
            <p:ph type="title" idx="2"/>
          </p:nvPr>
        </p:nvSpPr>
        <p:spPr>
          <a:xfrm>
            <a:off x="4559025" y="2490677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777" name="Google Shape;777;p21"/>
          <p:cNvSpPr txBox="1">
            <a:spLocks noGrp="1"/>
          </p:cNvSpPr>
          <p:nvPr>
            <p:ph type="subTitle" idx="3"/>
          </p:nvPr>
        </p:nvSpPr>
        <p:spPr>
          <a:xfrm>
            <a:off x="4559025" y="3039908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8" name="Google Shape;778;p21"/>
          <p:cNvSpPr txBox="1">
            <a:spLocks noGrp="1"/>
          </p:cNvSpPr>
          <p:nvPr>
            <p:ph type="title" idx="4"/>
          </p:nvPr>
        </p:nvSpPr>
        <p:spPr>
          <a:xfrm>
            <a:off x="960000" y="4561400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779" name="Google Shape;779;p21"/>
          <p:cNvSpPr txBox="1">
            <a:spLocks noGrp="1"/>
          </p:cNvSpPr>
          <p:nvPr>
            <p:ph type="subTitle" idx="5"/>
          </p:nvPr>
        </p:nvSpPr>
        <p:spPr>
          <a:xfrm>
            <a:off x="960000" y="5110631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0" name="Google Shape;780;p21"/>
          <p:cNvSpPr txBox="1">
            <a:spLocks noGrp="1"/>
          </p:cNvSpPr>
          <p:nvPr>
            <p:ph type="title" idx="6"/>
          </p:nvPr>
        </p:nvSpPr>
        <p:spPr>
          <a:xfrm>
            <a:off x="4559025" y="4561400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781" name="Google Shape;781;p21"/>
          <p:cNvSpPr txBox="1">
            <a:spLocks noGrp="1"/>
          </p:cNvSpPr>
          <p:nvPr>
            <p:ph type="subTitle" idx="7"/>
          </p:nvPr>
        </p:nvSpPr>
        <p:spPr>
          <a:xfrm>
            <a:off x="4559025" y="5110631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2" name="Google Shape;782;p21"/>
          <p:cNvSpPr txBox="1">
            <a:spLocks noGrp="1"/>
          </p:cNvSpPr>
          <p:nvPr>
            <p:ph type="title" idx="8"/>
          </p:nvPr>
        </p:nvSpPr>
        <p:spPr>
          <a:xfrm>
            <a:off x="8158060" y="2490677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783" name="Google Shape;783;p21"/>
          <p:cNvSpPr txBox="1">
            <a:spLocks noGrp="1"/>
          </p:cNvSpPr>
          <p:nvPr>
            <p:ph type="subTitle" idx="9"/>
          </p:nvPr>
        </p:nvSpPr>
        <p:spPr>
          <a:xfrm>
            <a:off x="8158060" y="3039908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4" name="Google Shape;784;p21"/>
          <p:cNvSpPr txBox="1">
            <a:spLocks noGrp="1"/>
          </p:cNvSpPr>
          <p:nvPr>
            <p:ph type="title" idx="13"/>
          </p:nvPr>
        </p:nvSpPr>
        <p:spPr>
          <a:xfrm>
            <a:off x="8158060" y="4561400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785" name="Google Shape;785;p21"/>
          <p:cNvSpPr txBox="1">
            <a:spLocks noGrp="1"/>
          </p:cNvSpPr>
          <p:nvPr>
            <p:ph type="subTitle" idx="14"/>
          </p:nvPr>
        </p:nvSpPr>
        <p:spPr>
          <a:xfrm>
            <a:off x="8158060" y="5110631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6" name="Google Shape;786;p21"/>
          <p:cNvSpPr txBox="1">
            <a:spLocks noGrp="1"/>
          </p:cNvSpPr>
          <p:nvPr>
            <p:ph type="title" idx="15"/>
          </p:nvPr>
        </p:nvSpPr>
        <p:spPr>
          <a:xfrm>
            <a:off x="960000" y="531000"/>
            <a:ext cx="10272000" cy="7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997292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8" name="Google Shape;788;p22"/>
          <p:cNvGrpSpPr/>
          <p:nvPr/>
        </p:nvGrpSpPr>
        <p:grpSpPr>
          <a:xfrm>
            <a:off x="560200" y="4284"/>
            <a:ext cx="11071533" cy="6858000"/>
            <a:chOff x="420150" y="3213"/>
            <a:chExt cx="8303650" cy="5143500"/>
          </a:xfrm>
        </p:grpSpPr>
        <p:cxnSp>
          <p:nvCxnSpPr>
            <p:cNvPr id="789" name="Google Shape;789;p22"/>
            <p:cNvCxnSpPr/>
            <p:nvPr/>
          </p:nvCxnSpPr>
          <p:spPr>
            <a:xfrm>
              <a:off x="4201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22"/>
            <p:cNvCxnSpPr/>
            <p:nvPr/>
          </p:nvCxnSpPr>
          <p:spPr>
            <a:xfrm>
              <a:off x="9086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22"/>
            <p:cNvCxnSpPr/>
            <p:nvPr/>
          </p:nvCxnSpPr>
          <p:spPr>
            <a:xfrm>
              <a:off x="13970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22"/>
            <p:cNvCxnSpPr/>
            <p:nvPr/>
          </p:nvCxnSpPr>
          <p:spPr>
            <a:xfrm>
              <a:off x="18855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22"/>
            <p:cNvCxnSpPr/>
            <p:nvPr/>
          </p:nvCxnSpPr>
          <p:spPr>
            <a:xfrm>
              <a:off x="23739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22"/>
            <p:cNvCxnSpPr/>
            <p:nvPr/>
          </p:nvCxnSpPr>
          <p:spPr>
            <a:xfrm>
              <a:off x="28624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5" name="Google Shape;795;p22"/>
            <p:cNvCxnSpPr/>
            <p:nvPr/>
          </p:nvCxnSpPr>
          <p:spPr>
            <a:xfrm>
              <a:off x="33508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6" name="Google Shape;796;p22"/>
            <p:cNvCxnSpPr/>
            <p:nvPr/>
          </p:nvCxnSpPr>
          <p:spPr>
            <a:xfrm>
              <a:off x="38393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7" name="Google Shape;797;p22"/>
            <p:cNvCxnSpPr/>
            <p:nvPr/>
          </p:nvCxnSpPr>
          <p:spPr>
            <a:xfrm>
              <a:off x="43277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8" name="Google Shape;798;p22"/>
            <p:cNvCxnSpPr/>
            <p:nvPr/>
          </p:nvCxnSpPr>
          <p:spPr>
            <a:xfrm>
              <a:off x="48162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9" name="Google Shape;799;p22"/>
            <p:cNvCxnSpPr/>
            <p:nvPr/>
          </p:nvCxnSpPr>
          <p:spPr>
            <a:xfrm>
              <a:off x="53046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0" name="Google Shape;800;p22"/>
            <p:cNvCxnSpPr/>
            <p:nvPr/>
          </p:nvCxnSpPr>
          <p:spPr>
            <a:xfrm>
              <a:off x="57931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1" name="Google Shape;801;p22"/>
            <p:cNvCxnSpPr/>
            <p:nvPr/>
          </p:nvCxnSpPr>
          <p:spPr>
            <a:xfrm>
              <a:off x="62815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2" name="Google Shape;802;p22"/>
            <p:cNvCxnSpPr/>
            <p:nvPr/>
          </p:nvCxnSpPr>
          <p:spPr>
            <a:xfrm>
              <a:off x="67700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3" name="Google Shape;803;p22"/>
            <p:cNvCxnSpPr/>
            <p:nvPr/>
          </p:nvCxnSpPr>
          <p:spPr>
            <a:xfrm>
              <a:off x="72584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4" name="Google Shape;804;p22"/>
            <p:cNvCxnSpPr/>
            <p:nvPr/>
          </p:nvCxnSpPr>
          <p:spPr>
            <a:xfrm>
              <a:off x="77469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5" name="Google Shape;805;p22"/>
            <p:cNvCxnSpPr/>
            <p:nvPr/>
          </p:nvCxnSpPr>
          <p:spPr>
            <a:xfrm>
              <a:off x="82353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6" name="Google Shape;806;p22"/>
            <p:cNvCxnSpPr/>
            <p:nvPr/>
          </p:nvCxnSpPr>
          <p:spPr>
            <a:xfrm>
              <a:off x="87238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807" name="Google Shape;807;p22"/>
          <p:cNvGrpSpPr/>
          <p:nvPr/>
        </p:nvGrpSpPr>
        <p:grpSpPr>
          <a:xfrm>
            <a:off x="9708" y="9708"/>
            <a:ext cx="12172835" cy="6847144"/>
            <a:chOff x="7281" y="7281"/>
            <a:chExt cx="9129626" cy="5135358"/>
          </a:xfrm>
        </p:grpSpPr>
        <p:grpSp>
          <p:nvGrpSpPr>
            <p:cNvPr id="808" name="Google Shape;808;p22"/>
            <p:cNvGrpSpPr/>
            <p:nvPr/>
          </p:nvGrpSpPr>
          <p:grpSpPr>
            <a:xfrm>
              <a:off x="7281" y="7281"/>
              <a:ext cx="9129596" cy="5135358"/>
              <a:chOff x="7281" y="7281"/>
              <a:chExt cx="9129596" cy="5135358"/>
            </a:xfrm>
          </p:grpSpPr>
          <p:sp>
            <p:nvSpPr>
              <p:cNvPr id="809" name="Google Shape;809;p22"/>
              <p:cNvSpPr/>
              <p:nvPr/>
            </p:nvSpPr>
            <p:spPr>
              <a:xfrm>
                <a:off x="7281" y="774434"/>
                <a:ext cx="3875103" cy="1865321"/>
              </a:xfrm>
              <a:custGeom>
                <a:avLst/>
                <a:gdLst/>
                <a:ahLst/>
                <a:cxnLst/>
                <a:rect l="l" t="t" r="r" b="b"/>
                <a:pathLst>
                  <a:path w="36723" h="17677" extrusionOk="0">
                    <a:moveTo>
                      <a:pt x="1" y="0"/>
                    </a:moveTo>
                    <a:lnTo>
                      <a:pt x="1" y="17502"/>
                    </a:lnTo>
                    <a:cubicBezTo>
                      <a:pt x="2799" y="17170"/>
                      <a:pt x="5620" y="17054"/>
                      <a:pt x="8453" y="17054"/>
                    </a:cubicBezTo>
                    <a:cubicBezTo>
                      <a:pt x="14554" y="17054"/>
                      <a:pt x="20711" y="17592"/>
                      <a:pt x="26816" y="17673"/>
                    </a:cubicBezTo>
                    <a:cubicBezTo>
                      <a:pt x="26972" y="17675"/>
                      <a:pt x="27127" y="17676"/>
                      <a:pt x="27281" y="17676"/>
                    </a:cubicBezTo>
                    <a:cubicBezTo>
                      <a:pt x="29108" y="17676"/>
                      <a:pt x="30859" y="17532"/>
                      <a:pt x="32666" y="17183"/>
                    </a:cubicBezTo>
                    <a:cubicBezTo>
                      <a:pt x="33964" y="16933"/>
                      <a:pt x="35355" y="16950"/>
                      <a:pt x="36723" y="16943"/>
                    </a:cubicBezTo>
                    <a:cubicBezTo>
                      <a:pt x="36627" y="16890"/>
                      <a:pt x="36533" y="16837"/>
                      <a:pt x="36437" y="16785"/>
                    </a:cubicBezTo>
                    <a:cubicBezTo>
                      <a:pt x="33352" y="15026"/>
                      <a:pt x="30430" y="12879"/>
                      <a:pt x="27044" y="11811"/>
                    </a:cubicBezTo>
                    <a:cubicBezTo>
                      <a:pt x="23460" y="10679"/>
                      <a:pt x="19478" y="10795"/>
                      <a:pt x="16160" y="9029"/>
                    </a:cubicBezTo>
                    <a:cubicBezTo>
                      <a:pt x="14043" y="7901"/>
                      <a:pt x="12382" y="6099"/>
                      <a:pt x="10502" y="4610"/>
                    </a:cubicBezTo>
                    <a:cubicBezTo>
                      <a:pt x="7474" y="2207"/>
                      <a:pt x="3814" y="625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0" name="Google Shape;810;p22"/>
              <p:cNvSpPr/>
              <p:nvPr/>
            </p:nvSpPr>
            <p:spPr>
              <a:xfrm>
                <a:off x="7281" y="2561152"/>
                <a:ext cx="3927864" cy="1845905"/>
              </a:xfrm>
              <a:custGeom>
                <a:avLst/>
                <a:gdLst/>
                <a:ahLst/>
                <a:cxnLst/>
                <a:rect l="l" t="t" r="r" b="b"/>
                <a:pathLst>
                  <a:path w="37223" h="17493" extrusionOk="0">
                    <a:moveTo>
                      <a:pt x="36723" y="11"/>
                    </a:moveTo>
                    <a:cubicBezTo>
                      <a:pt x="35355" y="18"/>
                      <a:pt x="33964" y="1"/>
                      <a:pt x="32666" y="251"/>
                    </a:cubicBezTo>
                    <a:cubicBezTo>
                      <a:pt x="30859" y="600"/>
                      <a:pt x="29108" y="744"/>
                      <a:pt x="27281" y="744"/>
                    </a:cubicBezTo>
                    <a:cubicBezTo>
                      <a:pt x="27127" y="744"/>
                      <a:pt x="26972" y="743"/>
                      <a:pt x="26816" y="741"/>
                    </a:cubicBezTo>
                    <a:cubicBezTo>
                      <a:pt x="20711" y="660"/>
                      <a:pt x="14554" y="122"/>
                      <a:pt x="8453" y="122"/>
                    </a:cubicBezTo>
                    <a:cubicBezTo>
                      <a:pt x="5620" y="122"/>
                      <a:pt x="2799" y="238"/>
                      <a:pt x="1" y="570"/>
                    </a:cubicBezTo>
                    <a:lnTo>
                      <a:pt x="1" y="17493"/>
                    </a:lnTo>
                    <a:cubicBezTo>
                      <a:pt x="3814" y="16868"/>
                      <a:pt x="7474" y="15287"/>
                      <a:pt x="10502" y="12883"/>
                    </a:cubicBezTo>
                    <a:cubicBezTo>
                      <a:pt x="12382" y="11394"/>
                      <a:pt x="14043" y="9592"/>
                      <a:pt x="16160" y="8464"/>
                    </a:cubicBezTo>
                    <a:cubicBezTo>
                      <a:pt x="19478" y="6699"/>
                      <a:pt x="23460" y="6814"/>
                      <a:pt x="27044" y="5682"/>
                    </a:cubicBezTo>
                    <a:cubicBezTo>
                      <a:pt x="30430" y="4614"/>
                      <a:pt x="33352" y="2467"/>
                      <a:pt x="36437" y="711"/>
                    </a:cubicBezTo>
                    <a:cubicBezTo>
                      <a:pt x="36694" y="567"/>
                      <a:pt x="36953" y="422"/>
                      <a:pt x="37223" y="284"/>
                    </a:cubicBezTo>
                    <a:cubicBezTo>
                      <a:pt x="37055" y="195"/>
                      <a:pt x="36888" y="103"/>
                      <a:pt x="36723" y="11"/>
                    </a:cubicBez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1" name="Google Shape;811;p22"/>
              <p:cNvSpPr/>
              <p:nvPr/>
            </p:nvSpPr>
            <p:spPr>
              <a:xfrm>
                <a:off x="7281" y="7281"/>
                <a:ext cx="9129596" cy="5135358"/>
              </a:xfrm>
              <a:custGeom>
                <a:avLst/>
                <a:gdLst/>
                <a:ahLst/>
                <a:cxnLst/>
                <a:rect l="l" t="t" r="r" b="b"/>
                <a:pathLst>
                  <a:path w="86518" h="48666" extrusionOk="0">
                    <a:moveTo>
                      <a:pt x="1" y="0"/>
                    </a:moveTo>
                    <a:lnTo>
                      <a:pt x="1" y="7270"/>
                    </a:lnTo>
                    <a:cubicBezTo>
                      <a:pt x="3814" y="7895"/>
                      <a:pt x="7474" y="9477"/>
                      <a:pt x="10502" y="11880"/>
                    </a:cubicBezTo>
                    <a:cubicBezTo>
                      <a:pt x="12382" y="13369"/>
                      <a:pt x="14043" y="15171"/>
                      <a:pt x="16160" y="16299"/>
                    </a:cubicBezTo>
                    <a:cubicBezTo>
                      <a:pt x="19478" y="18065"/>
                      <a:pt x="23460" y="17949"/>
                      <a:pt x="27044" y="19081"/>
                    </a:cubicBezTo>
                    <a:cubicBezTo>
                      <a:pt x="30430" y="20149"/>
                      <a:pt x="33352" y="22296"/>
                      <a:pt x="36437" y="24055"/>
                    </a:cubicBezTo>
                    <a:cubicBezTo>
                      <a:pt x="36533" y="24107"/>
                      <a:pt x="36627" y="24160"/>
                      <a:pt x="36723" y="24213"/>
                    </a:cubicBezTo>
                    <a:cubicBezTo>
                      <a:pt x="36888" y="24305"/>
                      <a:pt x="37055" y="24397"/>
                      <a:pt x="37223" y="24486"/>
                    </a:cubicBezTo>
                    <a:cubicBezTo>
                      <a:pt x="36953" y="24624"/>
                      <a:pt x="36694" y="24769"/>
                      <a:pt x="36437" y="24913"/>
                    </a:cubicBezTo>
                    <a:cubicBezTo>
                      <a:pt x="33352" y="26669"/>
                      <a:pt x="30430" y="28816"/>
                      <a:pt x="27044" y="29884"/>
                    </a:cubicBezTo>
                    <a:cubicBezTo>
                      <a:pt x="23460" y="31016"/>
                      <a:pt x="19478" y="30901"/>
                      <a:pt x="16160" y="32666"/>
                    </a:cubicBezTo>
                    <a:cubicBezTo>
                      <a:pt x="14043" y="33794"/>
                      <a:pt x="12382" y="35596"/>
                      <a:pt x="10502" y="37085"/>
                    </a:cubicBezTo>
                    <a:cubicBezTo>
                      <a:pt x="7474" y="39489"/>
                      <a:pt x="3814" y="41070"/>
                      <a:pt x="1" y="41695"/>
                    </a:cubicBezTo>
                    <a:lnTo>
                      <a:pt x="1" y="48665"/>
                    </a:lnTo>
                    <a:lnTo>
                      <a:pt x="9778" y="48665"/>
                    </a:lnTo>
                    <a:cubicBezTo>
                      <a:pt x="11163" y="48014"/>
                      <a:pt x="12475" y="47208"/>
                      <a:pt x="13678" y="46265"/>
                    </a:cubicBezTo>
                    <a:cubicBezTo>
                      <a:pt x="16384" y="44135"/>
                      <a:pt x="18541" y="41330"/>
                      <a:pt x="21434" y="39459"/>
                    </a:cubicBezTo>
                    <a:cubicBezTo>
                      <a:pt x="26458" y="36214"/>
                      <a:pt x="33159" y="36129"/>
                      <a:pt x="37818" y="32377"/>
                    </a:cubicBezTo>
                    <a:cubicBezTo>
                      <a:pt x="39754" y="30822"/>
                      <a:pt x="41191" y="28737"/>
                      <a:pt x="42707" y="26745"/>
                    </a:cubicBezTo>
                    <a:cubicBezTo>
                      <a:pt x="44219" y="28737"/>
                      <a:pt x="45656" y="30822"/>
                      <a:pt x="47592" y="32377"/>
                    </a:cubicBezTo>
                    <a:cubicBezTo>
                      <a:pt x="52251" y="36129"/>
                      <a:pt x="58955" y="36214"/>
                      <a:pt x="63980" y="39459"/>
                    </a:cubicBezTo>
                    <a:cubicBezTo>
                      <a:pt x="66869" y="41330"/>
                      <a:pt x="69030" y="44135"/>
                      <a:pt x="71736" y="46265"/>
                    </a:cubicBezTo>
                    <a:cubicBezTo>
                      <a:pt x="72936" y="47208"/>
                      <a:pt x="74247" y="48014"/>
                      <a:pt x="75632" y="48665"/>
                    </a:cubicBezTo>
                    <a:lnTo>
                      <a:pt x="86518" y="48665"/>
                    </a:lnTo>
                    <a:lnTo>
                      <a:pt x="86518" y="41850"/>
                    </a:lnTo>
                    <a:cubicBezTo>
                      <a:pt x="82310" y="41369"/>
                      <a:pt x="78229" y="39722"/>
                      <a:pt x="74909" y="37085"/>
                    </a:cubicBezTo>
                    <a:cubicBezTo>
                      <a:pt x="73031" y="35596"/>
                      <a:pt x="71367" y="33794"/>
                      <a:pt x="69253" y="32666"/>
                    </a:cubicBezTo>
                    <a:cubicBezTo>
                      <a:pt x="65936" y="30901"/>
                      <a:pt x="61954" y="31016"/>
                      <a:pt x="58371" y="29884"/>
                    </a:cubicBezTo>
                    <a:cubicBezTo>
                      <a:pt x="54981" y="28816"/>
                      <a:pt x="52061" y="26669"/>
                      <a:pt x="48973" y="24913"/>
                    </a:cubicBezTo>
                    <a:cubicBezTo>
                      <a:pt x="48846" y="24837"/>
                      <a:pt x="48714" y="24766"/>
                      <a:pt x="48579" y="24693"/>
                    </a:cubicBezTo>
                    <a:cubicBezTo>
                      <a:pt x="48451" y="24620"/>
                      <a:pt x="48319" y="24552"/>
                      <a:pt x="48191" y="24486"/>
                    </a:cubicBezTo>
                    <a:cubicBezTo>
                      <a:pt x="48457" y="24344"/>
                      <a:pt x="48720" y="24200"/>
                      <a:pt x="48973" y="24055"/>
                    </a:cubicBezTo>
                    <a:cubicBezTo>
                      <a:pt x="52061" y="22296"/>
                      <a:pt x="54981" y="20149"/>
                      <a:pt x="58371" y="19081"/>
                    </a:cubicBezTo>
                    <a:cubicBezTo>
                      <a:pt x="61954" y="17949"/>
                      <a:pt x="65936" y="18065"/>
                      <a:pt x="69253" y="16299"/>
                    </a:cubicBezTo>
                    <a:cubicBezTo>
                      <a:pt x="71367" y="15171"/>
                      <a:pt x="73031" y="13369"/>
                      <a:pt x="74909" y="11880"/>
                    </a:cubicBezTo>
                    <a:cubicBezTo>
                      <a:pt x="78229" y="9246"/>
                      <a:pt x="82310" y="7600"/>
                      <a:pt x="86518" y="7119"/>
                    </a:cubicBezTo>
                    <a:lnTo>
                      <a:pt x="86518" y="0"/>
                    </a:lnTo>
                    <a:lnTo>
                      <a:pt x="76296" y="0"/>
                    </a:lnTo>
                    <a:cubicBezTo>
                      <a:pt x="74669" y="698"/>
                      <a:pt x="73130" y="1602"/>
                      <a:pt x="71736" y="2700"/>
                    </a:cubicBezTo>
                    <a:cubicBezTo>
                      <a:pt x="69030" y="4831"/>
                      <a:pt x="66869" y="7635"/>
                      <a:pt x="63980" y="9506"/>
                    </a:cubicBezTo>
                    <a:cubicBezTo>
                      <a:pt x="58955" y="12752"/>
                      <a:pt x="52251" y="12837"/>
                      <a:pt x="47592" y="16588"/>
                    </a:cubicBezTo>
                    <a:cubicBezTo>
                      <a:pt x="45656" y="18147"/>
                      <a:pt x="44219" y="20228"/>
                      <a:pt x="42707" y="22221"/>
                    </a:cubicBezTo>
                    <a:cubicBezTo>
                      <a:pt x="41191" y="20228"/>
                      <a:pt x="39754" y="18147"/>
                      <a:pt x="37818" y="16588"/>
                    </a:cubicBezTo>
                    <a:cubicBezTo>
                      <a:pt x="33159" y="12837"/>
                      <a:pt x="26458" y="12752"/>
                      <a:pt x="21434" y="9506"/>
                    </a:cubicBezTo>
                    <a:cubicBezTo>
                      <a:pt x="18541" y="7635"/>
                      <a:pt x="16384" y="4831"/>
                      <a:pt x="13678" y="2700"/>
                    </a:cubicBezTo>
                    <a:cubicBezTo>
                      <a:pt x="12284" y="1602"/>
                      <a:pt x="10745" y="698"/>
                      <a:pt x="9115" y="0"/>
                    </a:cubicBezTo>
                    <a:close/>
                  </a:path>
                </a:pathLst>
              </a:custGeom>
              <a:solidFill>
                <a:srgbClr val="9395EC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2" name="Google Shape;812;p22"/>
              <p:cNvSpPr/>
              <p:nvPr/>
            </p:nvSpPr>
            <p:spPr>
              <a:xfrm>
                <a:off x="4717905" y="4568868"/>
                <a:ext cx="507016" cy="533054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3" name="Google Shape;813;p22"/>
              <p:cNvSpPr/>
              <p:nvPr/>
            </p:nvSpPr>
            <p:spPr>
              <a:xfrm>
                <a:off x="2701848" y="4924657"/>
                <a:ext cx="193317" cy="172180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4" name="Google Shape;814;p22"/>
              <p:cNvSpPr/>
              <p:nvPr/>
            </p:nvSpPr>
            <p:spPr>
              <a:xfrm>
                <a:off x="164152" y="4618050"/>
                <a:ext cx="207125" cy="217762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5" name="Google Shape;815;p22"/>
              <p:cNvSpPr/>
              <p:nvPr/>
            </p:nvSpPr>
            <p:spPr>
              <a:xfrm>
                <a:off x="8840593" y="3872601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6" name="Google Shape;816;p22"/>
              <p:cNvSpPr/>
              <p:nvPr/>
            </p:nvSpPr>
            <p:spPr>
              <a:xfrm rot="6667046">
                <a:off x="5950773" y="106781"/>
                <a:ext cx="193315" cy="172179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7" name="Google Shape;817;p22"/>
              <p:cNvSpPr/>
              <p:nvPr/>
            </p:nvSpPr>
            <p:spPr>
              <a:xfrm>
                <a:off x="213222" y="1152476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8" name="Google Shape;818;p22"/>
              <p:cNvSpPr/>
              <p:nvPr/>
            </p:nvSpPr>
            <p:spPr>
              <a:xfrm>
                <a:off x="6162547" y="1060776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9" name="Google Shape;819;p22"/>
              <p:cNvSpPr/>
              <p:nvPr/>
            </p:nvSpPr>
            <p:spPr>
              <a:xfrm>
                <a:off x="8643000" y="429250"/>
                <a:ext cx="210007" cy="220792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0" name="Google Shape;820;p22"/>
              <p:cNvSpPr/>
              <p:nvPr/>
            </p:nvSpPr>
            <p:spPr>
              <a:xfrm rot="3145583">
                <a:off x="213231" y="161730"/>
                <a:ext cx="193303" cy="172168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1" name="Google Shape;821;p22"/>
              <p:cNvSpPr/>
              <p:nvPr/>
            </p:nvSpPr>
            <p:spPr>
              <a:xfrm>
                <a:off x="8891106" y="3673426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2" name="Google Shape;822;p22"/>
              <p:cNvSpPr/>
              <p:nvPr/>
            </p:nvSpPr>
            <p:spPr>
              <a:xfrm rot="2286328">
                <a:off x="232533" y="2471890"/>
                <a:ext cx="406435" cy="362029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3" name="Google Shape;823;p22"/>
              <p:cNvSpPr/>
              <p:nvPr/>
            </p:nvSpPr>
            <p:spPr>
              <a:xfrm>
                <a:off x="7480722" y="4956251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4" name="Google Shape;824;p22"/>
              <p:cNvSpPr/>
              <p:nvPr/>
            </p:nvSpPr>
            <p:spPr>
              <a:xfrm>
                <a:off x="8867576" y="1353100"/>
                <a:ext cx="156043" cy="164057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5" name="Google Shape;825;p22"/>
              <p:cNvSpPr/>
              <p:nvPr/>
            </p:nvSpPr>
            <p:spPr>
              <a:xfrm>
                <a:off x="3484347" y="64251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26" name="Google Shape;826;p22"/>
            <p:cNvSpPr/>
            <p:nvPr/>
          </p:nvSpPr>
          <p:spPr>
            <a:xfrm>
              <a:off x="5092546" y="758395"/>
              <a:ext cx="4044361" cy="1854558"/>
            </a:xfrm>
            <a:custGeom>
              <a:avLst/>
              <a:gdLst/>
              <a:ahLst/>
              <a:cxnLst/>
              <a:rect l="l" t="t" r="r" b="b"/>
              <a:pathLst>
                <a:path w="38327" h="17575" extrusionOk="0">
                  <a:moveTo>
                    <a:pt x="38327" y="1"/>
                  </a:moveTo>
                  <a:cubicBezTo>
                    <a:pt x="34119" y="482"/>
                    <a:pt x="30038" y="2128"/>
                    <a:pt x="26718" y="4762"/>
                  </a:cubicBezTo>
                  <a:cubicBezTo>
                    <a:pt x="24840" y="6251"/>
                    <a:pt x="23176" y="8053"/>
                    <a:pt x="21062" y="9181"/>
                  </a:cubicBezTo>
                  <a:cubicBezTo>
                    <a:pt x="17745" y="10947"/>
                    <a:pt x="13763" y="10831"/>
                    <a:pt x="10180" y="11963"/>
                  </a:cubicBezTo>
                  <a:cubicBezTo>
                    <a:pt x="6790" y="13031"/>
                    <a:pt x="3870" y="15178"/>
                    <a:pt x="782" y="16937"/>
                  </a:cubicBezTo>
                  <a:cubicBezTo>
                    <a:pt x="529" y="17082"/>
                    <a:pt x="266" y="17226"/>
                    <a:pt x="0" y="17368"/>
                  </a:cubicBezTo>
                  <a:cubicBezTo>
                    <a:pt x="128" y="17434"/>
                    <a:pt x="260" y="17502"/>
                    <a:pt x="388" y="17575"/>
                  </a:cubicBezTo>
                  <a:cubicBezTo>
                    <a:pt x="3799" y="17187"/>
                    <a:pt x="7229" y="16845"/>
                    <a:pt x="10657" y="16845"/>
                  </a:cubicBezTo>
                  <a:cubicBezTo>
                    <a:pt x="11842" y="16845"/>
                    <a:pt x="13027" y="16886"/>
                    <a:pt x="14210" y="16980"/>
                  </a:cubicBezTo>
                  <a:cubicBezTo>
                    <a:pt x="16104" y="17128"/>
                    <a:pt x="17988" y="17414"/>
                    <a:pt x="19889" y="17502"/>
                  </a:cubicBezTo>
                  <a:cubicBezTo>
                    <a:pt x="20347" y="17524"/>
                    <a:pt x="20805" y="17533"/>
                    <a:pt x="21264" y="17533"/>
                  </a:cubicBezTo>
                  <a:cubicBezTo>
                    <a:pt x="26420" y="17533"/>
                    <a:pt x="31635" y="16309"/>
                    <a:pt x="36729" y="16309"/>
                  </a:cubicBezTo>
                  <a:cubicBezTo>
                    <a:pt x="37263" y="16309"/>
                    <a:pt x="37796" y="16322"/>
                    <a:pt x="38327" y="16352"/>
                  </a:cubicBezTo>
                  <a:lnTo>
                    <a:pt x="383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7" name="Google Shape;827;p22"/>
            <p:cNvSpPr/>
            <p:nvPr/>
          </p:nvSpPr>
          <p:spPr>
            <a:xfrm>
              <a:off x="5133383" y="2479266"/>
              <a:ext cx="4003524" cy="1944147"/>
            </a:xfrm>
            <a:custGeom>
              <a:avLst/>
              <a:gdLst/>
              <a:ahLst/>
              <a:cxnLst/>
              <a:rect l="l" t="t" r="r" b="b"/>
              <a:pathLst>
                <a:path w="37940" h="18424" extrusionOk="0">
                  <a:moveTo>
                    <a:pt x="36342" y="1"/>
                  </a:moveTo>
                  <a:cubicBezTo>
                    <a:pt x="31248" y="1"/>
                    <a:pt x="26033" y="1225"/>
                    <a:pt x="20877" y="1225"/>
                  </a:cubicBezTo>
                  <a:cubicBezTo>
                    <a:pt x="20418" y="1225"/>
                    <a:pt x="19960" y="1216"/>
                    <a:pt x="19502" y="1194"/>
                  </a:cubicBezTo>
                  <a:cubicBezTo>
                    <a:pt x="17601" y="1106"/>
                    <a:pt x="15717" y="820"/>
                    <a:pt x="13823" y="672"/>
                  </a:cubicBezTo>
                  <a:cubicBezTo>
                    <a:pt x="12640" y="578"/>
                    <a:pt x="11455" y="537"/>
                    <a:pt x="10270" y="537"/>
                  </a:cubicBezTo>
                  <a:cubicBezTo>
                    <a:pt x="6842" y="537"/>
                    <a:pt x="3412" y="879"/>
                    <a:pt x="1" y="1267"/>
                  </a:cubicBezTo>
                  <a:cubicBezTo>
                    <a:pt x="136" y="1340"/>
                    <a:pt x="268" y="1411"/>
                    <a:pt x="395" y="1487"/>
                  </a:cubicBezTo>
                  <a:cubicBezTo>
                    <a:pt x="3483" y="3243"/>
                    <a:pt x="6403" y="5390"/>
                    <a:pt x="9793" y="6458"/>
                  </a:cubicBezTo>
                  <a:cubicBezTo>
                    <a:pt x="13376" y="7590"/>
                    <a:pt x="17358" y="7475"/>
                    <a:pt x="20675" y="9240"/>
                  </a:cubicBezTo>
                  <a:cubicBezTo>
                    <a:pt x="22789" y="10368"/>
                    <a:pt x="24453" y="12170"/>
                    <a:pt x="26331" y="13659"/>
                  </a:cubicBezTo>
                  <a:cubicBezTo>
                    <a:pt x="29651" y="16296"/>
                    <a:pt x="33732" y="17943"/>
                    <a:pt x="37940" y="18424"/>
                  </a:cubicBezTo>
                  <a:lnTo>
                    <a:pt x="37940" y="44"/>
                  </a:lnTo>
                  <a:cubicBezTo>
                    <a:pt x="37409" y="14"/>
                    <a:pt x="36876" y="1"/>
                    <a:pt x="3634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28" name="Google Shape;828;p22"/>
          <p:cNvSpPr txBox="1">
            <a:spLocks noGrp="1"/>
          </p:cNvSpPr>
          <p:nvPr>
            <p:ph type="subTitle" idx="1"/>
          </p:nvPr>
        </p:nvSpPr>
        <p:spPr>
          <a:xfrm>
            <a:off x="6204767" y="3571233"/>
            <a:ext cx="4404400" cy="15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29" name="Google Shape;829;p22"/>
          <p:cNvSpPr txBox="1">
            <a:spLocks noGrp="1"/>
          </p:cNvSpPr>
          <p:nvPr>
            <p:ph type="title"/>
          </p:nvPr>
        </p:nvSpPr>
        <p:spPr>
          <a:xfrm>
            <a:off x="6116767" y="1057967"/>
            <a:ext cx="4580400" cy="15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8010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3"/>
          <p:cNvGrpSpPr/>
          <p:nvPr/>
        </p:nvGrpSpPr>
        <p:grpSpPr>
          <a:xfrm>
            <a:off x="560200" y="4284"/>
            <a:ext cx="11071533" cy="6858000"/>
            <a:chOff x="420150" y="3213"/>
            <a:chExt cx="8303650" cy="5143500"/>
          </a:xfrm>
        </p:grpSpPr>
        <p:cxnSp>
          <p:nvCxnSpPr>
            <p:cNvPr id="55" name="Google Shape;55;p3"/>
            <p:cNvCxnSpPr/>
            <p:nvPr/>
          </p:nvCxnSpPr>
          <p:spPr>
            <a:xfrm>
              <a:off x="4201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" name="Google Shape;56;p3"/>
            <p:cNvCxnSpPr/>
            <p:nvPr/>
          </p:nvCxnSpPr>
          <p:spPr>
            <a:xfrm>
              <a:off x="9086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" name="Google Shape;57;p3"/>
            <p:cNvCxnSpPr/>
            <p:nvPr/>
          </p:nvCxnSpPr>
          <p:spPr>
            <a:xfrm>
              <a:off x="13970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" name="Google Shape;58;p3"/>
            <p:cNvCxnSpPr/>
            <p:nvPr/>
          </p:nvCxnSpPr>
          <p:spPr>
            <a:xfrm>
              <a:off x="18855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" name="Google Shape;59;p3"/>
            <p:cNvCxnSpPr/>
            <p:nvPr/>
          </p:nvCxnSpPr>
          <p:spPr>
            <a:xfrm>
              <a:off x="23739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" name="Google Shape;60;p3"/>
            <p:cNvCxnSpPr/>
            <p:nvPr/>
          </p:nvCxnSpPr>
          <p:spPr>
            <a:xfrm>
              <a:off x="28624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" name="Google Shape;61;p3"/>
            <p:cNvCxnSpPr/>
            <p:nvPr/>
          </p:nvCxnSpPr>
          <p:spPr>
            <a:xfrm>
              <a:off x="33508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" name="Google Shape;62;p3"/>
            <p:cNvCxnSpPr/>
            <p:nvPr/>
          </p:nvCxnSpPr>
          <p:spPr>
            <a:xfrm>
              <a:off x="38393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" name="Google Shape;63;p3"/>
            <p:cNvCxnSpPr/>
            <p:nvPr/>
          </p:nvCxnSpPr>
          <p:spPr>
            <a:xfrm>
              <a:off x="43277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" name="Google Shape;64;p3"/>
            <p:cNvCxnSpPr/>
            <p:nvPr/>
          </p:nvCxnSpPr>
          <p:spPr>
            <a:xfrm>
              <a:off x="48162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" name="Google Shape;65;p3"/>
            <p:cNvCxnSpPr/>
            <p:nvPr/>
          </p:nvCxnSpPr>
          <p:spPr>
            <a:xfrm>
              <a:off x="53046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6" name="Google Shape;66;p3"/>
            <p:cNvCxnSpPr/>
            <p:nvPr/>
          </p:nvCxnSpPr>
          <p:spPr>
            <a:xfrm>
              <a:off x="57931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" name="Google Shape;67;p3"/>
            <p:cNvCxnSpPr/>
            <p:nvPr/>
          </p:nvCxnSpPr>
          <p:spPr>
            <a:xfrm>
              <a:off x="62815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" name="Google Shape;68;p3"/>
            <p:cNvCxnSpPr/>
            <p:nvPr/>
          </p:nvCxnSpPr>
          <p:spPr>
            <a:xfrm>
              <a:off x="67700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" name="Google Shape;69;p3"/>
            <p:cNvCxnSpPr/>
            <p:nvPr/>
          </p:nvCxnSpPr>
          <p:spPr>
            <a:xfrm>
              <a:off x="72584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" name="Google Shape;70;p3"/>
            <p:cNvCxnSpPr/>
            <p:nvPr/>
          </p:nvCxnSpPr>
          <p:spPr>
            <a:xfrm>
              <a:off x="77469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" name="Google Shape;71;p3"/>
            <p:cNvCxnSpPr/>
            <p:nvPr/>
          </p:nvCxnSpPr>
          <p:spPr>
            <a:xfrm>
              <a:off x="82353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" name="Google Shape;72;p3"/>
            <p:cNvCxnSpPr/>
            <p:nvPr/>
          </p:nvCxnSpPr>
          <p:spPr>
            <a:xfrm>
              <a:off x="87238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73" name="Google Shape;73;p3"/>
          <p:cNvGrpSpPr/>
          <p:nvPr/>
        </p:nvGrpSpPr>
        <p:grpSpPr>
          <a:xfrm>
            <a:off x="9708" y="9708"/>
            <a:ext cx="12172835" cy="6847144"/>
            <a:chOff x="7281" y="7281"/>
            <a:chExt cx="9129626" cy="5135358"/>
          </a:xfrm>
        </p:grpSpPr>
        <p:grpSp>
          <p:nvGrpSpPr>
            <p:cNvPr id="74" name="Google Shape;74;p3"/>
            <p:cNvGrpSpPr/>
            <p:nvPr/>
          </p:nvGrpSpPr>
          <p:grpSpPr>
            <a:xfrm>
              <a:off x="7281" y="7281"/>
              <a:ext cx="9129596" cy="5135358"/>
              <a:chOff x="7281" y="7281"/>
              <a:chExt cx="9129596" cy="5135358"/>
            </a:xfrm>
          </p:grpSpPr>
          <p:sp>
            <p:nvSpPr>
              <p:cNvPr id="75" name="Google Shape;75;p3"/>
              <p:cNvSpPr/>
              <p:nvPr/>
            </p:nvSpPr>
            <p:spPr>
              <a:xfrm>
                <a:off x="7281" y="774434"/>
                <a:ext cx="3875103" cy="1865321"/>
              </a:xfrm>
              <a:custGeom>
                <a:avLst/>
                <a:gdLst/>
                <a:ahLst/>
                <a:cxnLst/>
                <a:rect l="l" t="t" r="r" b="b"/>
                <a:pathLst>
                  <a:path w="36723" h="17677" extrusionOk="0">
                    <a:moveTo>
                      <a:pt x="1" y="0"/>
                    </a:moveTo>
                    <a:lnTo>
                      <a:pt x="1" y="17502"/>
                    </a:lnTo>
                    <a:cubicBezTo>
                      <a:pt x="2799" y="17170"/>
                      <a:pt x="5620" y="17054"/>
                      <a:pt x="8453" y="17054"/>
                    </a:cubicBezTo>
                    <a:cubicBezTo>
                      <a:pt x="14554" y="17054"/>
                      <a:pt x="20711" y="17592"/>
                      <a:pt x="26816" y="17673"/>
                    </a:cubicBezTo>
                    <a:cubicBezTo>
                      <a:pt x="26972" y="17675"/>
                      <a:pt x="27127" y="17676"/>
                      <a:pt x="27281" y="17676"/>
                    </a:cubicBezTo>
                    <a:cubicBezTo>
                      <a:pt x="29108" y="17676"/>
                      <a:pt x="30859" y="17532"/>
                      <a:pt x="32666" y="17183"/>
                    </a:cubicBezTo>
                    <a:cubicBezTo>
                      <a:pt x="33964" y="16933"/>
                      <a:pt x="35355" y="16950"/>
                      <a:pt x="36723" y="16943"/>
                    </a:cubicBezTo>
                    <a:cubicBezTo>
                      <a:pt x="36627" y="16890"/>
                      <a:pt x="36533" y="16837"/>
                      <a:pt x="36437" y="16785"/>
                    </a:cubicBezTo>
                    <a:cubicBezTo>
                      <a:pt x="33352" y="15026"/>
                      <a:pt x="30430" y="12879"/>
                      <a:pt x="27044" y="11811"/>
                    </a:cubicBezTo>
                    <a:cubicBezTo>
                      <a:pt x="23460" y="10679"/>
                      <a:pt x="19478" y="10795"/>
                      <a:pt x="16160" y="9029"/>
                    </a:cubicBezTo>
                    <a:cubicBezTo>
                      <a:pt x="14043" y="7901"/>
                      <a:pt x="12382" y="6099"/>
                      <a:pt x="10502" y="4610"/>
                    </a:cubicBezTo>
                    <a:cubicBezTo>
                      <a:pt x="7474" y="2207"/>
                      <a:pt x="3814" y="625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" name="Google Shape;76;p3"/>
              <p:cNvSpPr/>
              <p:nvPr/>
            </p:nvSpPr>
            <p:spPr>
              <a:xfrm>
                <a:off x="7281" y="2561152"/>
                <a:ext cx="3927864" cy="1845905"/>
              </a:xfrm>
              <a:custGeom>
                <a:avLst/>
                <a:gdLst/>
                <a:ahLst/>
                <a:cxnLst/>
                <a:rect l="l" t="t" r="r" b="b"/>
                <a:pathLst>
                  <a:path w="37223" h="17493" extrusionOk="0">
                    <a:moveTo>
                      <a:pt x="36723" y="11"/>
                    </a:moveTo>
                    <a:cubicBezTo>
                      <a:pt x="35355" y="18"/>
                      <a:pt x="33964" y="1"/>
                      <a:pt x="32666" y="251"/>
                    </a:cubicBezTo>
                    <a:cubicBezTo>
                      <a:pt x="30859" y="600"/>
                      <a:pt x="29108" y="744"/>
                      <a:pt x="27281" y="744"/>
                    </a:cubicBezTo>
                    <a:cubicBezTo>
                      <a:pt x="27127" y="744"/>
                      <a:pt x="26972" y="743"/>
                      <a:pt x="26816" y="741"/>
                    </a:cubicBezTo>
                    <a:cubicBezTo>
                      <a:pt x="20711" y="660"/>
                      <a:pt x="14554" y="122"/>
                      <a:pt x="8453" y="122"/>
                    </a:cubicBezTo>
                    <a:cubicBezTo>
                      <a:pt x="5620" y="122"/>
                      <a:pt x="2799" y="238"/>
                      <a:pt x="1" y="570"/>
                    </a:cubicBezTo>
                    <a:lnTo>
                      <a:pt x="1" y="17493"/>
                    </a:lnTo>
                    <a:cubicBezTo>
                      <a:pt x="3814" y="16868"/>
                      <a:pt x="7474" y="15287"/>
                      <a:pt x="10502" y="12883"/>
                    </a:cubicBezTo>
                    <a:cubicBezTo>
                      <a:pt x="12382" y="11394"/>
                      <a:pt x="14043" y="9592"/>
                      <a:pt x="16160" y="8464"/>
                    </a:cubicBezTo>
                    <a:cubicBezTo>
                      <a:pt x="19478" y="6699"/>
                      <a:pt x="23460" y="6814"/>
                      <a:pt x="27044" y="5682"/>
                    </a:cubicBezTo>
                    <a:cubicBezTo>
                      <a:pt x="30430" y="4614"/>
                      <a:pt x="33352" y="2467"/>
                      <a:pt x="36437" y="711"/>
                    </a:cubicBezTo>
                    <a:cubicBezTo>
                      <a:pt x="36694" y="567"/>
                      <a:pt x="36953" y="422"/>
                      <a:pt x="37223" y="284"/>
                    </a:cubicBezTo>
                    <a:cubicBezTo>
                      <a:pt x="37055" y="195"/>
                      <a:pt x="36888" y="103"/>
                      <a:pt x="36723" y="11"/>
                    </a:cubicBez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7" name="Google Shape;77;p3"/>
              <p:cNvSpPr/>
              <p:nvPr/>
            </p:nvSpPr>
            <p:spPr>
              <a:xfrm>
                <a:off x="7281" y="7281"/>
                <a:ext cx="9129596" cy="5135358"/>
              </a:xfrm>
              <a:custGeom>
                <a:avLst/>
                <a:gdLst/>
                <a:ahLst/>
                <a:cxnLst/>
                <a:rect l="l" t="t" r="r" b="b"/>
                <a:pathLst>
                  <a:path w="86518" h="48666" extrusionOk="0">
                    <a:moveTo>
                      <a:pt x="1" y="0"/>
                    </a:moveTo>
                    <a:lnTo>
                      <a:pt x="1" y="7270"/>
                    </a:lnTo>
                    <a:cubicBezTo>
                      <a:pt x="3814" y="7895"/>
                      <a:pt x="7474" y="9477"/>
                      <a:pt x="10502" y="11880"/>
                    </a:cubicBezTo>
                    <a:cubicBezTo>
                      <a:pt x="12382" y="13369"/>
                      <a:pt x="14043" y="15171"/>
                      <a:pt x="16160" y="16299"/>
                    </a:cubicBezTo>
                    <a:cubicBezTo>
                      <a:pt x="19478" y="18065"/>
                      <a:pt x="23460" y="17949"/>
                      <a:pt x="27044" y="19081"/>
                    </a:cubicBezTo>
                    <a:cubicBezTo>
                      <a:pt x="30430" y="20149"/>
                      <a:pt x="33352" y="22296"/>
                      <a:pt x="36437" y="24055"/>
                    </a:cubicBezTo>
                    <a:cubicBezTo>
                      <a:pt x="36533" y="24107"/>
                      <a:pt x="36627" y="24160"/>
                      <a:pt x="36723" y="24213"/>
                    </a:cubicBezTo>
                    <a:cubicBezTo>
                      <a:pt x="36888" y="24305"/>
                      <a:pt x="37055" y="24397"/>
                      <a:pt x="37223" y="24486"/>
                    </a:cubicBezTo>
                    <a:cubicBezTo>
                      <a:pt x="36953" y="24624"/>
                      <a:pt x="36694" y="24769"/>
                      <a:pt x="36437" y="24913"/>
                    </a:cubicBezTo>
                    <a:cubicBezTo>
                      <a:pt x="33352" y="26669"/>
                      <a:pt x="30430" y="28816"/>
                      <a:pt x="27044" y="29884"/>
                    </a:cubicBezTo>
                    <a:cubicBezTo>
                      <a:pt x="23460" y="31016"/>
                      <a:pt x="19478" y="30901"/>
                      <a:pt x="16160" y="32666"/>
                    </a:cubicBezTo>
                    <a:cubicBezTo>
                      <a:pt x="14043" y="33794"/>
                      <a:pt x="12382" y="35596"/>
                      <a:pt x="10502" y="37085"/>
                    </a:cubicBezTo>
                    <a:cubicBezTo>
                      <a:pt x="7474" y="39489"/>
                      <a:pt x="3814" y="41070"/>
                      <a:pt x="1" y="41695"/>
                    </a:cubicBezTo>
                    <a:lnTo>
                      <a:pt x="1" y="48665"/>
                    </a:lnTo>
                    <a:lnTo>
                      <a:pt x="9778" y="48665"/>
                    </a:lnTo>
                    <a:cubicBezTo>
                      <a:pt x="11163" y="48014"/>
                      <a:pt x="12475" y="47208"/>
                      <a:pt x="13678" y="46265"/>
                    </a:cubicBezTo>
                    <a:cubicBezTo>
                      <a:pt x="16384" y="44135"/>
                      <a:pt x="18541" y="41330"/>
                      <a:pt x="21434" y="39459"/>
                    </a:cubicBezTo>
                    <a:cubicBezTo>
                      <a:pt x="26458" y="36214"/>
                      <a:pt x="33159" y="36129"/>
                      <a:pt x="37818" y="32377"/>
                    </a:cubicBezTo>
                    <a:cubicBezTo>
                      <a:pt x="39754" y="30822"/>
                      <a:pt x="41191" y="28737"/>
                      <a:pt x="42707" y="26745"/>
                    </a:cubicBezTo>
                    <a:cubicBezTo>
                      <a:pt x="44219" y="28737"/>
                      <a:pt x="45656" y="30822"/>
                      <a:pt x="47592" y="32377"/>
                    </a:cubicBezTo>
                    <a:cubicBezTo>
                      <a:pt x="52251" y="36129"/>
                      <a:pt x="58955" y="36214"/>
                      <a:pt x="63980" y="39459"/>
                    </a:cubicBezTo>
                    <a:cubicBezTo>
                      <a:pt x="66869" y="41330"/>
                      <a:pt x="69030" y="44135"/>
                      <a:pt x="71736" y="46265"/>
                    </a:cubicBezTo>
                    <a:cubicBezTo>
                      <a:pt x="72936" y="47208"/>
                      <a:pt x="74247" y="48014"/>
                      <a:pt x="75632" y="48665"/>
                    </a:cubicBezTo>
                    <a:lnTo>
                      <a:pt x="86518" y="48665"/>
                    </a:lnTo>
                    <a:lnTo>
                      <a:pt x="86518" y="41850"/>
                    </a:lnTo>
                    <a:cubicBezTo>
                      <a:pt x="82310" y="41369"/>
                      <a:pt x="78229" y="39722"/>
                      <a:pt x="74909" y="37085"/>
                    </a:cubicBezTo>
                    <a:cubicBezTo>
                      <a:pt x="73031" y="35596"/>
                      <a:pt x="71367" y="33794"/>
                      <a:pt x="69253" y="32666"/>
                    </a:cubicBezTo>
                    <a:cubicBezTo>
                      <a:pt x="65936" y="30901"/>
                      <a:pt x="61954" y="31016"/>
                      <a:pt x="58371" y="29884"/>
                    </a:cubicBezTo>
                    <a:cubicBezTo>
                      <a:pt x="54981" y="28816"/>
                      <a:pt x="52061" y="26669"/>
                      <a:pt x="48973" y="24913"/>
                    </a:cubicBezTo>
                    <a:cubicBezTo>
                      <a:pt x="48846" y="24837"/>
                      <a:pt x="48714" y="24766"/>
                      <a:pt x="48579" y="24693"/>
                    </a:cubicBezTo>
                    <a:cubicBezTo>
                      <a:pt x="48451" y="24620"/>
                      <a:pt x="48319" y="24552"/>
                      <a:pt x="48191" y="24486"/>
                    </a:cubicBezTo>
                    <a:cubicBezTo>
                      <a:pt x="48457" y="24344"/>
                      <a:pt x="48720" y="24200"/>
                      <a:pt x="48973" y="24055"/>
                    </a:cubicBezTo>
                    <a:cubicBezTo>
                      <a:pt x="52061" y="22296"/>
                      <a:pt x="54981" y="20149"/>
                      <a:pt x="58371" y="19081"/>
                    </a:cubicBezTo>
                    <a:cubicBezTo>
                      <a:pt x="61954" y="17949"/>
                      <a:pt x="65936" y="18065"/>
                      <a:pt x="69253" y="16299"/>
                    </a:cubicBezTo>
                    <a:cubicBezTo>
                      <a:pt x="71367" y="15171"/>
                      <a:pt x="73031" y="13369"/>
                      <a:pt x="74909" y="11880"/>
                    </a:cubicBezTo>
                    <a:cubicBezTo>
                      <a:pt x="78229" y="9246"/>
                      <a:pt x="82310" y="7600"/>
                      <a:pt x="86518" y="7119"/>
                    </a:cubicBezTo>
                    <a:lnTo>
                      <a:pt x="86518" y="0"/>
                    </a:lnTo>
                    <a:lnTo>
                      <a:pt x="76296" y="0"/>
                    </a:lnTo>
                    <a:cubicBezTo>
                      <a:pt x="74669" y="698"/>
                      <a:pt x="73130" y="1602"/>
                      <a:pt x="71736" y="2700"/>
                    </a:cubicBezTo>
                    <a:cubicBezTo>
                      <a:pt x="69030" y="4831"/>
                      <a:pt x="66869" y="7635"/>
                      <a:pt x="63980" y="9506"/>
                    </a:cubicBezTo>
                    <a:cubicBezTo>
                      <a:pt x="58955" y="12752"/>
                      <a:pt x="52251" y="12837"/>
                      <a:pt x="47592" y="16588"/>
                    </a:cubicBezTo>
                    <a:cubicBezTo>
                      <a:pt x="45656" y="18147"/>
                      <a:pt x="44219" y="20228"/>
                      <a:pt x="42707" y="22221"/>
                    </a:cubicBezTo>
                    <a:cubicBezTo>
                      <a:pt x="41191" y="20228"/>
                      <a:pt x="39754" y="18147"/>
                      <a:pt x="37818" y="16588"/>
                    </a:cubicBezTo>
                    <a:cubicBezTo>
                      <a:pt x="33159" y="12837"/>
                      <a:pt x="26458" y="12752"/>
                      <a:pt x="21434" y="9506"/>
                    </a:cubicBezTo>
                    <a:cubicBezTo>
                      <a:pt x="18541" y="7635"/>
                      <a:pt x="16384" y="4831"/>
                      <a:pt x="13678" y="2700"/>
                    </a:cubicBezTo>
                    <a:cubicBezTo>
                      <a:pt x="12284" y="1602"/>
                      <a:pt x="10745" y="698"/>
                      <a:pt x="9115" y="0"/>
                    </a:cubicBezTo>
                    <a:close/>
                  </a:path>
                </a:pathLst>
              </a:custGeom>
              <a:solidFill>
                <a:srgbClr val="9395EC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4717905" y="4568868"/>
                <a:ext cx="507016" cy="533054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2701848" y="4924657"/>
                <a:ext cx="193317" cy="172180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164152" y="4618050"/>
                <a:ext cx="207125" cy="217762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8840593" y="3872601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" name="Google Shape;82;p3"/>
              <p:cNvSpPr/>
              <p:nvPr/>
            </p:nvSpPr>
            <p:spPr>
              <a:xfrm rot="6667046">
                <a:off x="5950773" y="106781"/>
                <a:ext cx="193315" cy="172179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3" name="Google Shape;83;p3"/>
              <p:cNvSpPr/>
              <p:nvPr/>
            </p:nvSpPr>
            <p:spPr>
              <a:xfrm>
                <a:off x="213222" y="1152476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4" name="Google Shape;84;p3"/>
              <p:cNvSpPr/>
              <p:nvPr/>
            </p:nvSpPr>
            <p:spPr>
              <a:xfrm>
                <a:off x="6162547" y="1060776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5" name="Google Shape;85;p3"/>
              <p:cNvSpPr/>
              <p:nvPr/>
            </p:nvSpPr>
            <p:spPr>
              <a:xfrm>
                <a:off x="8643000" y="429250"/>
                <a:ext cx="210007" cy="220792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" name="Google Shape;86;p3"/>
              <p:cNvSpPr/>
              <p:nvPr/>
            </p:nvSpPr>
            <p:spPr>
              <a:xfrm rot="3145583">
                <a:off x="213231" y="161730"/>
                <a:ext cx="193303" cy="172168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7" name="Google Shape;87;p3"/>
              <p:cNvSpPr/>
              <p:nvPr/>
            </p:nvSpPr>
            <p:spPr>
              <a:xfrm>
                <a:off x="8891106" y="3673426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8" name="Google Shape;88;p3"/>
              <p:cNvSpPr/>
              <p:nvPr/>
            </p:nvSpPr>
            <p:spPr>
              <a:xfrm rot="2286328">
                <a:off x="232533" y="2471890"/>
                <a:ext cx="406435" cy="362029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9" name="Google Shape;89;p3"/>
              <p:cNvSpPr/>
              <p:nvPr/>
            </p:nvSpPr>
            <p:spPr>
              <a:xfrm>
                <a:off x="7480722" y="4956251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0" name="Google Shape;90;p3"/>
              <p:cNvSpPr/>
              <p:nvPr/>
            </p:nvSpPr>
            <p:spPr>
              <a:xfrm>
                <a:off x="8867576" y="1353100"/>
                <a:ext cx="156043" cy="164057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1" name="Google Shape;91;p3"/>
              <p:cNvSpPr/>
              <p:nvPr/>
            </p:nvSpPr>
            <p:spPr>
              <a:xfrm>
                <a:off x="3484347" y="64251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92" name="Google Shape;92;p3"/>
            <p:cNvSpPr/>
            <p:nvPr/>
          </p:nvSpPr>
          <p:spPr>
            <a:xfrm>
              <a:off x="5092546" y="758395"/>
              <a:ext cx="4044361" cy="1854558"/>
            </a:xfrm>
            <a:custGeom>
              <a:avLst/>
              <a:gdLst/>
              <a:ahLst/>
              <a:cxnLst/>
              <a:rect l="l" t="t" r="r" b="b"/>
              <a:pathLst>
                <a:path w="38327" h="17575" extrusionOk="0">
                  <a:moveTo>
                    <a:pt x="38327" y="1"/>
                  </a:moveTo>
                  <a:cubicBezTo>
                    <a:pt x="34119" y="482"/>
                    <a:pt x="30038" y="2128"/>
                    <a:pt x="26718" y="4762"/>
                  </a:cubicBezTo>
                  <a:cubicBezTo>
                    <a:pt x="24840" y="6251"/>
                    <a:pt x="23176" y="8053"/>
                    <a:pt x="21062" y="9181"/>
                  </a:cubicBezTo>
                  <a:cubicBezTo>
                    <a:pt x="17745" y="10947"/>
                    <a:pt x="13763" y="10831"/>
                    <a:pt x="10180" y="11963"/>
                  </a:cubicBezTo>
                  <a:cubicBezTo>
                    <a:pt x="6790" y="13031"/>
                    <a:pt x="3870" y="15178"/>
                    <a:pt x="782" y="16937"/>
                  </a:cubicBezTo>
                  <a:cubicBezTo>
                    <a:pt x="529" y="17082"/>
                    <a:pt x="266" y="17226"/>
                    <a:pt x="0" y="17368"/>
                  </a:cubicBezTo>
                  <a:cubicBezTo>
                    <a:pt x="128" y="17434"/>
                    <a:pt x="260" y="17502"/>
                    <a:pt x="388" y="17575"/>
                  </a:cubicBezTo>
                  <a:cubicBezTo>
                    <a:pt x="3799" y="17187"/>
                    <a:pt x="7229" y="16845"/>
                    <a:pt x="10657" y="16845"/>
                  </a:cubicBezTo>
                  <a:cubicBezTo>
                    <a:pt x="11842" y="16845"/>
                    <a:pt x="13027" y="16886"/>
                    <a:pt x="14210" y="16980"/>
                  </a:cubicBezTo>
                  <a:cubicBezTo>
                    <a:pt x="16104" y="17128"/>
                    <a:pt x="17988" y="17414"/>
                    <a:pt x="19889" y="17502"/>
                  </a:cubicBezTo>
                  <a:cubicBezTo>
                    <a:pt x="20347" y="17524"/>
                    <a:pt x="20805" y="17533"/>
                    <a:pt x="21264" y="17533"/>
                  </a:cubicBezTo>
                  <a:cubicBezTo>
                    <a:pt x="26420" y="17533"/>
                    <a:pt x="31635" y="16309"/>
                    <a:pt x="36729" y="16309"/>
                  </a:cubicBezTo>
                  <a:cubicBezTo>
                    <a:pt x="37263" y="16309"/>
                    <a:pt x="37796" y="16322"/>
                    <a:pt x="38327" y="16352"/>
                  </a:cubicBezTo>
                  <a:lnTo>
                    <a:pt x="383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5133383" y="2479266"/>
              <a:ext cx="4003524" cy="1944147"/>
            </a:xfrm>
            <a:custGeom>
              <a:avLst/>
              <a:gdLst/>
              <a:ahLst/>
              <a:cxnLst/>
              <a:rect l="l" t="t" r="r" b="b"/>
              <a:pathLst>
                <a:path w="37940" h="18424" extrusionOk="0">
                  <a:moveTo>
                    <a:pt x="36342" y="1"/>
                  </a:moveTo>
                  <a:cubicBezTo>
                    <a:pt x="31248" y="1"/>
                    <a:pt x="26033" y="1225"/>
                    <a:pt x="20877" y="1225"/>
                  </a:cubicBezTo>
                  <a:cubicBezTo>
                    <a:pt x="20418" y="1225"/>
                    <a:pt x="19960" y="1216"/>
                    <a:pt x="19502" y="1194"/>
                  </a:cubicBezTo>
                  <a:cubicBezTo>
                    <a:pt x="17601" y="1106"/>
                    <a:pt x="15717" y="820"/>
                    <a:pt x="13823" y="672"/>
                  </a:cubicBezTo>
                  <a:cubicBezTo>
                    <a:pt x="12640" y="578"/>
                    <a:pt x="11455" y="537"/>
                    <a:pt x="10270" y="537"/>
                  </a:cubicBezTo>
                  <a:cubicBezTo>
                    <a:pt x="6842" y="537"/>
                    <a:pt x="3412" y="879"/>
                    <a:pt x="1" y="1267"/>
                  </a:cubicBezTo>
                  <a:cubicBezTo>
                    <a:pt x="136" y="1340"/>
                    <a:pt x="268" y="1411"/>
                    <a:pt x="395" y="1487"/>
                  </a:cubicBezTo>
                  <a:cubicBezTo>
                    <a:pt x="3483" y="3243"/>
                    <a:pt x="6403" y="5390"/>
                    <a:pt x="9793" y="6458"/>
                  </a:cubicBezTo>
                  <a:cubicBezTo>
                    <a:pt x="13376" y="7590"/>
                    <a:pt x="17358" y="7475"/>
                    <a:pt x="20675" y="9240"/>
                  </a:cubicBezTo>
                  <a:cubicBezTo>
                    <a:pt x="22789" y="10368"/>
                    <a:pt x="24453" y="12170"/>
                    <a:pt x="26331" y="13659"/>
                  </a:cubicBezTo>
                  <a:cubicBezTo>
                    <a:pt x="29651" y="16296"/>
                    <a:pt x="33732" y="17943"/>
                    <a:pt x="37940" y="18424"/>
                  </a:cubicBezTo>
                  <a:lnTo>
                    <a:pt x="37940" y="44"/>
                  </a:lnTo>
                  <a:cubicBezTo>
                    <a:pt x="37409" y="14"/>
                    <a:pt x="36876" y="1"/>
                    <a:pt x="3634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4" name="Google Shape;94;p3"/>
          <p:cNvSpPr txBox="1">
            <a:spLocks noGrp="1"/>
          </p:cNvSpPr>
          <p:nvPr>
            <p:ph type="title"/>
          </p:nvPr>
        </p:nvSpPr>
        <p:spPr>
          <a:xfrm>
            <a:off x="2350967" y="3202933"/>
            <a:ext cx="7490000" cy="9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95" name="Google Shape;95;p3"/>
          <p:cNvSpPr txBox="1">
            <a:spLocks noGrp="1"/>
          </p:cNvSpPr>
          <p:nvPr>
            <p:ph type="title" idx="2" hasCustomPrompt="1"/>
          </p:nvPr>
        </p:nvSpPr>
        <p:spPr>
          <a:xfrm>
            <a:off x="3995400" y="1498788"/>
            <a:ext cx="42012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96" name="Google Shape;96;p3"/>
          <p:cNvSpPr txBox="1">
            <a:spLocks noGrp="1"/>
          </p:cNvSpPr>
          <p:nvPr>
            <p:ph type="subTitle" idx="1"/>
          </p:nvPr>
        </p:nvSpPr>
        <p:spPr>
          <a:xfrm>
            <a:off x="2488300" y="4651017"/>
            <a:ext cx="7215200" cy="6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888345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1" name="Google Shape;831;p23"/>
          <p:cNvGrpSpPr/>
          <p:nvPr/>
        </p:nvGrpSpPr>
        <p:grpSpPr>
          <a:xfrm>
            <a:off x="560200" y="4284"/>
            <a:ext cx="11071533" cy="6858000"/>
            <a:chOff x="420150" y="3213"/>
            <a:chExt cx="8303650" cy="5143500"/>
          </a:xfrm>
        </p:grpSpPr>
        <p:cxnSp>
          <p:nvCxnSpPr>
            <p:cNvPr id="832" name="Google Shape;832;p23"/>
            <p:cNvCxnSpPr/>
            <p:nvPr/>
          </p:nvCxnSpPr>
          <p:spPr>
            <a:xfrm>
              <a:off x="4201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23"/>
            <p:cNvCxnSpPr/>
            <p:nvPr/>
          </p:nvCxnSpPr>
          <p:spPr>
            <a:xfrm>
              <a:off x="9086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23"/>
            <p:cNvCxnSpPr/>
            <p:nvPr/>
          </p:nvCxnSpPr>
          <p:spPr>
            <a:xfrm>
              <a:off x="13970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23"/>
            <p:cNvCxnSpPr/>
            <p:nvPr/>
          </p:nvCxnSpPr>
          <p:spPr>
            <a:xfrm>
              <a:off x="18855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23"/>
            <p:cNvCxnSpPr/>
            <p:nvPr/>
          </p:nvCxnSpPr>
          <p:spPr>
            <a:xfrm>
              <a:off x="23739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23"/>
            <p:cNvCxnSpPr/>
            <p:nvPr/>
          </p:nvCxnSpPr>
          <p:spPr>
            <a:xfrm>
              <a:off x="28624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23"/>
            <p:cNvCxnSpPr/>
            <p:nvPr/>
          </p:nvCxnSpPr>
          <p:spPr>
            <a:xfrm>
              <a:off x="33508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23"/>
            <p:cNvCxnSpPr/>
            <p:nvPr/>
          </p:nvCxnSpPr>
          <p:spPr>
            <a:xfrm>
              <a:off x="38393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23"/>
            <p:cNvCxnSpPr/>
            <p:nvPr/>
          </p:nvCxnSpPr>
          <p:spPr>
            <a:xfrm>
              <a:off x="43277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23"/>
            <p:cNvCxnSpPr/>
            <p:nvPr/>
          </p:nvCxnSpPr>
          <p:spPr>
            <a:xfrm>
              <a:off x="48162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23"/>
            <p:cNvCxnSpPr/>
            <p:nvPr/>
          </p:nvCxnSpPr>
          <p:spPr>
            <a:xfrm>
              <a:off x="53046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23"/>
            <p:cNvCxnSpPr/>
            <p:nvPr/>
          </p:nvCxnSpPr>
          <p:spPr>
            <a:xfrm>
              <a:off x="57931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23"/>
            <p:cNvCxnSpPr/>
            <p:nvPr/>
          </p:nvCxnSpPr>
          <p:spPr>
            <a:xfrm>
              <a:off x="62815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23"/>
            <p:cNvCxnSpPr/>
            <p:nvPr/>
          </p:nvCxnSpPr>
          <p:spPr>
            <a:xfrm>
              <a:off x="67700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23"/>
            <p:cNvCxnSpPr/>
            <p:nvPr/>
          </p:nvCxnSpPr>
          <p:spPr>
            <a:xfrm>
              <a:off x="72584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23"/>
            <p:cNvCxnSpPr/>
            <p:nvPr/>
          </p:nvCxnSpPr>
          <p:spPr>
            <a:xfrm>
              <a:off x="77469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23"/>
            <p:cNvCxnSpPr/>
            <p:nvPr/>
          </p:nvCxnSpPr>
          <p:spPr>
            <a:xfrm>
              <a:off x="82353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23"/>
            <p:cNvCxnSpPr/>
            <p:nvPr/>
          </p:nvCxnSpPr>
          <p:spPr>
            <a:xfrm>
              <a:off x="87238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850" name="Google Shape;850;p23"/>
          <p:cNvGrpSpPr/>
          <p:nvPr/>
        </p:nvGrpSpPr>
        <p:grpSpPr>
          <a:xfrm>
            <a:off x="9708" y="9708"/>
            <a:ext cx="12172835" cy="6847144"/>
            <a:chOff x="7281" y="7281"/>
            <a:chExt cx="9129626" cy="5135358"/>
          </a:xfrm>
        </p:grpSpPr>
        <p:grpSp>
          <p:nvGrpSpPr>
            <p:cNvPr id="851" name="Google Shape;851;p23"/>
            <p:cNvGrpSpPr/>
            <p:nvPr/>
          </p:nvGrpSpPr>
          <p:grpSpPr>
            <a:xfrm>
              <a:off x="7281" y="7281"/>
              <a:ext cx="9129596" cy="5135358"/>
              <a:chOff x="7281" y="7281"/>
              <a:chExt cx="9129596" cy="5135358"/>
            </a:xfrm>
          </p:grpSpPr>
          <p:sp>
            <p:nvSpPr>
              <p:cNvPr id="852" name="Google Shape;852;p23"/>
              <p:cNvSpPr/>
              <p:nvPr/>
            </p:nvSpPr>
            <p:spPr>
              <a:xfrm>
                <a:off x="7281" y="774434"/>
                <a:ext cx="3875103" cy="1865321"/>
              </a:xfrm>
              <a:custGeom>
                <a:avLst/>
                <a:gdLst/>
                <a:ahLst/>
                <a:cxnLst/>
                <a:rect l="l" t="t" r="r" b="b"/>
                <a:pathLst>
                  <a:path w="36723" h="17677" extrusionOk="0">
                    <a:moveTo>
                      <a:pt x="1" y="0"/>
                    </a:moveTo>
                    <a:lnTo>
                      <a:pt x="1" y="17502"/>
                    </a:lnTo>
                    <a:cubicBezTo>
                      <a:pt x="2799" y="17170"/>
                      <a:pt x="5620" y="17054"/>
                      <a:pt x="8453" y="17054"/>
                    </a:cubicBezTo>
                    <a:cubicBezTo>
                      <a:pt x="14554" y="17054"/>
                      <a:pt x="20711" y="17592"/>
                      <a:pt x="26816" y="17673"/>
                    </a:cubicBezTo>
                    <a:cubicBezTo>
                      <a:pt x="26972" y="17675"/>
                      <a:pt x="27127" y="17676"/>
                      <a:pt x="27281" y="17676"/>
                    </a:cubicBezTo>
                    <a:cubicBezTo>
                      <a:pt x="29108" y="17676"/>
                      <a:pt x="30859" y="17532"/>
                      <a:pt x="32666" y="17183"/>
                    </a:cubicBezTo>
                    <a:cubicBezTo>
                      <a:pt x="33964" y="16933"/>
                      <a:pt x="35355" y="16950"/>
                      <a:pt x="36723" y="16943"/>
                    </a:cubicBezTo>
                    <a:cubicBezTo>
                      <a:pt x="36627" y="16890"/>
                      <a:pt x="36533" y="16837"/>
                      <a:pt x="36437" y="16785"/>
                    </a:cubicBezTo>
                    <a:cubicBezTo>
                      <a:pt x="33352" y="15026"/>
                      <a:pt x="30430" y="12879"/>
                      <a:pt x="27044" y="11811"/>
                    </a:cubicBezTo>
                    <a:cubicBezTo>
                      <a:pt x="23460" y="10679"/>
                      <a:pt x="19478" y="10795"/>
                      <a:pt x="16160" y="9029"/>
                    </a:cubicBezTo>
                    <a:cubicBezTo>
                      <a:pt x="14043" y="7901"/>
                      <a:pt x="12382" y="6099"/>
                      <a:pt x="10502" y="4610"/>
                    </a:cubicBezTo>
                    <a:cubicBezTo>
                      <a:pt x="7474" y="2207"/>
                      <a:pt x="3814" y="625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53" name="Google Shape;853;p23"/>
              <p:cNvSpPr/>
              <p:nvPr/>
            </p:nvSpPr>
            <p:spPr>
              <a:xfrm>
                <a:off x="7281" y="2561152"/>
                <a:ext cx="3927864" cy="1845905"/>
              </a:xfrm>
              <a:custGeom>
                <a:avLst/>
                <a:gdLst/>
                <a:ahLst/>
                <a:cxnLst/>
                <a:rect l="l" t="t" r="r" b="b"/>
                <a:pathLst>
                  <a:path w="37223" h="17493" extrusionOk="0">
                    <a:moveTo>
                      <a:pt x="36723" y="11"/>
                    </a:moveTo>
                    <a:cubicBezTo>
                      <a:pt x="35355" y="18"/>
                      <a:pt x="33964" y="1"/>
                      <a:pt x="32666" y="251"/>
                    </a:cubicBezTo>
                    <a:cubicBezTo>
                      <a:pt x="30859" y="600"/>
                      <a:pt x="29108" y="744"/>
                      <a:pt x="27281" y="744"/>
                    </a:cubicBezTo>
                    <a:cubicBezTo>
                      <a:pt x="27127" y="744"/>
                      <a:pt x="26972" y="743"/>
                      <a:pt x="26816" y="741"/>
                    </a:cubicBezTo>
                    <a:cubicBezTo>
                      <a:pt x="20711" y="660"/>
                      <a:pt x="14554" y="122"/>
                      <a:pt x="8453" y="122"/>
                    </a:cubicBezTo>
                    <a:cubicBezTo>
                      <a:pt x="5620" y="122"/>
                      <a:pt x="2799" y="238"/>
                      <a:pt x="1" y="570"/>
                    </a:cubicBezTo>
                    <a:lnTo>
                      <a:pt x="1" y="17493"/>
                    </a:lnTo>
                    <a:cubicBezTo>
                      <a:pt x="3814" y="16868"/>
                      <a:pt x="7474" y="15287"/>
                      <a:pt x="10502" y="12883"/>
                    </a:cubicBezTo>
                    <a:cubicBezTo>
                      <a:pt x="12382" y="11394"/>
                      <a:pt x="14043" y="9592"/>
                      <a:pt x="16160" y="8464"/>
                    </a:cubicBezTo>
                    <a:cubicBezTo>
                      <a:pt x="19478" y="6699"/>
                      <a:pt x="23460" y="6814"/>
                      <a:pt x="27044" y="5682"/>
                    </a:cubicBezTo>
                    <a:cubicBezTo>
                      <a:pt x="30430" y="4614"/>
                      <a:pt x="33352" y="2467"/>
                      <a:pt x="36437" y="711"/>
                    </a:cubicBezTo>
                    <a:cubicBezTo>
                      <a:pt x="36694" y="567"/>
                      <a:pt x="36953" y="422"/>
                      <a:pt x="37223" y="284"/>
                    </a:cubicBezTo>
                    <a:cubicBezTo>
                      <a:pt x="37055" y="195"/>
                      <a:pt x="36888" y="103"/>
                      <a:pt x="36723" y="11"/>
                    </a:cubicBez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54" name="Google Shape;854;p23"/>
              <p:cNvSpPr/>
              <p:nvPr/>
            </p:nvSpPr>
            <p:spPr>
              <a:xfrm>
                <a:off x="7281" y="7281"/>
                <a:ext cx="9129596" cy="5135358"/>
              </a:xfrm>
              <a:custGeom>
                <a:avLst/>
                <a:gdLst/>
                <a:ahLst/>
                <a:cxnLst/>
                <a:rect l="l" t="t" r="r" b="b"/>
                <a:pathLst>
                  <a:path w="86518" h="48666" extrusionOk="0">
                    <a:moveTo>
                      <a:pt x="1" y="0"/>
                    </a:moveTo>
                    <a:lnTo>
                      <a:pt x="1" y="7270"/>
                    </a:lnTo>
                    <a:cubicBezTo>
                      <a:pt x="3814" y="7895"/>
                      <a:pt x="7474" y="9477"/>
                      <a:pt x="10502" y="11880"/>
                    </a:cubicBezTo>
                    <a:cubicBezTo>
                      <a:pt x="12382" y="13369"/>
                      <a:pt x="14043" y="15171"/>
                      <a:pt x="16160" y="16299"/>
                    </a:cubicBezTo>
                    <a:cubicBezTo>
                      <a:pt x="19478" y="18065"/>
                      <a:pt x="23460" y="17949"/>
                      <a:pt x="27044" y="19081"/>
                    </a:cubicBezTo>
                    <a:cubicBezTo>
                      <a:pt x="30430" y="20149"/>
                      <a:pt x="33352" y="22296"/>
                      <a:pt x="36437" y="24055"/>
                    </a:cubicBezTo>
                    <a:cubicBezTo>
                      <a:pt x="36533" y="24107"/>
                      <a:pt x="36627" y="24160"/>
                      <a:pt x="36723" y="24213"/>
                    </a:cubicBezTo>
                    <a:cubicBezTo>
                      <a:pt x="36888" y="24305"/>
                      <a:pt x="37055" y="24397"/>
                      <a:pt x="37223" y="24486"/>
                    </a:cubicBezTo>
                    <a:cubicBezTo>
                      <a:pt x="36953" y="24624"/>
                      <a:pt x="36694" y="24769"/>
                      <a:pt x="36437" y="24913"/>
                    </a:cubicBezTo>
                    <a:cubicBezTo>
                      <a:pt x="33352" y="26669"/>
                      <a:pt x="30430" y="28816"/>
                      <a:pt x="27044" y="29884"/>
                    </a:cubicBezTo>
                    <a:cubicBezTo>
                      <a:pt x="23460" y="31016"/>
                      <a:pt x="19478" y="30901"/>
                      <a:pt x="16160" y="32666"/>
                    </a:cubicBezTo>
                    <a:cubicBezTo>
                      <a:pt x="14043" y="33794"/>
                      <a:pt x="12382" y="35596"/>
                      <a:pt x="10502" y="37085"/>
                    </a:cubicBezTo>
                    <a:cubicBezTo>
                      <a:pt x="7474" y="39489"/>
                      <a:pt x="3814" y="41070"/>
                      <a:pt x="1" y="41695"/>
                    </a:cubicBezTo>
                    <a:lnTo>
                      <a:pt x="1" y="48665"/>
                    </a:lnTo>
                    <a:lnTo>
                      <a:pt x="9778" y="48665"/>
                    </a:lnTo>
                    <a:cubicBezTo>
                      <a:pt x="11163" y="48014"/>
                      <a:pt x="12475" y="47208"/>
                      <a:pt x="13678" y="46265"/>
                    </a:cubicBezTo>
                    <a:cubicBezTo>
                      <a:pt x="16384" y="44135"/>
                      <a:pt x="18541" y="41330"/>
                      <a:pt x="21434" y="39459"/>
                    </a:cubicBezTo>
                    <a:cubicBezTo>
                      <a:pt x="26458" y="36214"/>
                      <a:pt x="33159" y="36129"/>
                      <a:pt x="37818" y="32377"/>
                    </a:cubicBezTo>
                    <a:cubicBezTo>
                      <a:pt x="39754" y="30822"/>
                      <a:pt x="41191" y="28737"/>
                      <a:pt x="42707" y="26745"/>
                    </a:cubicBezTo>
                    <a:cubicBezTo>
                      <a:pt x="44219" y="28737"/>
                      <a:pt x="45656" y="30822"/>
                      <a:pt x="47592" y="32377"/>
                    </a:cubicBezTo>
                    <a:cubicBezTo>
                      <a:pt x="52251" y="36129"/>
                      <a:pt x="58955" y="36214"/>
                      <a:pt x="63980" y="39459"/>
                    </a:cubicBezTo>
                    <a:cubicBezTo>
                      <a:pt x="66869" y="41330"/>
                      <a:pt x="69030" y="44135"/>
                      <a:pt x="71736" y="46265"/>
                    </a:cubicBezTo>
                    <a:cubicBezTo>
                      <a:pt x="72936" y="47208"/>
                      <a:pt x="74247" y="48014"/>
                      <a:pt x="75632" y="48665"/>
                    </a:cubicBezTo>
                    <a:lnTo>
                      <a:pt x="86518" y="48665"/>
                    </a:lnTo>
                    <a:lnTo>
                      <a:pt x="86518" y="41850"/>
                    </a:lnTo>
                    <a:cubicBezTo>
                      <a:pt x="82310" y="41369"/>
                      <a:pt x="78229" y="39722"/>
                      <a:pt x="74909" y="37085"/>
                    </a:cubicBezTo>
                    <a:cubicBezTo>
                      <a:pt x="73031" y="35596"/>
                      <a:pt x="71367" y="33794"/>
                      <a:pt x="69253" y="32666"/>
                    </a:cubicBezTo>
                    <a:cubicBezTo>
                      <a:pt x="65936" y="30901"/>
                      <a:pt x="61954" y="31016"/>
                      <a:pt x="58371" y="29884"/>
                    </a:cubicBezTo>
                    <a:cubicBezTo>
                      <a:pt x="54981" y="28816"/>
                      <a:pt x="52061" y="26669"/>
                      <a:pt x="48973" y="24913"/>
                    </a:cubicBezTo>
                    <a:cubicBezTo>
                      <a:pt x="48846" y="24837"/>
                      <a:pt x="48714" y="24766"/>
                      <a:pt x="48579" y="24693"/>
                    </a:cubicBezTo>
                    <a:cubicBezTo>
                      <a:pt x="48451" y="24620"/>
                      <a:pt x="48319" y="24552"/>
                      <a:pt x="48191" y="24486"/>
                    </a:cubicBezTo>
                    <a:cubicBezTo>
                      <a:pt x="48457" y="24344"/>
                      <a:pt x="48720" y="24200"/>
                      <a:pt x="48973" y="24055"/>
                    </a:cubicBezTo>
                    <a:cubicBezTo>
                      <a:pt x="52061" y="22296"/>
                      <a:pt x="54981" y="20149"/>
                      <a:pt x="58371" y="19081"/>
                    </a:cubicBezTo>
                    <a:cubicBezTo>
                      <a:pt x="61954" y="17949"/>
                      <a:pt x="65936" y="18065"/>
                      <a:pt x="69253" y="16299"/>
                    </a:cubicBezTo>
                    <a:cubicBezTo>
                      <a:pt x="71367" y="15171"/>
                      <a:pt x="73031" y="13369"/>
                      <a:pt x="74909" y="11880"/>
                    </a:cubicBezTo>
                    <a:cubicBezTo>
                      <a:pt x="78229" y="9246"/>
                      <a:pt x="82310" y="7600"/>
                      <a:pt x="86518" y="7119"/>
                    </a:cubicBezTo>
                    <a:lnTo>
                      <a:pt x="86518" y="0"/>
                    </a:lnTo>
                    <a:lnTo>
                      <a:pt x="76296" y="0"/>
                    </a:lnTo>
                    <a:cubicBezTo>
                      <a:pt x="74669" y="698"/>
                      <a:pt x="73130" y="1602"/>
                      <a:pt x="71736" y="2700"/>
                    </a:cubicBezTo>
                    <a:cubicBezTo>
                      <a:pt x="69030" y="4831"/>
                      <a:pt x="66869" y="7635"/>
                      <a:pt x="63980" y="9506"/>
                    </a:cubicBezTo>
                    <a:cubicBezTo>
                      <a:pt x="58955" y="12752"/>
                      <a:pt x="52251" y="12837"/>
                      <a:pt x="47592" y="16588"/>
                    </a:cubicBezTo>
                    <a:cubicBezTo>
                      <a:pt x="45656" y="18147"/>
                      <a:pt x="44219" y="20228"/>
                      <a:pt x="42707" y="22221"/>
                    </a:cubicBezTo>
                    <a:cubicBezTo>
                      <a:pt x="41191" y="20228"/>
                      <a:pt x="39754" y="18147"/>
                      <a:pt x="37818" y="16588"/>
                    </a:cubicBezTo>
                    <a:cubicBezTo>
                      <a:pt x="33159" y="12837"/>
                      <a:pt x="26458" y="12752"/>
                      <a:pt x="21434" y="9506"/>
                    </a:cubicBezTo>
                    <a:cubicBezTo>
                      <a:pt x="18541" y="7635"/>
                      <a:pt x="16384" y="4831"/>
                      <a:pt x="13678" y="2700"/>
                    </a:cubicBezTo>
                    <a:cubicBezTo>
                      <a:pt x="12284" y="1602"/>
                      <a:pt x="10745" y="698"/>
                      <a:pt x="9115" y="0"/>
                    </a:cubicBezTo>
                    <a:close/>
                  </a:path>
                </a:pathLst>
              </a:custGeom>
              <a:solidFill>
                <a:srgbClr val="9395EC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55" name="Google Shape;855;p23"/>
              <p:cNvSpPr/>
              <p:nvPr/>
            </p:nvSpPr>
            <p:spPr>
              <a:xfrm>
                <a:off x="4717905" y="4568868"/>
                <a:ext cx="507016" cy="533054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56" name="Google Shape;856;p23"/>
              <p:cNvSpPr/>
              <p:nvPr/>
            </p:nvSpPr>
            <p:spPr>
              <a:xfrm>
                <a:off x="2701848" y="4924657"/>
                <a:ext cx="193317" cy="172180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57" name="Google Shape;857;p23"/>
              <p:cNvSpPr/>
              <p:nvPr/>
            </p:nvSpPr>
            <p:spPr>
              <a:xfrm>
                <a:off x="164152" y="4618050"/>
                <a:ext cx="207125" cy="217762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58" name="Google Shape;858;p23"/>
              <p:cNvSpPr/>
              <p:nvPr/>
            </p:nvSpPr>
            <p:spPr>
              <a:xfrm>
                <a:off x="8840593" y="3872601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59" name="Google Shape;859;p23"/>
              <p:cNvSpPr/>
              <p:nvPr/>
            </p:nvSpPr>
            <p:spPr>
              <a:xfrm rot="6667046">
                <a:off x="5950773" y="106781"/>
                <a:ext cx="193315" cy="172179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0" name="Google Shape;860;p23"/>
              <p:cNvSpPr/>
              <p:nvPr/>
            </p:nvSpPr>
            <p:spPr>
              <a:xfrm>
                <a:off x="213222" y="1152476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1" name="Google Shape;861;p23"/>
              <p:cNvSpPr/>
              <p:nvPr/>
            </p:nvSpPr>
            <p:spPr>
              <a:xfrm>
                <a:off x="6162547" y="1060776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2" name="Google Shape;862;p23"/>
              <p:cNvSpPr/>
              <p:nvPr/>
            </p:nvSpPr>
            <p:spPr>
              <a:xfrm>
                <a:off x="8643000" y="429250"/>
                <a:ext cx="210007" cy="220792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3" name="Google Shape;863;p23"/>
              <p:cNvSpPr/>
              <p:nvPr/>
            </p:nvSpPr>
            <p:spPr>
              <a:xfrm rot="3145583">
                <a:off x="213231" y="161730"/>
                <a:ext cx="193303" cy="172168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4" name="Google Shape;864;p23"/>
              <p:cNvSpPr/>
              <p:nvPr/>
            </p:nvSpPr>
            <p:spPr>
              <a:xfrm>
                <a:off x="8891106" y="3673426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5" name="Google Shape;865;p23"/>
              <p:cNvSpPr/>
              <p:nvPr/>
            </p:nvSpPr>
            <p:spPr>
              <a:xfrm rot="2286328">
                <a:off x="232533" y="2471890"/>
                <a:ext cx="406435" cy="362029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6" name="Google Shape;866;p23"/>
              <p:cNvSpPr/>
              <p:nvPr/>
            </p:nvSpPr>
            <p:spPr>
              <a:xfrm>
                <a:off x="7480722" y="4956251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7" name="Google Shape;867;p23"/>
              <p:cNvSpPr/>
              <p:nvPr/>
            </p:nvSpPr>
            <p:spPr>
              <a:xfrm>
                <a:off x="8867576" y="1353100"/>
                <a:ext cx="156043" cy="164057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8" name="Google Shape;868;p23"/>
              <p:cNvSpPr/>
              <p:nvPr/>
            </p:nvSpPr>
            <p:spPr>
              <a:xfrm>
                <a:off x="3484347" y="64251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69" name="Google Shape;869;p23"/>
            <p:cNvSpPr/>
            <p:nvPr/>
          </p:nvSpPr>
          <p:spPr>
            <a:xfrm>
              <a:off x="5092546" y="758395"/>
              <a:ext cx="4044361" cy="1854558"/>
            </a:xfrm>
            <a:custGeom>
              <a:avLst/>
              <a:gdLst/>
              <a:ahLst/>
              <a:cxnLst/>
              <a:rect l="l" t="t" r="r" b="b"/>
              <a:pathLst>
                <a:path w="38327" h="17575" extrusionOk="0">
                  <a:moveTo>
                    <a:pt x="38327" y="1"/>
                  </a:moveTo>
                  <a:cubicBezTo>
                    <a:pt x="34119" y="482"/>
                    <a:pt x="30038" y="2128"/>
                    <a:pt x="26718" y="4762"/>
                  </a:cubicBezTo>
                  <a:cubicBezTo>
                    <a:pt x="24840" y="6251"/>
                    <a:pt x="23176" y="8053"/>
                    <a:pt x="21062" y="9181"/>
                  </a:cubicBezTo>
                  <a:cubicBezTo>
                    <a:pt x="17745" y="10947"/>
                    <a:pt x="13763" y="10831"/>
                    <a:pt x="10180" y="11963"/>
                  </a:cubicBezTo>
                  <a:cubicBezTo>
                    <a:pt x="6790" y="13031"/>
                    <a:pt x="3870" y="15178"/>
                    <a:pt x="782" y="16937"/>
                  </a:cubicBezTo>
                  <a:cubicBezTo>
                    <a:pt x="529" y="17082"/>
                    <a:pt x="266" y="17226"/>
                    <a:pt x="0" y="17368"/>
                  </a:cubicBezTo>
                  <a:cubicBezTo>
                    <a:pt x="128" y="17434"/>
                    <a:pt x="260" y="17502"/>
                    <a:pt x="388" y="17575"/>
                  </a:cubicBezTo>
                  <a:cubicBezTo>
                    <a:pt x="3799" y="17187"/>
                    <a:pt x="7229" y="16845"/>
                    <a:pt x="10657" y="16845"/>
                  </a:cubicBezTo>
                  <a:cubicBezTo>
                    <a:pt x="11842" y="16845"/>
                    <a:pt x="13027" y="16886"/>
                    <a:pt x="14210" y="16980"/>
                  </a:cubicBezTo>
                  <a:cubicBezTo>
                    <a:pt x="16104" y="17128"/>
                    <a:pt x="17988" y="17414"/>
                    <a:pt x="19889" y="17502"/>
                  </a:cubicBezTo>
                  <a:cubicBezTo>
                    <a:pt x="20347" y="17524"/>
                    <a:pt x="20805" y="17533"/>
                    <a:pt x="21264" y="17533"/>
                  </a:cubicBezTo>
                  <a:cubicBezTo>
                    <a:pt x="26420" y="17533"/>
                    <a:pt x="31635" y="16309"/>
                    <a:pt x="36729" y="16309"/>
                  </a:cubicBezTo>
                  <a:cubicBezTo>
                    <a:pt x="37263" y="16309"/>
                    <a:pt x="37796" y="16322"/>
                    <a:pt x="38327" y="16352"/>
                  </a:cubicBezTo>
                  <a:lnTo>
                    <a:pt x="383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0" name="Google Shape;870;p23"/>
            <p:cNvSpPr/>
            <p:nvPr/>
          </p:nvSpPr>
          <p:spPr>
            <a:xfrm>
              <a:off x="5133383" y="2479266"/>
              <a:ext cx="4003524" cy="1944147"/>
            </a:xfrm>
            <a:custGeom>
              <a:avLst/>
              <a:gdLst/>
              <a:ahLst/>
              <a:cxnLst/>
              <a:rect l="l" t="t" r="r" b="b"/>
              <a:pathLst>
                <a:path w="37940" h="18424" extrusionOk="0">
                  <a:moveTo>
                    <a:pt x="36342" y="1"/>
                  </a:moveTo>
                  <a:cubicBezTo>
                    <a:pt x="31248" y="1"/>
                    <a:pt x="26033" y="1225"/>
                    <a:pt x="20877" y="1225"/>
                  </a:cubicBezTo>
                  <a:cubicBezTo>
                    <a:pt x="20418" y="1225"/>
                    <a:pt x="19960" y="1216"/>
                    <a:pt x="19502" y="1194"/>
                  </a:cubicBezTo>
                  <a:cubicBezTo>
                    <a:pt x="17601" y="1106"/>
                    <a:pt x="15717" y="820"/>
                    <a:pt x="13823" y="672"/>
                  </a:cubicBezTo>
                  <a:cubicBezTo>
                    <a:pt x="12640" y="578"/>
                    <a:pt x="11455" y="537"/>
                    <a:pt x="10270" y="537"/>
                  </a:cubicBezTo>
                  <a:cubicBezTo>
                    <a:pt x="6842" y="537"/>
                    <a:pt x="3412" y="879"/>
                    <a:pt x="1" y="1267"/>
                  </a:cubicBezTo>
                  <a:cubicBezTo>
                    <a:pt x="136" y="1340"/>
                    <a:pt x="268" y="1411"/>
                    <a:pt x="395" y="1487"/>
                  </a:cubicBezTo>
                  <a:cubicBezTo>
                    <a:pt x="3483" y="3243"/>
                    <a:pt x="6403" y="5390"/>
                    <a:pt x="9793" y="6458"/>
                  </a:cubicBezTo>
                  <a:cubicBezTo>
                    <a:pt x="13376" y="7590"/>
                    <a:pt x="17358" y="7475"/>
                    <a:pt x="20675" y="9240"/>
                  </a:cubicBezTo>
                  <a:cubicBezTo>
                    <a:pt x="22789" y="10368"/>
                    <a:pt x="24453" y="12170"/>
                    <a:pt x="26331" y="13659"/>
                  </a:cubicBezTo>
                  <a:cubicBezTo>
                    <a:pt x="29651" y="16296"/>
                    <a:pt x="33732" y="17943"/>
                    <a:pt x="37940" y="18424"/>
                  </a:cubicBezTo>
                  <a:lnTo>
                    <a:pt x="37940" y="44"/>
                  </a:lnTo>
                  <a:cubicBezTo>
                    <a:pt x="37409" y="14"/>
                    <a:pt x="36876" y="1"/>
                    <a:pt x="3634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71" name="Google Shape;871;p23"/>
          <p:cNvSpPr txBox="1">
            <a:spLocks noGrp="1"/>
          </p:cNvSpPr>
          <p:nvPr>
            <p:ph type="title" hasCustomPrompt="1"/>
          </p:nvPr>
        </p:nvSpPr>
        <p:spPr>
          <a:xfrm>
            <a:off x="2738400" y="3745733"/>
            <a:ext cx="67152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872" name="Google Shape;872;p23"/>
          <p:cNvSpPr txBox="1">
            <a:spLocks noGrp="1"/>
          </p:cNvSpPr>
          <p:nvPr>
            <p:ph type="subTitle" idx="1"/>
          </p:nvPr>
        </p:nvSpPr>
        <p:spPr>
          <a:xfrm>
            <a:off x="2738400" y="4890300"/>
            <a:ext cx="6715200" cy="5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3" name="Google Shape;873;p23"/>
          <p:cNvSpPr txBox="1">
            <a:spLocks noGrp="1"/>
          </p:cNvSpPr>
          <p:nvPr>
            <p:ph type="title" idx="2" hasCustomPrompt="1"/>
          </p:nvPr>
        </p:nvSpPr>
        <p:spPr>
          <a:xfrm>
            <a:off x="2738400" y="1559400"/>
            <a:ext cx="67152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874" name="Google Shape;874;p23"/>
          <p:cNvSpPr txBox="1">
            <a:spLocks noGrp="1"/>
          </p:cNvSpPr>
          <p:nvPr>
            <p:ph type="subTitle" idx="3"/>
          </p:nvPr>
        </p:nvSpPr>
        <p:spPr>
          <a:xfrm>
            <a:off x="2738400" y="2703967"/>
            <a:ext cx="6715200" cy="5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29212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6" name="Google Shape;876;p24"/>
          <p:cNvGrpSpPr/>
          <p:nvPr/>
        </p:nvGrpSpPr>
        <p:grpSpPr>
          <a:xfrm>
            <a:off x="560200" y="4284"/>
            <a:ext cx="11071533" cy="6858000"/>
            <a:chOff x="420150" y="3213"/>
            <a:chExt cx="8303650" cy="5143500"/>
          </a:xfrm>
        </p:grpSpPr>
        <p:cxnSp>
          <p:nvCxnSpPr>
            <p:cNvPr id="877" name="Google Shape;877;p24"/>
            <p:cNvCxnSpPr/>
            <p:nvPr/>
          </p:nvCxnSpPr>
          <p:spPr>
            <a:xfrm>
              <a:off x="4201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8" name="Google Shape;878;p24"/>
            <p:cNvCxnSpPr/>
            <p:nvPr/>
          </p:nvCxnSpPr>
          <p:spPr>
            <a:xfrm>
              <a:off x="9086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9" name="Google Shape;879;p24"/>
            <p:cNvCxnSpPr/>
            <p:nvPr/>
          </p:nvCxnSpPr>
          <p:spPr>
            <a:xfrm>
              <a:off x="13970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0" name="Google Shape;880;p24"/>
            <p:cNvCxnSpPr/>
            <p:nvPr/>
          </p:nvCxnSpPr>
          <p:spPr>
            <a:xfrm>
              <a:off x="18855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1" name="Google Shape;881;p24"/>
            <p:cNvCxnSpPr/>
            <p:nvPr/>
          </p:nvCxnSpPr>
          <p:spPr>
            <a:xfrm>
              <a:off x="23739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2" name="Google Shape;882;p24"/>
            <p:cNvCxnSpPr/>
            <p:nvPr/>
          </p:nvCxnSpPr>
          <p:spPr>
            <a:xfrm>
              <a:off x="28624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24"/>
            <p:cNvCxnSpPr/>
            <p:nvPr/>
          </p:nvCxnSpPr>
          <p:spPr>
            <a:xfrm>
              <a:off x="33508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24"/>
            <p:cNvCxnSpPr/>
            <p:nvPr/>
          </p:nvCxnSpPr>
          <p:spPr>
            <a:xfrm>
              <a:off x="38393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24"/>
            <p:cNvCxnSpPr/>
            <p:nvPr/>
          </p:nvCxnSpPr>
          <p:spPr>
            <a:xfrm>
              <a:off x="43277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24"/>
            <p:cNvCxnSpPr/>
            <p:nvPr/>
          </p:nvCxnSpPr>
          <p:spPr>
            <a:xfrm>
              <a:off x="48162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24"/>
            <p:cNvCxnSpPr/>
            <p:nvPr/>
          </p:nvCxnSpPr>
          <p:spPr>
            <a:xfrm>
              <a:off x="53046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24"/>
            <p:cNvCxnSpPr/>
            <p:nvPr/>
          </p:nvCxnSpPr>
          <p:spPr>
            <a:xfrm>
              <a:off x="57931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24"/>
            <p:cNvCxnSpPr/>
            <p:nvPr/>
          </p:nvCxnSpPr>
          <p:spPr>
            <a:xfrm>
              <a:off x="62815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24"/>
            <p:cNvCxnSpPr/>
            <p:nvPr/>
          </p:nvCxnSpPr>
          <p:spPr>
            <a:xfrm>
              <a:off x="67700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24"/>
            <p:cNvCxnSpPr/>
            <p:nvPr/>
          </p:nvCxnSpPr>
          <p:spPr>
            <a:xfrm>
              <a:off x="72584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24"/>
            <p:cNvCxnSpPr/>
            <p:nvPr/>
          </p:nvCxnSpPr>
          <p:spPr>
            <a:xfrm>
              <a:off x="77469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24"/>
            <p:cNvCxnSpPr/>
            <p:nvPr/>
          </p:nvCxnSpPr>
          <p:spPr>
            <a:xfrm>
              <a:off x="82353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24"/>
            <p:cNvCxnSpPr/>
            <p:nvPr/>
          </p:nvCxnSpPr>
          <p:spPr>
            <a:xfrm>
              <a:off x="87238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895" name="Google Shape;895;p24"/>
          <p:cNvGrpSpPr/>
          <p:nvPr/>
        </p:nvGrpSpPr>
        <p:grpSpPr>
          <a:xfrm>
            <a:off x="9201" y="85669"/>
            <a:ext cx="12173675" cy="6779468"/>
            <a:chOff x="6901" y="64251"/>
            <a:chExt cx="9130256" cy="5084601"/>
          </a:xfrm>
        </p:grpSpPr>
        <p:sp>
          <p:nvSpPr>
            <p:cNvPr id="896" name="Google Shape;896;p24"/>
            <p:cNvSpPr/>
            <p:nvPr/>
          </p:nvSpPr>
          <p:spPr>
            <a:xfrm rot="10800000" flipH="1">
              <a:off x="6901" y="1373425"/>
              <a:ext cx="9130256" cy="1862633"/>
            </a:xfrm>
            <a:custGeom>
              <a:avLst/>
              <a:gdLst/>
              <a:ahLst/>
              <a:cxnLst/>
              <a:rect l="l" t="t" r="r" b="b"/>
              <a:pathLst>
                <a:path w="86381" h="17644" extrusionOk="0">
                  <a:moveTo>
                    <a:pt x="9850" y="1"/>
                  </a:moveTo>
                  <a:cubicBezTo>
                    <a:pt x="6583" y="1"/>
                    <a:pt x="3304" y="506"/>
                    <a:pt x="0" y="1787"/>
                  </a:cubicBezTo>
                  <a:lnTo>
                    <a:pt x="0" y="11404"/>
                  </a:lnTo>
                  <a:cubicBezTo>
                    <a:pt x="2343" y="10793"/>
                    <a:pt x="4675" y="10537"/>
                    <a:pt x="7002" y="10537"/>
                  </a:cubicBezTo>
                  <a:cubicBezTo>
                    <a:pt x="19248" y="10537"/>
                    <a:pt x="31338" y="17643"/>
                    <a:pt x="44018" y="17643"/>
                  </a:cubicBezTo>
                  <a:cubicBezTo>
                    <a:pt x="44226" y="17643"/>
                    <a:pt x="44435" y="17641"/>
                    <a:pt x="44643" y="17637"/>
                  </a:cubicBezTo>
                  <a:cubicBezTo>
                    <a:pt x="52074" y="17503"/>
                    <a:pt x="59219" y="15214"/>
                    <a:pt x="66466" y="13735"/>
                  </a:cubicBezTo>
                  <a:cubicBezTo>
                    <a:pt x="69952" y="13027"/>
                    <a:pt x="73588" y="12520"/>
                    <a:pt x="77165" y="12520"/>
                  </a:cubicBezTo>
                  <a:cubicBezTo>
                    <a:pt x="80333" y="12520"/>
                    <a:pt x="83453" y="12917"/>
                    <a:pt x="86380" y="13926"/>
                  </a:cubicBezTo>
                  <a:lnTo>
                    <a:pt x="86380" y="2605"/>
                  </a:lnTo>
                  <a:cubicBezTo>
                    <a:pt x="84316" y="2168"/>
                    <a:pt x="82184" y="1983"/>
                    <a:pt x="80030" y="1983"/>
                  </a:cubicBezTo>
                  <a:cubicBezTo>
                    <a:pt x="76451" y="1983"/>
                    <a:pt x="72813" y="2493"/>
                    <a:pt x="69329" y="3203"/>
                  </a:cubicBezTo>
                  <a:cubicBezTo>
                    <a:pt x="62076" y="4683"/>
                    <a:pt x="54932" y="6965"/>
                    <a:pt x="47511" y="7106"/>
                  </a:cubicBezTo>
                  <a:cubicBezTo>
                    <a:pt x="47303" y="7110"/>
                    <a:pt x="47096" y="7112"/>
                    <a:pt x="46889" y="7112"/>
                  </a:cubicBezTo>
                  <a:cubicBezTo>
                    <a:pt x="34202" y="7112"/>
                    <a:pt x="22104" y="1"/>
                    <a:pt x="985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7" name="Google Shape;897;p24"/>
            <p:cNvSpPr/>
            <p:nvPr/>
          </p:nvSpPr>
          <p:spPr>
            <a:xfrm rot="10800000" flipH="1">
              <a:off x="6901" y="3524802"/>
              <a:ext cx="9130256" cy="1624050"/>
            </a:xfrm>
            <a:custGeom>
              <a:avLst/>
              <a:gdLst/>
              <a:ahLst/>
              <a:cxnLst/>
              <a:rect l="l" t="t" r="r" b="b"/>
              <a:pathLst>
                <a:path w="86381" h="15384" extrusionOk="0">
                  <a:moveTo>
                    <a:pt x="1665" y="1"/>
                  </a:moveTo>
                  <a:cubicBezTo>
                    <a:pt x="1112" y="201"/>
                    <a:pt x="557" y="421"/>
                    <a:pt x="0" y="664"/>
                  </a:cubicBezTo>
                  <a:lnTo>
                    <a:pt x="0" y="10279"/>
                  </a:lnTo>
                  <a:cubicBezTo>
                    <a:pt x="3493" y="8833"/>
                    <a:pt x="6956" y="8269"/>
                    <a:pt x="10406" y="8269"/>
                  </a:cubicBezTo>
                  <a:cubicBezTo>
                    <a:pt x="20514" y="8269"/>
                    <a:pt x="30512" y="13110"/>
                    <a:pt x="40827" y="14806"/>
                  </a:cubicBezTo>
                  <a:cubicBezTo>
                    <a:pt x="43019" y="15165"/>
                    <a:pt x="45229" y="15383"/>
                    <a:pt x="47458" y="15383"/>
                  </a:cubicBezTo>
                  <a:cubicBezTo>
                    <a:pt x="47655" y="15383"/>
                    <a:pt x="47852" y="15381"/>
                    <a:pt x="48050" y="15378"/>
                  </a:cubicBezTo>
                  <a:cubicBezTo>
                    <a:pt x="50161" y="15339"/>
                    <a:pt x="52252" y="15125"/>
                    <a:pt x="54326" y="14806"/>
                  </a:cubicBezTo>
                  <a:cubicBezTo>
                    <a:pt x="59548" y="14003"/>
                    <a:pt x="64680" y="12534"/>
                    <a:pt x="69872" y="11475"/>
                  </a:cubicBezTo>
                  <a:cubicBezTo>
                    <a:pt x="73351" y="10763"/>
                    <a:pt x="76984" y="10254"/>
                    <a:pt x="80560" y="10254"/>
                  </a:cubicBezTo>
                  <a:cubicBezTo>
                    <a:pt x="82529" y="10254"/>
                    <a:pt x="84481" y="10408"/>
                    <a:pt x="86380" y="10768"/>
                  </a:cubicBezTo>
                  <a:lnTo>
                    <a:pt x="86380" y="822"/>
                  </a:lnTo>
                  <a:cubicBezTo>
                    <a:pt x="84659" y="533"/>
                    <a:pt x="82897" y="408"/>
                    <a:pt x="81120" y="408"/>
                  </a:cubicBezTo>
                  <a:cubicBezTo>
                    <a:pt x="77538" y="408"/>
                    <a:pt x="73897" y="918"/>
                    <a:pt x="70411" y="1628"/>
                  </a:cubicBezTo>
                  <a:cubicBezTo>
                    <a:pt x="63158" y="3098"/>
                    <a:pt x="56014" y="5390"/>
                    <a:pt x="48593" y="5521"/>
                  </a:cubicBezTo>
                  <a:cubicBezTo>
                    <a:pt x="48381" y="5525"/>
                    <a:pt x="48170" y="5527"/>
                    <a:pt x="47959" y="5527"/>
                  </a:cubicBezTo>
                  <a:cubicBezTo>
                    <a:pt x="39142" y="5527"/>
                    <a:pt x="30615" y="2094"/>
                    <a:pt x="2212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8" name="Google Shape;898;p24"/>
            <p:cNvSpPr/>
            <p:nvPr/>
          </p:nvSpPr>
          <p:spPr>
            <a:xfrm rot="10800000" flipH="1">
              <a:off x="6901" y="333893"/>
              <a:ext cx="9130256" cy="1789897"/>
            </a:xfrm>
            <a:custGeom>
              <a:avLst/>
              <a:gdLst/>
              <a:ahLst/>
              <a:cxnLst/>
              <a:rect l="l" t="t" r="r" b="b"/>
              <a:pathLst>
                <a:path w="86381" h="16955" extrusionOk="0">
                  <a:moveTo>
                    <a:pt x="7002" y="1"/>
                  </a:moveTo>
                  <a:cubicBezTo>
                    <a:pt x="4675" y="1"/>
                    <a:pt x="2343" y="257"/>
                    <a:pt x="0" y="868"/>
                  </a:cubicBezTo>
                  <a:lnTo>
                    <a:pt x="0" y="2725"/>
                  </a:lnTo>
                  <a:lnTo>
                    <a:pt x="0" y="10587"/>
                  </a:lnTo>
                  <a:cubicBezTo>
                    <a:pt x="2165" y="10071"/>
                    <a:pt x="4320" y="9852"/>
                    <a:pt x="6471" y="9852"/>
                  </a:cubicBezTo>
                  <a:cubicBezTo>
                    <a:pt x="18711" y="9852"/>
                    <a:pt x="30793" y="16955"/>
                    <a:pt x="43471" y="16955"/>
                  </a:cubicBezTo>
                  <a:cubicBezTo>
                    <a:pt x="43682" y="16955"/>
                    <a:pt x="43893" y="16953"/>
                    <a:pt x="44104" y="16949"/>
                  </a:cubicBezTo>
                  <a:cubicBezTo>
                    <a:pt x="51525" y="16818"/>
                    <a:pt x="58680" y="14525"/>
                    <a:pt x="65923" y="13056"/>
                  </a:cubicBezTo>
                  <a:cubicBezTo>
                    <a:pt x="69418" y="12345"/>
                    <a:pt x="73062" y="11834"/>
                    <a:pt x="76645" y="11834"/>
                  </a:cubicBezTo>
                  <a:cubicBezTo>
                    <a:pt x="80002" y="11834"/>
                    <a:pt x="83304" y="12282"/>
                    <a:pt x="86380" y="13434"/>
                  </a:cubicBezTo>
                  <a:lnTo>
                    <a:pt x="86380" y="5165"/>
                  </a:lnTo>
                  <a:lnTo>
                    <a:pt x="86380" y="3390"/>
                  </a:lnTo>
                  <a:cubicBezTo>
                    <a:pt x="83453" y="2381"/>
                    <a:pt x="80333" y="1984"/>
                    <a:pt x="77165" y="1984"/>
                  </a:cubicBezTo>
                  <a:cubicBezTo>
                    <a:pt x="73588" y="1984"/>
                    <a:pt x="69952" y="2491"/>
                    <a:pt x="66466" y="3199"/>
                  </a:cubicBezTo>
                  <a:cubicBezTo>
                    <a:pt x="59219" y="4678"/>
                    <a:pt x="52074" y="6967"/>
                    <a:pt x="44643" y="7101"/>
                  </a:cubicBezTo>
                  <a:cubicBezTo>
                    <a:pt x="44435" y="7105"/>
                    <a:pt x="44226" y="7107"/>
                    <a:pt x="44018" y="7107"/>
                  </a:cubicBezTo>
                  <a:cubicBezTo>
                    <a:pt x="31338" y="7107"/>
                    <a:pt x="19248" y="1"/>
                    <a:pt x="7002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9" name="Google Shape;899;p24"/>
            <p:cNvSpPr/>
            <p:nvPr/>
          </p:nvSpPr>
          <p:spPr>
            <a:xfrm rot="10800000" flipH="1">
              <a:off x="6901" y="2485271"/>
              <a:ext cx="9130256" cy="1790742"/>
            </a:xfrm>
            <a:custGeom>
              <a:avLst/>
              <a:gdLst/>
              <a:ahLst/>
              <a:cxnLst/>
              <a:rect l="l" t="t" r="r" b="b"/>
              <a:pathLst>
                <a:path w="86381" h="16963" extrusionOk="0">
                  <a:moveTo>
                    <a:pt x="10406" y="1"/>
                  </a:moveTo>
                  <a:cubicBezTo>
                    <a:pt x="6956" y="1"/>
                    <a:pt x="3493" y="565"/>
                    <a:pt x="0" y="2011"/>
                  </a:cubicBezTo>
                  <a:lnTo>
                    <a:pt x="0" y="6538"/>
                  </a:lnTo>
                  <a:lnTo>
                    <a:pt x="0" y="11638"/>
                  </a:lnTo>
                  <a:cubicBezTo>
                    <a:pt x="3304" y="10357"/>
                    <a:pt x="6583" y="9852"/>
                    <a:pt x="9850" y="9852"/>
                  </a:cubicBezTo>
                  <a:cubicBezTo>
                    <a:pt x="22104" y="9852"/>
                    <a:pt x="34202" y="16963"/>
                    <a:pt x="46889" y="16963"/>
                  </a:cubicBezTo>
                  <a:cubicBezTo>
                    <a:pt x="47096" y="16963"/>
                    <a:pt x="47303" y="16961"/>
                    <a:pt x="47511" y="16957"/>
                  </a:cubicBezTo>
                  <a:cubicBezTo>
                    <a:pt x="54932" y="16816"/>
                    <a:pt x="62076" y="14534"/>
                    <a:pt x="69329" y="13054"/>
                  </a:cubicBezTo>
                  <a:cubicBezTo>
                    <a:pt x="72813" y="12344"/>
                    <a:pt x="76451" y="11834"/>
                    <a:pt x="80030" y="11834"/>
                  </a:cubicBezTo>
                  <a:cubicBezTo>
                    <a:pt x="82184" y="11834"/>
                    <a:pt x="84316" y="12019"/>
                    <a:pt x="86380" y="12456"/>
                  </a:cubicBezTo>
                  <a:lnTo>
                    <a:pt x="86380" y="6538"/>
                  </a:lnTo>
                  <a:lnTo>
                    <a:pt x="86380" y="2500"/>
                  </a:lnTo>
                  <a:cubicBezTo>
                    <a:pt x="84481" y="2140"/>
                    <a:pt x="82529" y="1986"/>
                    <a:pt x="80560" y="1986"/>
                  </a:cubicBezTo>
                  <a:cubicBezTo>
                    <a:pt x="76984" y="1986"/>
                    <a:pt x="73351" y="2495"/>
                    <a:pt x="69872" y="3207"/>
                  </a:cubicBezTo>
                  <a:cubicBezTo>
                    <a:pt x="64680" y="4266"/>
                    <a:pt x="59548" y="5735"/>
                    <a:pt x="54326" y="6538"/>
                  </a:cubicBezTo>
                  <a:cubicBezTo>
                    <a:pt x="52252" y="6857"/>
                    <a:pt x="50161" y="7071"/>
                    <a:pt x="48050" y="7110"/>
                  </a:cubicBezTo>
                  <a:cubicBezTo>
                    <a:pt x="47852" y="7113"/>
                    <a:pt x="47655" y="7115"/>
                    <a:pt x="47458" y="7115"/>
                  </a:cubicBezTo>
                  <a:cubicBezTo>
                    <a:pt x="45229" y="7115"/>
                    <a:pt x="43019" y="6897"/>
                    <a:pt x="40827" y="6538"/>
                  </a:cubicBezTo>
                  <a:cubicBezTo>
                    <a:pt x="30512" y="4842"/>
                    <a:pt x="20514" y="1"/>
                    <a:pt x="1040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0" name="Google Shape;900;p24"/>
            <p:cNvSpPr/>
            <p:nvPr/>
          </p:nvSpPr>
          <p:spPr>
            <a:xfrm>
              <a:off x="4717905" y="4568868"/>
              <a:ext cx="507016" cy="533054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24"/>
            <p:cNvSpPr/>
            <p:nvPr/>
          </p:nvSpPr>
          <p:spPr>
            <a:xfrm>
              <a:off x="2701848" y="4924657"/>
              <a:ext cx="193317" cy="172180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24"/>
            <p:cNvSpPr/>
            <p:nvPr/>
          </p:nvSpPr>
          <p:spPr>
            <a:xfrm>
              <a:off x="164152" y="4618050"/>
              <a:ext cx="207125" cy="217762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24"/>
            <p:cNvSpPr/>
            <p:nvPr/>
          </p:nvSpPr>
          <p:spPr>
            <a:xfrm rot="6667046">
              <a:off x="5950773" y="106781"/>
              <a:ext cx="193315" cy="172179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24"/>
            <p:cNvSpPr/>
            <p:nvPr/>
          </p:nvSpPr>
          <p:spPr>
            <a:xfrm>
              <a:off x="213222" y="115247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5" name="Google Shape;905;p24"/>
            <p:cNvSpPr/>
            <p:nvPr/>
          </p:nvSpPr>
          <p:spPr>
            <a:xfrm>
              <a:off x="6162547" y="106077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6" name="Google Shape;906;p24"/>
            <p:cNvSpPr/>
            <p:nvPr/>
          </p:nvSpPr>
          <p:spPr>
            <a:xfrm>
              <a:off x="8643000" y="429250"/>
              <a:ext cx="210007" cy="220792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24"/>
            <p:cNvSpPr/>
            <p:nvPr/>
          </p:nvSpPr>
          <p:spPr>
            <a:xfrm rot="3145583">
              <a:off x="213231" y="161730"/>
              <a:ext cx="193303" cy="172168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24"/>
            <p:cNvSpPr/>
            <p:nvPr/>
          </p:nvSpPr>
          <p:spPr>
            <a:xfrm rot="2286328">
              <a:off x="232533" y="2471890"/>
              <a:ext cx="406435" cy="362029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9" name="Google Shape;909;p24"/>
            <p:cNvSpPr/>
            <p:nvPr/>
          </p:nvSpPr>
          <p:spPr>
            <a:xfrm>
              <a:off x="7480722" y="495625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0" name="Google Shape;910;p24"/>
            <p:cNvSpPr/>
            <p:nvPr/>
          </p:nvSpPr>
          <p:spPr>
            <a:xfrm>
              <a:off x="8867576" y="1353100"/>
              <a:ext cx="156043" cy="164057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24"/>
            <p:cNvSpPr/>
            <p:nvPr/>
          </p:nvSpPr>
          <p:spPr>
            <a:xfrm>
              <a:off x="3484347" y="6425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2" name="Google Shape;912;p24"/>
          <p:cNvSpPr/>
          <p:nvPr/>
        </p:nvSpPr>
        <p:spPr>
          <a:xfrm>
            <a:off x="560267" y="1651637"/>
            <a:ext cx="11071600" cy="4777600"/>
          </a:xfrm>
          <a:prstGeom prst="roundRect">
            <a:avLst>
              <a:gd name="adj" fmla="val 10579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28575" dir="2400000" algn="bl" rotWithShape="0">
              <a:schemeClr val="dk1">
                <a:alpha val="37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3" name="Google Shape;913;p24"/>
          <p:cNvSpPr/>
          <p:nvPr/>
        </p:nvSpPr>
        <p:spPr>
          <a:xfrm>
            <a:off x="560267" y="445200"/>
            <a:ext cx="11071600" cy="877200"/>
          </a:xfrm>
          <a:prstGeom prst="roundRect">
            <a:avLst>
              <a:gd name="adj" fmla="val 39622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28575" dir="2400000" algn="bl" rotWithShape="0">
              <a:schemeClr val="dk1">
                <a:alpha val="37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4" name="Google Shape;914;p24"/>
          <p:cNvSpPr txBox="1">
            <a:spLocks noGrp="1"/>
          </p:cNvSpPr>
          <p:nvPr>
            <p:ph type="subTitle" idx="1"/>
          </p:nvPr>
        </p:nvSpPr>
        <p:spPr>
          <a:xfrm>
            <a:off x="1469733" y="2490000"/>
            <a:ext cx="3876800" cy="18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5" name="Google Shape;915;p24"/>
          <p:cNvSpPr txBox="1">
            <a:spLocks noGrp="1"/>
          </p:cNvSpPr>
          <p:nvPr>
            <p:ph type="title"/>
          </p:nvPr>
        </p:nvSpPr>
        <p:spPr>
          <a:xfrm>
            <a:off x="960000" y="531000"/>
            <a:ext cx="10272000" cy="7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919142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7" name="Google Shape;917;p25"/>
          <p:cNvGrpSpPr/>
          <p:nvPr/>
        </p:nvGrpSpPr>
        <p:grpSpPr>
          <a:xfrm>
            <a:off x="560200" y="4284"/>
            <a:ext cx="11071533" cy="6858000"/>
            <a:chOff x="420150" y="3213"/>
            <a:chExt cx="8303650" cy="5143500"/>
          </a:xfrm>
        </p:grpSpPr>
        <p:cxnSp>
          <p:nvCxnSpPr>
            <p:cNvPr id="918" name="Google Shape;918;p25"/>
            <p:cNvCxnSpPr/>
            <p:nvPr/>
          </p:nvCxnSpPr>
          <p:spPr>
            <a:xfrm>
              <a:off x="4201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25"/>
            <p:cNvCxnSpPr/>
            <p:nvPr/>
          </p:nvCxnSpPr>
          <p:spPr>
            <a:xfrm>
              <a:off x="9086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25"/>
            <p:cNvCxnSpPr/>
            <p:nvPr/>
          </p:nvCxnSpPr>
          <p:spPr>
            <a:xfrm>
              <a:off x="13970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25"/>
            <p:cNvCxnSpPr/>
            <p:nvPr/>
          </p:nvCxnSpPr>
          <p:spPr>
            <a:xfrm>
              <a:off x="18855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25"/>
            <p:cNvCxnSpPr/>
            <p:nvPr/>
          </p:nvCxnSpPr>
          <p:spPr>
            <a:xfrm>
              <a:off x="23739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25"/>
            <p:cNvCxnSpPr/>
            <p:nvPr/>
          </p:nvCxnSpPr>
          <p:spPr>
            <a:xfrm>
              <a:off x="28624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25"/>
            <p:cNvCxnSpPr/>
            <p:nvPr/>
          </p:nvCxnSpPr>
          <p:spPr>
            <a:xfrm>
              <a:off x="33508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25"/>
            <p:cNvCxnSpPr/>
            <p:nvPr/>
          </p:nvCxnSpPr>
          <p:spPr>
            <a:xfrm>
              <a:off x="38393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6" name="Google Shape;926;p25"/>
            <p:cNvCxnSpPr/>
            <p:nvPr/>
          </p:nvCxnSpPr>
          <p:spPr>
            <a:xfrm>
              <a:off x="43277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7" name="Google Shape;927;p25"/>
            <p:cNvCxnSpPr/>
            <p:nvPr/>
          </p:nvCxnSpPr>
          <p:spPr>
            <a:xfrm>
              <a:off x="48162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8" name="Google Shape;928;p25"/>
            <p:cNvCxnSpPr/>
            <p:nvPr/>
          </p:nvCxnSpPr>
          <p:spPr>
            <a:xfrm>
              <a:off x="53046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9" name="Google Shape;929;p25"/>
            <p:cNvCxnSpPr/>
            <p:nvPr/>
          </p:nvCxnSpPr>
          <p:spPr>
            <a:xfrm>
              <a:off x="57931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0" name="Google Shape;930;p25"/>
            <p:cNvCxnSpPr/>
            <p:nvPr/>
          </p:nvCxnSpPr>
          <p:spPr>
            <a:xfrm>
              <a:off x="62815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1" name="Google Shape;931;p25"/>
            <p:cNvCxnSpPr/>
            <p:nvPr/>
          </p:nvCxnSpPr>
          <p:spPr>
            <a:xfrm>
              <a:off x="67700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2" name="Google Shape;932;p25"/>
            <p:cNvCxnSpPr/>
            <p:nvPr/>
          </p:nvCxnSpPr>
          <p:spPr>
            <a:xfrm>
              <a:off x="72584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3" name="Google Shape;933;p25"/>
            <p:cNvCxnSpPr/>
            <p:nvPr/>
          </p:nvCxnSpPr>
          <p:spPr>
            <a:xfrm>
              <a:off x="77469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4" name="Google Shape;934;p25"/>
            <p:cNvCxnSpPr/>
            <p:nvPr/>
          </p:nvCxnSpPr>
          <p:spPr>
            <a:xfrm>
              <a:off x="82353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5" name="Google Shape;935;p25"/>
            <p:cNvCxnSpPr/>
            <p:nvPr/>
          </p:nvCxnSpPr>
          <p:spPr>
            <a:xfrm>
              <a:off x="87238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936" name="Google Shape;936;p25"/>
          <p:cNvGrpSpPr/>
          <p:nvPr/>
        </p:nvGrpSpPr>
        <p:grpSpPr>
          <a:xfrm>
            <a:off x="9201" y="9291"/>
            <a:ext cx="12173675" cy="6793272"/>
            <a:chOff x="6901" y="6968"/>
            <a:chExt cx="9130256" cy="5094954"/>
          </a:xfrm>
        </p:grpSpPr>
        <p:sp>
          <p:nvSpPr>
            <p:cNvPr id="937" name="Google Shape;937;p25"/>
            <p:cNvSpPr/>
            <p:nvPr/>
          </p:nvSpPr>
          <p:spPr>
            <a:xfrm>
              <a:off x="4717905" y="4568868"/>
              <a:ext cx="507016" cy="533054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25"/>
            <p:cNvSpPr/>
            <p:nvPr/>
          </p:nvSpPr>
          <p:spPr>
            <a:xfrm>
              <a:off x="6901" y="1919761"/>
              <a:ext cx="9130256" cy="1862633"/>
            </a:xfrm>
            <a:custGeom>
              <a:avLst/>
              <a:gdLst/>
              <a:ahLst/>
              <a:cxnLst/>
              <a:rect l="l" t="t" r="r" b="b"/>
              <a:pathLst>
                <a:path w="86381" h="17644" extrusionOk="0">
                  <a:moveTo>
                    <a:pt x="9850" y="1"/>
                  </a:moveTo>
                  <a:cubicBezTo>
                    <a:pt x="6583" y="1"/>
                    <a:pt x="3304" y="506"/>
                    <a:pt x="0" y="1787"/>
                  </a:cubicBezTo>
                  <a:lnTo>
                    <a:pt x="0" y="11404"/>
                  </a:lnTo>
                  <a:cubicBezTo>
                    <a:pt x="2343" y="10793"/>
                    <a:pt x="4675" y="10537"/>
                    <a:pt x="7002" y="10537"/>
                  </a:cubicBezTo>
                  <a:cubicBezTo>
                    <a:pt x="19248" y="10537"/>
                    <a:pt x="31338" y="17643"/>
                    <a:pt x="44018" y="17643"/>
                  </a:cubicBezTo>
                  <a:cubicBezTo>
                    <a:pt x="44226" y="17643"/>
                    <a:pt x="44435" y="17641"/>
                    <a:pt x="44643" y="17637"/>
                  </a:cubicBezTo>
                  <a:cubicBezTo>
                    <a:pt x="52074" y="17503"/>
                    <a:pt x="59219" y="15214"/>
                    <a:pt x="66466" y="13735"/>
                  </a:cubicBezTo>
                  <a:cubicBezTo>
                    <a:pt x="69952" y="13027"/>
                    <a:pt x="73588" y="12520"/>
                    <a:pt x="77165" y="12520"/>
                  </a:cubicBezTo>
                  <a:cubicBezTo>
                    <a:pt x="80333" y="12520"/>
                    <a:pt x="83453" y="12917"/>
                    <a:pt x="86380" y="13926"/>
                  </a:cubicBezTo>
                  <a:lnTo>
                    <a:pt x="86380" y="2605"/>
                  </a:lnTo>
                  <a:cubicBezTo>
                    <a:pt x="84316" y="2168"/>
                    <a:pt x="82184" y="1983"/>
                    <a:pt x="80030" y="1983"/>
                  </a:cubicBezTo>
                  <a:cubicBezTo>
                    <a:pt x="76451" y="1983"/>
                    <a:pt x="72813" y="2493"/>
                    <a:pt x="69329" y="3203"/>
                  </a:cubicBezTo>
                  <a:cubicBezTo>
                    <a:pt x="62076" y="4683"/>
                    <a:pt x="54932" y="6965"/>
                    <a:pt x="47511" y="7106"/>
                  </a:cubicBezTo>
                  <a:cubicBezTo>
                    <a:pt x="47303" y="7110"/>
                    <a:pt x="47096" y="7112"/>
                    <a:pt x="46889" y="7112"/>
                  </a:cubicBezTo>
                  <a:cubicBezTo>
                    <a:pt x="34202" y="7112"/>
                    <a:pt x="22104" y="1"/>
                    <a:pt x="985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25"/>
            <p:cNvSpPr/>
            <p:nvPr/>
          </p:nvSpPr>
          <p:spPr>
            <a:xfrm>
              <a:off x="6901" y="6968"/>
              <a:ext cx="9130256" cy="1624050"/>
            </a:xfrm>
            <a:custGeom>
              <a:avLst/>
              <a:gdLst/>
              <a:ahLst/>
              <a:cxnLst/>
              <a:rect l="l" t="t" r="r" b="b"/>
              <a:pathLst>
                <a:path w="86381" h="15384" extrusionOk="0">
                  <a:moveTo>
                    <a:pt x="1665" y="1"/>
                  </a:moveTo>
                  <a:cubicBezTo>
                    <a:pt x="1112" y="201"/>
                    <a:pt x="557" y="421"/>
                    <a:pt x="0" y="664"/>
                  </a:cubicBezTo>
                  <a:lnTo>
                    <a:pt x="0" y="10279"/>
                  </a:lnTo>
                  <a:cubicBezTo>
                    <a:pt x="3493" y="8833"/>
                    <a:pt x="6956" y="8269"/>
                    <a:pt x="10406" y="8269"/>
                  </a:cubicBezTo>
                  <a:cubicBezTo>
                    <a:pt x="20514" y="8269"/>
                    <a:pt x="30512" y="13110"/>
                    <a:pt x="40827" y="14806"/>
                  </a:cubicBezTo>
                  <a:cubicBezTo>
                    <a:pt x="43019" y="15165"/>
                    <a:pt x="45229" y="15383"/>
                    <a:pt x="47458" y="15383"/>
                  </a:cubicBezTo>
                  <a:cubicBezTo>
                    <a:pt x="47655" y="15383"/>
                    <a:pt x="47852" y="15381"/>
                    <a:pt x="48050" y="15378"/>
                  </a:cubicBezTo>
                  <a:cubicBezTo>
                    <a:pt x="50161" y="15339"/>
                    <a:pt x="52252" y="15125"/>
                    <a:pt x="54326" y="14806"/>
                  </a:cubicBezTo>
                  <a:cubicBezTo>
                    <a:pt x="59548" y="14003"/>
                    <a:pt x="64680" y="12534"/>
                    <a:pt x="69872" y="11475"/>
                  </a:cubicBezTo>
                  <a:cubicBezTo>
                    <a:pt x="73351" y="10763"/>
                    <a:pt x="76984" y="10254"/>
                    <a:pt x="80560" y="10254"/>
                  </a:cubicBezTo>
                  <a:cubicBezTo>
                    <a:pt x="82529" y="10254"/>
                    <a:pt x="84481" y="10408"/>
                    <a:pt x="86380" y="10768"/>
                  </a:cubicBezTo>
                  <a:lnTo>
                    <a:pt x="86380" y="822"/>
                  </a:lnTo>
                  <a:cubicBezTo>
                    <a:pt x="84659" y="533"/>
                    <a:pt x="82897" y="408"/>
                    <a:pt x="81120" y="408"/>
                  </a:cubicBezTo>
                  <a:cubicBezTo>
                    <a:pt x="77538" y="408"/>
                    <a:pt x="73897" y="918"/>
                    <a:pt x="70411" y="1628"/>
                  </a:cubicBezTo>
                  <a:cubicBezTo>
                    <a:pt x="63158" y="3098"/>
                    <a:pt x="56014" y="5390"/>
                    <a:pt x="48593" y="5521"/>
                  </a:cubicBezTo>
                  <a:cubicBezTo>
                    <a:pt x="48381" y="5525"/>
                    <a:pt x="48170" y="5527"/>
                    <a:pt x="47959" y="5527"/>
                  </a:cubicBezTo>
                  <a:cubicBezTo>
                    <a:pt x="39142" y="5527"/>
                    <a:pt x="30615" y="2094"/>
                    <a:pt x="2212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25"/>
            <p:cNvSpPr/>
            <p:nvPr/>
          </p:nvSpPr>
          <p:spPr>
            <a:xfrm>
              <a:off x="6901" y="3032030"/>
              <a:ext cx="9130256" cy="1789897"/>
            </a:xfrm>
            <a:custGeom>
              <a:avLst/>
              <a:gdLst/>
              <a:ahLst/>
              <a:cxnLst/>
              <a:rect l="l" t="t" r="r" b="b"/>
              <a:pathLst>
                <a:path w="86381" h="16955" extrusionOk="0">
                  <a:moveTo>
                    <a:pt x="7002" y="1"/>
                  </a:moveTo>
                  <a:cubicBezTo>
                    <a:pt x="4675" y="1"/>
                    <a:pt x="2343" y="257"/>
                    <a:pt x="0" y="868"/>
                  </a:cubicBezTo>
                  <a:lnTo>
                    <a:pt x="0" y="2725"/>
                  </a:lnTo>
                  <a:lnTo>
                    <a:pt x="0" y="10587"/>
                  </a:lnTo>
                  <a:cubicBezTo>
                    <a:pt x="2165" y="10071"/>
                    <a:pt x="4320" y="9852"/>
                    <a:pt x="6471" y="9852"/>
                  </a:cubicBezTo>
                  <a:cubicBezTo>
                    <a:pt x="18711" y="9852"/>
                    <a:pt x="30793" y="16955"/>
                    <a:pt x="43471" y="16955"/>
                  </a:cubicBezTo>
                  <a:cubicBezTo>
                    <a:pt x="43682" y="16955"/>
                    <a:pt x="43893" y="16953"/>
                    <a:pt x="44104" y="16949"/>
                  </a:cubicBezTo>
                  <a:cubicBezTo>
                    <a:pt x="51525" y="16818"/>
                    <a:pt x="58680" y="14525"/>
                    <a:pt x="65923" y="13056"/>
                  </a:cubicBezTo>
                  <a:cubicBezTo>
                    <a:pt x="69418" y="12345"/>
                    <a:pt x="73062" y="11834"/>
                    <a:pt x="76645" y="11834"/>
                  </a:cubicBezTo>
                  <a:cubicBezTo>
                    <a:pt x="80002" y="11834"/>
                    <a:pt x="83304" y="12282"/>
                    <a:pt x="86380" y="13434"/>
                  </a:cubicBezTo>
                  <a:lnTo>
                    <a:pt x="86380" y="5165"/>
                  </a:lnTo>
                  <a:lnTo>
                    <a:pt x="86380" y="3390"/>
                  </a:lnTo>
                  <a:cubicBezTo>
                    <a:pt x="83453" y="2381"/>
                    <a:pt x="80333" y="1984"/>
                    <a:pt x="77165" y="1984"/>
                  </a:cubicBezTo>
                  <a:cubicBezTo>
                    <a:pt x="73588" y="1984"/>
                    <a:pt x="69952" y="2491"/>
                    <a:pt x="66466" y="3199"/>
                  </a:cubicBezTo>
                  <a:cubicBezTo>
                    <a:pt x="59219" y="4678"/>
                    <a:pt x="52074" y="6967"/>
                    <a:pt x="44643" y="7101"/>
                  </a:cubicBezTo>
                  <a:cubicBezTo>
                    <a:pt x="44435" y="7105"/>
                    <a:pt x="44226" y="7107"/>
                    <a:pt x="44018" y="7107"/>
                  </a:cubicBezTo>
                  <a:cubicBezTo>
                    <a:pt x="31338" y="7107"/>
                    <a:pt x="19248" y="1"/>
                    <a:pt x="7002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25"/>
            <p:cNvSpPr/>
            <p:nvPr/>
          </p:nvSpPr>
          <p:spPr>
            <a:xfrm>
              <a:off x="6901" y="879807"/>
              <a:ext cx="9130256" cy="1790742"/>
            </a:xfrm>
            <a:custGeom>
              <a:avLst/>
              <a:gdLst/>
              <a:ahLst/>
              <a:cxnLst/>
              <a:rect l="l" t="t" r="r" b="b"/>
              <a:pathLst>
                <a:path w="86381" h="16963" extrusionOk="0">
                  <a:moveTo>
                    <a:pt x="10406" y="1"/>
                  </a:moveTo>
                  <a:cubicBezTo>
                    <a:pt x="6956" y="1"/>
                    <a:pt x="3493" y="565"/>
                    <a:pt x="0" y="2011"/>
                  </a:cubicBezTo>
                  <a:lnTo>
                    <a:pt x="0" y="6538"/>
                  </a:lnTo>
                  <a:lnTo>
                    <a:pt x="0" y="11638"/>
                  </a:lnTo>
                  <a:cubicBezTo>
                    <a:pt x="3304" y="10357"/>
                    <a:pt x="6583" y="9852"/>
                    <a:pt x="9850" y="9852"/>
                  </a:cubicBezTo>
                  <a:cubicBezTo>
                    <a:pt x="22104" y="9852"/>
                    <a:pt x="34202" y="16963"/>
                    <a:pt x="46889" y="16963"/>
                  </a:cubicBezTo>
                  <a:cubicBezTo>
                    <a:pt x="47096" y="16963"/>
                    <a:pt x="47303" y="16961"/>
                    <a:pt x="47511" y="16957"/>
                  </a:cubicBezTo>
                  <a:cubicBezTo>
                    <a:pt x="54932" y="16816"/>
                    <a:pt x="62076" y="14534"/>
                    <a:pt x="69329" y="13054"/>
                  </a:cubicBezTo>
                  <a:cubicBezTo>
                    <a:pt x="72813" y="12344"/>
                    <a:pt x="76451" y="11834"/>
                    <a:pt x="80030" y="11834"/>
                  </a:cubicBezTo>
                  <a:cubicBezTo>
                    <a:pt x="82184" y="11834"/>
                    <a:pt x="84316" y="12019"/>
                    <a:pt x="86380" y="12456"/>
                  </a:cubicBezTo>
                  <a:lnTo>
                    <a:pt x="86380" y="6538"/>
                  </a:lnTo>
                  <a:lnTo>
                    <a:pt x="86380" y="2500"/>
                  </a:lnTo>
                  <a:cubicBezTo>
                    <a:pt x="84481" y="2140"/>
                    <a:pt x="82529" y="1986"/>
                    <a:pt x="80560" y="1986"/>
                  </a:cubicBezTo>
                  <a:cubicBezTo>
                    <a:pt x="76984" y="1986"/>
                    <a:pt x="73351" y="2495"/>
                    <a:pt x="69872" y="3207"/>
                  </a:cubicBezTo>
                  <a:cubicBezTo>
                    <a:pt x="64680" y="4266"/>
                    <a:pt x="59548" y="5735"/>
                    <a:pt x="54326" y="6538"/>
                  </a:cubicBezTo>
                  <a:cubicBezTo>
                    <a:pt x="52252" y="6857"/>
                    <a:pt x="50161" y="7071"/>
                    <a:pt x="48050" y="7110"/>
                  </a:cubicBezTo>
                  <a:cubicBezTo>
                    <a:pt x="47852" y="7113"/>
                    <a:pt x="47655" y="7115"/>
                    <a:pt x="47458" y="7115"/>
                  </a:cubicBezTo>
                  <a:cubicBezTo>
                    <a:pt x="45229" y="7115"/>
                    <a:pt x="43019" y="6897"/>
                    <a:pt x="40827" y="6538"/>
                  </a:cubicBezTo>
                  <a:cubicBezTo>
                    <a:pt x="30512" y="4842"/>
                    <a:pt x="20514" y="1"/>
                    <a:pt x="1040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2" name="Google Shape;942;p25"/>
            <p:cNvSpPr/>
            <p:nvPr/>
          </p:nvSpPr>
          <p:spPr>
            <a:xfrm>
              <a:off x="2701848" y="4924657"/>
              <a:ext cx="193317" cy="172180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3" name="Google Shape;943;p25"/>
            <p:cNvSpPr/>
            <p:nvPr/>
          </p:nvSpPr>
          <p:spPr>
            <a:xfrm>
              <a:off x="164152" y="4618050"/>
              <a:ext cx="207125" cy="217762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4" name="Google Shape;944;p25"/>
            <p:cNvSpPr/>
            <p:nvPr/>
          </p:nvSpPr>
          <p:spPr>
            <a:xfrm rot="6667046">
              <a:off x="5950773" y="106781"/>
              <a:ext cx="193315" cy="172179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25"/>
            <p:cNvSpPr/>
            <p:nvPr/>
          </p:nvSpPr>
          <p:spPr>
            <a:xfrm>
              <a:off x="213222" y="115247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25"/>
            <p:cNvSpPr/>
            <p:nvPr/>
          </p:nvSpPr>
          <p:spPr>
            <a:xfrm>
              <a:off x="6162547" y="106077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25"/>
            <p:cNvSpPr/>
            <p:nvPr/>
          </p:nvSpPr>
          <p:spPr>
            <a:xfrm>
              <a:off x="8643000" y="429250"/>
              <a:ext cx="210007" cy="220792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25"/>
            <p:cNvSpPr/>
            <p:nvPr/>
          </p:nvSpPr>
          <p:spPr>
            <a:xfrm rot="3145583">
              <a:off x="213231" y="161730"/>
              <a:ext cx="193303" cy="172168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9" name="Google Shape;949;p25"/>
            <p:cNvSpPr/>
            <p:nvPr/>
          </p:nvSpPr>
          <p:spPr>
            <a:xfrm rot="2286328">
              <a:off x="232533" y="2471890"/>
              <a:ext cx="406435" cy="362029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0" name="Google Shape;950;p25"/>
            <p:cNvSpPr/>
            <p:nvPr/>
          </p:nvSpPr>
          <p:spPr>
            <a:xfrm>
              <a:off x="7480722" y="495625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25"/>
            <p:cNvSpPr/>
            <p:nvPr/>
          </p:nvSpPr>
          <p:spPr>
            <a:xfrm>
              <a:off x="8867576" y="1353100"/>
              <a:ext cx="156043" cy="164057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25"/>
            <p:cNvSpPr/>
            <p:nvPr/>
          </p:nvSpPr>
          <p:spPr>
            <a:xfrm>
              <a:off x="3484347" y="6425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53" name="Google Shape;953;p25"/>
          <p:cNvSpPr/>
          <p:nvPr/>
        </p:nvSpPr>
        <p:spPr>
          <a:xfrm>
            <a:off x="560267" y="1651637"/>
            <a:ext cx="11071600" cy="4777600"/>
          </a:xfrm>
          <a:prstGeom prst="roundRect">
            <a:avLst>
              <a:gd name="adj" fmla="val 10579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28575" dir="2400000" algn="bl" rotWithShape="0">
              <a:schemeClr val="dk1">
                <a:alpha val="37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4" name="Google Shape;954;p25"/>
          <p:cNvSpPr/>
          <p:nvPr/>
        </p:nvSpPr>
        <p:spPr>
          <a:xfrm>
            <a:off x="560267" y="445200"/>
            <a:ext cx="11071600" cy="877200"/>
          </a:xfrm>
          <a:prstGeom prst="roundRect">
            <a:avLst>
              <a:gd name="adj" fmla="val 39622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28575" dir="2400000" algn="bl" rotWithShape="0">
              <a:schemeClr val="dk1">
                <a:alpha val="37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5" name="Google Shape;955;p25"/>
          <p:cNvSpPr txBox="1">
            <a:spLocks noGrp="1"/>
          </p:cNvSpPr>
          <p:nvPr>
            <p:ph type="subTitle" idx="1"/>
          </p:nvPr>
        </p:nvSpPr>
        <p:spPr>
          <a:xfrm>
            <a:off x="6956133" y="2490000"/>
            <a:ext cx="3876800" cy="18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6" name="Google Shape;956;p25"/>
          <p:cNvSpPr txBox="1">
            <a:spLocks noGrp="1"/>
          </p:cNvSpPr>
          <p:nvPr>
            <p:ph type="title"/>
          </p:nvPr>
        </p:nvSpPr>
        <p:spPr>
          <a:xfrm>
            <a:off x="960000" y="531000"/>
            <a:ext cx="10272000" cy="7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069784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8" name="Google Shape;958;p26"/>
          <p:cNvGrpSpPr/>
          <p:nvPr/>
        </p:nvGrpSpPr>
        <p:grpSpPr>
          <a:xfrm>
            <a:off x="560200" y="4284"/>
            <a:ext cx="11071533" cy="6858000"/>
            <a:chOff x="420150" y="3213"/>
            <a:chExt cx="8303650" cy="5143500"/>
          </a:xfrm>
        </p:grpSpPr>
        <p:cxnSp>
          <p:nvCxnSpPr>
            <p:cNvPr id="959" name="Google Shape;959;p26"/>
            <p:cNvCxnSpPr/>
            <p:nvPr/>
          </p:nvCxnSpPr>
          <p:spPr>
            <a:xfrm>
              <a:off x="4201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0" name="Google Shape;960;p26"/>
            <p:cNvCxnSpPr/>
            <p:nvPr/>
          </p:nvCxnSpPr>
          <p:spPr>
            <a:xfrm>
              <a:off x="9086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1" name="Google Shape;961;p26"/>
            <p:cNvCxnSpPr/>
            <p:nvPr/>
          </p:nvCxnSpPr>
          <p:spPr>
            <a:xfrm>
              <a:off x="13970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2" name="Google Shape;962;p26"/>
            <p:cNvCxnSpPr/>
            <p:nvPr/>
          </p:nvCxnSpPr>
          <p:spPr>
            <a:xfrm>
              <a:off x="18855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3" name="Google Shape;963;p26"/>
            <p:cNvCxnSpPr/>
            <p:nvPr/>
          </p:nvCxnSpPr>
          <p:spPr>
            <a:xfrm>
              <a:off x="23739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4" name="Google Shape;964;p26"/>
            <p:cNvCxnSpPr/>
            <p:nvPr/>
          </p:nvCxnSpPr>
          <p:spPr>
            <a:xfrm>
              <a:off x="28624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5" name="Google Shape;965;p26"/>
            <p:cNvCxnSpPr/>
            <p:nvPr/>
          </p:nvCxnSpPr>
          <p:spPr>
            <a:xfrm>
              <a:off x="33508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6" name="Google Shape;966;p26"/>
            <p:cNvCxnSpPr/>
            <p:nvPr/>
          </p:nvCxnSpPr>
          <p:spPr>
            <a:xfrm>
              <a:off x="38393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7" name="Google Shape;967;p26"/>
            <p:cNvCxnSpPr/>
            <p:nvPr/>
          </p:nvCxnSpPr>
          <p:spPr>
            <a:xfrm>
              <a:off x="43277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8" name="Google Shape;968;p26"/>
            <p:cNvCxnSpPr/>
            <p:nvPr/>
          </p:nvCxnSpPr>
          <p:spPr>
            <a:xfrm>
              <a:off x="48162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9" name="Google Shape;969;p26"/>
            <p:cNvCxnSpPr/>
            <p:nvPr/>
          </p:nvCxnSpPr>
          <p:spPr>
            <a:xfrm>
              <a:off x="53046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0" name="Google Shape;970;p26"/>
            <p:cNvCxnSpPr/>
            <p:nvPr/>
          </p:nvCxnSpPr>
          <p:spPr>
            <a:xfrm>
              <a:off x="57931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1" name="Google Shape;971;p26"/>
            <p:cNvCxnSpPr/>
            <p:nvPr/>
          </p:nvCxnSpPr>
          <p:spPr>
            <a:xfrm>
              <a:off x="62815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2" name="Google Shape;972;p26"/>
            <p:cNvCxnSpPr/>
            <p:nvPr/>
          </p:nvCxnSpPr>
          <p:spPr>
            <a:xfrm>
              <a:off x="67700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3" name="Google Shape;973;p26"/>
            <p:cNvCxnSpPr/>
            <p:nvPr/>
          </p:nvCxnSpPr>
          <p:spPr>
            <a:xfrm>
              <a:off x="72584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4" name="Google Shape;974;p26"/>
            <p:cNvCxnSpPr/>
            <p:nvPr/>
          </p:nvCxnSpPr>
          <p:spPr>
            <a:xfrm>
              <a:off x="77469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5" name="Google Shape;975;p26"/>
            <p:cNvCxnSpPr/>
            <p:nvPr/>
          </p:nvCxnSpPr>
          <p:spPr>
            <a:xfrm>
              <a:off x="82353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6" name="Google Shape;976;p26"/>
            <p:cNvCxnSpPr/>
            <p:nvPr/>
          </p:nvCxnSpPr>
          <p:spPr>
            <a:xfrm>
              <a:off x="87238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977" name="Google Shape;977;p26"/>
          <p:cNvGrpSpPr/>
          <p:nvPr/>
        </p:nvGrpSpPr>
        <p:grpSpPr>
          <a:xfrm>
            <a:off x="9201" y="85669"/>
            <a:ext cx="12173675" cy="6779468"/>
            <a:chOff x="6901" y="64251"/>
            <a:chExt cx="9130256" cy="5084601"/>
          </a:xfrm>
        </p:grpSpPr>
        <p:sp>
          <p:nvSpPr>
            <p:cNvPr id="978" name="Google Shape;978;p26"/>
            <p:cNvSpPr/>
            <p:nvPr/>
          </p:nvSpPr>
          <p:spPr>
            <a:xfrm rot="10800000" flipH="1">
              <a:off x="6901" y="1373425"/>
              <a:ext cx="9130256" cy="1862633"/>
            </a:xfrm>
            <a:custGeom>
              <a:avLst/>
              <a:gdLst/>
              <a:ahLst/>
              <a:cxnLst/>
              <a:rect l="l" t="t" r="r" b="b"/>
              <a:pathLst>
                <a:path w="86381" h="17644" extrusionOk="0">
                  <a:moveTo>
                    <a:pt x="9850" y="1"/>
                  </a:moveTo>
                  <a:cubicBezTo>
                    <a:pt x="6583" y="1"/>
                    <a:pt x="3304" y="506"/>
                    <a:pt x="0" y="1787"/>
                  </a:cubicBezTo>
                  <a:lnTo>
                    <a:pt x="0" y="11404"/>
                  </a:lnTo>
                  <a:cubicBezTo>
                    <a:pt x="2343" y="10793"/>
                    <a:pt x="4675" y="10537"/>
                    <a:pt x="7002" y="10537"/>
                  </a:cubicBezTo>
                  <a:cubicBezTo>
                    <a:pt x="19248" y="10537"/>
                    <a:pt x="31338" y="17643"/>
                    <a:pt x="44018" y="17643"/>
                  </a:cubicBezTo>
                  <a:cubicBezTo>
                    <a:pt x="44226" y="17643"/>
                    <a:pt x="44435" y="17641"/>
                    <a:pt x="44643" y="17637"/>
                  </a:cubicBezTo>
                  <a:cubicBezTo>
                    <a:pt x="52074" y="17503"/>
                    <a:pt x="59219" y="15214"/>
                    <a:pt x="66466" y="13735"/>
                  </a:cubicBezTo>
                  <a:cubicBezTo>
                    <a:pt x="69952" y="13027"/>
                    <a:pt x="73588" y="12520"/>
                    <a:pt x="77165" y="12520"/>
                  </a:cubicBezTo>
                  <a:cubicBezTo>
                    <a:pt x="80333" y="12520"/>
                    <a:pt x="83453" y="12917"/>
                    <a:pt x="86380" y="13926"/>
                  </a:cubicBezTo>
                  <a:lnTo>
                    <a:pt x="86380" y="2605"/>
                  </a:lnTo>
                  <a:cubicBezTo>
                    <a:pt x="84316" y="2168"/>
                    <a:pt x="82184" y="1983"/>
                    <a:pt x="80030" y="1983"/>
                  </a:cubicBezTo>
                  <a:cubicBezTo>
                    <a:pt x="76451" y="1983"/>
                    <a:pt x="72813" y="2493"/>
                    <a:pt x="69329" y="3203"/>
                  </a:cubicBezTo>
                  <a:cubicBezTo>
                    <a:pt x="62076" y="4683"/>
                    <a:pt x="54932" y="6965"/>
                    <a:pt x="47511" y="7106"/>
                  </a:cubicBezTo>
                  <a:cubicBezTo>
                    <a:pt x="47303" y="7110"/>
                    <a:pt x="47096" y="7112"/>
                    <a:pt x="46889" y="7112"/>
                  </a:cubicBezTo>
                  <a:cubicBezTo>
                    <a:pt x="34202" y="7112"/>
                    <a:pt x="22104" y="1"/>
                    <a:pt x="985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9" name="Google Shape;979;p26"/>
            <p:cNvSpPr/>
            <p:nvPr/>
          </p:nvSpPr>
          <p:spPr>
            <a:xfrm rot="10800000" flipH="1">
              <a:off x="6901" y="3524802"/>
              <a:ext cx="9130256" cy="1624050"/>
            </a:xfrm>
            <a:custGeom>
              <a:avLst/>
              <a:gdLst/>
              <a:ahLst/>
              <a:cxnLst/>
              <a:rect l="l" t="t" r="r" b="b"/>
              <a:pathLst>
                <a:path w="86381" h="15384" extrusionOk="0">
                  <a:moveTo>
                    <a:pt x="1665" y="1"/>
                  </a:moveTo>
                  <a:cubicBezTo>
                    <a:pt x="1112" y="201"/>
                    <a:pt x="557" y="421"/>
                    <a:pt x="0" y="664"/>
                  </a:cubicBezTo>
                  <a:lnTo>
                    <a:pt x="0" y="10279"/>
                  </a:lnTo>
                  <a:cubicBezTo>
                    <a:pt x="3493" y="8833"/>
                    <a:pt x="6956" y="8269"/>
                    <a:pt x="10406" y="8269"/>
                  </a:cubicBezTo>
                  <a:cubicBezTo>
                    <a:pt x="20514" y="8269"/>
                    <a:pt x="30512" y="13110"/>
                    <a:pt x="40827" y="14806"/>
                  </a:cubicBezTo>
                  <a:cubicBezTo>
                    <a:pt x="43019" y="15165"/>
                    <a:pt x="45229" y="15383"/>
                    <a:pt x="47458" y="15383"/>
                  </a:cubicBezTo>
                  <a:cubicBezTo>
                    <a:pt x="47655" y="15383"/>
                    <a:pt x="47852" y="15381"/>
                    <a:pt x="48050" y="15378"/>
                  </a:cubicBezTo>
                  <a:cubicBezTo>
                    <a:pt x="50161" y="15339"/>
                    <a:pt x="52252" y="15125"/>
                    <a:pt x="54326" y="14806"/>
                  </a:cubicBezTo>
                  <a:cubicBezTo>
                    <a:pt x="59548" y="14003"/>
                    <a:pt x="64680" y="12534"/>
                    <a:pt x="69872" y="11475"/>
                  </a:cubicBezTo>
                  <a:cubicBezTo>
                    <a:pt x="73351" y="10763"/>
                    <a:pt x="76984" y="10254"/>
                    <a:pt x="80560" y="10254"/>
                  </a:cubicBezTo>
                  <a:cubicBezTo>
                    <a:pt x="82529" y="10254"/>
                    <a:pt x="84481" y="10408"/>
                    <a:pt x="86380" y="10768"/>
                  </a:cubicBezTo>
                  <a:lnTo>
                    <a:pt x="86380" y="822"/>
                  </a:lnTo>
                  <a:cubicBezTo>
                    <a:pt x="84659" y="533"/>
                    <a:pt x="82897" y="408"/>
                    <a:pt x="81120" y="408"/>
                  </a:cubicBezTo>
                  <a:cubicBezTo>
                    <a:pt x="77538" y="408"/>
                    <a:pt x="73897" y="918"/>
                    <a:pt x="70411" y="1628"/>
                  </a:cubicBezTo>
                  <a:cubicBezTo>
                    <a:pt x="63158" y="3098"/>
                    <a:pt x="56014" y="5390"/>
                    <a:pt x="48593" y="5521"/>
                  </a:cubicBezTo>
                  <a:cubicBezTo>
                    <a:pt x="48381" y="5525"/>
                    <a:pt x="48170" y="5527"/>
                    <a:pt x="47959" y="5527"/>
                  </a:cubicBezTo>
                  <a:cubicBezTo>
                    <a:pt x="39142" y="5527"/>
                    <a:pt x="30615" y="2094"/>
                    <a:pt x="2212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0" name="Google Shape;980;p26"/>
            <p:cNvSpPr/>
            <p:nvPr/>
          </p:nvSpPr>
          <p:spPr>
            <a:xfrm rot="10800000" flipH="1">
              <a:off x="6901" y="333893"/>
              <a:ext cx="9130256" cy="1789897"/>
            </a:xfrm>
            <a:custGeom>
              <a:avLst/>
              <a:gdLst/>
              <a:ahLst/>
              <a:cxnLst/>
              <a:rect l="l" t="t" r="r" b="b"/>
              <a:pathLst>
                <a:path w="86381" h="16955" extrusionOk="0">
                  <a:moveTo>
                    <a:pt x="7002" y="1"/>
                  </a:moveTo>
                  <a:cubicBezTo>
                    <a:pt x="4675" y="1"/>
                    <a:pt x="2343" y="257"/>
                    <a:pt x="0" y="868"/>
                  </a:cubicBezTo>
                  <a:lnTo>
                    <a:pt x="0" y="2725"/>
                  </a:lnTo>
                  <a:lnTo>
                    <a:pt x="0" y="10587"/>
                  </a:lnTo>
                  <a:cubicBezTo>
                    <a:pt x="2165" y="10071"/>
                    <a:pt x="4320" y="9852"/>
                    <a:pt x="6471" y="9852"/>
                  </a:cubicBezTo>
                  <a:cubicBezTo>
                    <a:pt x="18711" y="9852"/>
                    <a:pt x="30793" y="16955"/>
                    <a:pt x="43471" y="16955"/>
                  </a:cubicBezTo>
                  <a:cubicBezTo>
                    <a:pt x="43682" y="16955"/>
                    <a:pt x="43893" y="16953"/>
                    <a:pt x="44104" y="16949"/>
                  </a:cubicBezTo>
                  <a:cubicBezTo>
                    <a:pt x="51525" y="16818"/>
                    <a:pt x="58680" y="14525"/>
                    <a:pt x="65923" y="13056"/>
                  </a:cubicBezTo>
                  <a:cubicBezTo>
                    <a:pt x="69418" y="12345"/>
                    <a:pt x="73062" y="11834"/>
                    <a:pt x="76645" y="11834"/>
                  </a:cubicBezTo>
                  <a:cubicBezTo>
                    <a:pt x="80002" y="11834"/>
                    <a:pt x="83304" y="12282"/>
                    <a:pt x="86380" y="13434"/>
                  </a:cubicBezTo>
                  <a:lnTo>
                    <a:pt x="86380" y="5165"/>
                  </a:lnTo>
                  <a:lnTo>
                    <a:pt x="86380" y="3390"/>
                  </a:lnTo>
                  <a:cubicBezTo>
                    <a:pt x="83453" y="2381"/>
                    <a:pt x="80333" y="1984"/>
                    <a:pt x="77165" y="1984"/>
                  </a:cubicBezTo>
                  <a:cubicBezTo>
                    <a:pt x="73588" y="1984"/>
                    <a:pt x="69952" y="2491"/>
                    <a:pt x="66466" y="3199"/>
                  </a:cubicBezTo>
                  <a:cubicBezTo>
                    <a:pt x="59219" y="4678"/>
                    <a:pt x="52074" y="6967"/>
                    <a:pt x="44643" y="7101"/>
                  </a:cubicBezTo>
                  <a:cubicBezTo>
                    <a:pt x="44435" y="7105"/>
                    <a:pt x="44226" y="7107"/>
                    <a:pt x="44018" y="7107"/>
                  </a:cubicBezTo>
                  <a:cubicBezTo>
                    <a:pt x="31338" y="7107"/>
                    <a:pt x="19248" y="1"/>
                    <a:pt x="7002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1" name="Google Shape;981;p26"/>
            <p:cNvSpPr/>
            <p:nvPr/>
          </p:nvSpPr>
          <p:spPr>
            <a:xfrm rot="10800000" flipH="1">
              <a:off x="6901" y="2485271"/>
              <a:ext cx="9130256" cy="1790742"/>
            </a:xfrm>
            <a:custGeom>
              <a:avLst/>
              <a:gdLst/>
              <a:ahLst/>
              <a:cxnLst/>
              <a:rect l="l" t="t" r="r" b="b"/>
              <a:pathLst>
                <a:path w="86381" h="16963" extrusionOk="0">
                  <a:moveTo>
                    <a:pt x="10406" y="1"/>
                  </a:moveTo>
                  <a:cubicBezTo>
                    <a:pt x="6956" y="1"/>
                    <a:pt x="3493" y="565"/>
                    <a:pt x="0" y="2011"/>
                  </a:cubicBezTo>
                  <a:lnTo>
                    <a:pt x="0" y="6538"/>
                  </a:lnTo>
                  <a:lnTo>
                    <a:pt x="0" y="11638"/>
                  </a:lnTo>
                  <a:cubicBezTo>
                    <a:pt x="3304" y="10357"/>
                    <a:pt x="6583" y="9852"/>
                    <a:pt x="9850" y="9852"/>
                  </a:cubicBezTo>
                  <a:cubicBezTo>
                    <a:pt x="22104" y="9852"/>
                    <a:pt x="34202" y="16963"/>
                    <a:pt x="46889" y="16963"/>
                  </a:cubicBezTo>
                  <a:cubicBezTo>
                    <a:pt x="47096" y="16963"/>
                    <a:pt x="47303" y="16961"/>
                    <a:pt x="47511" y="16957"/>
                  </a:cubicBezTo>
                  <a:cubicBezTo>
                    <a:pt x="54932" y="16816"/>
                    <a:pt x="62076" y="14534"/>
                    <a:pt x="69329" y="13054"/>
                  </a:cubicBezTo>
                  <a:cubicBezTo>
                    <a:pt x="72813" y="12344"/>
                    <a:pt x="76451" y="11834"/>
                    <a:pt x="80030" y="11834"/>
                  </a:cubicBezTo>
                  <a:cubicBezTo>
                    <a:pt x="82184" y="11834"/>
                    <a:pt x="84316" y="12019"/>
                    <a:pt x="86380" y="12456"/>
                  </a:cubicBezTo>
                  <a:lnTo>
                    <a:pt x="86380" y="6538"/>
                  </a:lnTo>
                  <a:lnTo>
                    <a:pt x="86380" y="2500"/>
                  </a:lnTo>
                  <a:cubicBezTo>
                    <a:pt x="84481" y="2140"/>
                    <a:pt x="82529" y="1986"/>
                    <a:pt x="80560" y="1986"/>
                  </a:cubicBezTo>
                  <a:cubicBezTo>
                    <a:pt x="76984" y="1986"/>
                    <a:pt x="73351" y="2495"/>
                    <a:pt x="69872" y="3207"/>
                  </a:cubicBezTo>
                  <a:cubicBezTo>
                    <a:pt x="64680" y="4266"/>
                    <a:pt x="59548" y="5735"/>
                    <a:pt x="54326" y="6538"/>
                  </a:cubicBezTo>
                  <a:cubicBezTo>
                    <a:pt x="52252" y="6857"/>
                    <a:pt x="50161" y="7071"/>
                    <a:pt x="48050" y="7110"/>
                  </a:cubicBezTo>
                  <a:cubicBezTo>
                    <a:pt x="47852" y="7113"/>
                    <a:pt x="47655" y="7115"/>
                    <a:pt x="47458" y="7115"/>
                  </a:cubicBezTo>
                  <a:cubicBezTo>
                    <a:pt x="45229" y="7115"/>
                    <a:pt x="43019" y="6897"/>
                    <a:pt x="40827" y="6538"/>
                  </a:cubicBezTo>
                  <a:cubicBezTo>
                    <a:pt x="30512" y="4842"/>
                    <a:pt x="20514" y="1"/>
                    <a:pt x="1040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2" name="Google Shape;982;p26"/>
            <p:cNvSpPr/>
            <p:nvPr/>
          </p:nvSpPr>
          <p:spPr>
            <a:xfrm>
              <a:off x="4717905" y="4568868"/>
              <a:ext cx="507016" cy="533054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3" name="Google Shape;983;p26"/>
            <p:cNvSpPr/>
            <p:nvPr/>
          </p:nvSpPr>
          <p:spPr>
            <a:xfrm>
              <a:off x="2701848" y="4924657"/>
              <a:ext cx="193317" cy="172180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4" name="Google Shape;984;p26"/>
            <p:cNvSpPr/>
            <p:nvPr/>
          </p:nvSpPr>
          <p:spPr>
            <a:xfrm>
              <a:off x="164152" y="4618050"/>
              <a:ext cx="207125" cy="217762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5" name="Google Shape;985;p26"/>
            <p:cNvSpPr/>
            <p:nvPr/>
          </p:nvSpPr>
          <p:spPr>
            <a:xfrm rot="6667046">
              <a:off x="5950773" y="106781"/>
              <a:ext cx="193315" cy="172179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6" name="Google Shape;986;p26"/>
            <p:cNvSpPr/>
            <p:nvPr/>
          </p:nvSpPr>
          <p:spPr>
            <a:xfrm>
              <a:off x="213222" y="115247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7" name="Google Shape;987;p26"/>
            <p:cNvSpPr/>
            <p:nvPr/>
          </p:nvSpPr>
          <p:spPr>
            <a:xfrm>
              <a:off x="6162547" y="106077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8" name="Google Shape;988;p26"/>
            <p:cNvSpPr/>
            <p:nvPr/>
          </p:nvSpPr>
          <p:spPr>
            <a:xfrm>
              <a:off x="8643000" y="429250"/>
              <a:ext cx="210007" cy="220792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9" name="Google Shape;989;p26"/>
            <p:cNvSpPr/>
            <p:nvPr/>
          </p:nvSpPr>
          <p:spPr>
            <a:xfrm rot="3145583">
              <a:off x="213231" y="161730"/>
              <a:ext cx="193303" cy="172168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0" name="Google Shape;990;p26"/>
            <p:cNvSpPr/>
            <p:nvPr/>
          </p:nvSpPr>
          <p:spPr>
            <a:xfrm rot="2286328">
              <a:off x="232533" y="2471890"/>
              <a:ext cx="406435" cy="362029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1" name="Google Shape;991;p26"/>
            <p:cNvSpPr/>
            <p:nvPr/>
          </p:nvSpPr>
          <p:spPr>
            <a:xfrm>
              <a:off x="7480722" y="495625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2" name="Google Shape;992;p26"/>
            <p:cNvSpPr/>
            <p:nvPr/>
          </p:nvSpPr>
          <p:spPr>
            <a:xfrm>
              <a:off x="8867576" y="1353100"/>
              <a:ext cx="156043" cy="164057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3" name="Google Shape;993;p26"/>
            <p:cNvSpPr/>
            <p:nvPr/>
          </p:nvSpPr>
          <p:spPr>
            <a:xfrm>
              <a:off x="3484347" y="6425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94" name="Google Shape;994;p26"/>
          <p:cNvSpPr/>
          <p:nvPr/>
        </p:nvSpPr>
        <p:spPr>
          <a:xfrm>
            <a:off x="560267" y="1651637"/>
            <a:ext cx="11071600" cy="4777600"/>
          </a:xfrm>
          <a:prstGeom prst="roundRect">
            <a:avLst>
              <a:gd name="adj" fmla="val 10579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28575" dir="2400000" algn="bl" rotWithShape="0">
              <a:schemeClr val="dk1">
                <a:alpha val="37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95" name="Google Shape;995;p26"/>
          <p:cNvSpPr/>
          <p:nvPr/>
        </p:nvSpPr>
        <p:spPr>
          <a:xfrm>
            <a:off x="560267" y="445200"/>
            <a:ext cx="11071600" cy="877200"/>
          </a:xfrm>
          <a:prstGeom prst="roundRect">
            <a:avLst>
              <a:gd name="adj" fmla="val 39622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28575" dir="2400000" algn="bl" rotWithShape="0">
              <a:schemeClr val="dk1">
                <a:alpha val="37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96" name="Google Shape;996;p26"/>
          <p:cNvSpPr txBox="1">
            <a:spLocks noGrp="1"/>
          </p:cNvSpPr>
          <p:nvPr>
            <p:ph type="subTitle" idx="1"/>
          </p:nvPr>
        </p:nvSpPr>
        <p:spPr>
          <a:xfrm>
            <a:off x="1721000" y="4464000"/>
            <a:ext cx="3876800" cy="6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Angkor"/>
                <a:ea typeface="Angkor"/>
                <a:cs typeface="Angkor"/>
                <a:sym typeface="Angkor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97" name="Google Shape;997;p26"/>
          <p:cNvSpPr txBox="1">
            <a:spLocks noGrp="1"/>
          </p:cNvSpPr>
          <p:nvPr>
            <p:ph type="subTitle" idx="2"/>
          </p:nvPr>
        </p:nvSpPr>
        <p:spPr>
          <a:xfrm>
            <a:off x="6594167" y="4464000"/>
            <a:ext cx="3876800" cy="6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Angkor"/>
                <a:ea typeface="Angkor"/>
                <a:cs typeface="Angkor"/>
                <a:sym typeface="Angkor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98" name="Google Shape;998;p26"/>
          <p:cNvSpPr txBox="1">
            <a:spLocks noGrp="1"/>
          </p:cNvSpPr>
          <p:nvPr>
            <p:ph type="subTitle" idx="3"/>
          </p:nvPr>
        </p:nvSpPr>
        <p:spPr>
          <a:xfrm>
            <a:off x="1721000" y="48624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9" name="Google Shape;999;p26"/>
          <p:cNvSpPr txBox="1">
            <a:spLocks noGrp="1"/>
          </p:cNvSpPr>
          <p:nvPr>
            <p:ph type="subTitle" idx="4"/>
          </p:nvPr>
        </p:nvSpPr>
        <p:spPr>
          <a:xfrm>
            <a:off x="6594167" y="48624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0" name="Google Shape;1000;p26"/>
          <p:cNvSpPr txBox="1">
            <a:spLocks noGrp="1"/>
          </p:cNvSpPr>
          <p:nvPr>
            <p:ph type="title"/>
          </p:nvPr>
        </p:nvSpPr>
        <p:spPr>
          <a:xfrm>
            <a:off x="960000" y="531000"/>
            <a:ext cx="10272000" cy="7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08018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2" name="Google Shape;1002;p27"/>
          <p:cNvGrpSpPr/>
          <p:nvPr/>
        </p:nvGrpSpPr>
        <p:grpSpPr>
          <a:xfrm>
            <a:off x="560200" y="4284"/>
            <a:ext cx="11071533" cy="6858000"/>
            <a:chOff x="420150" y="3213"/>
            <a:chExt cx="8303650" cy="5143500"/>
          </a:xfrm>
        </p:grpSpPr>
        <p:cxnSp>
          <p:nvCxnSpPr>
            <p:cNvPr id="1003" name="Google Shape;1003;p27"/>
            <p:cNvCxnSpPr/>
            <p:nvPr/>
          </p:nvCxnSpPr>
          <p:spPr>
            <a:xfrm>
              <a:off x="4201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7"/>
            <p:cNvCxnSpPr/>
            <p:nvPr/>
          </p:nvCxnSpPr>
          <p:spPr>
            <a:xfrm>
              <a:off x="9086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7"/>
            <p:cNvCxnSpPr/>
            <p:nvPr/>
          </p:nvCxnSpPr>
          <p:spPr>
            <a:xfrm>
              <a:off x="13970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7"/>
            <p:cNvCxnSpPr/>
            <p:nvPr/>
          </p:nvCxnSpPr>
          <p:spPr>
            <a:xfrm>
              <a:off x="18855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7"/>
            <p:cNvCxnSpPr/>
            <p:nvPr/>
          </p:nvCxnSpPr>
          <p:spPr>
            <a:xfrm>
              <a:off x="23739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7"/>
            <p:cNvCxnSpPr/>
            <p:nvPr/>
          </p:nvCxnSpPr>
          <p:spPr>
            <a:xfrm>
              <a:off x="28624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7"/>
            <p:cNvCxnSpPr/>
            <p:nvPr/>
          </p:nvCxnSpPr>
          <p:spPr>
            <a:xfrm>
              <a:off x="33508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7"/>
            <p:cNvCxnSpPr/>
            <p:nvPr/>
          </p:nvCxnSpPr>
          <p:spPr>
            <a:xfrm>
              <a:off x="38393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7"/>
            <p:cNvCxnSpPr/>
            <p:nvPr/>
          </p:nvCxnSpPr>
          <p:spPr>
            <a:xfrm>
              <a:off x="43277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7"/>
            <p:cNvCxnSpPr/>
            <p:nvPr/>
          </p:nvCxnSpPr>
          <p:spPr>
            <a:xfrm>
              <a:off x="48162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7"/>
            <p:cNvCxnSpPr/>
            <p:nvPr/>
          </p:nvCxnSpPr>
          <p:spPr>
            <a:xfrm>
              <a:off x="53046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7"/>
            <p:cNvCxnSpPr/>
            <p:nvPr/>
          </p:nvCxnSpPr>
          <p:spPr>
            <a:xfrm>
              <a:off x="57931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7"/>
            <p:cNvCxnSpPr/>
            <p:nvPr/>
          </p:nvCxnSpPr>
          <p:spPr>
            <a:xfrm>
              <a:off x="62815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7"/>
            <p:cNvCxnSpPr/>
            <p:nvPr/>
          </p:nvCxnSpPr>
          <p:spPr>
            <a:xfrm>
              <a:off x="67700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7"/>
            <p:cNvCxnSpPr/>
            <p:nvPr/>
          </p:nvCxnSpPr>
          <p:spPr>
            <a:xfrm>
              <a:off x="72584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7"/>
            <p:cNvCxnSpPr/>
            <p:nvPr/>
          </p:nvCxnSpPr>
          <p:spPr>
            <a:xfrm>
              <a:off x="77469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7"/>
            <p:cNvCxnSpPr/>
            <p:nvPr/>
          </p:nvCxnSpPr>
          <p:spPr>
            <a:xfrm>
              <a:off x="82353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7"/>
            <p:cNvCxnSpPr/>
            <p:nvPr/>
          </p:nvCxnSpPr>
          <p:spPr>
            <a:xfrm>
              <a:off x="87238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021" name="Google Shape;1021;p27"/>
          <p:cNvGrpSpPr/>
          <p:nvPr/>
        </p:nvGrpSpPr>
        <p:grpSpPr>
          <a:xfrm>
            <a:off x="9201" y="9291"/>
            <a:ext cx="12173675" cy="6793272"/>
            <a:chOff x="6901" y="6968"/>
            <a:chExt cx="9130256" cy="5094954"/>
          </a:xfrm>
        </p:grpSpPr>
        <p:sp>
          <p:nvSpPr>
            <p:cNvPr id="1022" name="Google Shape;1022;p27"/>
            <p:cNvSpPr/>
            <p:nvPr/>
          </p:nvSpPr>
          <p:spPr>
            <a:xfrm>
              <a:off x="4717905" y="4568868"/>
              <a:ext cx="507016" cy="533054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3" name="Google Shape;1023;p27"/>
            <p:cNvSpPr/>
            <p:nvPr/>
          </p:nvSpPr>
          <p:spPr>
            <a:xfrm>
              <a:off x="6901" y="1919761"/>
              <a:ext cx="9130256" cy="1862633"/>
            </a:xfrm>
            <a:custGeom>
              <a:avLst/>
              <a:gdLst/>
              <a:ahLst/>
              <a:cxnLst/>
              <a:rect l="l" t="t" r="r" b="b"/>
              <a:pathLst>
                <a:path w="86381" h="17644" extrusionOk="0">
                  <a:moveTo>
                    <a:pt x="9850" y="1"/>
                  </a:moveTo>
                  <a:cubicBezTo>
                    <a:pt x="6583" y="1"/>
                    <a:pt x="3304" y="506"/>
                    <a:pt x="0" y="1787"/>
                  </a:cubicBezTo>
                  <a:lnTo>
                    <a:pt x="0" y="11404"/>
                  </a:lnTo>
                  <a:cubicBezTo>
                    <a:pt x="2343" y="10793"/>
                    <a:pt x="4675" y="10537"/>
                    <a:pt x="7002" y="10537"/>
                  </a:cubicBezTo>
                  <a:cubicBezTo>
                    <a:pt x="19248" y="10537"/>
                    <a:pt x="31338" y="17643"/>
                    <a:pt x="44018" y="17643"/>
                  </a:cubicBezTo>
                  <a:cubicBezTo>
                    <a:pt x="44226" y="17643"/>
                    <a:pt x="44435" y="17641"/>
                    <a:pt x="44643" y="17637"/>
                  </a:cubicBezTo>
                  <a:cubicBezTo>
                    <a:pt x="52074" y="17503"/>
                    <a:pt x="59219" y="15214"/>
                    <a:pt x="66466" y="13735"/>
                  </a:cubicBezTo>
                  <a:cubicBezTo>
                    <a:pt x="69952" y="13027"/>
                    <a:pt x="73588" y="12520"/>
                    <a:pt x="77165" y="12520"/>
                  </a:cubicBezTo>
                  <a:cubicBezTo>
                    <a:pt x="80333" y="12520"/>
                    <a:pt x="83453" y="12917"/>
                    <a:pt x="86380" y="13926"/>
                  </a:cubicBezTo>
                  <a:lnTo>
                    <a:pt x="86380" y="2605"/>
                  </a:lnTo>
                  <a:cubicBezTo>
                    <a:pt x="84316" y="2168"/>
                    <a:pt x="82184" y="1983"/>
                    <a:pt x="80030" y="1983"/>
                  </a:cubicBezTo>
                  <a:cubicBezTo>
                    <a:pt x="76451" y="1983"/>
                    <a:pt x="72813" y="2493"/>
                    <a:pt x="69329" y="3203"/>
                  </a:cubicBezTo>
                  <a:cubicBezTo>
                    <a:pt x="62076" y="4683"/>
                    <a:pt x="54932" y="6965"/>
                    <a:pt x="47511" y="7106"/>
                  </a:cubicBezTo>
                  <a:cubicBezTo>
                    <a:pt x="47303" y="7110"/>
                    <a:pt x="47096" y="7112"/>
                    <a:pt x="46889" y="7112"/>
                  </a:cubicBezTo>
                  <a:cubicBezTo>
                    <a:pt x="34202" y="7112"/>
                    <a:pt x="22104" y="1"/>
                    <a:pt x="985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4" name="Google Shape;1024;p27"/>
            <p:cNvSpPr/>
            <p:nvPr/>
          </p:nvSpPr>
          <p:spPr>
            <a:xfrm>
              <a:off x="6901" y="6968"/>
              <a:ext cx="9130256" cy="1624050"/>
            </a:xfrm>
            <a:custGeom>
              <a:avLst/>
              <a:gdLst/>
              <a:ahLst/>
              <a:cxnLst/>
              <a:rect l="l" t="t" r="r" b="b"/>
              <a:pathLst>
                <a:path w="86381" h="15384" extrusionOk="0">
                  <a:moveTo>
                    <a:pt x="1665" y="1"/>
                  </a:moveTo>
                  <a:cubicBezTo>
                    <a:pt x="1112" y="201"/>
                    <a:pt x="557" y="421"/>
                    <a:pt x="0" y="664"/>
                  </a:cubicBezTo>
                  <a:lnTo>
                    <a:pt x="0" y="10279"/>
                  </a:lnTo>
                  <a:cubicBezTo>
                    <a:pt x="3493" y="8833"/>
                    <a:pt x="6956" y="8269"/>
                    <a:pt x="10406" y="8269"/>
                  </a:cubicBezTo>
                  <a:cubicBezTo>
                    <a:pt x="20514" y="8269"/>
                    <a:pt x="30512" y="13110"/>
                    <a:pt x="40827" y="14806"/>
                  </a:cubicBezTo>
                  <a:cubicBezTo>
                    <a:pt x="43019" y="15165"/>
                    <a:pt x="45229" y="15383"/>
                    <a:pt x="47458" y="15383"/>
                  </a:cubicBezTo>
                  <a:cubicBezTo>
                    <a:pt x="47655" y="15383"/>
                    <a:pt x="47852" y="15381"/>
                    <a:pt x="48050" y="15378"/>
                  </a:cubicBezTo>
                  <a:cubicBezTo>
                    <a:pt x="50161" y="15339"/>
                    <a:pt x="52252" y="15125"/>
                    <a:pt x="54326" y="14806"/>
                  </a:cubicBezTo>
                  <a:cubicBezTo>
                    <a:pt x="59548" y="14003"/>
                    <a:pt x="64680" y="12534"/>
                    <a:pt x="69872" y="11475"/>
                  </a:cubicBezTo>
                  <a:cubicBezTo>
                    <a:pt x="73351" y="10763"/>
                    <a:pt x="76984" y="10254"/>
                    <a:pt x="80560" y="10254"/>
                  </a:cubicBezTo>
                  <a:cubicBezTo>
                    <a:pt x="82529" y="10254"/>
                    <a:pt x="84481" y="10408"/>
                    <a:pt x="86380" y="10768"/>
                  </a:cubicBezTo>
                  <a:lnTo>
                    <a:pt x="86380" y="822"/>
                  </a:lnTo>
                  <a:cubicBezTo>
                    <a:pt x="84659" y="533"/>
                    <a:pt x="82897" y="408"/>
                    <a:pt x="81120" y="408"/>
                  </a:cubicBezTo>
                  <a:cubicBezTo>
                    <a:pt x="77538" y="408"/>
                    <a:pt x="73897" y="918"/>
                    <a:pt x="70411" y="1628"/>
                  </a:cubicBezTo>
                  <a:cubicBezTo>
                    <a:pt x="63158" y="3098"/>
                    <a:pt x="56014" y="5390"/>
                    <a:pt x="48593" y="5521"/>
                  </a:cubicBezTo>
                  <a:cubicBezTo>
                    <a:pt x="48381" y="5525"/>
                    <a:pt x="48170" y="5527"/>
                    <a:pt x="47959" y="5527"/>
                  </a:cubicBezTo>
                  <a:cubicBezTo>
                    <a:pt x="39142" y="5527"/>
                    <a:pt x="30615" y="2094"/>
                    <a:pt x="2212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5" name="Google Shape;1025;p27"/>
            <p:cNvSpPr/>
            <p:nvPr/>
          </p:nvSpPr>
          <p:spPr>
            <a:xfrm>
              <a:off x="6901" y="3032030"/>
              <a:ext cx="9130256" cy="1789897"/>
            </a:xfrm>
            <a:custGeom>
              <a:avLst/>
              <a:gdLst/>
              <a:ahLst/>
              <a:cxnLst/>
              <a:rect l="l" t="t" r="r" b="b"/>
              <a:pathLst>
                <a:path w="86381" h="16955" extrusionOk="0">
                  <a:moveTo>
                    <a:pt x="7002" y="1"/>
                  </a:moveTo>
                  <a:cubicBezTo>
                    <a:pt x="4675" y="1"/>
                    <a:pt x="2343" y="257"/>
                    <a:pt x="0" y="868"/>
                  </a:cubicBezTo>
                  <a:lnTo>
                    <a:pt x="0" y="2725"/>
                  </a:lnTo>
                  <a:lnTo>
                    <a:pt x="0" y="10587"/>
                  </a:lnTo>
                  <a:cubicBezTo>
                    <a:pt x="2165" y="10071"/>
                    <a:pt x="4320" y="9852"/>
                    <a:pt x="6471" y="9852"/>
                  </a:cubicBezTo>
                  <a:cubicBezTo>
                    <a:pt x="18711" y="9852"/>
                    <a:pt x="30793" y="16955"/>
                    <a:pt x="43471" y="16955"/>
                  </a:cubicBezTo>
                  <a:cubicBezTo>
                    <a:pt x="43682" y="16955"/>
                    <a:pt x="43893" y="16953"/>
                    <a:pt x="44104" y="16949"/>
                  </a:cubicBezTo>
                  <a:cubicBezTo>
                    <a:pt x="51525" y="16818"/>
                    <a:pt x="58680" y="14525"/>
                    <a:pt x="65923" y="13056"/>
                  </a:cubicBezTo>
                  <a:cubicBezTo>
                    <a:pt x="69418" y="12345"/>
                    <a:pt x="73062" y="11834"/>
                    <a:pt x="76645" y="11834"/>
                  </a:cubicBezTo>
                  <a:cubicBezTo>
                    <a:pt x="80002" y="11834"/>
                    <a:pt x="83304" y="12282"/>
                    <a:pt x="86380" y="13434"/>
                  </a:cubicBezTo>
                  <a:lnTo>
                    <a:pt x="86380" y="5165"/>
                  </a:lnTo>
                  <a:lnTo>
                    <a:pt x="86380" y="3390"/>
                  </a:lnTo>
                  <a:cubicBezTo>
                    <a:pt x="83453" y="2381"/>
                    <a:pt x="80333" y="1984"/>
                    <a:pt x="77165" y="1984"/>
                  </a:cubicBezTo>
                  <a:cubicBezTo>
                    <a:pt x="73588" y="1984"/>
                    <a:pt x="69952" y="2491"/>
                    <a:pt x="66466" y="3199"/>
                  </a:cubicBezTo>
                  <a:cubicBezTo>
                    <a:pt x="59219" y="4678"/>
                    <a:pt x="52074" y="6967"/>
                    <a:pt x="44643" y="7101"/>
                  </a:cubicBezTo>
                  <a:cubicBezTo>
                    <a:pt x="44435" y="7105"/>
                    <a:pt x="44226" y="7107"/>
                    <a:pt x="44018" y="7107"/>
                  </a:cubicBezTo>
                  <a:cubicBezTo>
                    <a:pt x="31338" y="7107"/>
                    <a:pt x="19248" y="1"/>
                    <a:pt x="7002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6" name="Google Shape;1026;p27"/>
            <p:cNvSpPr/>
            <p:nvPr/>
          </p:nvSpPr>
          <p:spPr>
            <a:xfrm>
              <a:off x="6901" y="879807"/>
              <a:ext cx="9130256" cy="1790742"/>
            </a:xfrm>
            <a:custGeom>
              <a:avLst/>
              <a:gdLst/>
              <a:ahLst/>
              <a:cxnLst/>
              <a:rect l="l" t="t" r="r" b="b"/>
              <a:pathLst>
                <a:path w="86381" h="16963" extrusionOk="0">
                  <a:moveTo>
                    <a:pt x="10406" y="1"/>
                  </a:moveTo>
                  <a:cubicBezTo>
                    <a:pt x="6956" y="1"/>
                    <a:pt x="3493" y="565"/>
                    <a:pt x="0" y="2011"/>
                  </a:cubicBezTo>
                  <a:lnTo>
                    <a:pt x="0" y="6538"/>
                  </a:lnTo>
                  <a:lnTo>
                    <a:pt x="0" y="11638"/>
                  </a:lnTo>
                  <a:cubicBezTo>
                    <a:pt x="3304" y="10357"/>
                    <a:pt x="6583" y="9852"/>
                    <a:pt x="9850" y="9852"/>
                  </a:cubicBezTo>
                  <a:cubicBezTo>
                    <a:pt x="22104" y="9852"/>
                    <a:pt x="34202" y="16963"/>
                    <a:pt x="46889" y="16963"/>
                  </a:cubicBezTo>
                  <a:cubicBezTo>
                    <a:pt x="47096" y="16963"/>
                    <a:pt x="47303" y="16961"/>
                    <a:pt x="47511" y="16957"/>
                  </a:cubicBezTo>
                  <a:cubicBezTo>
                    <a:pt x="54932" y="16816"/>
                    <a:pt x="62076" y="14534"/>
                    <a:pt x="69329" y="13054"/>
                  </a:cubicBezTo>
                  <a:cubicBezTo>
                    <a:pt x="72813" y="12344"/>
                    <a:pt x="76451" y="11834"/>
                    <a:pt x="80030" y="11834"/>
                  </a:cubicBezTo>
                  <a:cubicBezTo>
                    <a:pt x="82184" y="11834"/>
                    <a:pt x="84316" y="12019"/>
                    <a:pt x="86380" y="12456"/>
                  </a:cubicBezTo>
                  <a:lnTo>
                    <a:pt x="86380" y="6538"/>
                  </a:lnTo>
                  <a:lnTo>
                    <a:pt x="86380" y="2500"/>
                  </a:lnTo>
                  <a:cubicBezTo>
                    <a:pt x="84481" y="2140"/>
                    <a:pt x="82529" y="1986"/>
                    <a:pt x="80560" y="1986"/>
                  </a:cubicBezTo>
                  <a:cubicBezTo>
                    <a:pt x="76984" y="1986"/>
                    <a:pt x="73351" y="2495"/>
                    <a:pt x="69872" y="3207"/>
                  </a:cubicBezTo>
                  <a:cubicBezTo>
                    <a:pt x="64680" y="4266"/>
                    <a:pt x="59548" y="5735"/>
                    <a:pt x="54326" y="6538"/>
                  </a:cubicBezTo>
                  <a:cubicBezTo>
                    <a:pt x="52252" y="6857"/>
                    <a:pt x="50161" y="7071"/>
                    <a:pt x="48050" y="7110"/>
                  </a:cubicBezTo>
                  <a:cubicBezTo>
                    <a:pt x="47852" y="7113"/>
                    <a:pt x="47655" y="7115"/>
                    <a:pt x="47458" y="7115"/>
                  </a:cubicBezTo>
                  <a:cubicBezTo>
                    <a:pt x="45229" y="7115"/>
                    <a:pt x="43019" y="6897"/>
                    <a:pt x="40827" y="6538"/>
                  </a:cubicBezTo>
                  <a:cubicBezTo>
                    <a:pt x="30512" y="4842"/>
                    <a:pt x="20514" y="1"/>
                    <a:pt x="1040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7" name="Google Shape;1027;p27"/>
            <p:cNvSpPr/>
            <p:nvPr/>
          </p:nvSpPr>
          <p:spPr>
            <a:xfrm>
              <a:off x="2701848" y="4924657"/>
              <a:ext cx="193317" cy="172180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8" name="Google Shape;1028;p27"/>
            <p:cNvSpPr/>
            <p:nvPr/>
          </p:nvSpPr>
          <p:spPr>
            <a:xfrm>
              <a:off x="164152" y="4618050"/>
              <a:ext cx="207125" cy="217762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9" name="Google Shape;1029;p27"/>
            <p:cNvSpPr/>
            <p:nvPr/>
          </p:nvSpPr>
          <p:spPr>
            <a:xfrm rot="6667046">
              <a:off x="5950773" y="106781"/>
              <a:ext cx="193315" cy="172179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0" name="Google Shape;1030;p27"/>
            <p:cNvSpPr/>
            <p:nvPr/>
          </p:nvSpPr>
          <p:spPr>
            <a:xfrm>
              <a:off x="213222" y="115247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1" name="Google Shape;1031;p27"/>
            <p:cNvSpPr/>
            <p:nvPr/>
          </p:nvSpPr>
          <p:spPr>
            <a:xfrm>
              <a:off x="6162547" y="106077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2" name="Google Shape;1032;p27"/>
            <p:cNvSpPr/>
            <p:nvPr/>
          </p:nvSpPr>
          <p:spPr>
            <a:xfrm>
              <a:off x="8643000" y="429250"/>
              <a:ext cx="210007" cy="220792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3" name="Google Shape;1033;p27"/>
            <p:cNvSpPr/>
            <p:nvPr/>
          </p:nvSpPr>
          <p:spPr>
            <a:xfrm rot="3145583">
              <a:off x="213231" y="161730"/>
              <a:ext cx="193303" cy="172168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4" name="Google Shape;1034;p27"/>
            <p:cNvSpPr/>
            <p:nvPr/>
          </p:nvSpPr>
          <p:spPr>
            <a:xfrm rot="2286328">
              <a:off x="232533" y="2471890"/>
              <a:ext cx="406435" cy="362029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5" name="Google Shape;1035;p27"/>
            <p:cNvSpPr/>
            <p:nvPr/>
          </p:nvSpPr>
          <p:spPr>
            <a:xfrm>
              <a:off x="7480722" y="495625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6" name="Google Shape;1036;p27"/>
            <p:cNvSpPr/>
            <p:nvPr/>
          </p:nvSpPr>
          <p:spPr>
            <a:xfrm>
              <a:off x="8867576" y="1353100"/>
              <a:ext cx="156043" cy="164057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7" name="Google Shape;1037;p27"/>
            <p:cNvSpPr/>
            <p:nvPr/>
          </p:nvSpPr>
          <p:spPr>
            <a:xfrm>
              <a:off x="3484347" y="6425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38" name="Google Shape;1038;p27"/>
          <p:cNvSpPr/>
          <p:nvPr/>
        </p:nvSpPr>
        <p:spPr>
          <a:xfrm>
            <a:off x="560267" y="1651637"/>
            <a:ext cx="11071600" cy="4777600"/>
          </a:xfrm>
          <a:prstGeom prst="roundRect">
            <a:avLst>
              <a:gd name="adj" fmla="val 10579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28575" dir="2400000" algn="bl" rotWithShape="0">
              <a:schemeClr val="dk1">
                <a:alpha val="37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9" name="Google Shape;1039;p27"/>
          <p:cNvSpPr/>
          <p:nvPr/>
        </p:nvSpPr>
        <p:spPr>
          <a:xfrm>
            <a:off x="560267" y="445200"/>
            <a:ext cx="11071600" cy="877200"/>
          </a:xfrm>
          <a:prstGeom prst="roundRect">
            <a:avLst>
              <a:gd name="adj" fmla="val 39622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28575" dir="2400000" algn="bl" rotWithShape="0">
              <a:schemeClr val="dk1">
                <a:alpha val="37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0" name="Google Shape;1040;p27"/>
          <p:cNvSpPr txBox="1">
            <a:spLocks noGrp="1"/>
          </p:cNvSpPr>
          <p:nvPr>
            <p:ph type="subTitle" idx="1"/>
          </p:nvPr>
        </p:nvSpPr>
        <p:spPr>
          <a:xfrm>
            <a:off x="914400" y="1933967"/>
            <a:ext cx="9686000" cy="136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67" u="sng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41" name="Google Shape;1041;p27"/>
          <p:cNvSpPr txBox="1">
            <a:spLocks noGrp="1"/>
          </p:cNvSpPr>
          <p:nvPr>
            <p:ph type="title"/>
          </p:nvPr>
        </p:nvSpPr>
        <p:spPr>
          <a:xfrm>
            <a:off x="960000" y="531000"/>
            <a:ext cx="10272000" cy="7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11016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3" name="Google Shape;1043;p28"/>
          <p:cNvGrpSpPr/>
          <p:nvPr/>
        </p:nvGrpSpPr>
        <p:grpSpPr>
          <a:xfrm>
            <a:off x="560200" y="4284"/>
            <a:ext cx="11071533" cy="6858000"/>
            <a:chOff x="420150" y="3213"/>
            <a:chExt cx="8303650" cy="5143500"/>
          </a:xfrm>
        </p:grpSpPr>
        <p:cxnSp>
          <p:nvCxnSpPr>
            <p:cNvPr id="1044" name="Google Shape;1044;p28"/>
            <p:cNvCxnSpPr/>
            <p:nvPr/>
          </p:nvCxnSpPr>
          <p:spPr>
            <a:xfrm>
              <a:off x="4201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8"/>
            <p:cNvCxnSpPr/>
            <p:nvPr/>
          </p:nvCxnSpPr>
          <p:spPr>
            <a:xfrm>
              <a:off x="9086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8"/>
            <p:cNvCxnSpPr/>
            <p:nvPr/>
          </p:nvCxnSpPr>
          <p:spPr>
            <a:xfrm>
              <a:off x="13970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8"/>
            <p:cNvCxnSpPr/>
            <p:nvPr/>
          </p:nvCxnSpPr>
          <p:spPr>
            <a:xfrm>
              <a:off x="18855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8"/>
            <p:cNvCxnSpPr/>
            <p:nvPr/>
          </p:nvCxnSpPr>
          <p:spPr>
            <a:xfrm>
              <a:off x="23739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8"/>
            <p:cNvCxnSpPr/>
            <p:nvPr/>
          </p:nvCxnSpPr>
          <p:spPr>
            <a:xfrm>
              <a:off x="28624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8"/>
            <p:cNvCxnSpPr/>
            <p:nvPr/>
          </p:nvCxnSpPr>
          <p:spPr>
            <a:xfrm>
              <a:off x="33508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8"/>
            <p:cNvCxnSpPr/>
            <p:nvPr/>
          </p:nvCxnSpPr>
          <p:spPr>
            <a:xfrm>
              <a:off x="38393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8"/>
            <p:cNvCxnSpPr/>
            <p:nvPr/>
          </p:nvCxnSpPr>
          <p:spPr>
            <a:xfrm>
              <a:off x="43277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8"/>
            <p:cNvCxnSpPr/>
            <p:nvPr/>
          </p:nvCxnSpPr>
          <p:spPr>
            <a:xfrm>
              <a:off x="48162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8"/>
            <p:cNvCxnSpPr/>
            <p:nvPr/>
          </p:nvCxnSpPr>
          <p:spPr>
            <a:xfrm>
              <a:off x="53046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8"/>
            <p:cNvCxnSpPr/>
            <p:nvPr/>
          </p:nvCxnSpPr>
          <p:spPr>
            <a:xfrm>
              <a:off x="57931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8"/>
            <p:cNvCxnSpPr/>
            <p:nvPr/>
          </p:nvCxnSpPr>
          <p:spPr>
            <a:xfrm>
              <a:off x="62815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8"/>
            <p:cNvCxnSpPr/>
            <p:nvPr/>
          </p:nvCxnSpPr>
          <p:spPr>
            <a:xfrm>
              <a:off x="67700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8"/>
            <p:cNvCxnSpPr/>
            <p:nvPr/>
          </p:nvCxnSpPr>
          <p:spPr>
            <a:xfrm>
              <a:off x="72584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8"/>
            <p:cNvCxnSpPr/>
            <p:nvPr/>
          </p:nvCxnSpPr>
          <p:spPr>
            <a:xfrm>
              <a:off x="77469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8"/>
            <p:cNvCxnSpPr/>
            <p:nvPr/>
          </p:nvCxnSpPr>
          <p:spPr>
            <a:xfrm>
              <a:off x="82353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8"/>
            <p:cNvCxnSpPr/>
            <p:nvPr/>
          </p:nvCxnSpPr>
          <p:spPr>
            <a:xfrm>
              <a:off x="87238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062" name="Google Shape;1062;p28"/>
          <p:cNvGrpSpPr/>
          <p:nvPr/>
        </p:nvGrpSpPr>
        <p:grpSpPr>
          <a:xfrm>
            <a:off x="9201" y="85669"/>
            <a:ext cx="12173675" cy="6779468"/>
            <a:chOff x="6901" y="64251"/>
            <a:chExt cx="9130256" cy="5084601"/>
          </a:xfrm>
        </p:grpSpPr>
        <p:sp>
          <p:nvSpPr>
            <p:cNvPr id="1063" name="Google Shape;1063;p28"/>
            <p:cNvSpPr/>
            <p:nvPr/>
          </p:nvSpPr>
          <p:spPr>
            <a:xfrm rot="10800000" flipH="1">
              <a:off x="6901" y="1373425"/>
              <a:ext cx="9130256" cy="1862633"/>
            </a:xfrm>
            <a:custGeom>
              <a:avLst/>
              <a:gdLst/>
              <a:ahLst/>
              <a:cxnLst/>
              <a:rect l="l" t="t" r="r" b="b"/>
              <a:pathLst>
                <a:path w="86381" h="17644" extrusionOk="0">
                  <a:moveTo>
                    <a:pt x="9850" y="1"/>
                  </a:moveTo>
                  <a:cubicBezTo>
                    <a:pt x="6583" y="1"/>
                    <a:pt x="3304" y="506"/>
                    <a:pt x="0" y="1787"/>
                  </a:cubicBezTo>
                  <a:lnTo>
                    <a:pt x="0" y="11404"/>
                  </a:lnTo>
                  <a:cubicBezTo>
                    <a:pt x="2343" y="10793"/>
                    <a:pt x="4675" y="10537"/>
                    <a:pt x="7002" y="10537"/>
                  </a:cubicBezTo>
                  <a:cubicBezTo>
                    <a:pt x="19248" y="10537"/>
                    <a:pt x="31338" y="17643"/>
                    <a:pt x="44018" y="17643"/>
                  </a:cubicBezTo>
                  <a:cubicBezTo>
                    <a:pt x="44226" y="17643"/>
                    <a:pt x="44435" y="17641"/>
                    <a:pt x="44643" y="17637"/>
                  </a:cubicBezTo>
                  <a:cubicBezTo>
                    <a:pt x="52074" y="17503"/>
                    <a:pt x="59219" y="15214"/>
                    <a:pt x="66466" y="13735"/>
                  </a:cubicBezTo>
                  <a:cubicBezTo>
                    <a:pt x="69952" y="13027"/>
                    <a:pt x="73588" y="12520"/>
                    <a:pt x="77165" y="12520"/>
                  </a:cubicBezTo>
                  <a:cubicBezTo>
                    <a:pt x="80333" y="12520"/>
                    <a:pt x="83453" y="12917"/>
                    <a:pt x="86380" y="13926"/>
                  </a:cubicBezTo>
                  <a:lnTo>
                    <a:pt x="86380" y="2605"/>
                  </a:lnTo>
                  <a:cubicBezTo>
                    <a:pt x="84316" y="2168"/>
                    <a:pt x="82184" y="1983"/>
                    <a:pt x="80030" y="1983"/>
                  </a:cubicBezTo>
                  <a:cubicBezTo>
                    <a:pt x="76451" y="1983"/>
                    <a:pt x="72813" y="2493"/>
                    <a:pt x="69329" y="3203"/>
                  </a:cubicBezTo>
                  <a:cubicBezTo>
                    <a:pt x="62076" y="4683"/>
                    <a:pt x="54932" y="6965"/>
                    <a:pt x="47511" y="7106"/>
                  </a:cubicBezTo>
                  <a:cubicBezTo>
                    <a:pt x="47303" y="7110"/>
                    <a:pt x="47096" y="7112"/>
                    <a:pt x="46889" y="7112"/>
                  </a:cubicBezTo>
                  <a:cubicBezTo>
                    <a:pt x="34202" y="7112"/>
                    <a:pt x="22104" y="1"/>
                    <a:pt x="985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4" name="Google Shape;1064;p28"/>
            <p:cNvSpPr/>
            <p:nvPr/>
          </p:nvSpPr>
          <p:spPr>
            <a:xfrm rot="10800000" flipH="1">
              <a:off x="6901" y="3524802"/>
              <a:ext cx="9130256" cy="1624050"/>
            </a:xfrm>
            <a:custGeom>
              <a:avLst/>
              <a:gdLst/>
              <a:ahLst/>
              <a:cxnLst/>
              <a:rect l="l" t="t" r="r" b="b"/>
              <a:pathLst>
                <a:path w="86381" h="15384" extrusionOk="0">
                  <a:moveTo>
                    <a:pt x="1665" y="1"/>
                  </a:moveTo>
                  <a:cubicBezTo>
                    <a:pt x="1112" y="201"/>
                    <a:pt x="557" y="421"/>
                    <a:pt x="0" y="664"/>
                  </a:cubicBezTo>
                  <a:lnTo>
                    <a:pt x="0" y="10279"/>
                  </a:lnTo>
                  <a:cubicBezTo>
                    <a:pt x="3493" y="8833"/>
                    <a:pt x="6956" y="8269"/>
                    <a:pt x="10406" y="8269"/>
                  </a:cubicBezTo>
                  <a:cubicBezTo>
                    <a:pt x="20514" y="8269"/>
                    <a:pt x="30512" y="13110"/>
                    <a:pt x="40827" y="14806"/>
                  </a:cubicBezTo>
                  <a:cubicBezTo>
                    <a:pt x="43019" y="15165"/>
                    <a:pt x="45229" y="15383"/>
                    <a:pt x="47458" y="15383"/>
                  </a:cubicBezTo>
                  <a:cubicBezTo>
                    <a:pt x="47655" y="15383"/>
                    <a:pt x="47852" y="15381"/>
                    <a:pt x="48050" y="15378"/>
                  </a:cubicBezTo>
                  <a:cubicBezTo>
                    <a:pt x="50161" y="15339"/>
                    <a:pt x="52252" y="15125"/>
                    <a:pt x="54326" y="14806"/>
                  </a:cubicBezTo>
                  <a:cubicBezTo>
                    <a:pt x="59548" y="14003"/>
                    <a:pt x="64680" y="12534"/>
                    <a:pt x="69872" y="11475"/>
                  </a:cubicBezTo>
                  <a:cubicBezTo>
                    <a:pt x="73351" y="10763"/>
                    <a:pt x="76984" y="10254"/>
                    <a:pt x="80560" y="10254"/>
                  </a:cubicBezTo>
                  <a:cubicBezTo>
                    <a:pt x="82529" y="10254"/>
                    <a:pt x="84481" y="10408"/>
                    <a:pt x="86380" y="10768"/>
                  </a:cubicBezTo>
                  <a:lnTo>
                    <a:pt x="86380" y="822"/>
                  </a:lnTo>
                  <a:cubicBezTo>
                    <a:pt x="84659" y="533"/>
                    <a:pt x="82897" y="408"/>
                    <a:pt x="81120" y="408"/>
                  </a:cubicBezTo>
                  <a:cubicBezTo>
                    <a:pt x="77538" y="408"/>
                    <a:pt x="73897" y="918"/>
                    <a:pt x="70411" y="1628"/>
                  </a:cubicBezTo>
                  <a:cubicBezTo>
                    <a:pt x="63158" y="3098"/>
                    <a:pt x="56014" y="5390"/>
                    <a:pt x="48593" y="5521"/>
                  </a:cubicBezTo>
                  <a:cubicBezTo>
                    <a:pt x="48381" y="5525"/>
                    <a:pt x="48170" y="5527"/>
                    <a:pt x="47959" y="5527"/>
                  </a:cubicBezTo>
                  <a:cubicBezTo>
                    <a:pt x="39142" y="5527"/>
                    <a:pt x="30615" y="2094"/>
                    <a:pt x="2212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5" name="Google Shape;1065;p28"/>
            <p:cNvSpPr/>
            <p:nvPr/>
          </p:nvSpPr>
          <p:spPr>
            <a:xfrm rot="10800000" flipH="1">
              <a:off x="6901" y="333893"/>
              <a:ext cx="9130256" cy="1789897"/>
            </a:xfrm>
            <a:custGeom>
              <a:avLst/>
              <a:gdLst/>
              <a:ahLst/>
              <a:cxnLst/>
              <a:rect l="l" t="t" r="r" b="b"/>
              <a:pathLst>
                <a:path w="86381" h="16955" extrusionOk="0">
                  <a:moveTo>
                    <a:pt x="7002" y="1"/>
                  </a:moveTo>
                  <a:cubicBezTo>
                    <a:pt x="4675" y="1"/>
                    <a:pt x="2343" y="257"/>
                    <a:pt x="0" y="868"/>
                  </a:cubicBezTo>
                  <a:lnTo>
                    <a:pt x="0" y="2725"/>
                  </a:lnTo>
                  <a:lnTo>
                    <a:pt x="0" y="10587"/>
                  </a:lnTo>
                  <a:cubicBezTo>
                    <a:pt x="2165" y="10071"/>
                    <a:pt x="4320" y="9852"/>
                    <a:pt x="6471" y="9852"/>
                  </a:cubicBezTo>
                  <a:cubicBezTo>
                    <a:pt x="18711" y="9852"/>
                    <a:pt x="30793" y="16955"/>
                    <a:pt x="43471" y="16955"/>
                  </a:cubicBezTo>
                  <a:cubicBezTo>
                    <a:pt x="43682" y="16955"/>
                    <a:pt x="43893" y="16953"/>
                    <a:pt x="44104" y="16949"/>
                  </a:cubicBezTo>
                  <a:cubicBezTo>
                    <a:pt x="51525" y="16818"/>
                    <a:pt x="58680" y="14525"/>
                    <a:pt x="65923" y="13056"/>
                  </a:cubicBezTo>
                  <a:cubicBezTo>
                    <a:pt x="69418" y="12345"/>
                    <a:pt x="73062" y="11834"/>
                    <a:pt x="76645" y="11834"/>
                  </a:cubicBezTo>
                  <a:cubicBezTo>
                    <a:pt x="80002" y="11834"/>
                    <a:pt x="83304" y="12282"/>
                    <a:pt x="86380" y="13434"/>
                  </a:cubicBezTo>
                  <a:lnTo>
                    <a:pt x="86380" y="5165"/>
                  </a:lnTo>
                  <a:lnTo>
                    <a:pt x="86380" y="3390"/>
                  </a:lnTo>
                  <a:cubicBezTo>
                    <a:pt x="83453" y="2381"/>
                    <a:pt x="80333" y="1984"/>
                    <a:pt x="77165" y="1984"/>
                  </a:cubicBezTo>
                  <a:cubicBezTo>
                    <a:pt x="73588" y="1984"/>
                    <a:pt x="69952" y="2491"/>
                    <a:pt x="66466" y="3199"/>
                  </a:cubicBezTo>
                  <a:cubicBezTo>
                    <a:pt x="59219" y="4678"/>
                    <a:pt x="52074" y="6967"/>
                    <a:pt x="44643" y="7101"/>
                  </a:cubicBezTo>
                  <a:cubicBezTo>
                    <a:pt x="44435" y="7105"/>
                    <a:pt x="44226" y="7107"/>
                    <a:pt x="44018" y="7107"/>
                  </a:cubicBezTo>
                  <a:cubicBezTo>
                    <a:pt x="31338" y="7107"/>
                    <a:pt x="19248" y="1"/>
                    <a:pt x="7002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6" name="Google Shape;1066;p28"/>
            <p:cNvSpPr/>
            <p:nvPr/>
          </p:nvSpPr>
          <p:spPr>
            <a:xfrm rot="10800000" flipH="1">
              <a:off x="6901" y="2485271"/>
              <a:ext cx="9130256" cy="1790742"/>
            </a:xfrm>
            <a:custGeom>
              <a:avLst/>
              <a:gdLst/>
              <a:ahLst/>
              <a:cxnLst/>
              <a:rect l="l" t="t" r="r" b="b"/>
              <a:pathLst>
                <a:path w="86381" h="16963" extrusionOk="0">
                  <a:moveTo>
                    <a:pt x="10406" y="1"/>
                  </a:moveTo>
                  <a:cubicBezTo>
                    <a:pt x="6956" y="1"/>
                    <a:pt x="3493" y="565"/>
                    <a:pt x="0" y="2011"/>
                  </a:cubicBezTo>
                  <a:lnTo>
                    <a:pt x="0" y="6538"/>
                  </a:lnTo>
                  <a:lnTo>
                    <a:pt x="0" y="11638"/>
                  </a:lnTo>
                  <a:cubicBezTo>
                    <a:pt x="3304" y="10357"/>
                    <a:pt x="6583" y="9852"/>
                    <a:pt x="9850" y="9852"/>
                  </a:cubicBezTo>
                  <a:cubicBezTo>
                    <a:pt x="22104" y="9852"/>
                    <a:pt x="34202" y="16963"/>
                    <a:pt x="46889" y="16963"/>
                  </a:cubicBezTo>
                  <a:cubicBezTo>
                    <a:pt x="47096" y="16963"/>
                    <a:pt x="47303" y="16961"/>
                    <a:pt x="47511" y="16957"/>
                  </a:cubicBezTo>
                  <a:cubicBezTo>
                    <a:pt x="54932" y="16816"/>
                    <a:pt x="62076" y="14534"/>
                    <a:pt x="69329" y="13054"/>
                  </a:cubicBezTo>
                  <a:cubicBezTo>
                    <a:pt x="72813" y="12344"/>
                    <a:pt x="76451" y="11834"/>
                    <a:pt x="80030" y="11834"/>
                  </a:cubicBezTo>
                  <a:cubicBezTo>
                    <a:pt x="82184" y="11834"/>
                    <a:pt x="84316" y="12019"/>
                    <a:pt x="86380" y="12456"/>
                  </a:cubicBezTo>
                  <a:lnTo>
                    <a:pt x="86380" y="6538"/>
                  </a:lnTo>
                  <a:lnTo>
                    <a:pt x="86380" y="2500"/>
                  </a:lnTo>
                  <a:cubicBezTo>
                    <a:pt x="84481" y="2140"/>
                    <a:pt x="82529" y="1986"/>
                    <a:pt x="80560" y="1986"/>
                  </a:cubicBezTo>
                  <a:cubicBezTo>
                    <a:pt x="76984" y="1986"/>
                    <a:pt x="73351" y="2495"/>
                    <a:pt x="69872" y="3207"/>
                  </a:cubicBezTo>
                  <a:cubicBezTo>
                    <a:pt x="64680" y="4266"/>
                    <a:pt x="59548" y="5735"/>
                    <a:pt x="54326" y="6538"/>
                  </a:cubicBezTo>
                  <a:cubicBezTo>
                    <a:pt x="52252" y="6857"/>
                    <a:pt x="50161" y="7071"/>
                    <a:pt x="48050" y="7110"/>
                  </a:cubicBezTo>
                  <a:cubicBezTo>
                    <a:pt x="47852" y="7113"/>
                    <a:pt x="47655" y="7115"/>
                    <a:pt x="47458" y="7115"/>
                  </a:cubicBezTo>
                  <a:cubicBezTo>
                    <a:pt x="45229" y="7115"/>
                    <a:pt x="43019" y="6897"/>
                    <a:pt x="40827" y="6538"/>
                  </a:cubicBezTo>
                  <a:cubicBezTo>
                    <a:pt x="30512" y="4842"/>
                    <a:pt x="20514" y="1"/>
                    <a:pt x="1040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7" name="Google Shape;1067;p28"/>
            <p:cNvSpPr/>
            <p:nvPr/>
          </p:nvSpPr>
          <p:spPr>
            <a:xfrm>
              <a:off x="4717905" y="4568868"/>
              <a:ext cx="507016" cy="533054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8" name="Google Shape;1068;p28"/>
            <p:cNvSpPr/>
            <p:nvPr/>
          </p:nvSpPr>
          <p:spPr>
            <a:xfrm>
              <a:off x="2701848" y="4924657"/>
              <a:ext cx="193317" cy="172180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9" name="Google Shape;1069;p28"/>
            <p:cNvSpPr/>
            <p:nvPr/>
          </p:nvSpPr>
          <p:spPr>
            <a:xfrm>
              <a:off x="164152" y="4618050"/>
              <a:ext cx="207125" cy="217762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0" name="Google Shape;1070;p28"/>
            <p:cNvSpPr/>
            <p:nvPr/>
          </p:nvSpPr>
          <p:spPr>
            <a:xfrm rot="6667046">
              <a:off x="5950773" y="106781"/>
              <a:ext cx="193315" cy="172179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1" name="Google Shape;1071;p28"/>
            <p:cNvSpPr/>
            <p:nvPr/>
          </p:nvSpPr>
          <p:spPr>
            <a:xfrm>
              <a:off x="213222" y="115247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2" name="Google Shape;1072;p28"/>
            <p:cNvSpPr/>
            <p:nvPr/>
          </p:nvSpPr>
          <p:spPr>
            <a:xfrm>
              <a:off x="6162547" y="106077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3" name="Google Shape;1073;p28"/>
            <p:cNvSpPr/>
            <p:nvPr/>
          </p:nvSpPr>
          <p:spPr>
            <a:xfrm>
              <a:off x="8643000" y="429250"/>
              <a:ext cx="210007" cy="220792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4" name="Google Shape;1074;p28"/>
            <p:cNvSpPr/>
            <p:nvPr/>
          </p:nvSpPr>
          <p:spPr>
            <a:xfrm rot="3145583">
              <a:off x="213231" y="161730"/>
              <a:ext cx="193303" cy="172168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5" name="Google Shape;1075;p28"/>
            <p:cNvSpPr/>
            <p:nvPr/>
          </p:nvSpPr>
          <p:spPr>
            <a:xfrm rot="2286328">
              <a:off x="232533" y="2471890"/>
              <a:ext cx="406435" cy="362029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6" name="Google Shape;1076;p28"/>
            <p:cNvSpPr/>
            <p:nvPr/>
          </p:nvSpPr>
          <p:spPr>
            <a:xfrm>
              <a:off x="7480722" y="495625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7" name="Google Shape;1077;p28"/>
            <p:cNvSpPr/>
            <p:nvPr/>
          </p:nvSpPr>
          <p:spPr>
            <a:xfrm>
              <a:off x="8867576" y="1353100"/>
              <a:ext cx="156043" cy="164057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8" name="Google Shape;1078;p28"/>
            <p:cNvSpPr/>
            <p:nvPr/>
          </p:nvSpPr>
          <p:spPr>
            <a:xfrm>
              <a:off x="3484347" y="6425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79" name="Google Shape;1079;p28"/>
          <p:cNvSpPr/>
          <p:nvPr/>
        </p:nvSpPr>
        <p:spPr>
          <a:xfrm>
            <a:off x="560267" y="1651637"/>
            <a:ext cx="11071600" cy="4777600"/>
          </a:xfrm>
          <a:prstGeom prst="roundRect">
            <a:avLst>
              <a:gd name="adj" fmla="val 10579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28575" dir="2400000" algn="bl" rotWithShape="0">
              <a:schemeClr val="dk1">
                <a:alpha val="37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0" name="Google Shape;1080;p28"/>
          <p:cNvSpPr/>
          <p:nvPr/>
        </p:nvSpPr>
        <p:spPr>
          <a:xfrm>
            <a:off x="560267" y="445200"/>
            <a:ext cx="11071600" cy="877200"/>
          </a:xfrm>
          <a:prstGeom prst="roundRect">
            <a:avLst>
              <a:gd name="adj" fmla="val 39622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28575" dir="2400000" algn="bl" rotWithShape="0">
              <a:schemeClr val="dk1">
                <a:alpha val="37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81" name="Google Shape;1081;p28"/>
          <p:cNvSpPr txBox="1">
            <a:spLocks noGrp="1"/>
          </p:cNvSpPr>
          <p:nvPr>
            <p:ph type="subTitle" idx="1"/>
          </p:nvPr>
        </p:nvSpPr>
        <p:spPr>
          <a:xfrm>
            <a:off x="914400" y="1933967"/>
            <a:ext cx="9511600" cy="38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82" name="Google Shape;1082;p28"/>
          <p:cNvSpPr txBox="1">
            <a:spLocks noGrp="1"/>
          </p:cNvSpPr>
          <p:nvPr>
            <p:ph type="title"/>
          </p:nvPr>
        </p:nvSpPr>
        <p:spPr>
          <a:xfrm>
            <a:off x="960000" y="531000"/>
            <a:ext cx="10272000" cy="7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94226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4" name="Google Shape;1084;p29"/>
          <p:cNvGrpSpPr/>
          <p:nvPr/>
        </p:nvGrpSpPr>
        <p:grpSpPr>
          <a:xfrm>
            <a:off x="560200" y="4284"/>
            <a:ext cx="11071533" cy="6858000"/>
            <a:chOff x="420150" y="3213"/>
            <a:chExt cx="8303650" cy="5143500"/>
          </a:xfrm>
        </p:grpSpPr>
        <p:cxnSp>
          <p:nvCxnSpPr>
            <p:cNvPr id="1085" name="Google Shape;1085;p29"/>
            <p:cNvCxnSpPr/>
            <p:nvPr/>
          </p:nvCxnSpPr>
          <p:spPr>
            <a:xfrm>
              <a:off x="4201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9"/>
            <p:cNvCxnSpPr/>
            <p:nvPr/>
          </p:nvCxnSpPr>
          <p:spPr>
            <a:xfrm>
              <a:off x="9086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9"/>
            <p:cNvCxnSpPr/>
            <p:nvPr/>
          </p:nvCxnSpPr>
          <p:spPr>
            <a:xfrm>
              <a:off x="13970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9"/>
            <p:cNvCxnSpPr/>
            <p:nvPr/>
          </p:nvCxnSpPr>
          <p:spPr>
            <a:xfrm>
              <a:off x="18855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9"/>
            <p:cNvCxnSpPr/>
            <p:nvPr/>
          </p:nvCxnSpPr>
          <p:spPr>
            <a:xfrm>
              <a:off x="23739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9"/>
            <p:cNvCxnSpPr/>
            <p:nvPr/>
          </p:nvCxnSpPr>
          <p:spPr>
            <a:xfrm>
              <a:off x="28624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9"/>
            <p:cNvCxnSpPr/>
            <p:nvPr/>
          </p:nvCxnSpPr>
          <p:spPr>
            <a:xfrm>
              <a:off x="33508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9"/>
            <p:cNvCxnSpPr/>
            <p:nvPr/>
          </p:nvCxnSpPr>
          <p:spPr>
            <a:xfrm>
              <a:off x="38393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9"/>
            <p:cNvCxnSpPr/>
            <p:nvPr/>
          </p:nvCxnSpPr>
          <p:spPr>
            <a:xfrm>
              <a:off x="43277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9"/>
            <p:cNvCxnSpPr/>
            <p:nvPr/>
          </p:nvCxnSpPr>
          <p:spPr>
            <a:xfrm>
              <a:off x="48162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9"/>
            <p:cNvCxnSpPr/>
            <p:nvPr/>
          </p:nvCxnSpPr>
          <p:spPr>
            <a:xfrm>
              <a:off x="53046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9"/>
            <p:cNvCxnSpPr/>
            <p:nvPr/>
          </p:nvCxnSpPr>
          <p:spPr>
            <a:xfrm>
              <a:off x="57931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9"/>
            <p:cNvCxnSpPr/>
            <p:nvPr/>
          </p:nvCxnSpPr>
          <p:spPr>
            <a:xfrm>
              <a:off x="62815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9"/>
            <p:cNvCxnSpPr/>
            <p:nvPr/>
          </p:nvCxnSpPr>
          <p:spPr>
            <a:xfrm>
              <a:off x="67700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9"/>
            <p:cNvCxnSpPr/>
            <p:nvPr/>
          </p:nvCxnSpPr>
          <p:spPr>
            <a:xfrm>
              <a:off x="72584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9"/>
            <p:cNvCxnSpPr/>
            <p:nvPr/>
          </p:nvCxnSpPr>
          <p:spPr>
            <a:xfrm>
              <a:off x="77469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9"/>
            <p:cNvCxnSpPr/>
            <p:nvPr/>
          </p:nvCxnSpPr>
          <p:spPr>
            <a:xfrm>
              <a:off x="82353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9"/>
            <p:cNvCxnSpPr/>
            <p:nvPr/>
          </p:nvCxnSpPr>
          <p:spPr>
            <a:xfrm>
              <a:off x="87238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103" name="Google Shape;1103;p29"/>
          <p:cNvGrpSpPr/>
          <p:nvPr/>
        </p:nvGrpSpPr>
        <p:grpSpPr>
          <a:xfrm>
            <a:off x="9201" y="85669"/>
            <a:ext cx="12173675" cy="6779468"/>
            <a:chOff x="6901" y="64251"/>
            <a:chExt cx="9130256" cy="5084601"/>
          </a:xfrm>
        </p:grpSpPr>
        <p:sp>
          <p:nvSpPr>
            <p:cNvPr id="1104" name="Google Shape;1104;p29"/>
            <p:cNvSpPr/>
            <p:nvPr/>
          </p:nvSpPr>
          <p:spPr>
            <a:xfrm rot="10800000" flipH="1">
              <a:off x="6901" y="1373425"/>
              <a:ext cx="9130256" cy="1862633"/>
            </a:xfrm>
            <a:custGeom>
              <a:avLst/>
              <a:gdLst/>
              <a:ahLst/>
              <a:cxnLst/>
              <a:rect l="l" t="t" r="r" b="b"/>
              <a:pathLst>
                <a:path w="86381" h="17644" extrusionOk="0">
                  <a:moveTo>
                    <a:pt x="9850" y="1"/>
                  </a:moveTo>
                  <a:cubicBezTo>
                    <a:pt x="6583" y="1"/>
                    <a:pt x="3304" y="506"/>
                    <a:pt x="0" y="1787"/>
                  </a:cubicBezTo>
                  <a:lnTo>
                    <a:pt x="0" y="11404"/>
                  </a:lnTo>
                  <a:cubicBezTo>
                    <a:pt x="2343" y="10793"/>
                    <a:pt x="4675" y="10537"/>
                    <a:pt x="7002" y="10537"/>
                  </a:cubicBezTo>
                  <a:cubicBezTo>
                    <a:pt x="19248" y="10537"/>
                    <a:pt x="31338" y="17643"/>
                    <a:pt x="44018" y="17643"/>
                  </a:cubicBezTo>
                  <a:cubicBezTo>
                    <a:pt x="44226" y="17643"/>
                    <a:pt x="44435" y="17641"/>
                    <a:pt x="44643" y="17637"/>
                  </a:cubicBezTo>
                  <a:cubicBezTo>
                    <a:pt x="52074" y="17503"/>
                    <a:pt x="59219" y="15214"/>
                    <a:pt x="66466" y="13735"/>
                  </a:cubicBezTo>
                  <a:cubicBezTo>
                    <a:pt x="69952" y="13027"/>
                    <a:pt x="73588" y="12520"/>
                    <a:pt x="77165" y="12520"/>
                  </a:cubicBezTo>
                  <a:cubicBezTo>
                    <a:pt x="80333" y="12520"/>
                    <a:pt x="83453" y="12917"/>
                    <a:pt x="86380" y="13926"/>
                  </a:cubicBezTo>
                  <a:lnTo>
                    <a:pt x="86380" y="2605"/>
                  </a:lnTo>
                  <a:cubicBezTo>
                    <a:pt x="84316" y="2168"/>
                    <a:pt x="82184" y="1983"/>
                    <a:pt x="80030" y="1983"/>
                  </a:cubicBezTo>
                  <a:cubicBezTo>
                    <a:pt x="76451" y="1983"/>
                    <a:pt x="72813" y="2493"/>
                    <a:pt x="69329" y="3203"/>
                  </a:cubicBezTo>
                  <a:cubicBezTo>
                    <a:pt x="62076" y="4683"/>
                    <a:pt x="54932" y="6965"/>
                    <a:pt x="47511" y="7106"/>
                  </a:cubicBezTo>
                  <a:cubicBezTo>
                    <a:pt x="47303" y="7110"/>
                    <a:pt x="47096" y="7112"/>
                    <a:pt x="46889" y="7112"/>
                  </a:cubicBezTo>
                  <a:cubicBezTo>
                    <a:pt x="34202" y="7112"/>
                    <a:pt x="22104" y="1"/>
                    <a:pt x="985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5" name="Google Shape;1105;p29"/>
            <p:cNvSpPr/>
            <p:nvPr/>
          </p:nvSpPr>
          <p:spPr>
            <a:xfrm rot="10800000" flipH="1">
              <a:off x="6901" y="3524802"/>
              <a:ext cx="9130256" cy="1624050"/>
            </a:xfrm>
            <a:custGeom>
              <a:avLst/>
              <a:gdLst/>
              <a:ahLst/>
              <a:cxnLst/>
              <a:rect l="l" t="t" r="r" b="b"/>
              <a:pathLst>
                <a:path w="86381" h="15384" extrusionOk="0">
                  <a:moveTo>
                    <a:pt x="1665" y="1"/>
                  </a:moveTo>
                  <a:cubicBezTo>
                    <a:pt x="1112" y="201"/>
                    <a:pt x="557" y="421"/>
                    <a:pt x="0" y="664"/>
                  </a:cubicBezTo>
                  <a:lnTo>
                    <a:pt x="0" y="10279"/>
                  </a:lnTo>
                  <a:cubicBezTo>
                    <a:pt x="3493" y="8833"/>
                    <a:pt x="6956" y="8269"/>
                    <a:pt x="10406" y="8269"/>
                  </a:cubicBezTo>
                  <a:cubicBezTo>
                    <a:pt x="20514" y="8269"/>
                    <a:pt x="30512" y="13110"/>
                    <a:pt x="40827" y="14806"/>
                  </a:cubicBezTo>
                  <a:cubicBezTo>
                    <a:pt x="43019" y="15165"/>
                    <a:pt x="45229" y="15383"/>
                    <a:pt x="47458" y="15383"/>
                  </a:cubicBezTo>
                  <a:cubicBezTo>
                    <a:pt x="47655" y="15383"/>
                    <a:pt x="47852" y="15381"/>
                    <a:pt x="48050" y="15378"/>
                  </a:cubicBezTo>
                  <a:cubicBezTo>
                    <a:pt x="50161" y="15339"/>
                    <a:pt x="52252" y="15125"/>
                    <a:pt x="54326" y="14806"/>
                  </a:cubicBezTo>
                  <a:cubicBezTo>
                    <a:pt x="59548" y="14003"/>
                    <a:pt x="64680" y="12534"/>
                    <a:pt x="69872" y="11475"/>
                  </a:cubicBezTo>
                  <a:cubicBezTo>
                    <a:pt x="73351" y="10763"/>
                    <a:pt x="76984" y="10254"/>
                    <a:pt x="80560" y="10254"/>
                  </a:cubicBezTo>
                  <a:cubicBezTo>
                    <a:pt x="82529" y="10254"/>
                    <a:pt x="84481" y="10408"/>
                    <a:pt x="86380" y="10768"/>
                  </a:cubicBezTo>
                  <a:lnTo>
                    <a:pt x="86380" y="822"/>
                  </a:lnTo>
                  <a:cubicBezTo>
                    <a:pt x="84659" y="533"/>
                    <a:pt x="82897" y="408"/>
                    <a:pt x="81120" y="408"/>
                  </a:cubicBezTo>
                  <a:cubicBezTo>
                    <a:pt x="77538" y="408"/>
                    <a:pt x="73897" y="918"/>
                    <a:pt x="70411" y="1628"/>
                  </a:cubicBezTo>
                  <a:cubicBezTo>
                    <a:pt x="63158" y="3098"/>
                    <a:pt x="56014" y="5390"/>
                    <a:pt x="48593" y="5521"/>
                  </a:cubicBezTo>
                  <a:cubicBezTo>
                    <a:pt x="48381" y="5525"/>
                    <a:pt x="48170" y="5527"/>
                    <a:pt x="47959" y="5527"/>
                  </a:cubicBezTo>
                  <a:cubicBezTo>
                    <a:pt x="39142" y="5527"/>
                    <a:pt x="30615" y="2094"/>
                    <a:pt x="2212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6" name="Google Shape;1106;p29"/>
            <p:cNvSpPr/>
            <p:nvPr/>
          </p:nvSpPr>
          <p:spPr>
            <a:xfrm rot="10800000" flipH="1">
              <a:off x="6901" y="333893"/>
              <a:ext cx="9130256" cy="1789897"/>
            </a:xfrm>
            <a:custGeom>
              <a:avLst/>
              <a:gdLst/>
              <a:ahLst/>
              <a:cxnLst/>
              <a:rect l="l" t="t" r="r" b="b"/>
              <a:pathLst>
                <a:path w="86381" h="16955" extrusionOk="0">
                  <a:moveTo>
                    <a:pt x="7002" y="1"/>
                  </a:moveTo>
                  <a:cubicBezTo>
                    <a:pt x="4675" y="1"/>
                    <a:pt x="2343" y="257"/>
                    <a:pt x="0" y="868"/>
                  </a:cubicBezTo>
                  <a:lnTo>
                    <a:pt x="0" y="2725"/>
                  </a:lnTo>
                  <a:lnTo>
                    <a:pt x="0" y="10587"/>
                  </a:lnTo>
                  <a:cubicBezTo>
                    <a:pt x="2165" y="10071"/>
                    <a:pt x="4320" y="9852"/>
                    <a:pt x="6471" y="9852"/>
                  </a:cubicBezTo>
                  <a:cubicBezTo>
                    <a:pt x="18711" y="9852"/>
                    <a:pt x="30793" y="16955"/>
                    <a:pt x="43471" y="16955"/>
                  </a:cubicBezTo>
                  <a:cubicBezTo>
                    <a:pt x="43682" y="16955"/>
                    <a:pt x="43893" y="16953"/>
                    <a:pt x="44104" y="16949"/>
                  </a:cubicBezTo>
                  <a:cubicBezTo>
                    <a:pt x="51525" y="16818"/>
                    <a:pt x="58680" y="14525"/>
                    <a:pt x="65923" y="13056"/>
                  </a:cubicBezTo>
                  <a:cubicBezTo>
                    <a:pt x="69418" y="12345"/>
                    <a:pt x="73062" y="11834"/>
                    <a:pt x="76645" y="11834"/>
                  </a:cubicBezTo>
                  <a:cubicBezTo>
                    <a:pt x="80002" y="11834"/>
                    <a:pt x="83304" y="12282"/>
                    <a:pt x="86380" y="13434"/>
                  </a:cubicBezTo>
                  <a:lnTo>
                    <a:pt x="86380" y="5165"/>
                  </a:lnTo>
                  <a:lnTo>
                    <a:pt x="86380" y="3390"/>
                  </a:lnTo>
                  <a:cubicBezTo>
                    <a:pt x="83453" y="2381"/>
                    <a:pt x="80333" y="1984"/>
                    <a:pt x="77165" y="1984"/>
                  </a:cubicBezTo>
                  <a:cubicBezTo>
                    <a:pt x="73588" y="1984"/>
                    <a:pt x="69952" y="2491"/>
                    <a:pt x="66466" y="3199"/>
                  </a:cubicBezTo>
                  <a:cubicBezTo>
                    <a:pt x="59219" y="4678"/>
                    <a:pt x="52074" y="6967"/>
                    <a:pt x="44643" y="7101"/>
                  </a:cubicBezTo>
                  <a:cubicBezTo>
                    <a:pt x="44435" y="7105"/>
                    <a:pt x="44226" y="7107"/>
                    <a:pt x="44018" y="7107"/>
                  </a:cubicBezTo>
                  <a:cubicBezTo>
                    <a:pt x="31338" y="7107"/>
                    <a:pt x="19248" y="1"/>
                    <a:pt x="7002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7" name="Google Shape;1107;p29"/>
            <p:cNvSpPr/>
            <p:nvPr/>
          </p:nvSpPr>
          <p:spPr>
            <a:xfrm rot="10800000" flipH="1">
              <a:off x="6901" y="2485271"/>
              <a:ext cx="9130256" cy="1790742"/>
            </a:xfrm>
            <a:custGeom>
              <a:avLst/>
              <a:gdLst/>
              <a:ahLst/>
              <a:cxnLst/>
              <a:rect l="l" t="t" r="r" b="b"/>
              <a:pathLst>
                <a:path w="86381" h="16963" extrusionOk="0">
                  <a:moveTo>
                    <a:pt x="10406" y="1"/>
                  </a:moveTo>
                  <a:cubicBezTo>
                    <a:pt x="6956" y="1"/>
                    <a:pt x="3493" y="565"/>
                    <a:pt x="0" y="2011"/>
                  </a:cubicBezTo>
                  <a:lnTo>
                    <a:pt x="0" y="6538"/>
                  </a:lnTo>
                  <a:lnTo>
                    <a:pt x="0" y="11638"/>
                  </a:lnTo>
                  <a:cubicBezTo>
                    <a:pt x="3304" y="10357"/>
                    <a:pt x="6583" y="9852"/>
                    <a:pt x="9850" y="9852"/>
                  </a:cubicBezTo>
                  <a:cubicBezTo>
                    <a:pt x="22104" y="9852"/>
                    <a:pt x="34202" y="16963"/>
                    <a:pt x="46889" y="16963"/>
                  </a:cubicBezTo>
                  <a:cubicBezTo>
                    <a:pt x="47096" y="16963"/>
                    <a:pt x="47303" y="16961"/>
                    <a:pt x="47511" y="16957"/>
                  </a:cubicBezTo>
                  <a:cubicBezTo>
                    <a:pt x="54932" y="16816"/>
                    <a:pt x="62076" y="14534"/>
                    <a:pt x="69329" y="13054"/>
                  </a:cubicBezTo>
                  <a:cubicBezTo>
                    <a:pt x="72813" y="12344"/>
                    <a:pt x="76451" y="11834"/>
                    <a:pt x="80030" y="11834"/>
                  </a:cubicBezTo>
                  <a:cubicBezTo>
                    <a:pt x="82184" y="11834"/>
                    <a:pt x="84316" y="12019"/>
                    <a:pt x="86380" y="12456"/>
                  </a:cubicBezTo>
                  <a:lnTo>
                    <a:pt x="86380" y="6538"/>
                  </a:lnTo>
                  <a:lnTo>
                    <a:pt x="86380" y="2500"/>
                  </a:lnTo>
                  <a:cubicBezTo>
                    <a:pt x="84481" y="2140"/>
                    <a:pt x="82529" y="1986"/>
                    <a:pt x="80560" y="1986"/>
                  </a:cubicBezTo>
                  <a:cubicBezTo>
                    <a:pt x="76984" y="1986"/>
                    <a:pt x="73351" y="2495"/>
                    <a:pt x="69872" y="3207"/>
                  </a:cubicBezTo>
                  <a:cubicBezTo>
                    <a:pt x="64680" y="4266"/>
                    <a:pt x="59548" y="5735"/>
                    <a:pt x="54326" y="6538"/>
                  </a:cubicBezTo>
                  <a:cubicBezTo>
                    <a:pt x="52252" y="6857"/>
                    <a:pt x="50161" y="7071"/>
                    <a:pt x="48050" y="7110"/>
                  </a:cubicBezTo>
                  <a:cubicBezTo>
                    <a:pt x="47852" y="7113"/>
                    <a:pt x="47655" y="7115"/>
                    <a:pt x="47458" y="7115"/>
                  </a:cubicBezTo>
                  <a:cubicBezTo>
                    <a:pt x="45229" y="7115"/>
                    <a:pt x="43019" y="6897"/>
                    <a:pt x="40827" y="6538"/>
                  </a:cubicBezTo>
                  <a:cubicBezTo>
                    <a:pt x="30512" y="4842"/>
                    <a:pt x="20514" y="1"/>
                    <a:pt x="1040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8" name="Google Shape;1108;p29"/>
            <p:cNvSpPr/>
            <p:nvPr/>
          </p:nvSpPr>
          <p:spPr>
            <a:xfrm>
              <a:off x="4717905" y="4568868"/>
              <a:ext cx="507016" cy="533054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9" name="Google Shape;1109;p29"/>
            <p:cNvSpPr/>
            <p:nvPr/>
          </p:nvSpPr>
          <p:spPr>
            <a:xfrm>
              <a:off x="2701848" y="4924657"/>
              <a:ext cx="193317" cy="172180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0" name="Google Shape;1110;p29"/>
            <p:cNvSpPr/>
            <p:nvPr/>
          </p:nvSpPr>
          <p:spPr>
            <a:xfrm>
              <a:off x="164152" y="4618050"/>
              <a:ext cx="207125" cy="217762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1" name="Google Shape;1111;p29"/>
            <p:cNvSpPr/>
            <p:nvPr/>
          </p:nvSpPr>
          <p:spPr>
            <a:xfrm rot="6667046">
              <a:off x="5950773" y="106781"/>
              <a:ext cx="193315" cy="172179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2" name="Google Shape;1112;p29"/>
            <p:cNvSpPr/>
            <p:nvPr/>
          </p:nvSpPr>
          <p:spPr>
            <a:xfrm>
              <a:off x="213222" y="115247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3" name="Google Shape;1113;p29"/>
            <p:cNvSpPr/>
            <p:nvPr/>
          </p:nvSpPr>
          <p:spPr>
            <a:xfrm>
              <a:off x="6162547" y="106077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4" name="Google Shape;1114;p29"/>
            <p:cNvSpPr/>
            <p:nvPr/>
          </p:nvSpPr>
          <p:spPr>
            <a:xfrm>
              <a:off x="8643000" y="429250"/>
              <a:ext cx="210007" cy="220792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5" name="Google Shape;1115;p29"/>
            <p:cNvSpPr/>
            <p:nvPr/>
          </p:nvSpPr>
          <p:spPr>
            <a:xfrm rot="3145583">
              <a:off x="213231" y="161730"/>
              <a:ext cx="193303" cy="172168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6" name="Google Shape;1116;p29"/>
            <p:cNvSpPr/>
            <p:nvPr/>
          </p:nvSpPr>
          <p:spPr>
            <a:xfrm rot="2286328">
              <a:off x="232533" y="2471890"/>
              <a:ext cx="406435" cy="362029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7" name="Google Shape;1117;p29"/>
            <p:cNvSpPr/>
            <p:nvPr/>
          </p:nvSpPr>
          <p:spPr>
            <a:xfrm>
              <a:off x="7480722" y="495625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8" name="Google Shape;1118;p29"/>
            <p:cNvSpPr/>
            <p:nvPr/>
          </p:nvSpPr>
          <p:spPr>
            <a:xfrm>
              <a:off x="8867576" y="1353100"/>
              <a:ext cx="156043" cy="164057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9" name="Google Shape;1119;p29"/>
            <p:cNvSpPr/>
            <p:nvPr/>
          </p:nvSpPr>
          <p:spPr>
            <a:xfrm>
              <a:off x="3484347" y="6425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20" name="Google Shape;1120;p29"/>
          <p:cNvSpPr/>
          <p:nvPr/>
        </p:nvSpPr>
        <p:spPr>
          <a:xfrm>
            <a:off x="560267" y="719999"/>
            <a:ext cx="11071600" cy="5709200"/>
          </a:xfrm>
          <a:prstGeom prst="roundRect">
            <a:avLst>
              <a:gd name="adj" fmla="val 10579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28575" dir="2280000" algn="bl" rotWithShape="0">
              <a:schemeClr val="dk1">
                <a:alpha val="3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1" name="Google Shape;1121;p29"/>
          <p:cNvSpPr txBox="1">
            <a:spLocks noGrp="1"/>
          </p:cNvSpPr>
          <p:nvPr>
            <p:ph type="ctrTitle"/>
          </p:nvPr>
        </p:nvSpPr>
        <p:spPr>
          <a:xfrm>
            <a:off x="2821200" y="796367"/>
            <a:ext cx="6549600" cy="141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22" name="Google Shape;1122;p29"/>
          <p:cNvSpPr txBox="1">
            <a:spLocks noGrp="1"/>
          </p:cNvSpPr>
          <p:nvPr>
            <p:ph type="subTitle" idx="1"/>
          </p:nvPr>
        </p:nvSpPr>
        <p:spPr>
          <a:xfrm>
            <a:off x="3707000" y="2056500"/>
            <a:ext cx="4778000" cy="16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3" name="Google Shape;1123;p29"/>
          <p:cNvSpPr txBox="1">
            <a:spLocks noGrp="1"/>
          </p:cNvSpPr>
          <p:nvPr>
            <p:ph type="subTitle" idx="2"/>
          </p:nvPr>
        </p:nvSpPr>
        <p:spPr>
          <a:xfrm>
            <a:off x="3707000" y="4681117"/>
            <a:ext cx="4778000" cy="5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9"/>
          <p:cNvSpPr txBox="1"/>
          <p:nvPr/>
        </p:nvSpPr>
        <p:spPr>
          <a:xfrm>
            <a:off x="2717733" y="5425267"/>
            <a:ext cx="6444800" cy="7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467" kern="0">
                <a:solidFill>
                  <a:srgbClr val="252528"/>
                </a:solidFill>
                <a:latin typeface="Lexend Deca Light"/>
                <a:ea typeface="Lexend Deca Light"/>
                <a:cs typeface="Lexend Deca Light"/>
                <a:sym typeface="Lexend Deca Light"/>
              </a:rPr>
              <a:t>CREDITS: This presentation template was created by </a:t>
            </a:r>
            <a:r>
              <a:rPr lang="en" sz="1467" b="1" kern="0">
                <a:solidFill>
                  <a:srgbClr val="252528"/>
                </a:solidFill>
                <a:latin typeface="Lexend Deca"/>
                <a:ea typeface="Lexend Deca"/>
                <a:cs typeface="Lexend Deca"/>
                <a:sym typeface="Lexend Deca"/>
              </a:rPr>
              <a:t>Slidesgo</a:t>
            </a:r>
            <a:r>
              <a:rPr lang="en" sz="1467" kern="0">
                <a:solidFill>
                  <a:srgbClr val="252528"/>
                </a:solidFill>
                <a:latin typeface="Lexend Deca Light"/>
                <a:ea typeface="Lexend Deca Light"/>
                <a:cs typeface="Lexend Deca Light"/>
                <a:sym typeface="Lexend Deca Light"/>
              </a:rPr>
              <a:t>, including icons by </a:t>
            </a:r>
            <a:r>
              <a:rPr lang="en" sz="1467" b="1" kern="0">
                <a:solidFill>
                  <a:srgbClr val="252528"/>
                </a:solidFill>
                <a:latin typeface="Lexend Deca"/>
                <a:ea typeface="Lexend Deca"/>
                <a:cs typeface="Lexend Deca"/>
                <a:sym typeface="Lexend Deca"/>
              </a:rPr>
              <a:t>Flaticon</a:t>
            </a:r>
            <a:r>
              <a:rPr lang="en" sz="1467" kern="0">
                <a:solidFill>
                  <a:srgbClr val="252528"/>
                </a:solidFill>
                <a:latin typeface="Lexend Deca Light"/>
                <a:ea typeface="Lexend Deca Light"/>
                <a:cs typeface="Lexend Deca Light"/>
                <a:sym typeface="Lexend Deca Light"/>
              </a:rPr>
              <a:t>, and infographics &amp; images by </a:t>
            </a:r>
            <a:r>
              <a:rPr lang="en" sz="1467" b="1" kern="0">
                <a:solidFill>
                  <a:srgbClr val="252528"/>
                </a:solidFill>
                <a:latin typeface="Lexend Deca"/>
                <a:ea typeface="Lexend Deca"/>
                <a:cs typeface="Lexend Deca"/>
                <a:sym typeface="Lexend Deca"/>
              </a:rPr>
              <a:t>Freepik</a:t>
            </a:r>
            <a:endParaRPr sz="1467" b="1" kern="0">
              <a:solidFill>
                <a:srgbClr val="252528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</p:spTree>
    <p:extLst>
      <p:ext uri="{BB962C8B-B14F-4D97-AF65-F5344CB8AC3E}">
        <p14:creationId xmlns:p14="http://schemas.microsoft.com/office/powerpoint/2010/main" val="2264296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30"/>
          <p:cNvGrpSpPr/>
          <p:nvPr/>
        </p:nvGrpSpPr>
        <p:grpSpPr>
          <a:xfrm>
            <a:off x="560200" y="4284"/>
            <a:ext cx="11071533" cy="6858000"/>
            <a:chOff x="420150" y="3213"/>
            <a:chExt cx="8303650" cy="5143500"/>
          </a:xfrm>
        </p:grpSpPr>
        <p:cxnSp>
          <p:nvCxnSpPr>
            <p:cNvPr id="1127" name="Google Shape;1127;p30"/>
            <p:cNvCxnSpPr/>
            <p:nvPr/>
          </p:nvCxnSpPr>
          <p:spPr>
            <a:xfrm>
              <a:off x="4201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30"/>
            <p:cNvCxnSpPr/>
            <p:nvPr/>
          </p:nvCxnSpPr>
          <p:spPr>
            <a:xfrm>
              <a:off x="9086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30"/>
            <p:cNvCxnSpPr/>
            <p:nvPr/>
          </p:nvCxnSpPr>
          <p:spPr>
            <a:xfrm>
              <a:off x="13970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30"/>
            <p:cNvCxnSpPr/>
            <p:nvPr/>
          </p:nvCxnSpPr>
          <p:spPr>
            <a:xfrm>
              <a:off x="18855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30"/>
            <p:cNvCxnSpPr/>
            <p:nvPr/>
          </p:nvCxnSpPr>
          <p:spPr>
            <a:xfrm>
              <a:off x="23739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30"/>
            <p:cNvCxnSpPr/>
            <p:nvPr/>
          </p:nvCxnSpPr>
          <p:spPr>
            <a:xfrm>
              <a:off x="28624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30"/>
            <p:cNvCxnSpPr/>
            <p:nvPr/>
          </p:nvCxnSpPr>
          <p:spPr>
            <a:xfrm>
              <a:off x="33508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30"/>
            <p:cNvCxnSpPr/>
            <p:nvPr/>
          </p:nvCxnSpPr>
          <p:spPr>
            <a:xfrm>
              <a:off x="38393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30"/>
            <p:cNvCxnSpPr/>
            <p:nvPr/>
          </p:nvCxnSpPr>
          <p:spPr>
            <a:xfrm>
              <a:off x="43277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30"/>
            <p:cNvCxnSpPr/>
            <p:nvPr/>
          </p:nvCxnSpPr>
          <p:spPr>
            <a:xfrm>
              <a:off x="48162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30"/>
            <p:cNvCxnSpPr/>
            <p:nvPr/>
          </p:nvCxnSpPr>
          <p:spPr>
            <a:xfrm>
              <a:off x="53046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30"/>
            <p:cNvCxnSpPr/>
            <p:nvPr/>
          </p:nvCxnSpPr>
          <p:spPr>
            <a:xfrm>
              <a:off x="57931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30"/>
            <p:cNvCxnSpPr/>
            <p:nvPr/>
          </p:nvCxnSpPr>
          <p:spPr>
            <a:xfrm>
              <a:off x="62815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30"/>
            <p:cNvCxnSpPr/>
            <p:nvPr/>
          </p:nvCxnSpPr>
          <p:spPr>
            <a:xfrm>
              <a:off x="67700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30"/>
            <p:cNvCxnSpPr/>
            <p:nvPr/>
          </p:nvCxnSpPr>
          <p:spPr>
            <a:xfrm>
              <a:off x="72584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30"/>
            <p:cNvCxnSpPr/>
            <p:nvPr/>
          </p:nvCxnSpPr>
          <p:spPr>
            <a:xfrm>
              <a:off x="77469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30"/>
            <p:cNvCxnSpPr/>
            <p:nvPr/>
          </p:nvCxnSpPr>
          <p:spPr>
            <a:xfrm>
              <a:off x="82353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30"/>
            <p:cNvCxnSpPr/>
            <p:nvPr/>
          </p:nvCxnSpPr>
          <p:spPr>
            <a:xfrm>
              <a:off x="87238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145" name="Google Shape;1145;p30"/>
          <p:cNvGrpSpPr/>
          <p:nvPr/>
        </p:nvGrpSpPr>
        <p:grpSpPr>
          <a:xfrm>
            <a:off x="9201" y="9291"/>
            <a:ext cx="12173675" cy="6793272"/>
            <a:chOff x="6901" y="6968"/>
            <a:chExt cx="9130256" cy="5094954"/>
          </a:xfrm>
        </p:grpSpPr>
        <p:sp>
          <p:nvSpPr>
            <p:cNvPr id="1146" name="Google Shape;1146;p30"/>
            <p:cNvSpPr/>
            <p:nvPr/>
          </p:nvSpPr>
          <p:spPr>
            <a:xfrm>
              <a:off x="4717905" y="4568868"/>
              <a:ext cx="507016" cy="533054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7" name="Google Shape;1147;p30"/>
            <p:cNvSpPr/>
            <p:nvPr/>
          </p:nvSpPr>
          <p:spPr>
            <a:xfrm>
              <a:off x="6901" y="1919761"/>
              <a:ext cx="9130256" cy="1862633"/>
            </a:xfrm>
            <a:custGeom>
              <a:avLst/>
              <a:gdLst/>
              <a:ahLst/>
              <a:cxnLst/>
              <a:rect l="l" t="t" r="r" b="b"/>
              <a:pathLst>
                <a:path w="86381" h="17644" extrusionOk="0">
                  <a:moveTo>
                    <a:pt x="9850" y="1"/>
                  </a:moveTo>
                  <a:cubicBezTo>
                    <a:pt x="6583" y="1"/>
                    <a:pt x="3304" y="506"/>
                    <a:pt x="0" y="1787"/>
                  </a:cubicBezTo>
                  <a:lnTo>
                    <a:pt x="0" y="11404"/>
                  </a:lnTo>
                  <a:cubicBezTo>
                    <a:pt x="2343" y="10793"/>
                    <a:pt x="4675" y="10537"/>
                    <a:pt x="7002" y="10537"/>
                  </a:cubicBezTo>
                  <a:cubicBezTo>
                    <a:pt x="19248" y="10537"/>
                    <a:pt x="31338" y="17643"/>
                    <a:pt x="44018" y="17643"/>
                  </a:cubicBezTo>
                  <a:cubicBezTo>
                    <a:pt x="44226" y="17643"/>
                    <a:pt x="44435" y="17641"/>
                    <a:pt x="44643" y="17637"/>
                  </a:cubicBezTo>
                  <a:cubicBezTo>
                    <a:pt x="52074" y="17503"/>
                    <a:pt x="59219" y="15214"/>
                    <a:pt x="66466" y="13735"/>
                  </a:cubicBezTo>
                  <a:cubicBezTo>
                    <a:pt x="69952" y="13027"/>
                    <a:pt x="73588" y="12520"/>
                    <a:pt x="77165" y="12520"/>
                  </a:cubicBezTo>
                  <a:cubicBezTo>
                    <a:pt x="80333" y="12520"/>
                    <a:pt x="83453" y="12917"/>
                    <a:pt x="86380" y="13926"/>
                  </a:cubicBezTo>
                  <a:lnTo>
                    <a:pt x="86380" y="2605"/>
                  </a:lnTo>
                  <a:cubicBezTo>
                    <a:pt x="84316" y="2168"/>
                    <a:pt x="82184" y="1983"/>
                    <a:pt x="80030" y="1983"/>
                  </a:cubicBezTo>
                  <a:cubicBezTo>
                    <a:pt x="76451" y="1983"/>
                    <a:pt x="72813" y="2493"/>
                    <a:pt x="69329" y="3203"/>
                  </a:cubicBezTo>
                  <a:cubicBezTo>
                    <a:pt x="62076" y="4683"/>
                    <a:pt x="54932" y="6965"/>
                    <a:pt x="47511" y="7106"/>
                  </a:cubicBezTo>
                  <a:cubicBezTo>
                    <a:pt x="47303" y="7110"/>
                    <a:pt x="47096" y="7112"/>
                    <a:pt x="46889" y="7112"/>
                  </a:cubicBezTo>
                  <a:cubicBezTo>
                    <a:pt x="34202" y="7112"/>
                    <a:pt x="22104" y="1"/>
                    <a:pt x="985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8" name="Google Shape;1148;p30"/>
            <p:cNvSpPr/>
            <p:nvPr/>
          </p:nvSpPr>
          <p:spPr>
            <a:xfrm>
              <a:off x="6901" y="6968"/>
              <a:ext cx="9130256" cy="1624050"/>
            </a:xfrm>
            <a:custGeom>
              <a:avLst/>
              <a:gdLst/>
              <a:ahLst/>
              <a:cxnLst/>
              <a:rect l="l" t="t" r="r" b="b"/>
              <a:pathLst>
                <a:path w="86381" h="15384" extrusionOk="0">
                  <a:moveTo>
                    <a:pt x="1665" y="1"/>
                  </a:moveTo>
                  <a:cubicBezTo>
                    <a:pt x="1112" y="201"/>
                    <a:pt x="557" y="421"/>
                    <a:pt x="0" y="664"/>
                  </a:cubicBezTo>
                  <a:lnTo>
                    <a:pt x="0" y="10279"/>
                  </a:lnTo>
                  <a:cubicBezTo>
                    <a:pt x="3493" y="8833"/>
                    <a:pt x="6956" y="8269"/>
                    <a:pt x="10406" y="8269"/>
                  </a:cubicBezTo>
                  <a:cubicBezTo>
                    <a:pt x="20514" y="8269"/>
                    <a:pt x="30512" y="13110"/>
                    <a:pt x="40827" y="14806"/>
                  </a:cubicBezTo>
                  <a:cubicBezTo>
                    <a:pt x="43019" y="15165"/>
                    <a:pt x="45229" y="15383"/>
                    <a:pt x="47458" y="15383"/>
                  </a:cubicBezTo>
                  <a:cubicBezTo>
                    <a:pt x="47655" y="15383"/>
                    <a:pt x="47852" y="15381"/>
                    <a:pt x="48050" y="15378"/>
                  </a:cubicBezTo>
                  <a:cubicBezTo>
                    <a:pt x="50161" y="15339"/>
                    <a:pt x="52252" y="15125"/>
                    <a:pt x="54326" y="14806"/>
                  </a:cubicBezTo>
                  <a:cubicBezTo>
                    <a:pt x="59548" y="14003"/>
                    <a:pt x="64680" y="12534"/>
                    <a:pt x="69872" y="11475"/>
                  </a:cubicBezTo>
                  <a:cubicBezTo>
                    <a:pt x="73351" y="10763"/>
                    <a:pt x="76984" y="10254"/>
                    <a:pt x="80560" y="10254"/>
                  </a:cubicBezTo>
                  <a:cubicBezTo>
                    <a:pt x="82529" y="10254"/>
                    <a:pt x="84481" y="10408"/>
                    <a:pt x="86380" y="10768"/>
                  </a:cubicBezTo>
                  <a:lnTo>
                    <a:pt x="86380" y="822"/>
                  </a:lnTo>
                  <a:cubicBezTo>
                    <a:pt x="84659" y="533"/>
                    <a:pt x="82897" y="408"/>
                    <a:pt x="81120" y="408"/>
                  </a:cubicBezTo>
                  <a:cubicBezTo>
                    <a:pt x="77538" y="408"/>
                    <a:pt x="73897" y="918"/>
                    <a:pt x="70411" y="1628"/>
                  </a:cubicBezTo>
                  <a:cubicBezTo>
                    <a:pt x="63158" y="3098"/>
                    <a:pt x="56014" y="5390"/>
                    <a:pt x="48593" y="5521"/>
                  </a:cubicBezTo>
                  <a:cubicBezTo>
                    <a:pt x="48381" y="5525"/>
                    <a:pt x="48170" y="5527"/>
                    <a:pt x="47959" y="5527"/>
                  </a:cubicBezTo>
                  <a:cubicBezTo>
                    <a:pt x="39142" y="5527"/>
                    <a:pt x="30615" y="2094"/>
                    <a:pt x="2212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9" name="Google Shape;1149;p30"/>
            <p:cNvSpPr/>
            <p:nvPr/>
          </p:nvSpPr>
          <p:spPr>
            <a:xfrm>
              <a:off x="6901" y="3032030"/>
              <a:ext cx="9130256" cy="1789897"/>
            </a:xfrm>
            <a:custGeom>
              <a:avLst/>
              <a:gdLst/>
              <a:ahLst/>
              <a:cxnLst/>
              <a:rect l="l" t="t" r="r" b="b"/>
              <a:pathLst>
                <a:path w="86381" h="16955" extrusionOk="0">
                  <a:moveTo>
                    <a:pt x="7002" y="1"/>
                  </a:moveTo>
                  <a:cubicBezTo>
                    <a:pt x="4675" y="1"/>
                    <a:pt x="2343" y="257"/>
                    <a:pt x="0" y="868"/>
                  </a:cubicBezTo>
                  <a:lnTo>
                    <a:pt x="0" y="2725"/>
                  </a:lnTo>
                  <a:lnTo>
                    <a:pt x="0" y="10587"/>
                  </a:lnTo>
                  <a:cubicBezTo>
                    <a:pt x="2165" y="10071"/>
                    <a:pt x="4320" y="9852"/>
                    <a:pt x="6471" y="9852"/>
                  </a:cubicBezTo>
                  <a:cubicBezTo>
                    <a:pt x="18711" y="9852"/>
                    <a:pt x="30793" y="16955"/>
                    <a:pt x="43471" y="16955"/>
                  </a:cubicBezTo>
                  <a:cubicBezTo>
                    <a:pt x="43682" y="16955"/>
                    <a:pt x="43893" y="16953"/>
                    <a:pt x="44104" y="16949"/>
                  </a:cubicBezTo>
                  <a:cubicBezTo>
                    <a:pt x="51525" y="16818"/>
                    <a:pt x="58680" y="14525"/>
                    <a:pt x="65923" y="13056"/>
                  </a:cubicBezTo>
                  <a:cubicBezTo>
                    <a:pt x="69418" y="12345"/>
                    <a:pt x="73062" y="11834"/>
                    <a:pt x="76645" y="11834"/>
                  </a:cubicBezTo>
                  <a:cubicBezTo>
                    <a:pt x="80002" y="11834"/>
                    <a:pt x="83304" y="12282"/>
                    <a:pt x="86380" y="13434"/>
                  </a:cubicBezTo>
                  <a:lnTo>
                    <a:pt x="86380" y="5165"/>
                  </a:lnTo>
                  <a:lnTo>
                    <a:pt x="86380" y="3390"/>
                  </a:lnTo>
                  <a:cubicBezTo>
                    <a:pt x="83453" y="2381"/>
                    <a:pt x="80333" y="1984"/>
                    <a:pt x="77165" y="1984"/>
                  </a:cubicBezTo>
                  <a:cubicBezTo>
                    <a:pt x="73588" y="1984"/>
                    <a:pt x="69952" y="2491"/>
                    <a:pt x="66466" y="3199"/>
                  </a:cubicBezTo>
                  <a:cubicBezTo>
                    <a:pt x="59219" y="4678"/>
                    <a:pt x="52074" y="6967"/>
                    <a:pt x="44643" y="7101"/>
                  </a:cubicBezTo>
                  <a:cubicBezTo>
                    <a:pt x="44435" y="7105"/>
                    <a:pt x="44226" y="7107"/>
                    <a:pt x="44018" y="7107"/>
                  </a:cubicBezTo>
                  <a:cubicBezTo>
                    <a:pt x="31338" y="7107"/>
                    <a:pt x="19248" y="1"/>
                    <a:pt x="7002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0" name="Google Shape;1150;p30"/>
            <p:cNvSpPr/>
            <p:nvPr/>
          </p:nvSpPr>
          <p:spPr>
            <a:xfrm>
              <a:off x="6901" y="879807"/>
              <a:ext cx="9130256" cy="1790742"/>
            </a:xfrm>
            <a:custGeom>
              <a:avLst/>
              <a:gdLst/>
              <a:ahLst/>
              <a:cxnLst/>
              <a:rect l="l" t="t" r="r" b="b"/>
              <a:pathLst>
                <a:path w="86381" h="16963" extrusionOk="0">
                  <a:moveTo>
                    <a:pt x="10406" y="1"/>
                  </a:moveTo>
                  <a:cubicBezTo>
                    <a:pt x="6956" y="1"/>
                    <a:pt x="3493" y="565"/>
                    <a:pt x="0" y="2011"/>
                  </a:cubicBezTo>
                  <a:lnTo>
                    <a:pt x="0" y="6538"/>
                  </a:lnTo>
                  <a:lnTo>
                    <a:pt x="0" y="11638"/>
                  </a:lnTo>
                  <a:cubicBezTo>
                    <a:pt x="3304" y="10357"/>
                    <a:pt x="6583" y="9852"/>
                    <a:pt x="9850" y="9852"/>
                  </a:cubicBezTo>
                  <a:cubicBezTo>
                    <a:pt x="22104" y="9852"/>
                    <a:pt x="34202" y="16963"/>
                    <a:pt x="46889" y="16963"/>
                  </a:cubicBezTo>
                  <a:cubicBezTo>
                    <a:pt x="47096" y="16963"/>
                    <a:pt x="47303" y="16961"/>
                    <a:pt x="47511" y="16957"/>
                  </a:cubicBezTo>
                  <a:cubicBezTo>
                    <a:pt x="54932" y="16816"/>
                    <a:pt x="62076" y="14534"/>
                    <a:pt x="69329" y="13054"/>
                  </a:cubicBezTo>
                  <a:cubicBezTo>
                    <a:pt x="72813" y="12344"/>
                    <a:pt x="76451" y="11834"/>
                    <a:pt x="80030" y="11834"/>
                  </a:cubicBezTo>
                  <a:cubicBezTo>
                    <a:pt x="82184" y="11834"/>
                    <a:pt x="84316" y="12019"/>
                    <a:pt x="86380" y="12456"/>
                  </a:cubicBezTo>
                  <a:lnTo>
                    <a:pt x="86380" y="6538"/>
                  </a:lnTo>
                  <a:lnTo>
                    <a:pt x="86380" y="2500"/>
                  </a:lnTo>
                  <a:cubicBezTo>
                    <a:pt x="84481" y="2140"/>
                    <a:pt x="82529" y="1986"/>
                    <a:pt x="80560" y="1986"/>
                  </a:cubicBezTo>
                  <a:cubicBezTo>
                    <a:pt x="76984" y="1986"/>
                    <a:pt x="73351" y="2495"/>
                    <a:pt x="69872" y="3207"/>
                  </a:cubicBezTo>
                  <a:cubicBezTo>
                    <a:pt x="64680" y="4266"/>
                    <a:pt x="59548" y="5735"/>
                    <a:pt x="54326" y="6538"/>
                  </a:cubicBezTo>
                  <a:cubicBezTo>
                    <a:pt x="52252" y="6857"/>
                    <a:pt x="50161" y="7071"/>
                    <a:pt x="48050" y="7110"/>
                  </a:cubicBezTo>
                  <a:cubicBezTo>
                    <a:pt x="47852" y="7113"/>
                    <a:pt x="47655" y="7115"/>
                    <a:pt x="47458" y="7115"/>
                  </a:cubicBezTo>
                  <a:cubicBezTo>
                    <a:pt x="45229" y="7115"/>
                    <a:pt x="43019" y="6897"/>
                    <a:pt x="40827" y="6538"/>
                  </a:cubicBezTo>
                  <a:cubicBezTo>
                    <a:pt x="30512" y="4842"/>
                    <a:pt x="20514" y="1"/>
                    <a:pt x="1040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1" name="Google Shape;1151;p30"/>
            <p:cNvSpPr/>
            <p:nvPr/>
          </p:nvSpPr>
          <p:spPr>
            <a:xfrm>
              <a:off x="2701848" y="4924657"/>
              <a:ext cx="193317" cy="172180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2" name="Google Shape;1152;p30"/>
            <p:cNvSpPr/>
            <p:nvPr/>
          </p:nvSpPr>
          <p:spPr>
            <a:xfrm>
              <a:off x="164152" y="4618050"/>
              <a:ext cx="207125" cy="217762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3" name="Google Shape;1153;p30"/>
            <p:cNvSpPr/>
            <p:nvPr/>
          </p:nvSpPr>
          <p:spPr>
            <a:xfrm rot="6667046">
              <a:off x="5950773" y="106781"/>
              <a:ext cx="193315" cy="172179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4" name="Google Shape;1154;p30"/>
            <p:cNvSpPr/>
            <p:nvPr/>
          </p:nvSpPr>
          <p:spPr>
            <a:xfrm>
              <a:off x="213222" y="115247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5" name="Google Shape;1155;p30"/>
            <p:cNvSpPr/>
            <p:nvPr/>
          </p:nvSpPr>
          <p:spPr>
            <a:xfrm>
              <a:off x="6162547" y="106077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6" name="Google Shape;1156;p30"/>
            <p:cNvSpPr/>
            <p:nvPr/>
          </p:nvSpPr>
          <p:spPr>
            <a:xfrm>
              <a:off x="8643000" y="429250"/>
              <a:ext cx="210007" cy="220792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7" name="Google Shape;1157;p30"/>
            <p:cNvSpPr/>
            <p:nvPr/>
          </p:nvSpPr>
          <p:spPr>
            <a:xfrm rot="3145583">
              <a:off x="213231" y="161730"/>
              <a:ext cx="193303" cy="172168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8" name="Google Shape;1158;p30"/>
            <p:cNvSpPr/>
            <p:nvPr/>
          </p:nvSpPr>
          <p:spPr>
            <a:xfrm rot="2286328">
              <a:off x="232533" y="2471890"/>
              <a:ext cx="406435" cy="362029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9" name="Google Shape;1159;p30"/>
            <p:cNvSpPr/>
            <p:nvPr/>
          </p:nvSpPr>
          <p:spPr>
            <a:xfrm>
              <a:off x="7480722" y="495625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0" name="Google Shape;1160;p30"/>
            <p:cNvSpPr/>
            <p:nvPr/>
          </p:nvSpPr>
          <p:spPr>
            <a:xfrm>
              <a:off x="8867576" y="1353100"/>
              <a:ext cx="156043" cy="164057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1" name="Google Shape;1161;p30"/>
            <p:cNvSpPr/>
            <p:nvPr/>
          </p:nvSpPr>
          <p:spPr>
            <a:xfrm>
              <a:off x="3484347" y="6425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06754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3" name="Google Shape;1163;p31"/>
          <p:cNvGrpSpPr/>
          <p:nvPr/>
        </p:nvGrpSpPr>
        <p:grpSpPr>
          <a:xfrm>
            <a:off x="560200" y="4284"/>
            <a:ext cx="11071533" cy="6858000"/>
            <a:chOff x="420150" y="3213"/>
            <a:chExt cx="8303650" cy="5143500"/>
          </a:xfrm>
        </p:grpSpPr>
        <p:cxnSp>
          <p:nvCxnSpPr>
            <p:cNvPr id="1164" name="Google Shape;1164;p31"/>
            <p:cNvCxnSpPr/>
            <p:nvPr/>
          </p:nvCxnSpPr>
          <p:spPr>
            <a:xfrm>
              <a:off x="4201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31"/>
            <p:cNvCxnSpPr/>
            <p:nvPr/>
          </p:nvCxnSpPr>
          <p:spPr>
            <a:xfrm>
              <a:off x="9086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31"/>
            <p:cNvCxnSpPr/>
            <p:nvPr/>
          </p:nvCxnSpPr>
          <p:spPr>
            <a:xfrm>
              <a:off x="13970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31"/>
            <p:cNvCxnSpPr/>
            <p:nvPr/>
          </p:nvCxnSpPr>
          <p:spPr>
            <a:xfrm>
              <a:off x="18855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31"/>
            <p:cNvCxnSpPr/>
            <p:nvPr/>
          </p:nvCxnSpPr>
          <p:spPr>
            <a:xfrm>
              <a:off x="23739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31"/>
            <p:cNvCxnSpPr/>
            <p:nvPr/>
          </p:nvCxnSpPr>
          <p:spPr>
            <a:xfrm>
              <a:off x="28624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31"/>
            <p:cNvCxnSpPr/>
            <p:nvPr/>
          </p:nvCxnSpPr>
          <p:spPr>
            <a:xfrm>
              <a:off x="33508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1" name="Google Shape;1171;p31"/>
            <p:cNvCxnSpPr/>
            <p:nvPr/>
          </p:nvCxnSpPr>
          <p:spPr>
            <a:xfrm>
              <a:off x="38393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2" name="Google Shape;1172;p31"/>
            <p:cNvCxnSpPr/>
            <p:nvPr/>
          </p:nvCxnSpPr>
          <p:spPr>
            <a:xfrm>
              <a:off x="43277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3" name="Google Shape;1173;p31"/>
            <p:cNvCxnSpPr/>
            <p:nvPr/>
          </p:nvCxnSpPr>
          <p:spPr>
            <a:xfrm>
              <a:off x="48162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4" name="Google Shape;1174;p31"/>
            <p:cNvCxnSpPr/>
            <p:nvPr/>
          </p:nvCxnSpPr>
          <p:spPr>
            <a:xfrm>
              <a:off x="53046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5" name="Google Shape;1175;p31"/>
            <p:cNvCxnSpPr/>
            <p:nvPr/>
          </p:nvCxnSpPr>
          <p:spPr>
            <a:xfrm>
              <a:off x="57931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6" name="Google Shape;1176;p31"/>
            <p:cNvCxnSpPr/>
            <p:nvPr/>
          </p:nvCxnSpPr>
          <p:spPr>
            <a:xfrm>
              <a:off x="62815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31"/>
            <p:cNvCxnSpPr/>
            <p:nvPr/>
          </p:nvCxnSpPr>
          <p:spPr>
            <a:xfrm>
              <a:off x="67700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31"/>
            <p:cNvCxnSpPr/>
            <p:nvPr/>
          </p:nvCxnSpPr>
          <p:spPr>
            <a:xfrm>
              <a:off x="72584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31"/>
            <p:cNvCxnSpPr/>
            <p:nvPr/>
          </p:nvCxnSpPr>
          <p:spPr>
            <a:xfrm>
              <a:off x="77469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31"/>
            <p:cNvCxnSpPr/>
            <p:nvPr/>
          </p:nvCxnSpPr>
          <p:spPr>
            <a:xfrm>
              <a:off x="82353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31"/>
            <p:cNvCxnSpPr/>
            <p:nvPr/>
          </p:nvCxnSpPr>
          <p:spPr>
            <a:xfrm>
              <a:off x="87238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182" name="Google Shape;1182;p31"/>
          <p:cNvGrpSpPr/>
          <p:nvPr/>
        </p:nvGrpSpPr>
        <p:grpSpPr>
          <a:xfrm>
            <a:off x="9708" y="9708"/>
            <a:ext cx="12172835" cy="6847144"/>
            <a:chOff x="7281" y="7281"/>
            <a:chExt cx="9129626" cy="5135358"/>
          </a:xfrm>
        </p:grpSpPr>
        <p:grpSp>
          <p:nvGrpSpPr>
            <p:cNvPr id="1183" name="Google Shape;1183;p31"/>
            <p:cNvGrpSpPr/>
            <p:nvPr/>
          </p:nvGrpSpPr>
          <p:grpSpPr>
            <a:xfrm>
              <a:off x="7281" y="7281"/>
              <a:ext cx="9129596" cy="5135358"/>
              <a:chOff x="7281" y="7281"/>
              <a:chExt cx="9129596" cy="5135358"/>
            </a:xfrm>
          </p:grpSpPr>
          <p:sp>
            <p:nvSpPr>
              <p:cNvPr id="1184" name="Google Shape;1184;p31"/>
              <p:cNvSpPr/>
              <p:nvPr/>
            </p:nvSpPr>
            <p:spPr>
              <a:xfrm>
                <a:off x="7281" y="774434"/>
                <a:ext cx="3875103" cy="1865321"/>
              </a:xfrm>
              <a:custGeom>
                <a:avLst/>
                <a:gdLst/>
                <a:ahLst/>
                <a:cxnLst/>
                <a:rect l="l" t="t" r="r" b="b"/>
                <a:pathLst>
                  <a:path w="36723" h="17677" extrusionOk="0">
                    <a:moveTo>
                      <a:pt x="1" y="0"/>
                    </a:moveTo>
                    <a:lnTo>
                      <a:pt x="1" y="17502"/>
                    </a:lnTo>
                    <a:cubicBezTo>
                      <a:pt x="2799" y="17170"/>
                      <a:pt x="5620" y="17054"/>
                      <a:pt x="8453" y="17054"/>
                    </a:cubicBezTo>
                    <a:cubicBezTo>
                      <a:pt x="14554" y="17054"/>
                      <a:pt x="20711" y="17592"/>
                      <a:pt x="26816" y="17673"/>
                    </a:cubicBezTo>
                    <a:cubicBezTo>
                      <a:pt x="26972" y="17675"/>
                      <a:pt x="27127" y="17676"/>
                      <a:pt x="27281" y="17676"/>
                    </a:cubicBezTo>
                    <a:cubicBezTo>
                      <a:pt x="29108" y="17676"/>
                      <a:pt x="30859" y="17532"/>
                      <a:pt x="32666" y="17183"/>
                    </a:cubicBezTo>
                    <a:cubicBezTo>
                      <a:pt x="33964" y="16933"/>
                      <a:pt x="35355" y="16950"/>
                      <a:pt x="36723" y="16943"/>
                    </a:cubicBezTo>
                    <a:cubicBezTo>
                      <a:pt x="36627" y="16890"/>
                      <a:pt x="36533" y="16837"/>
                      <a:pt x="36437" y="16785"/>
                    </a:cubicBezTo>
                    <a:cubicBezTo>
                      <a:pt x="33352" y="15026"/>
                      <a:pt x="30430" y="12879"/>
                      <a:pt x="27044" y="11811"/>
                    </a:cubicBezTo>
                    <a:cubicBezTo>
                      <a:pt x="23460" y="10679"/>
                      <a:pt x="19478" y="10795"/>
                      <a:pt x="16160" y="9029"/>
                    </a:cubicBezTo>
                    <a:cubicBezTo>
                      <a:pt x="14043" y="7901"/>
                      <a:pt x="12382" y="6099"/>
                      <a:pt x="10502" y="4610"/>
                    </a:cubicBezTo>
                    <a:cubicBezTo>
                      <a:pt x="7474" y="2207"/>
                      <a:pt x="3814" y="625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185" name="Google Shape;1185;p31"/>
              <p:cNvSpPr/>
              <p:nvPr/>
            </p:nvSpPr>
            <p:spPr>
              <a:xfrm>
                <a:off x="7281" y="2561152"/>
                <a:ext cx="3927864" cy="1845905"/>
              </a:xfrm>
              <a:custGeom>
                <a:avLst/>
                <a:gdLst/>
                <a:ahLst/>
                <a:cxnLst/>
                <a:rect l="l" t="t" r="r" b="b"/>
                <a:pathLst>
                  <a:path w="37223" h="17493" extrusionOk="0">
                    <a:moveTo>
                      <a:pt x="36723" y="11"/>
                    </a:moveTo>
                    <a:cubicBezTo>
                      <a:pt x="35355" y="18"/>
                      <a:pt x="33964" y="1"/>
                      <a:pt x="32666" y="251"/>
                    </a:cubicBezTo>
                    <a:cubicBezTo>
                      <a:pt x="30859" y="600"/>
                      <a:pt x="29108" y="744"/>
                      <a:pt x="27281" y="744"/>
                    </a:cubicBezTo>
                    <a:cubicBezTo>
                      <a:pt x="27127" y="744"/>
                      <a:pt x="26972" y="743"/>
                      <a:pt x="26816" y="741"/>
                    </a:cubicBezTo>
                    <a:cubicBezTo>
                      <a:pt x="20711" y="660"/>
                      <a:pt x="14554" y="122"/>
                      <a:pt x="8453" y="122"/>
                    </a:cubicBezTo>
                    <a:cubicBezTo>
                      <a:pt x="5620" y="122"/>
                      <a:pt x="2799" y="238"/>
                      <a:pt x="1" y="570"/>
                    </a:cubicBezTo>
                    <a:lnTo>
                      <a:pt x="1" y="17493"/>
                    </a:lnTo>
                    <a:cubicBezTo>
                      <a:pt x="3814" y="16868"/>
                      <a:pt x="7474" y="15287"/>
                      <a:pt x="10502" y="12883"/>
                    </a:cubicBezTo>
                    <a:cubicBezTo>
                      <a:pt x="12382" y="11394"/>
                      <a:pt x="14043" y="9592"/>
                      <a:pt x="16160" y="8464"/>
                    </a:cubicBezTo>
                    <a:cubicBezTo>
                      <a:pt x="19478" y="6699"/>
                      <a:pt x="23460" y="6814"/>
                      <a:pt x="27044" y="5682"/>
                    </a:cubicBezTo>
                    <a:cubicBezTo>
                      <a:pt x="30430" y="4614"/>
                      <a:pt x="33352" y="2467"/>
                      <a:pt x="36437" y="711"/>
                    </a:cubicBezTo>
                    <a:cubicBezTo>
                      <a:pt x="36694" y="567"/>
                      <a:pt x="36953" y="422"/>
                      <a:pt x="37223" y="284"/>
                    </a:cubicBezTo>
                    <a:cubicBezTo>
                      <a:pt x="37055" y="195"/>
                      <a:pt x="36888" y="103"/>
                      <a:pt x="36723" y="11"/>
                    </a:cubicBez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186" name="Google Shape;1186;p31"/>
              <p:cNvSpPr/>
              <p:nvPr/>
            </p:nvSpPr>
            <p:spPr>
              <a:xfrm>
                <a:off x="7281" y="7281"/>
                <a:ext cx="9129596" cy="5135358"/>
              </a:xfrm>
              <a:custGeom>
                <a:avLst/>
                <a:gdLst/>
                <a:ahLst/>
                <a:cxnLst/>
                <a:rect l="l" t="t" r="r" b="b"/>
                <a:pathLst>
                  <a:path w="86518" h="48666" extrusionOk="0">
                    <a:moveTo>
                      <a:pt x="1" y="0"/>
                    </a:moveTo>
                    <a:lnTo>
                      <a:pt x="1" y="7270"/>
                    </a:lnTo>
                    <a:cubicBezTo>
                      <a:pt x="3814" y="7895"/>
                      <a:pt x="7474" y="9477"/>
                      <a:pt x="10502" y="11880"/>
                    </a:cubicBezTo>
                    <a:cubicBezTo>
                      <a:pt x="12382" y="13369"/>
                      <a:pt x="14043" y="15171"/>
                      <a:pt x="16160" y="16299"/>
                    </a:cubicBezTo>
                    <a:cubicBezTo>
                      <a:pt x="19478" y="18065"/>
                      <a:pt x="23460" y="17949"/>
                      <a:pt x="27044" y="19081"/>
                    </a:cubicBezTo>
                    <a:cubicBezTo>
                      <a:pt x="30430" y="20149"/>
                      <a:pt x="33352" y="22296"/>
                      <a:pt x="36437" y="24055"/>
                    </a:cubicBezTo>
                    <a:cubicBezTo>
                      <a:pt x="36533" y="24107"/>
                      <a:pt x="36627" y="24160"/>
                      <a:pt x="36723" y="24213"/>
                    </a:cubicBezTo>
                    <a:cubicBezTo>
                      <a:pt x="36888" y="24305"/>
                      <a:pt x="37055" y="24397"/>
                      <a:pt x="37223" y="24486"/>
                    </a:cubicBezTo>
                    <a:cubicBezTo>
                      <a:pt x="36953" y="24624"/>
                      <a:pt x="36694" y="24769"/>
                      <a:pt x="36437" y="24913"/>
                    </a:cubicBezTo>
                    <a:cubicBezTo>
                      <a:pt x="33352" y="26669"/>
                      <a:pt x="30430" y="28816"/>
                      <a:pt x="27044" y="29884"/>
                    </a:cubicBezTo>
                    <a:cubicBezTo>
                      <a:pt x="23460" y="31016"/>
                      <a:pt x="19478" y="30901"/>
                      <a:pt x="16160" y="32666"/>
                    </a:cubicBezTo>
                    <a:cubicBezTo>
                      <a:pt x="14043" y="33794"/>
                      <a:pt x="12382" y="35596"/>
                      <a:pt x="10502" y="37085"/>
                    </a:cubicBezTo>
                    <a:cubicBezTo>
                      <a:pt x="7474" y="39489"/>
                      <a:pt x="3814" y="41070"/>
                      <a:pt x="1" y="41695"/>
                    </a:cubicBezTo>
                    <a:lnTo>
                      <a:pt x="1" y="48665"/>
                    </a:lnTo>
                    <a:lnTo>
                      <a:pt x="9778" y="48665"/>
                    </a:lnTo>
                    <a:cubicBezTo>
                      <a:pt x="11163" y="48014"/>
                      <a:pt x="12475" y="47208"/>
                      <a:pt x="13678" y="46265"/>
                    </a:cubicBezTo>
                    <a:cubicBezTo>
                      <a:pt x="16384" y="44135"/>
                      <a:pt x="18541" y="41330"/>
                      <a:pt x="21434" y="39459"/>
                    </a:cubicBezTo>
                    <a:cubicBezTo>
                      <a:pt x="26458" y="36214"/>
                      <a:pt x="33159" y="36129"/>
                      <a:pt x="37818" y="32377"/>
                    </a:cubicBezTo>
                    <a:cubicBezTo>
                      <a:pt x="39754" y="30822"/>
                      <a:pt x="41191" y="28737"/>
                      <a:pt x="42707" y="26745"/>
                    </a:cubicBezTo>
                    <a:cubicBezTo>
                      <a:pt x="44219" y="28737"/>
                      <a:pt x="45656" y="30822"/>
                      <a:pt x="47592" y="32377"/>
                    </a:cubicBezTo>
                    <a:cubicBezTo>
                      <a:pt x="52251" y="36129"/>
                      <a:pt x="58955" y="36214"/>
                      <a:pt x="63980" y="39459"/>
                    </a:cubicBezTo>
                    <a:cubicBezTo>
                      <a:pt x="66869" y="41330"/>
                      <a:pt x="69030" y="44135"/>
                      <a:pt x="71736" y="46265"/>
                    </a:cubicBezTo>
                    <a:cubicBezTo>
                      <a:pt x="72936" y="47208"/>
                      <a:pt x="74247" y="48014"/>
                      <a:pt x="75632" y="48665"/>
                    </a:cubicBezTo>
                    <a:lnTo>
                      <a:pt x="86518" y="48665"/>
                    </a:lnTo>
                    <a:lnTo>
                      <a:pt x="86518" y="41850"/>
                    </a:lnTo>
                    <a:cubicBezTo>
                      <a:pt x="82310" y="41369"/>
                      <a:pt x="78229" y="39722"/>
                      <a:pt x="74909" y="37085"/>
                    </a:cubicBezTo>
                    <a:cubicBezTo>
                      <a:pt x="73031" y="35596"/>
                      <a:pt x="71367" y="33794"/>
                      <a:pt x="69253" y="32666"/>
                    </a:cubicBezTo>
                    <a:cubicBezTo>
                      <a:pt x="65936" y="30901"/>
                      <a:pt x="61954" y="31016"/>
                      <a:pt x="58371" y="29884"/>
                    </a:cubicBezTo>
                    <a:cubicBezTo>
                      <a:pt x="54981" y="28816"/>
                      <a:pt x="52061" y="26669"/>
                      <a:pt x="48973" y="24913"/>
                    </a:cubicBezTo>
                    <a:cubicBezTo>
                      <a:pt x="48846" y="24837"/>
                      <a:pt x="48714" y="24766"/>
                      <a:pt x="48579" y="24693"/>
                    </a:cubicBezTo>
                    <a:cubicBezTo>
                      <a:pt x="48451" y="24620"/>
                      <a:pt x="48319" y="24552"/>
                      <a:pt x="48191" y="24486"/>
                    </a:cubicBezTo>
                    <a:cubicBezTo>
                      <a:pt x="48457" y="24344"/>
                      <a:pt x="48720" y="24200"/>
                      <a:pt x="48973" y="24055"/>
                    </a:cubicBezTo>
                    <a:cubicBezTo>
                      <a:pt x="52061" y="22296"/>
                      <a:pt x="54981" y="20149"/>
                      <a:pt x="58371" y="19081"/>
                    </a:cubicBezTo>
                    <a:cubicBezTo>
                      <a:pt x="61954" y="17949"/>
                      <a:pt x="65936" y="18065"/>
                      <a:pt x="69253" y="16299"/>
                    </a:cubicBezTo>
                    <a:cubicBezTo>
                      <a:pt x="71367" y="15171"/>
                      <a:pt x="73031" y="13369"/>
                      <a:pt x="74909" y="11880"/>
                    </a:cubicBezTo>
                    <a:cubicBezTo>
                      <a:pt x="78229" y="9246"/>
                      <a:pt x="82310" y="7600"/>
                      <a:pt x="86518" y="7119"/>
                    </a:cubicBezTo>
                    <a:lnTo>
                      <a:pt x="86518" y="0"/>
                    </a:lnTo>
                    <a:lnTo>
                      <a:pt x="76296" y="0"/>
                    </a:lnTo>
                    <a:cubicBezTo>
                      <a:pt x="74669" y="698"/>
                      <a:pt x="73130" y="1602"/>
                      <a:pt x="71736" y="2700"/>
                    </a:cubicBezTo>
                    <a:cubicBezTo>
                      <a:pt x="69030" y="4831"/>
                      <a:pt x="66869" y="7635"/>
                      <a:pt x="63980" y="9506"/>
                    </a:cubicBezTo>
                    <a:cubicBezTo>
                      <a:pt x="58955" y="12752"/>
                      <a:pt x="52251" y="12837"/>
                      <a:pt x="47592" y="16588"/>
                    </a:cubicBezTo>
                    <a:cubicBezTo>
                      <a:pt x="45656" y="18147"/>
                      <a:pt x="44219" y="20228"/>
                      <a:pt x="42707" y="22221"/>
                    </a:cubicBezTo>
                    <a:cubicBezTo>
                      <a:pt x="41191" y="20228"/>
                      <a:pt x="39754" y="18147"/>
                      <a:pt x="37818" y="16588"/>
                    </a:cubicBezTo>
                    <a:cubicBezTo>
                      <a:pt x="33159" y="12837"/>
                      <a:pt x="26458" y="12752"/>
                      <a:pt x="21434" y="9506"/>
                    </a:cubicBezTo>
                    <a:cubicBezTo>
                      <a:pt x="18541" y="7635"/>
                      <a:pt x="16384" y="4831"/>
                      <a:pt x="13678" y="2700"/>
                    </a:cubicBezTo>
                    <a:cubicBezTo>
                      <a:pt x="12284" y="1602"/>
                      <a:pt x="10745" y="698"/>
                      <a:pt x="9115" y="0"/>
                    </a:cubicBezTo>
                    <a:close/>
                  </a:path>
                </a:pathLst>
              </a:custGeom>
              <a:solidFill>
                <a:srgbClr val="9395EC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187" name="Google Shape;1187;p31"/>
              <p:cNvSpPr/>
              <p:nvPr/>
            </p:nvSpPr>
            <p:spPr>
              <a:xfrm>
                <a:off x="4717905" y="4568868"/>
                <a:ext cx="507016" cy="533054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188" name="Google Shape;1188;p31"/>
              <p:cNvSpPr/>
              <p:nvPr/>
            </p:nvSpPr>
            <p:spPr>
              <a:xfrm>
                <a:off x="2701848" y="4924657"/>
                <a:ext cx="193317" cy="172180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189" name="Google Shape;1189;p31"/>
              <p:cNvSpPr/>
              <p:nvPr/>
            </p:nvSpPr>
            <p:spPr>
              <a:xfrm>
                <a:off x="164152" y="4618050"/>
                <a:ext cx="207125" cy="217762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190" name="Google Shape;1190;p31"/>
              <p:cNvSpPr/>
              <p:nvPr/>
            </p:nvSpPr>
            <p:spPr>
              <a:xfrm>
                <a:off x="8840593" y="3872601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191" name="Google Shape;1191;p31"/>
              <p:cNvSpPr/>
              <p:nvPr/>
            </p:nvSpPr>
            <p:spPr>
              <a:xfrm rot="6667046">
                <a:off x="5950773" y="106781"/>
                <a:ext cx="193315" cy="172179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192" name="Google Shape;1192;p31"/>
              <p:cNvSpPr/>
              <p:nvPr/>
            </p:nvSpPr>
            <p:spPr>
              <a:xfrm>
                <a:off x="213222" y="1152476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193" name="Google Shape;1193;p31"/>
              <p:cNvSpPr/>
              <p:nvPr/>
            </p:nvSpPr>
            <p:spPr>
              <a:xfrm>
                <a:off x="6162547" y="1060776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194" name="Google Shape;1194;p31"/>
              <p:cNvSpPr/>
              <p:nvPr/>
            </p:nvSpPr>
            <p:spPr>
              <a:xfrm>
                <a:off x="8643000" y="429250"/>
                <a:ext cx="210007" cy="220792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195" name="Google Shape;1195;p31"/>
              <p:cNvSpPr/>
              <p:nvPr/>
            </p:nvSpPr>
            <p:spPr>
              <a:xfrm rot="3145583">
                <a:off x="213231" y="161730"/>
                <a:ext cx="193303" cy="172168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196" name="Google Shape;1196;p31"/>
              <p:cNvSpPr/>
              <p:nvPr/>
            </p:nvSpPr>
            <p:spPr>
              <a:xfrm>
                <a:off x="8891106" y="3673426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197" name="Google Shape;1197;p31"/>
              <p:cNvSpPr/>
              <p:nvPr/>
            </p:nvSpPr>
            <p:spPr>
              <a:xfrm rot="2286328">
                <a:off x="232533" y="2471890"/>
                <a:ext cx="406435" cy="362029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198" name="Google Shape;1198;p31"/>
              <p:cNvSpPr/>
              <p:nvPr/>
            </p:nvSpPr>
            <p:spPr>
              <a:xfrm>
                <a:off x="7480722" y="4956251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199" name="Google Shape;1199;p31"/>
              <p:cNvSpPr/>
              <p:nvPr/>
            </p:nvSpPr>
            <p:spPr>
              <a:xfrm>
                <a:off x="8867576" y="1353100"/>
                <a:ext cx="156043" cy="164057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200" name="Google Shape;1200;p31"/>
              <p:cNvSpPr/>
              <p:nvPr/>
            </p:nvSpPr>
            <p:spPr>
              <a:xfrm>
                <a:off x="3484347" y="64251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201" name="Google Shape;1201;p31"/>
            <p:cNvSpPr/>
            <p:nvPr/>
          </p:nvSpPr>
          <p:spPr>
            <a:xfrm>
              <a:off x="5092546" y="758395"/>
              <a:ext cx="4044361" cy="1854558"/>
            </a:xfrm>
            <a:custGeom>
              <a:avLst/>
              <a:gdLst/>
              <a:ahLst/>
              <a:cxnLst/>
              <a:rect l="l" t="t" r="r" b="b"/>
              <a:pathLst>
                <a:path w="38327" h="17575" extrusionOk="0">
                  <a:moveTo>
                    <a:pt x="38327" y="1"/>
                  </a:moveTo>
                  <a:cubicBezTo>
                    <a:pt x="34119" y="482"/>
                    <a:pt x="30038" y="2128"/>
                    <a:pt x="26718" y="4762"/>
                  </a:cubicBezTo>
                  <a:cubicBezTo>
                    <a:pt x="24840" y="6251"/>
                    <a:pt x="23176" y="8053"/>
                    <a:pt x="21062" y="9181"/>
                  </a:cubicBezTo>
                  <a:cubicBezTo>
                    <a:pt x="17745" y="10947"/>
                    <a:pt x="13763" y="10831"/>
                    <a:pt x="10180" y="11963"/>
                  </a:cubicBezTo>
                  <a:cubicBezTo>
                    <a:pt x="6790" y="13031"/>
                    <a:pt x="3870" y="15178"/>
                    <a:pt x="782" y="16937"/>
                  </a:cubicBezTo>
                  <a:cubicBezTo>
                    <a:pt x="529" y="17082"/>
                    <a:pt x="266" y="17226"/>
                    <a:pt x="0" y="17368"/>
                  </a:cubicBezTo>
                  <a:cubicBezTo>
                    <a:pt x="128" y="17434"/>
                    <a:pt x="260" y="17502"/>
                    <a:pt x="388" y="17575"/>
                  </a:cubicBezTo>
                  <a:cubicBezTo>
                    <a:pt x="3799" y="17187"/>
                    <a:pt x="7229" y="16845"/>
                    <a:pt x="10657" y="16845"/>
                  </a:cubicBezTo>
                  <a:cubicBezTo>
                    <a:pt x="11842" y="16845"/>
                    <a:pt x="13027" y="16886"/>
                    <a:pt x="14210" y="16980"/>
                  </a:cubicBezTo>
                  <a:cubicBezTo>
                    <a:pt x="16104" y="17128"/>
                    <a:pt x="17988" y="17414"/>
                    <a:pt x="19889" y="17502"/>
                  </a:cubicBezTo>
                  <a:cubicBezTo>
                    <a:pt x="20347" y="17524"/>
                    <a:pt x="20805" y="17533"/>
                    <a:pt x="21264" y="17533"/>
                  </a:cubicBezTo>
                  <a:cubicBezTo>
                    <a:pt x="26420" y="17533"/>
                    <a:pt x="31635" y="16309"/>
                    <a:pt x="36729" y="16309"/>
                  </a:cubicBezTo>
                  <a:cubicBezTo>
                    <a:pt x="37263" y="16309"/>
                    <a:pt x="37796" y="16322"/>
                    <a:pt x="38327" y="16352"/>
                  </a:cubicBezTo>
                  <a:lnTo>
                    <a:pt x="383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2" name="Google Shape;1202;p31"/>
            <p:cNvSpPr/>
            <p:nvPr/>
          </p:nvSpPr>
          <p:spPr>
            <a:xfrm>
              <a:off x="5133383" y="2479266"/>
              <a:ext cx="4003524" cy="1944147"/>
            </a:xfrm>
            <a:custGeom>
              <a:avLst/>
              <a:gdLst/>
              <a:ahLst/>
              <a:cxnLst/>
              <a:rect l="l" t="t" r="r" b="b"/>
              <a:pathLst>
                <a:path w="37940" h="18424" extrusionOk="0">
                  <a:moveTo>
                    <a:pt x="36342" y="1"/>
                  </a:moveTo>
                  <a:cubicBezTo>
                    <a:pt x="31248" y="1"/>
                    <a:pt x="26033" y="1225"/>
                    <a:pt x="20877" y="1225"/>
                  </a:cubicBezTo>
                  <a:cubicBezTo>
                    <a:pt x="20418" y="1225"/>
                    <a:pt x="19960" y="1216"/>
                    <a:pt x="19502" y="1194"/>
                  </a:cubicBezTo>
                  <a:cubicBezTo>
                    <a:pt x="17601" y="1106"/>
                    <a:pt x="15717" y="820"/>
                    <a:pt x="13823" y="672"/>
                  </a:cubicBezTo>
                  <a:cubicBezTo>
                    <a:pt x="12640" y="578"/>
                    <a:pt x="11455" y="537"/>
                    <a:pt x="10270" y="537"/>
                  </a:cubicBezTo>
                  <a:cubicBezTo>
                    <a:pt x="6842" y="537"/>
                    <a:pt x="3412" y="879"/>
                    <a:pt x="1" y="1267"/>
                  </a:cubicBezTo>
                  <a:cubicBezTo>
                    <a:pt x="136" y="1340"/>
                    <a:pt x="268" y="1411"/>
                    <a:pt x="395" y="1487"/>
                  </a:cubicBezTo>
                  <a:cubicBezTo>
                    <a:pt x="3483" y="3243"/>
                    <a:pt x="6403" y="5390"/>
                    <a:pt x="9793" y="6458"/>
                  </a:cubicBezTo>
                  <a:cubicBezTo>
                    <a:pt x="13376" y="7590"/>
                    <a:pt x="17358" y="7475"/>
                    <a:pt x="20675" y="9240"/>
                  </a:cubicBezTo>
                  <a:cubicBezTo>
                    <a:pt x="22789" y="10368"/>
                    <a:pt x="24453" y="12170"/>
                    <a:pt x="26331" y="13659"/>
                  </a:cubicBezTo>
                  <a:cubicBezTo>
                    <a:pt x="29651" y="16296"/>
                    <a:pt x="33732" y="17943"/>
                    <a:pt x="37940" y="18424"/>
                  </a:cubicBezTo>
                  <a:lnTo>
                    <a:pt x="37940" y="44"/>
                  </a:lnTo>
                  <a:cubicBezTo>
                    <a:pt x="37409" y="14"/>
                    <a:pt x="36876" y="1"/>
                    <a:pt x="3634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325625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4" name="Google Shape;1204;p32"/>
          <p:cNvGrpSpPr/>
          <p:nvPr/>
        </p:nvGrpSpPr>
        <p:grpSpPr>
          <a:xfrm>
            <a:off x="560200" y="4284"/>
            <a:ext cx="11071533" cy="6858000"/>
            <a:chOff x="420150" y="3213"/>
            <a:chExt cx="8303650" cy="5143500"/>
          </a:xfrm>
        </p:grpSpPr>
        <p:cxnSp>
          <p:nvCxnSpPr>
            <p:cNvPr id="1205" name="Google Shape;1205;p32"/>
            <p:cNvCxnSpPr/>
            <p:nvPr/>
          </p:nvCxnSpPr>
          <p:spPr>
            <a:xfrm>
              <a:off x="4201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32"/>
            <p:cNvCxnSpPr/>
            <p:nvPr/>
          </p:nvCxnSpPr>
          <p:spPr>
            <a:xfrm>
              <a:off x="9086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32"/>
            <p:cNvCxnSpPr/>
            <p:nvPr/>
          </p:nvCxnSpPr>
          <p:spPr>
            <a:xfrm>
              <a:off x="13970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32"/>
            <p:cNvCxnSpPr/>
            <p:nvPr/>
          </p:nvCxnSpPr>
          <p:spPr>
            <a:xfrm>
              <a:off x="18855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32"/>
            <p:cNvCxnSpPr/>
            <p:nvPr/>
          </p:nvCxnSpPr>
          <p:spPr>
            <a:xfrm>
              <a:off x="23739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32"/>
            <p:cNvCxnSpPr/>
            <p:nvPr/>
          </p:nvCxnSpPr>
          <p:spPr>
            <a:xfrm>
              <a:off x="28624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32"/>
            <p:cNvCxnSpPr/>
            <p:nvPr/>
          </p:nvCxnSpPr>
          <p:spPr>
            <a:xfrm>
              <a:off x="33508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32"/>
            <p:cNvCxnSpPr/>
            <p:nvPr/>
          </p:nvCxnSpPr>
          <p:spPr>
            <a:xfrm>
              <a:off x="38393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32"/>
            <p:cNvCxnSpPr/>
            <p:nvPr/>
          </p:nvCxnSpPr>
          <p:spPr>
            <a:xfrm>
              <a:off x="43277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32"/>
            <p:cNvCxnSpPr/>
            <p:nvPr/>
          </p:nvCxnSpPr>
          <p:spPr>
            <a:xfrm>
              <a:off x="48162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32"/>
            <p:cNvCxnSpPr/>
            <p:nvPr/>
          </p:nvCxnSpPr>
          <p:spPr>
            <a:xfrm>
              <a:off x="53046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32"/>
            <p:cNvCxnSpPr/>
            <p:nvPr/>
          </p:nvCxnSpPr>
          <p:spPr>
            <a:xfrm>
              <a:off x="57931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32"/>
            <p:cNvCxnSpPr/>
            <p:nvPr/>
          </p:nvCxnSpPr>
          <p:spPr>
            <a:xfrm>
              <a:off x="62815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32"/>
            <p:cNvCxnSpPr/>
            <p:nvPr/>
          </p:nvCxnSpPr>
          <p:spPr>
            <a:xfrm>
              <a:off x="67700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32"/>
            <p:cNvCxnSpPr/>
            <p:nvPr/>
          </p:nvCxnSpPr>
          <p:spPr>
            <a:xfrm>
              <a:off x="72584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20" name="Google Shape;1220;p32"/>
            <p:cNvCxnSpPr/>
            <p:nvPr/>
          </p:nvCxnSpPr>
          <p:spPr>
            <a:xfrm>
              <a:off x="77469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21" name="Google Shape;1221;p32"/>
            <p:cNvCxnSpPr/>
            <p:nvPr/>
          </p:nvCxnSpPr>
          <p:spPr>
            <a:xfrm>
              <a:off x="82353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22" name="Google Shape;1222;p32"/>
            <p:cNvCxnSpPr/>
            <p:nvPr/>
          </p:nvCxnSpPr>
          <p:spPr>
            <a:xfrm>
              <a:off x="87238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223" name="Google Shape;1223;p32"/>
          <p:cNvGrpSpPr/>
          <p:nvPr/>
        </p:nvGrpSpPr>
        <p:grpSpPr>
          <a:xfrm>
            <a:off x="9201" y="85669"/>
            <a:ext cx="12173675" cy="6779468"/>
            <a:chOff x="6901" y="64251"/>
            <a:chExt cx="9130256" cy="5084601"/>
          </a:xfrm>
        </p:grpSpPr>
        <p:sp>
          <p:nvSpPr>
            <p:cNvPr id="1224" name="Google Shape;1224;p32"/>
            <p:cNvSpPr/>
            <p:nvPr/>
          </p:nvSpPr>
          <p:spPr>
            <a:xfrm rot="10800000" flipH="1">
              <a:off x="6901" y="1373425"/>
              <a:ext cx="9130256" cy="1862633"/>
            </a:xfrm>
            <a:custGeom>
              <a:avLst/>
              <a:gdLst/>
              <a:ahLst/>
              <a:cxnLst/>
              <a:rect l="l" t="t" r="r" b="b"/>
              <a:pathLst>
                <a:path w="86381" h="17644" extrusionOk="0">
                  <a:moveTo>
                    <a:pt x="9850" y="1"/>
                  </a:moveTo>
                  <a:cubicBezTo>
                    <a:pt x="6583" y="1"/>
                    <a:pt x="3304" y="506"/>
                    <a:pt x="0" y="1787"/>
                  </a:cubicBezTo>
                  <a:lnTo>
                    <a:pt x="0" y="11404"/>
                  </a:lnTo>
                  <a:cubicBezTo>
                    <a:pt x="2343" y="10793"/>
                    <a:pt x="4675" y="10537"/>
                    <a:pt x="7002" y="10537"/>
                  </a:cubicBezTo>
                  <a:cubicBezTo>
                    <a:pt x="19248" y="10537"/>
                    <a:pt x="31338" y="17643"/>
                    <a:pt x="44018" y="17643"/>
                  </a:cubicBezTo>
                  <a:cubicBezTo>
                    <a:pt x="44226" y="17643"/>
                    <a:pt x="44435" y="17641"/>
                    <a:pt x="44643" y="17637"/>
                  </a:cubicBezTo>
                  <a:cubicBezTo>
                    <a:pt x="52074" y="17503"/>
                    <a:pt x="59219" y="15214"/>
                    <a:pt x="66466" y="13735"/>
                  </a:cubicBezTo>
                  <a:cubicBezTo>
                    <a:pt x="69952" y="13027"/>
                    <a:pt x="73588" y="12520"/>
                    <a:pt x="77165" y="12520"/>
                  </a:cubicBezTo>
                  <a:cubicBezTo>
                    <a:pt x="80333" y="12520"/>
                    <a:pt x="83453" y="12917"/>
                    <a:pt x="86380" y="13926"/>
                  </a:cubicBezTo>
                  <a:lnTo>
                    <a:pt x="86380" y="2605"/>
                  </a:lnTo>
                  <a:cubicBezTo>
                    <a:pt x="84316" y="2168"/>
                    <a:pt x="82184" y="1983"/>
                    <a:pt x="80030" y="1983"/>
                  </a:cubicBezTo>
                  <a:cubicBezTo>
                    <a:pt x="76451" y="1983"/>
                    <a:pt x="72813" y="2493"/>
                    <a:pt x="69329" y="3203"/>
                  </a:cubicBezTo>
                  <a:cubicBezTo>
                    <a:pt x="62076" y="4683"/>
                    <a:pt x="54932" y="6965"/>
                    <a:pt x="47511" y="7106"/>
                  </a:cubicBezTo>
                  <a:cubicBezTo>
                    <a:pt x="47303" y="7110"/>
                    <a:pt x="47096" y="7112"/>
                    <a:pt x="46889" y="7112"/>
                  </a:cubicBezTo>
                  <a:cubicBezTo>
                    <a:pt x="34202" y="7112"/>
                    <a:pt x="22104" y="1"/>
                    <a:pt x="985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5" name="Google Shape;1225;p32"/>
            <p:cNvSpPr/>
            <p:nvPr/>
          </p:nvSpPr>
          <p:spPr>
            <a:xfrm rot="10800000" flipH="1">
              <a:off x="6901" y="3524802"/>
              <a:ext cx="9130256" cy="1624050"/>
            </a:xfrm>
            <a:custGeom>
              <a:avLst/>
              <a:gdLst/>
              <a:ahLst/>
              <a:cxnLst/>
              <a:rect l="l" t="t" r="r" b="b"/>
              <a:pathLst>
                <a:path w="86381" h="15384" extrusionOk="0">
                  <a:moveTo>
                    <a:pt x="1665" y="1"/>
                  </a:moveTo>
                  <a:cubicBezTo>
                    <a:pt x="1112" y="201"/>
                    <a:pt x="557" y="421"/>
                    <a:pt x="0" y="664"/>
                  </a:cubicBezTo>
                  <a:lnTo>
                    <a:pt x="0" y="10279"/>
                  </a:lnTo>
                  <a:cubicBezTo>
                    <a:pt x="3493" y="8833"/>
                    <a:pt x="6956" y="8269"/>
                    <a:pt x="10406" y="8269"/>
                  </a:cubicBezTo>
                  <a:cubicBezTo>
                    <a:pt x="20514" y="8269"/>
                    <a:pt x="30512" y="13110"/>
                    <a:pt x="40827" y="14806"/>
                  </a:cubicBezTo>
                  <a:cubicBezTo>
                    <a:pt x="43019" y="15165"/>
                    <a:pt x="45229" y="15383"/>
                    <a:pt x="47458" y="15383"/>
                  </a:cubicBezTo>
                  <a:cubicBezTo>
                    <a:pt x="47655" y="15383"/>
                    <a:pt x="47852" y="15381"/>
                    <a:pt x="48050" y="15378"/>
                  </a:cubicBezTo>
                  <a:cubicBezTo>
                    <a:pt x="50161" y="15339"/>
                    <a:pt x="52252" y="15125"/>
                    <a:pt x="54326" y="14806"/>
                  </a:cubicBezTo>
                  <a:cubicBezTo>
                    <a:pt x="59548" y="14003"/>
                    <a:pt x="64680" y="12534"/>
                    <a:pt x="69872" y="11475"/>
                  </a:cubicBezTo>
                  <a:cubicBezTo>
                    <a:pt x="73351" y="10763"/>
                    <a:pt x="76984" y="10254"/>
                    <a:pt x="80560" y="10254"/>
                  </a:cubicBezTo>
                  <a:cubicBezTo>
                    <a:pt x="82529" y="10254"/>
                    <a:pt x="84481" y="10408"/>
                    <a:pt x="86380" y="10768"/>
                  </a:cubicBezTo>
                  <a:lnTo>
                    <a:pt x="86380" y="822"/>
                  </a:lnTo>
                  <a:cubicBezTo>
                    <a:pt x="84659" y="533"/>
                    <a:pt x="82897" y="408"/>
                    <a:pt x="81120" y="408"/>
                  </a:cubicBezTo>
                  <a:cubicBezTo>
                    <a:pt x="77538" y="408"/>
                    <a:pt x="73897" y="918"/>
                    <a:pt x="70411" y="1628"/>
                  </a:cubicBezTo>
                  <a:cubicBezTo>
                    <a:pt x="63158" y="3098"/>
                    <a:pt x="56014" y="5390"/>
                    <a:pt x="48593" y="5521"/>
                  </a:cubicBezTo>
                  <a:cubicBezTo>
                    <a:pt x="48381" y="5525"/>
                    <a:pt x="48170" y="5527"/>
                    <a:pt x="47959" y="5527"/>
                  </a:cubicBezTo>
                  <a:cubicBezTo>
                    <a:pt x="39142" y="5527"/>
                    <a:pt x="30615" y="2094"/>
                    <a:pt x="2212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6" name="Google Shape;1226;p32"/>
            <p:cNvSpPr/>
            <p:nvPr/>
          </p:nvSpPr>
          <p:spPr>
            <a:xfrm rot="10800000" flipH="1">
              <a:off x="6901" y="333893"/>
              <a:ext cx="9130256" cy="1789897"/>
            </a:xfrm>
            <a:custGeom>
              <a:avLst/>
              <a:gdLst/>
              <a:ahLst/>
              <a:cxnLst/>
              <a:rect l="l" t="t" r="r" b="b"/>
              <a:pathLst>
                <a:path w="86381" h="16955" extrusionOk="0">
                  <a:moveTo>
                    <a:pt x="7002" y="1"/>
                  </a:moveTo>
                  <a:cubicBezTo>
                    <a:pt x="4675" y="1"/>
                    <a:pt x="2343" y="257"/>
                    <a:pt x="0" y="868"/>
                  </a:cubicBezTo>
                  <a:lnTo>
                    <a:pt x="0" y="2725"/>
                  </a:lnTo>
                  <a:lnTo>
                    <a:pt x="0" y="10587"/>
                  </a:lnTo>
                  <a:cubicBezTo>
                    <a:pt x="2165" y="10071"/>
                    <a:pt x="4320" y="9852"/>
                    <a:pt x="6471" y="9852"/>
                  </a:cubicBezTo>
                  <a:cubicBezTo>
                    <a:pt x="18711" y="9852"/>
                    <a:pt x="30793" y="16955"/>
                    <a:pt x="43471" y="16955"/>
                  </a:cubicBezTo>
                  <a:cubicBezTo>
                    <a:pt x="43682" y="16955"/>
                    <a:pt x="43893" y="16953"/>
                    <a:pt x="44104" y="16949"/>
                  </a:cubicBezTo>
                  <a:cubicBezTo>
                    <a:pt x="51525" y="16818"/>
                    <a:pt x="58680" y="14525"/>
                    <a:pt x="65923" y="13056"/>
                  </a:cubicBezTo>
                  <a:cubicBezTo>
                    <a:pt x="69418" y="12345"/>
                    <a:pt x="73062" y="11834"/>
                    <a:pt x="76645" y="11834"/>
                  </a:cubicBezTo>
                  <a:cubicBezTo>
                    <a:pt x="80002" y="11834"/>
                    <a:pt x="83304" y="12282"/>
                    <a:pt x="86380" y="13434"/>
                  </a:cubicBezTo>
                  <a:lnTo>
                    <a:pt x="86380" y="5165"/>
                  </a:lnTo>
                  <a:lnTo>
                    <a:pt x="86380" y="3390"/>
                  </a:lnTo>
                  <a:cubicBezTo>
                    <a:pt x="83453" y="2381"/>
                    <a:pt x="80333" y="1984"/>
                    <a:pt x="77165" y="1984"/>
                  </a:cubicBezTo>
                  <a:cubicBezTo>
                    <a:pt x="73588" y="1984"/>
                    <a:pt x="69952" y="2491"/>
                    <a:pt x="66466" y="3199"/>
                  </a:cubicBezTo>
                  <a:cubicBezTo>
                    <a:pt x="59219" y="4678"/>
                    <a:pt x="52074" y="6967"/>
                    <a:pt x="44643" y="7101"/>
                  </a:cubicBezTo>
                  <a:cubicBezTo>
                    <a:pt x="44435" y="7105"/>
                    <a:pt x="44226" y="7107"/>
                    <a:pt x="44018" y="7107"/>
                  </a:cubicBezTo>
                  <a:cubicBezTo>
                    <a:pt x="31338" y="7107"/>
                    <a:pt x="19248" y="1"/>
                    <a:pt x="7002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7" name="Google Shape;1227;p32"/>
            <p:cNvSpPr/>
            <p:nvPr/>
          </p:nvSpPr>
          <p:spPr>
            <a:xfrm rot="10800000" flipH="1">
              <a:off x="6901" y="2485271"/>
              <a:ext cx="9130256" cy="1790742"/>
            </a:xfrm>
            <a:custGeom>
              <a:avLst/>
              <a:gdLst/>
              <a:ahLst/>
              <a:cxnLst/>
              <a:rect l="l" t="t" r="r" b="b"/>
              <a:pathLst>
                <a:path w="86381" h="16963" extrusionOk="0">
                  <a:moveTo>
                    <a:pt x="10406" y="1"/>
                  </a:moveTo>
                  <a:cubicBezTo>
                    <a:pt x="6956" y="1"/>
                    <a:pt x="3493" y="565"/>
                    <a:pt x="0" y="2011"/>
                  </a:cubicBezTo>
                  <a:lnTo>
                    <a:pt x="0" y="6538"/>
                  </a:lnTo>
                  <a:lnTo>
                    <a:pt x="0" y="11638"/>
                  </a:lnTo>
                  <a:cubicBezTo>
                    <a:pt x="3304" y="10357"/>
                    <a:pt x="6583" y="9852"/>
                    <a:pt x="9850" y="9852"/>
                  </a:cubicBezTo>
                  <a:cubicBezTo>
                    <a:pt x="22104" y="9852"/>
                    <a:pt x="34202" y="16963"/>
                    <a:pt x="46889" y="16963"/>
                  </a:cubicBezTo>
                  <a:cubicBezTo>
                    <a:pt x="47096" y="16963"/>
                    <a:pt x="47303" y="16961"/>
                    <a:pt x="47511" y="16957"/>
                  </a:cubicBezTo>
                  <a:cubicBezTo>
                    <a:pt x="54932" y="16816"/>
                    <a:pt x="62076" y="14534"/>
                    <a:pt x="69329" y="13054"/>
                  </a:cubicBezTo>
                  <a:cubicBezTo>
                    <a:pt x="72813" y="12344"/>
                    <a:pt x="76451" y="11834"/>
                    <a:pt x="80030" y="11834"/>
                  </a:cubicBezTo>
                  <a:cubicBezTo>
                    <a:pt x="82184" y="11834"/>
                    <a:pt x="84316" y="12019"/>
                    <a:pt x="86380" y="12456"/>
                  </a:cubicBezTo>
                  <a:lnTo>
                    <a:pt x="86380" y="6538"/>
                  </a:lnTo>
                  <a:lnTo>
                    <a:pt x="86380" y="2500"/>
                  </a:lnTo>
                  <a:cubicBezTo>
                    <a:pt x="84481" y="2140"/>
                    <a:pt x="82529" y="1986"/>
                    <a:pt x="80560" y="1986"/>
                  </a:cubicBezTo>
                  <a:cubicBezTo>
                    <a:pt x="76984" y="1986"/>
                    <a:pt x="73351" y="2495"/>
                    <a:pt x="69872" y="3207"/>
                  </a:cubicBezTo>
                  <a:cubicBezTo>
                    <a:pt x="64680" y="4266"/>
                    <a:pt x="59548" y="5735"/>
                    <a:pt x="54326" y="6538"/>
                  </a:cubicBezTo>
                  <a:cubicBezTo>
                    <a:pt x="52252" y="6857"/>
                    <a:pt x="50161" y="7071"/>
                    <a:pt x="48050" y="7110"/>
                  </a:cubicBezTo>
                  <a:cubicBezTo>
                    <a:pt x="47852" y="7113"/>
                    <a:pt x="47655" y="7115"/>
                    <a:pt x="47458" y="7115"/>
                  </a:cubicBezTo>
                  <a:cubicBezTo>
                    <a:pt x="45229" y="7115"/>
                    <a:pt x="43019" y="6897"/>
                    <a:pt x="40827" y="6538"/>
                  </a:cubicBezTo>
                  <a:cubicBezTo>
                    <a:pt x="30512" y="4842"/>
                    <a:pt x="20514" y="1"/>
                    <a:pt x="1040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8" name="Google Shape;1228;p32"/>
            <p:cNvSpPr/>
            <p:nvPr/>
          </p:nvSpPr>
          <p:spPr>
            <a:xfrm>
              <a:off x="4717905" y="4568868"/>
              <a:ext cx="507016" cy="533054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9" name="Google Shape;1229;p32"/>
            <p:cNvSpPr/>
            <p:nvPr/>
          </p:nvSpPr>
          <p:spPr>
            <a:xfrm>
              <a:off x="2701848" y="4924657"/>
              <a:ext cx="193317" cy="172180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0" name="Google Shape;1230;p32"/>
            <p:cNvSpPr/>
            <p:nvPr/>
          </p:nvSpPr>
          <p:spPr>
            <a:xfrm>
              <a:off x="164152" y="4618050"/>
              <a:ext cx="207125" cy="217762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1" name="Google Shape;1231;p32"/>
            <p:cNvSpPr/>
            <p:nvPr/>
          </p:nvSpPr>
          <p:spPr>
            <a:xfrm rot="6667046">
              <a:off x="5950773" y="106781"/>
              <a:ext cx="193315" cy="172179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2" name="Google Shape;1232;p32"/>
            <p:cNvSpPr/>
            <p:nvPr/>
          </p:nvSpPr>
          <p:spPr>
            <a:xfrm>
              <a:off x="213222" y="115247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3" name="Google Shape;1233;p32"/>
            <p:cNvSpPr/>
            <p:nvPr/>
          </p:nvSpPr>
          <p:spPr>
            <a:xfrm>
              <a:off x="6162547" y="106077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4" name="Google Shape;1234;p32"/>
            <p:cNvSpPr/>
            <p:nvPr/>
          </p:nvSpPr>
          <p:spPr>
            <a:xfrm>
              <a:off x="8643000" y="429250"/>
              <a:ext cx="210007" cy="220792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5" name="Google Shape;1235;p32"/>
            <p:cNvSpPr/>
            <p:nvPr/>
          </p:nvSpPr>
          <p:spPr>
            <a:xfrm rot="3145583">
              <a:off x="213231" y="161730"/>
              <a:ext cx="193303" cy="172168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6" name="Google Shape;1236;p32"/>
            <p:cNvSpPr/>
            <p:nvPr/>
          </p:nvSpPr>
          <p:spPr>
            <a:xfrm rot="2286328">
              <a:off x="232533" y="2471890"/>
              <a:ext cx="406435" cy="362029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7" name="Google Shape;1237;p32"/>
            <p:cNvSpPr/>
            <p:nvPr/>
          </p:nvSpPr>
          <p:spPr>
            <a:xfrm>
              <a:off x="7480722" y="495625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8" name="Google Shape;1238;p32"/>
            <p:cNvSpPr/>
            <p:nvPr/>
          </p:nvSpPr>
          <p:spPr>
            <a:xfrm>
              <a:off x="8867576" y="1353100"/>
              <a:ext cx="156043" cy="164057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9" name="Google Shape;1239;p32"/>
            <p:cNvSpPr/>
            <p:nvPr/>
          </p:nvSpPr>
          <p:spPr>
            <a:xfrm>
              <a:off x="3484347" y="6425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5918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oogle Shape;141;p5"/>
          <p:cNvGrpSpPr/>
          <p:nvPr/>
        </p:nvGrpSpPr>
        <p:grpSpPr>
          <a:xfrm>
            <a:off x="560200" y="4284"/>
            <a:ext cx="11071533" cy="6858000"/>
            <a:chOff x="420150" y="3213"/>
            <a:chExt cx="8303650" cy="5143500"/>
          </a:xfrm>
        </p:grpSpPr>
        <p:cxnSp>
          <p:nvCxnSpPr>
            <p:cNvPr id="142" name="Google Shape;142;p5"/>
            <p:cNvCxnSpPr/>
            <p:nvPr/>
          </p:nvCxnSpPr>
          <p:spPr>
            <a:xfrm>
              <a:off x="4201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Google Shape;143;p5"/>
            <p:cNvCxnSpPr/>
            <p:nvPr/>
          </p:nvCxnSpPr>
          <p:spPr>
            <a:xfrm>
              <a:off x="9086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4" name="Google Shape;144;p5"/>
            <p:cNvCxnSpPr/>
            <p:nvPr/>
          </p:nvCxnSpPr>
          <p:spPr>
            <a:xfrm>
              <a:off x="13970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" name="Google Shape;145;p5"/>
            <p:cNvCxnSpPr/>
            <p:nvPr/>
          </p:nvCxnSpPr>
          <p:spPr>
            <a:xfrm>
              <a:off x="18855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" name="Google Shape;146;p5"/>
            <p:cNvCxnSpPr/>
            <p:nvPr/>
          </p:nvCxnSpPr>
          <p:spPr>
            <a:xfrm>
              <a:off x="23739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" name="Google Shape;147;p5"/>
            <p:cNvCxnSpPr/>
            <p:nvPr/>
          </p:nvCxnSpPr>
          <p:spPr>
            <a:xfrm>
              <a:off x="28624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Google Shape;148;p5"/>
            <p:cNvCxnSpPr/>
            <p:nvPr/>
          </p:nvCxnSpPr>
          <p:spPr>
            <a:xfrm>
              <a:off x="33508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Google Shape;149;p5"/>
            <p:cNvCxnSpPr/>
            <p:nvPr/>
          </p:nvCxnSpPr>
          <p:spPr>
            <a:xfrm>
              <a:off x="38393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Google Shape;150;p5"/>
            <p:cNvCxnSpPr/>
            <p:nvPr/>
          </p:nvCxnSpPr>
          <p:spPr>
            <a:xfrm>
              <a:off x="43277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Google Shape;151;p5"/>
            <p:cNvCxnSpPr/>
            <p:nvPr/>
          </p:nvCxnSpPr>
          <p:spPr>
            <a:xfrm>
              <a:off x="48162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Google Shape;152;p5"/>
            <p:cNvCxnSpPr/>
            <p:nvPr/>
          </p:nvCxnSpPr>
          <p:spPr>
            <a:xfrm>
              <a:off x="53046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Google Shape;153;p5"/>
            <p:cNvCxnSpPr/>
            <p:nvPr/>
          </p:nvCxnSpPr>
          <p:spPr>
            <a:xfrm>
              <a:off x="57931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Google Shape;154;p5"/>
            <p:cNvCxnSpPr/>
            <p:nvPr/>
          </p:nvCxnSpPr>
          <p:spPr>
            <a:xfrm>
              <a:off x="62815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" name="Google Shape;155;p5"/>
            <p:cNvCxnSpPr/>
            <p:nvPr/>
          </p:nvCxnSpPr>
          <p:spPr>
            <a:xfrm>
              <a:off x="67700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" name="Google Shape;156;p5"/>
            <p:cNvCxnSpPr/>
            <p:nvPr/>
          </p:nvCxnSpPr>
          <p:spPr>
            <a:xfrm>
              <a:off x="72584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" name="Google Shape;157;p5"/>
            <p:cNvCxnSpPr/>
            <p:nvPr/>
          </p:nvCxnSpPr>
          <p:spPr>
            <a:xfrm>
              <a:off x="77469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" name="Google Shape;158;p5"/>
            <p:cNvCxnSpPr/>
            <p:nvPr/>
          </p:nvCxnSpPr>
          <p:spPr>
            <a:xfrm>
              <a:off x="82353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" name="Google Shape;159;p5"/>
            <p:cNvCxnSpPr/>
            <p:nvPr/>
          </p:nvCxnSpPr>
          <p:spPr>
            <a:xfrm>
              <a:off x="87238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60" name="Google Shape;160;p5"/>
          <p:cNvGrpSpPr/>
          <p:nvPr/>
        </p:nvGrpSpPr>
        <p:grpSpPr>
          <a:xfrm>
            <a:off x="9201" y="9291"/>
            <a:ext cx="12173675" cy="6793272"/>
            <a:chOff x="6901" y="6968"/>
            <a:chExt cx="9130256" cy="5094954"/>
          </a:xfrm>
        </p:grpSpPr>
        <p:sp>
          <p:nvSpPr>
            <p:cNvPr id="161" name="Google Shape;161;p5"/>
            <p:cNvSpPr/>
            <p:nvPr/>
          </p:nvSpPr>
          <p:spPr>
            <a:xfrm>
              <a:off x="4717905" y="4568868"/>
              <a:ext cx="507016" cy="533054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62;p5"/>
            <p:cNvSpPr/>
            <p:nvPr/>
          </p:nvSpPr>
          <p:spPr>
            <a:xfrm>
              <a:off x="6901" y="1919761"/>
              <a:ext cx="9130256" cy="1862633"/>
            </a:xfrm>
            <a:custGeom>
              <a:avLst/>
              <a:gdLst/>
              <a:ahLst/>
              <a:cxnLst/>
              <a:rect l="l" t="t" r="r" b="b"/>
              <a:pathLst>
                <a:path w="86381" h="17644" extrusionOk="0">
                  <a:moveTo>
                    <a:pt x="9850" y="1"/>
                  </a:moveTo>
                  <a:cubicBezTo>
                    <a:pt x="6583" y="1"/>
                    <a:pt x="3304" y="506"/>
                    <a:pt x="0" y="1787"/>
                  </a:cubicBezTo>
                  <a:lnTo>
                    <a:pt x="0" y="11404"/>
                  </a:lnTo>
                  <a:cubicBezTo>
                    <a:pt x="2343" y="10793"/>
                    <a:pt x="4675" y="10537"/>
                    <a:pt x="7002" y="10537"/>
                  </a:cubicBezTo>
                  <a:cubicBezTo>
                    <a:pt x="19248" y="10537"/>
                    <a:pt x="31338" y="17643"/>
                    <a:pt x="44018" y="17643"/>
                  </a:cubicBezTo>
                  <a:cubicBezTo>
                    <a:pt x="44226" y="17643"/>
                    <a:pt x="44435" y="17641"/>
                    <a:pt x="44643" y="17637"/>
                  </a:cubicBezTo>
                  <a:cubicBezTo>
                    <a:pt x="52074" y="17503"/>
                    <a:pt x="59219" y="15214"/>
                    <a:pt x="66466" y="13735"/>
                  </a:cubicBezTo>
                  <a:cubicBezTo>
                    <a:pt x="69952" y="13027"/>
                    <a:pt x="73588" y="12520"/>
                    <a:pt x="77165" y="12520"/>
                  </a:cubicBezTo>
                  <a:cubicBezTo>
                    <a:pt x="80333" y="12520"/>
                    <a:pt x="83453" y="12917"/>
                    <a:pt x="86380" y="13926"/>
                  </a:cubicBezTo>
                  <a:lnTo>
                    <a:pt x="86380" y="2605"/>
                  </a:lnTo>
                  <a:cubicBezTo>
                    <a:pt x="84316" y="2168"/>
                    <a:pt x="82184" y="1983"/>
                    <a:pt x="80030" y="1983"/>
                  </a:cubicBezTo>
                  <a:cubicBezTo>
                    <a:pt x="76451" y="1983"/>
                    <a:pt x="72813" y="2493"/>
                    <a:pt x="69329" y="3203"/>
                  </a:cubicBezTo>
                  <a:cubicBezTo>
                    <a:pt x="62076" y="4683"/>
                    <a:pt x="54932" y="6965"/>
                    <a:pt x="47511" y="7106"/>
                  </a:cubicBezTo>
                  <a:cubicBezTo>
                    <a:pt x="47303" y="7110"/>
                    <a:pt x="47096" y="7112"/>
                    <a:pt x="46889" y="7112"/>
                  </a:cubicBezTo>
                  <a:cubicBezTo>
                    <a:pt x="34202" y="7112"/>
                    <a:pt x="22104" y="1"/>
                    <a:pt x="985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63;p5"/>
            <p:cNvSpPr/>
            <p:nvPr/>
          </p:nvSpPr>
          <p:spPr>
            <a:xfrm>
              <a:off x="6901" y="6968"/>
              <a:ext cx="9130256" cy="1624050"/>
            </a:xfrm>
            <a:custGeom>
              <a:avLst/>
              <a:gdLst/>
              <a:ahLst/>
              <a:cxnLst/>
              <a:rect l="l" t="t" r="r" b="b"/>
              <a:pathLst>
                <a:path w="86381" h="15384" extrusionOk="0">
                  <a:moveTo>
                    <a:pt x="1665" y="1"/>
                  </a:moveTo>
                  <a:cubicBezTo>
                    <a:pt x="1112" y="201"/>
                    <a:pt x="557" y="421"/>
                    <a:pt x="0" y="664"/>
                  </a:cubicBezTo>
                  <a:lnTo>
                    <a:pt x="0" y="10279"/>
                  </a:lnTo>
                  <a:cubicBezTo>
                    <a:pt x="3493" y="8833"/>
                    <a:pt x="6956" y="8269"/>
                    <a:pt x="10406" y="8269"/>
                  </a:cubicBezTo>
                  <a:cubicBezTo>
                    <a:pt x="20514" y="8269"/>
                    <a:pt x="30512" y="13110"/>
                    <a:pt x="40827" y="14806"/>
                  </a:cubicBezTo>
                  <a:cubicBezTo>
                    <a:pt x="43019" y="15165"/>
                    <a:pt x="45229" y="15383"/>
                    <a:pt x="47458" y="15383"/>
                  </a:cubicBezTo>
                  <a:cubicBezTo>
                    <a:pt x="47655" y="15383"/>
                    <a:pt x="47852" y="15381"/>
                    <a:pt x="48050" y="15378"/>
                  </a:cubicBezTo>
                  <a:cubicBezTo>
                    <a:pt x="50161" y="15339"/>
                    <a:pt x="52252" y="15125"/>
                    <a:pt x="54326" y="14806"/>
                  </a:cubicBezTo>
                  <a:cubicBezTo>
                    <a:pt x="59548" y="14003"/>
                    <a:pt x="64680" y="12534"/>
                    <a:pt x="69872" y="11475"/>
                  </a:cubicBezTo>
                  <a:cubicBezTo>
                    <a:pt x="73351" y="10763"/>
                    <a:pt x="76984" y="10254"/>
                    <a:pt x="80560" y="10254"/>
                  </a:cubicBezTo>
                  <a:cubicBezTo>
                    <a:pt x="82529" y="10254"/>
                    <a:pt x="84481" y="10408"/>
                    <a:pt x="86380" y="10768"/>
                  </a:cubicBezTo>
                  <a:lnTo>
                    <a:pt x="86380" y="822"/>
                  </a:lnTo>
                  <a:cubicBezTo>
                    <a:pt x="84659" y="533"/>
                    <a:pt x="82897" y="408"/>
                    <a:pt x="81120" y="408"/>
                  </a:cubicBezTo>
                  <a:cubicBezTo>
                    <a:pt x="77538" y="408"/>
                    <a:pt x="73897" y="918"/>
                    <a:pt x="70411" y="1628"/>
                  </a:cubicBezTo>
                  <a:cubicBezTo>
                    <a:pt x="63158" y="3098"/>
                    <a:pt x="56014" y="5390"/>
                    <a:pt x="48593" y="5521"/>
                  </a:cubicBezTo>
                  <a:cubicBezTo>
                    <a:pt x="48381" y="5525"/>
                    <a:pt x="48170" y="5527"/>
                    <a:pt x="47959" y="5527"/>
                  </a:cubicBezTo>
                  <a:cubicBezTo>
                    <a:pt x="39142" y="5527"/>
                    <a:pt x="30615" y="2094"/>
                    <a:pt x="2212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64;p5"/>
            <p:cNvSpPr/>
            <p:nvPr/>
          </p:nvSpPr>
          <p:spPr>
            <a:xfrm>
              <a:off x="6901" y="3032030"/>
              <a:ext cx="9130256" cy="1789897"/>
            </a:xfrm>
            <a:custGeom>
              <a:avLst/>
              <a:gdLst/>
              <a:ahLst/>
              <a:cxnLst/>
              <a:rect l="l" t="t" r="r" b="b"/>
              <a:pathLst>
                <a:path w="86381" h="16955" extrusionOk="0">
                  <a:moveTo>
                    <a:pt x="7002" y="1"/>
                  </a:moveTo>
                  <a:cubicBezTo>
                    <a:pt x="4675" y="1"/>
                    <a:pt x="2343" y="257"/>
                    <a:pt x="0" y="868"/>
                  </a:cubicBezTo>
                  <a:lnTo>
                    <a:pt x="0" y="2725"/>
                  </a:lnTo>
                  <a:lnTo>
                    <a:pt x="0" y="10587"/>
                  </a:lnTo>
                  <a:cubicBezTo>
                    <a:pt x="2165" y="10071"/>
                    <a:pt x="4320" y="9852"/>
                    <a:pt x="6471" y="9852"/>
                  </a:cubicBezTo>
                  <a:cubicBezTo>
                    <a:pt x="18711" y="9852"/>
                    <a:pt x="30793" y="16955"/>
                    <a:pt x="43471" y="16955"/>
                  </a:cubicBezTo>
                  <a:cubicBezTo>
                    <a:pt x="43682" y="16955"/>
                    <a:pt x="43893" y="16953"/>
                    <a:pt x="44104" y="16949"/>
                  </a:cubicBezTo>
                  <a:cubicBezTo>
                    <a:pt x="51525" y="16818"/>
                    <a:pt x="58680" y="14525"/>
                    <a:pt x="65923" y="13056"/>
                  </a:cubicBezTo>
                  <a:cubicBezTo>
                    <a:pt x="69418" y="12345"/>
                    <a:pt x="73062" y="11834"/>
                    <a:pt x="76645" y="11834"/>
                  </a:cubicBezTo>
                  <a:cubicBezTo>
                    <a:pt x="80002" y="11834"/>
                    <a:pt x="83304" y="12282"/>
                    <a:pt x="86380" y="13434"/>
                  </a:cubicBezTo>
                  <a:lnTo>
                    <a:pt x="86380" y="5165"/>
                  </a:lnTo>
                  <a:lnTo>
                    <a:pt x="86380" y="3390"/>
                  </a:lnTo>
                  <a:cubicBezTo>
                    <a:pt x="83453" y="2381"/>
                    <a:pt x="80333" y="1984"/>
                    <a:pt x="77165" y="1984"/>
                  </a:cubicBezTo>
                  <a:cubicBezTo>
                    <a:pt x="73588" y="1984"/>
                    <a:pt x="69952" y="2491"/>
                    <a:pt x="66466" y="3199"/>
                  </a:cubicBezTo>
                  <a:cubicBezTo>
                    <a:pt x="59219" y="4678"/>
                    <a:pt x="52074" y="6967"/>
                    <a:pt x="44643" y="7101"/>
                  </a:cubicBezTo>
                  <a:cubicBezTo>
                    <a:pt x="44435" y="7105"/>
                    <a:pt x="44226" y="7107"/>
                    <a:pt x="44018" y="7107"/>
                  </a:cubicBezTo>
                  <a:cubicBezTo>
                    <a:pt x="31338" y="7107"/>
                    <a:pt x="19248" y="1"/>
                    <a:pt x="7002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65;p5"/>
            <p:cNvSpPr/>
            <p:nvPr/>
          </p:nvSpPr>
          <p:spPr>
            <a:xfrm>
              <a:off x="6901" y="879807"/>
              <a:ext cx="9130256" cy="1790742"/>
            </a:xfrm>
            <a:custGeom>
              <a:avLst/>
              <a:gdLst/>
              <a:ahLst/>
              <a:cxnLst/>
              <a:rect l="l" t="t" r="r" b="b"/>
              <a:pathLst>
                <a:path w="86381" h="16963" extrusionOk="0">
                  <a:moveTo>
                    <a:pt x="10406" y="1"/>
                  </a:moveTo>
                  <a:cubicBezTo>
                    <a:pt x="6956" y="1"/>
                    <a:pt x="3493" y="565"/>
                    <a:pt x="0" y="2011"/>
                  </a:cubicBezTo>
                  <a:lnTo>
                    <a:pt x="0" y="6538"/>
                  </a:lnTo>
                  <a:lnTo>
                    <a:pt x="0" y="11638"/>
                  </a:lnTo>
                  <a:cubicBezTo>
                    <a:pt x="3304" y="10357"/>
                    <a:pt x="6583" y="9852"/>
                    <a:pt x="9850" y="9852"/>
                  </a:cubicBezTo>
                  <a:cubicBezTo>
                    <a:pt x="22104" y="9852"/>
                    <a:pt x="34202" y="16963"/>
                    <a:pt x="46889" y="16963"/>
                  </a:cubicBezTo>
                  <a:cubicBezTo>
                    <a:pt x="47096" y="16963"/>
                    <a:pt x="47303" y="16961"/>
                    <a:pt x="47511" y="16957"/>
                  </a:cubicBezTo>
                  <a:cubicBezTo>
                    <a:pt x="54932" y="16816"/>
                    <a:pt x="62076" y="14534"/>
                    <a:pt x="69329" y="13054"/>
                  </a:cubicBezTo>
                  <a:cubicBezTo>
                    <a:pt x="72813" y="12344"/>
                    <a:pt x="76451" y="11834"/>
                    <a:pt x="80030" y="11834"/>
                  </a:cubicBezTo>
                  <a:cubicBezTo>
                    <a:pt x="82184" y="11834"/>
                    <a:pt x="84316" y="12019"/>
                    <a:pt x="86380" y="12456"/>
                  </a:cubicBezTo>
                  <a:lnTo>
                    <a:pt x="86380" y="6538"/>
                  </a:lnTo>
                  <a:lnTo>
                    <a:pt x="86380" y="2500"/>
                  </a:lnTo>
                  <a:cubicBezTo>
                    <a:pt x="84481" y="2140"/>
                    <a:pt x="82529" y="1986"/>
                    <a:pt x="80560" y="1986"/>
                  </a:cubicBezTo>
                  <a:cubicBezTo>
                    <a:pt x="76984" y="1986"/>
                    <a:pt x="73351" y="2495"/>
                    <a:pt x="69872" y="3207"/>
                  </a:cubicBezTo>
                  <a:cubicBezTo>
                    <a:pt x="64680" y="4266"/>
                    <a:pt x="59548" y="5735"/>
                    <a:pt x="54326" y="6538"/>
                  </a:cubicBezTo>
                  <a:cubicBezTo>
                    <a:pt x="52252" y="6857"/>
                    <a:pt x="50161" y="7071"/>
                    <a:pt x="48050" y="7110"/>
                  </a:cubicBezTo>
                  <a:cubicBezTo>
                    <a:pt x="47852" y="7113"/>
                    <a:pt x="47655" y="7115"/>
                    <a:pt x="47458" y="7115"/>
                  </a:cubicBezTo>
                  <a:cubicBezTo>
                    <a:pt x="45229" y="7115"/>
                    <a:pt x="43019" y="6897"/>
                    <a:pt x="40827" y="6538"/>
                  </a:cubicBezTo>
                  <a:cubicBezTo>
                    <a:pt x="30512" y="4842"/>
                    <a:pt x="20514" y="1"/>
                    <a:pt x="1040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66;p5"/>
            <p:cNvSpPr/>
            <p:nvPr/>
          </p:nvSpPr>
          <p:spPr>
            <a:xfrm>
              <a:off x="2701848" y="4924657"/>
              <a:ext cx="193317" cy="172180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5"/>
            <p:cNvSpPr/>
            <p:nvPr/>
          </p:nvSpPr>
          <p:spPr>
            <a:xfrm>
              <a:off x="164152" y="4618050"/>
              <a:ext cx="207125" cy="217762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8840593" y="387260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5"/>
            <p:cNvSpPr/>
            <p:nvPr/>
          </p:nvSpPr>
          <p:spPr>
            <a:xfrm rot="6667046">
              <a:off x="5950773" y="106781"/>
              <a:ext cx="193315" cy="172179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5"/>
            <p:cNvSpPr/>
            <p:nvPr/>
          </p:nvSpPr>
          <p:spPr>
            <a:xfrm>
              <a:off x="213222" y="115247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71;p5"/>
            <p:cNvSpPr/>
            <p:nvPr/>
          </p:nvSpPr>
          <p:spPr>
            <a:xfrm>
              <a:off x="6162547" y="106077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2;p5"/>
            <p:cNvSpPr/>
            <p:nvPr/>
          </p:nvSpPr>
          <p:spPr>
            <a:xfrm>
              <a:off x="8643000" y="429250"/>
              <a:ext cx="210007" cy="220792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3;p5"/>
            <p:cNvSpPr/>
            <p:nvPr/>
          </p:nvSpPr>
          <p:spPr>
            <a:xfrm rot="3145583">
              <a:off x="213231" y="161730"/>
              <a:ext cx="193303" cy="172168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74;p5"/>
            <p:cNvSpPr/>
            <p:nvPr/>
          </p:nvSpPr>
          <p:spPr>
            <a:xfrm>
              <a:off x="8891106" y="367342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75;p5"/>
            <p:cNvSpPr/>
            <p:nvPr/>
          </p:nvSpPr>
          <p:spPr>
            <a:xfrm rot="2286328">
              <a:off x="232533" y="2471890"/>
              <a:ext cx="406435" cy="362029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76;p5"/>
            <p:cNvSpPr/>
            <p:nvPr/>
          </p:nvSpPr>
          <p:spPr>
            <a:xfrm>
              <a:off x="7480722" y="495625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77;p5"/>
            <p:cNvSpPr/>
            <p:nvPr/>
          </p:nvSpPr>
          <p:spPr>
            <a:xfrm>
              <a:off x="8867576" y="1353100"/>
              <a:ext cx="156043" cy="164057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78;p5"/>
            <p:cNvSpPr/>
            <p:nvPr/>
          </p:nvSpPr>
          <p:spPr>
            <a:xfrm>
              <a:off x="3484347" y="6425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79" name="Google Shape;179;p5"/>
          <p:cNvSpPr/>
          <p:nvPr/>
        </p:nvSpPr>
        <p:spPr>
          <a:xfrm>
            <a:off x="560267" y="1651637"/>
            <a:ext cx="11071600" cy="4777600"/>
          </a:xfrm>
          <a:prstGeom prst="roundRect">
            <a:avLst>
              <a:gd name="adj" fmla="val 10579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28575" dir="2400000" algn="bl" rotWithShape="0">
              <a:schemeClr val="dk1">
                <a:alpha val="37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0" name="Google Shape;180;p5"/>
          <p:cNvSpPr/>
          <p:nvPr/>
        </p:nvSpPr>
        <p:spPr>
          <a:xfrm>
            <a:off x="560267" y="445200"/>
            <a:ext cx="11071600" cy="877200"/>
          </a:xfrm>
          <a:prstGeom prst="roundRect">
            <a:avLst>
              <a:gd name="adj" fmla="val 39622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28575" dir="2400000" algn="bl" rotWithShape="0">
              <a:schemeClr val="dk1">
                <a:alpha val="37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1" name="Google Shape;181;p5"/>
          <p:cNvSpPr txBox="1">
            <a:spLocks noGrp="1"/>
          </p:cNvSpPr>
          <p:nvPr>
            <p:ph type="subTitle" idx="1"/>
          </p:nvPr>
        </p:nvSpPr>
        <p:spPr>
          <a:xfrm>
            <a:off x="1721017" y="3477233"/>
            <a:ext cx="3876800" cy="6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Angkor"/>
                <a:ea typeface="Angkor"/>
                <a:cs typeface="Angkor"/>
                <a:sym typeface="Angkor"/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82" name="Google Shape;182;p5"/>
          <p:cNvSpPr txBox="1">
            <a:spLocks noGrp="1"/>
          </p:cNvSpPr>
          <p:nvPr>
            <p:ph type="subTitle" idx="2"/>
          </p:nvPr>
        </p:nvSpPr>
        <p:spPr>
          <a:xfrm>
            <a:off x="6594184" y="3477233"/>
            <a:ext cx="3876800" cy="6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Angkor"/>
                <a:ea typeface="Angkor"/>
                <a:cs typeface="Angkor"/>
                <a:sym typeface="Angkor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2000"/>
              <a:buFont typeface="Bebas Neue"/>
              <a:buNone/>
              <a:defRPr sz="2667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83" name="Google Shape;183;p5"/>
          <p:cNvSpPr txBox="1">
            <a:spLocks noGrp="1"/>
          </p:cNvSpPr>
          <p:nvPr>
            <p:ph type="subTitle" idx="3"/>
          </p:nvPr>
        </p:nvSpPr>
        <p:spPr>
          <a:xfrm>
            <a:off x="1721017" y="4194333"/>
            <a:ext cx="3876800" cy="146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5"/>
          <p:cNvSpPr txBox="1">
            <a:spLocks noGrp="1"/>
          </p:cNvSpPr>
          <p:nvPr>
            <p:ph type="subTitle" idx="4"/>
          </p:nvPr>
        </p:nvSpPr>
        <p:spPr>
          <a:xfrm>
            <a:off x="6594184" y="4194333"/>
            <a:ext cx="3876800" cy="146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5"/>
          <p:cNvSpPr txBox="1">
            <a:spLocks noGrp="1"/>
          </p:cNvSpPr>
          <p:nvPr>
            <p:ph type="title"/>
          </p:nvPr>
        </p:nvSpPr>
        <p:spPr>
          <a:xfrm>
            <a:off x="960000" y="531000"/>
            <a:ext cx="10272000" cy="7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122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33259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748318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299289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980913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2788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79207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9/9/2022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31379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2DC5-9C7A-4A7D-8BCD-61E988C431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71E8-1729-4267-A3BD-76EA1EB08A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535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magic-chime-02.wav"/>
          </p:stSnd>
        </p:sndAc>
      </p:transition>
    </mc:Choice>
    <mc:Fallback xmlns="">
      <p:transition spd="slow">
        <p:sndAc>
          <p:stSnd>
            <p:snd r:embed="rId3" name="magic-chime-02.wav"/>
          </p:stSnd>
        </p:sndAc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2DC5-9C7A-4A7D-8BCD-61E988C431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71E8-1729-4267-A3BD-76EA1EB08A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91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magic-chime-02.wav"/>
          </p:stSnd>
        </p:sndAc>
      </p:transition>
    </mc:Choice>
    <mc:Fallback xmlns="">
      <p:transition spd="slow">
        <p:sndAc>
          <p:stSnd>
            <p:snd r:embed="rId3" name="magic-chime-02.wav"/>
          </p:stSnd>
        </p:sndAc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2DC5-9C7A-4A7D-8BCD-61E988C431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71E8-1729-4267-A3BD-76EA1EB08A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0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magic-chime-02.wav"/>
          </p:stSnd>
        </p:sndAc>
      </p:transition>
    </mc:Choice>
    <mc:Fallback xmlns="">
      <p:transition spd="slow">
        <p:sndAc>
          <p:stSnd>
            <p:snd r:embed="rId3" name="magic-chime-02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" name="Google Shape;187;p6"/>
          <p:cNvGrpSpPr/>
          <p:nvPr/>
        </p:nvGrpSpPr>
        <p:grpSpPr>
          <a:xfrm>
            <a:off x="560200" y="4284"/>
            <a:ext cx="11071533" cy="6858000"/>
            <a:chOff x="420150" y="3213"/>
            <a:chExt cx="8303650" cy="5143500"/>
          </a:xfrm>
        </p:grpSpPr>
        <p:cxnSp>
          <p:nvCxnSpPr>
            <p:cNvPr id="188" name="Google Shape;188;p6"/>
            <p:cNvCxnSpPr/>
            <p:nvPr/>
          </p:nvCxnSpPr>
          <p:spPr>
            <a:xfrm>
              <a:off x="4201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6"/>
            <p:cNvCxnSpPr/>
            <p:nvPr/>
          </p:nvCxnSpPr>
          <p:spPr>
            <a:xfrm>
              <a:off x="9086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6"/>
            <p:cNvCxnSpPr/>
            <p:nvPr/>
          </p:nvCxnSpPr>
          <p:spPr>
            <a:xfrm>
              <a:off x="13970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6"/>
            <p:cNvCxnSpPr/>
            <p:nvPr/>
          </p:nvCxnSpPr>
          <p:spPr>
            <a:xfrm>
              <a:off x="18855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6"/>
            <p:cNvCxnSpPr/>
            <p:nvPr/>
          </p:nvCxnSpPr>
          <p:spPr>
            <a:xfrm>
              <a:off x="23739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6"/>
            <p:cNvCxnSpPr/>
            <p:nvPr/>
          </p:nvCxnSpPr>
          <p:spPr>
            <a:xfrm>
              <a:off x="28624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6"/>
            <p:cNvCxnSpPr/>
            <p:nvPr/>
          </p:nvCxnSpPr>
          <p:spPr>
            <a:xfrm>
              <a:off x="33508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6"/>
            <p:cNvCxnSpPr/>
            <p:nvPr/>
          </p:nvCxnSpPr>
          <p:spPr>
            <a:xfrm>
              <a:off x="38393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6"/>
            <p:cNvCxnSpPr/>
            <p:nvPr/>
          </p:nvCxnSpPr>
          <p:spPr>
            <a:xfrm>
              <a:off x="43277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6"/>
            <p:cNvCxnSpPr/>
            <p:nvPr/>
          </p:nvCxnSpPr>
          <p:spPr>
            <a:xfrm>
              <a:off x="48162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6"/>
            <p:cNvCxnSpPr/>
            <p:nvPr/>
          </p:nvCxnSpPr>
          <p:spPr>
            <a:xfrm>
              <a:off x="53046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6"/>
            <p:cNvCxnSpPr/>
            <p:nvPr/>
          </p:nvCxnSpPr>
          <p:spPr>
            <a:xfrm>
              <a:off x="57931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6"/>
            <p:cNvCxnSpPr/>
            <p:nvPr/>
          </p:nvCxnSpPr>
          <p:spPr>
            <a:xfrm>
              <a:off x="62815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6"/>
            <p:cNvCxnSpPr/>
            <p:nvPr/>
          </p:nvCxnSpPr>
          <p:spPr>
            <a:xfrm>
              <a:off x="67700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6"/>
            <p:cNvCxnSpPr/>
            <p:nvPr/>
          </p:nvCxnSpPr>
          <p:spPr>
            <a:xfrm>
              <a:off x="72584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6"/>
            <p:cNvCxnSpPr/>
            <p:nvPr/>
          </p:nvCxnSpPr>
          <p:spPr>
            <a:xfrm>
              <a:off x="77469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6"/>
            <p:cNvCxnSpPr/>
            <p:nvPr/>
          </p:nvCxnSpPr>
          <p:spPr>
            <a:xfrm>
              <a:off x="82353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6"/>
            <p:cNvCxnSpPr/>
            <p:nvPr/>
          </p:nvCxnSpPr>
          <p:spPr>
            <a:xfrm>
              <a:off x="87238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06" name="Google Shape;206;p6"/>
          <p:cNvGrpSpPr/>
          <p:nvPr/>
        </p:nvGrpSpPr>
        <p:grpSpPr>
          <a:xfrm>
            <a:off x="9201" y="9291"/>
            <a:ext cx="12173675" cy="6793272"/>
            <a:chOff x="6901" y="6968"/>
            <a:chExt cx="9130256" cy="5094954"/>
          </a:xfrm>
        </p:grpSpPr>
        <p:sp>
          <p:nvSpPr>
            <p:cNvPr id="207" name="Google Shape;207;p6"/>
            <p:cNvSpPr/>
            <p:nvPr/>
          </p:nvSpPr>
          <p:spPr>
            <a:xfrm>
              <a:off x="4717905" y="4568868"/>
              <a:ext cx="507016" cy="533054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208;p6"/>
            <p:cNvSpPr/>
            <p:nvPr/>
          </p:nvSpPr>
          <p:spPr>
            <a:xfrm>
              <a:off x="6901" y="1919761"/>
              <a:ext cx="9130256" cy="1862633"/>
            </a:xfrm>
            <a:custGeom>
              <a:avLst/>
              <a:gdLst/>
              <a:ahLst/>
              <a:cxnLst/>
              <a:rect l="l" t="t" r="r" b="b"/>
              <a:pathLst>
                <a:path w="86381" h="17644" extrusionOk="0">
                  <a:moveTo>
                    <a:pt x="9850" y="1"/>
                  </a:moveTo>
                  <a:cubicBezTo>
                    <a:pt x="6583" y="1"/>
                    <a:pt x="3304" y="506"/>
                    <a:pt x="0" y="1787"/>
                  </a:cubicBezTo>
                  <a:lnTo>
                    <a:pt x="0" y="11404"/>
                  </a:lnTo>
                  <a:cubicBezTo>
                    <a:pt x="2343" y="10793"/>
                    <a:pt x="4675" y="10537"/>
                    <a:pt x="7002" y="10537"/>
                  </a:cubicBezTo>
                  <a:cubicBezTo>
                    <a:pt x="19248" y="10537"/>
                    <a:pt x="31338" y="17643"/>
                    <a:pt x="44018" y="17643"/>
                  </a:cubicBezTo>
                  <a:cubicBezTo>
                    <a:pt x="44226" y="17643"/>
                    <a:pt x="44435" y="17641"/>
                    <a:pt x="44643" y="17637"/>
                  </a:cubicBezTo>
                  <a:cubicBezTo>
                    <a:pt x="52074" y="17503"/>
                    <a:pt x="59219" y="15214"/>
                    <a:pt x="66466" y="13735"/>
                  </a:cubicBezTo>
                  <a:cubicBezTo>
                    <a:pt x="69952" y="13027"/>
                    <a:pt x="73588" y="12520"/>
                    <a:pt x="77165" y="12520"/>
                  </a:cubicBezTo>
                  <a:cubicBezTo>
                    <a:pt x="80333" y="12520"/>
                    <a:pt x="83453" y="12917"/>
                    <a:pt x="86380" y="13926"/>
                  </a:cubicBezTo>
                  <a:lnTo>
                    <a:pt x="86380" y="2605"/>
                  </a:lnTo>
                  <a:cubicBezTo>
                    <a:pt x="84316" y="2168"/>
                    <a:pt x="82184" y="1983"/>
                    <a:pt x="80030" y="1983"/>
                  </a:cubicBezTo>
                  <a:cubicBezTo>
                    <a:pt x="76451" y="1983"/>
                    <a:pt x="72813" y="2493"/>
                    <a:pt x="69329" y="3203"/>
                  </a:cubicBezTo>
                  <a:cubicBezTo>
                    <a:pt x="62076" y="4683"/>
                    <a:pt x="54932" y="6965"/>
                    <a:pt x="47511" y="7106"/>
                  </a:cubicBezTo>
                  <a:cubicBezTo>
                    <a:pt x="47303" y="7110"/>
                    <a:pt x="47096" y="7112"/>
                    <a:pt x="46889" y="7112"/>
                  </a:cubicBezTo>
                  <a:cubicBezTo>
                    <a:pt x="34202" y="7112"/>
                    <a:pt x="22104" y="1"/>
                    <a:pt x="9850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209;p6"/>
            <p:cNvSpPr/>
            <p:nvPr/>
          </p:nvSpPr>
          <p:spPr>
            <a:xfrm>
              <a:off x="6901" y="6968"/>
              <a:ext cx="9130256" cy="1624050"/>
            </a:xfrm>
            <a:custGeom>
              <a:avLst/>
              <a:gdLst/>
              <a:ahLst/>
              <a:cxnLst/>
              <a:rect l="l" t="t" r="r" b="b"/>
              <a:pathLst>
                <a:path w="86381" h="15384" extrusionOk="0">
                  <a:moveTo>
                    <a:pt x="1665" y="1"/>
                  </a:moveTo>
                  <a:cubicBezTo>
                    <a:pt x="1112" y="201"/>
                    <a:pt x="557" y="421"/>
                    <a:pt x="0" y="664"/>
                  </a:cubicBezTo>
                  <a:lnTo>
                    <a:pt x="0" y="10279"/>
                  </a:lnTo>
                  <a:cubicBezTo>
                    <a:pt x="3493" y="8833"/>
                    <a:pt x="6956" y="8269"/>
                    <a:pt x="10406" y="8269"/>
                  </a:cubicBezTo>
                  <a:cubicBezTo>
                    <a:pt x="20514" y="8269"/>
                    <a:pt x="30512" y="13110"/>
                    <a:pt x="40827" y="14806"/>
                  </a:cubicBezTo>
                  <a:cubicBezTo>
                    <a:pt x="43019" y="15165"/>
                    <a:pt x="45229" y="15383"/>
                    <a:pt x="47458" y="15383"/>
                  </a:cubicBezTo>
                  <a:cubicBezTo>
                    <a:pt x="47655" y="15383"/>
                    <a:pt x="47852" y="15381"/>
                    <a:pt x="48050" y="15378"/>
                  </a:cubicBezTo>
                  <a:cubicBezTo>
                    <a:pt x="50161" y="15339"/>
                    <a:pt x="52252" y="15125"/>
                    <a:pt x="54326" y="14806"/>
                  </a:cubicBezTo>
                  <a:cubicBezTo>
                    <a:pt x="59548" y="14003"/>
                    <a:pt x="64680" y="12534"/>
                    <a:pt x="69872" y="11475"/>
                  </a:cubicBezTo>
                  <a:cubicBezTo>
                    <a:pt x="73351" y="10763"/>
                    <a:pt x="76984" y="10254"/>
                    <a:pt x="80560" y="10254"/>
                  </a:cubicBezTo>
                  <a:cubicBezTo>
                    <a:pt x="82529" y="10254"/>
                    <a:pt x="84481" y="10408"/>
                    <a:pt x="86380" y="10768"/>
                  </a:cubicBezTo>
                  <a:lnTo>
                    <a:pt x="86380" y="822"/>
                  </a:lnTo>
                  <a:cubicBezTo>
                    <a:pt x="84659" y="533"/>
                    <a:pt x="82897" y="408"/>
                    <a:pt x="81120" y="408"/>
                  </a:cubicBezTo>
                  <a:cubicBezTo>
                    <a:pt x="77538" y="408"/>
                    <a:pt x="73897" y="918"/>
                    <a:pt x="70411" y="1628"/>
                  </a:cubicBezTo>
                  <a:cubicBezTo>
                    <a:pt x="63158" y="3098"/>
                    <a:pt x="56014" y="5390"/>
                    <a:pt x="48593" y="5521"/>
                  </a:cubicBezTo>
                  <a:cubicBezTo>
                    <a:pt x="48381" y="5525"/>
                    <a:pt x="48170" y="5527"/>
                    <a:pt x="47959" y="5527"/>
                  </a:cubicBezTo>
                  <a:cubicBezTo>
                    <a:pt x="39142" y="5527"/>
                    <a:pt x="30615" y="2094"/>
                    <a:pt x="2212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" name="Google Shape;210;p6"/>
            <p:cNvSpPr/>
            <p:nvPr/>
          </p:nvSpPr>
          <p:spPr>
            <a:xfrm>
              <a:off x="6901" y="3032030"/>
              <a:ext cx="9130256" cy="1789897"/>
            </a:xfrm>
            <a:custGeom>
              <a:avLst/>
              <a:gdLst/>
              <a:ahLst/>
              <a:cxnLst/>
              <a:rect l="l" t="t" r="r" b="b"/>
              <a:pathLst>
                <a:path w="86381" h="16955" extrusionOk="0">
                  <a:moveTo>
                    <a:pt x="7002" y="1"/>
                  </a:moveTo>
                  <a:cubicBezTo>
                    <a:pt x="4675" y="1"/>
                    <a:pt x="2343" y="257"/>
                    <a:pt x="0" y="868"/>
                  </a:cubicBezTo>
                  <a:lnTo>
                    <a:pt x="0" y="2725"/>
                  </a:lnTo>
                  <a:lnTo>
                    <a:pt x="0" y="10587"/>
                  </a:lnTo>
                  <a:cubicBezTo>
                    <a:pt x="2165" y="10071"/>
                    <a:pt x="4320" y="9852"/>
                    <a:pt x="6471" y="9852"/>
                  </a:cubicBezTo>
                  <a:cubicBezTo>
                    <a:pt x="18711" y="9852"/>
                    <a:pt x="30793" y="16955"/>
                    <a:pt x="43471" y="16955"/>
                  </a:cubicBezTo>
                  <a:cubicBezTo>
                    <a:pt x="43682" y="16955"/>
                    <a:pt x="43893" y="16953"/>
                    <a:pt x="44104" y="16949"/>
                  </a:cubicBezTo>
                  <a:cubicBezTo>
                    <a:pt x="51525" y="16818"/>
                    <a:pt x="58680" y="14525"/>
                    <a:pt x="65923" y="13056"/>
                  </a:cubicBezTo>
                  <a:cubicBezTo>
                    <a:pt x="69418" y="12345"/>
                    <a:pt x="73062" y="11834"/>
                    <a:pt x="76645" y="11834"/>
                  </a:cubicBezTo>
                  <a:cubicBezTo>
                    <a:pt x="80002" y="11834"/>
                    <a:pt x="83304" y="12282"/>
                    <a:pt x="86380" y="13434"/>
                  </a:cubicBezTo>
                  <a:lnTo>
                    <a:pt x="86380" y="5165"/>
                  </a:lnTo>
                  <a:lnTo>
                    <a:pt x="86380" y="3390"/>
                  </a:lnTo>
                  <a:cubicBezTo>
                    <a:pt x="83453" y="2381"/>
                    <a:pt x="80333" y="1984"/>
                    <a:pt x="77165" y="1984"/>
                  </a:cubicBezTo>
                  <a:cubicBezTo>
                    <a:pt x="73588" y="1984"/>
                    <a:pt x="69952" y="2491"/>
                    <a:pt x="66466" y="3199"/>
                  </a:cubicBezTo>
                  <a:cubicBezTo>
                    <a:pt x="59219" y="4678"/>
                    <a:pt x="52074" y="6967"/>
                    <a:pt x="44643" y="7101"/>
                  </a:cubicBezTo>
                  <a:cubicBezTo>
                    <a:pt x="44435" y="7105"/>
                    <a:pt x="44226" y="7107"/>
                    <a:pt x="44018" y="7107"/>
                  </a:cubicBezTo>
                  <a:cubicBezTo>
                    <a:pt x="31338" y="7107"/>
                    <a:pt x="19248" y="1"/>
                    <a:pt x="7002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" name="Google Shape;211;p6"/>
            <p:cNvSpPr/>
            <p:nvPr/>
          </p:nvSpPr>
          <p:spPr>
            <a:xfrm>
              <a:off x="6901" y="879807"/>
              <a:ext cx="9130256" cy="1790742"/>
            </a:xfrm>
            <a:custGeom>
              <a:avLst/>
              <a:gdLst/>
              <a:ahLst/>
              <a:cxnLst/>
              <a:rect l="l" t="t" r="r" b="b"/>
              <a:pathLst>
                <a:path w="86381" h="16963" extrusionOk="0">
                  <a:moveTo>
                    <a:pt x="10406" y="1"/>
                  </a:moveTo>
                  <a:cubicBezTo>
                    <a:pt x="6956" y="1"/>
                    <a:pt x="3493" y="565"/>
                    <a:pt x="0" y="2011"/>
                  </a:cubicBezTo>
                  <a:lnTo>
                    <a:pt x="0" y="6538"/>
                  </a:lnTo>
                  <a:lnTo>
                    <a:pt x="0" y="11638"/>
                  </a:lnTo>
                  <a:cubicBezTo>
                    <a:pt x="3304" y="10357"/>
                    <a:pt x="6583" y="9852"/>
                    <a:pt x="9850" y="9852"/>
                  </a:cubicBezTo>
                  <a:cubicBezTo>
                    <a:pt x="22104" y="9852"/>
                    <a:pt x="34202" y="16963"/>
                    <a:pt x="46889" y="16963"/>
                  </a:cubicBezTo>
                  <a:cubicBezTo>
                    <a:pt x="47096" y="16963"/>
                    <a:pt x="47303" y="16961"/>
                    <a:pt x="47511" y="16957"/>
                  </a:cubicBezTo>
                  <a:cubicBezTo>
                    <a:pt x="54932" y="16816"/>
                    <a:pt x="62076" y="14534"/>
                    <a:pt x="69329" y="13054"/>
                  </a:cubicBezTo>
                  <a:cubicBezTo>
                    <a:pt x="72813" y="12344"/>
                    <a:pt x="76451" y="11834"/>
                    <a:pt x="80030" y="11834"/>
                  </a:cubicBezTo>
                  <a:cubicBezTo>
                    <a:pt x="82184" y="11834"/>
                    <a:pt x="84316" y="12019"/>
                    <a:pt x="86380" y="12456"/>
                  </a:cubicBezTo>
                  <a:lnTo>
                    <a:pt x="86380" y="6538"/>
                  </a:lnTo>
                  <a:lnTo>
                    <a:pt x="86380" y="2500"/>
                  </a:lnTo>
                  <a:cubicBezTo>
                    <a:pt x="84481" y="2140"/>
                    <a:pt x="82529" y="1986"/>
                    <a:pt x="80560" y="1986"/>
                  </a:cubicBezTo>
                  <a:cubicBezTo>
                    <a:pt x="76984" y="1986"/>
                    <a:pt x="73351" y="2495"/>
                    <a:pt x="69872" y="3207"/>
                  </a:cubicBezTo>
                  <a:cubicBezTo>
                    <a:pt x="64680" y="4266"/>
                    <a:pt x="59548" y="5735"/>
                    <a:pt x="54326" y="6538"/>
                  </a:cubicBezTo>
                  <a:cubicBezTo>
                    <a:pt x="52252" y="6857"/>
                    <a:pt x="50161" y="7071"/>
                    <a:pt x="48050" y="7110"/>
                  </a:cubicBezTo>
                  <a:cubicBezTo>
                    <a:pt x="47852" y="7113"/>
                    <a:pt x="47655" y="7115"/>
                    <a:pt x="47458" y="7115"/>
                  </a:cubicBezTo>
                  <a:cubicBezTo>
                    <a:pt x="45229" y="7115"/>
                    <a:pt x="43019" y="6897"/>
                    <a:pt x="40827" y="6538"/>
                  </a:cubicBezTo>
                  <a:cubicBezTo>
                    <a:pt x="30512" y="4842"/>
                    <a:pt x="20514" y="1"/>
                    <a:pt x="1040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" name="Google Shape;212;p6"/>
            <p:cNvSpPr/>
            <p:nvPr/>
          </p:nvSpPr>
          <p:spPr>
            <a:xfrm>
              <a:off x="2701848" y="4924657"/>
              <a:ext cx="193317" cy="172180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" name="Google Shape;213;p6"/>
            <p:cNvSpPr/>
            <p:nvPr/>
          </p:nvSpPr>
          <p:spPr>
            <a:xfrm>
              <a:off x="164152" y="4618050"/>
              <a:ext cx="207125" cy="217762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" name="Google Shape;214;p6"/>
            <p:cNvSpPr/>
            <p:nvPr/>
          </p:nvSpPr>
          <p:spPr>
            <a:xfrm rot="6667046">
              <a:off x="5950773" y="106781"/>
              <a:ext cx="193315" cy="172179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" name="Google Shape;215;p6"/>
            <p:cNvSpPr/>
            <p:nvPr/>
          </p:nvSpPr>
          <p:spPr>
            <a:xfrm>
              <a:off x="213222" y="115247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" name="Google Shape;216;p6"/>
            <p:cNvSpPr/>
            <p:nvPr/>
          </p:nvSpPr>
          <p:spPr>
            <a:xfrm>
              <a:off x="6162547" y="1060776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" name="Google Shape;217;p6"/>
            <p:cNvSpPr/>
            <p:nvPr/>
          </p:nvSpPr>
          <p:spPr>
            <a:xfrm>
              <a:off x="8643000" y="429250"/>
              <a:ext cx="210007" cy="220792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" name="Google Shape;218;p6"/>
            <p:cNvSpPr/>
            <p:nvPr/>
          </p:nvSpPr>
          <p:spPr>
            <a:xfrm rot="3145583">
              <a:off x="213231" y="161730"/>
              <a:ext cx="193303" cy="172168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" name="Google Shape;219;p6"/>
            <p:cNvSpPr/>
            <p:nvPr/>
          </p:nvSpPr>
          <p:spPr>
            <a:xfrm rot="2286328">
              <a:off x="232533" y="2471890"/>
              <a:ext cx="406435" cy="362029"/>
            </a:xfrm>
            <a:custGeom>
              <a:avLst/>
              <a:gdLst/>
              <a:ahLst/>
              <a:cxnLst/>
              <a:rect l="l" t="t" r="r" b="b"/>
              <a:pathLst>
                <a:path w="18548" h="16520" extrusionOk="0">
                  <a:moveTo>
                    <a:pt x="8483" y="1"/>
                  </a:moveTo>
                  <a:lnTo>
                    <a:pt x="1" y="16519"/>
                  </a:lnTo>
                  <a:lnTo>
                    <a:pt x="1" y="16519"/>
                  </a:lnTo>
                  <a:lnTo>
                    <a:pt x="18548" y="15609"/>
                  </a:lnTo>
                  <a:lnTo>
                    <a:pt x="8483" y="1"/>
                  </a:ln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" name="Google Shape;220;p6"/>
            <p:cNvSpPr/>
            <p:nvPr/>
          </p:nvSpPr>
          <p:spPr>
            <a:xfrm>
              <a:off x="7480722" y="495625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8867576" y="1353100"/>
              <a:ext cx="156043" cy="164057"/>
            </a:xfrm>
            <a:custGeom>
              <a:avLst/>
              <a:gdLst/>
              <a:ahLst/>
              <a:cxnLst/>
              <a:rect l="l" t="t" r="r" b="b"/>
              <a:pathLst>
                <a:path w="16707" h="17565" extrusionOk="0">
                  <a:moveTo>
                    <a:pt x="10328" y="1"/>
                  </a:moveTo>
                  <a:lnTo>
                    <a:pt x="5885" y="3904"/>
                  </a:lnTo>
                  <a:lnTo>
                    <a:pt x="0" y="3354"/>
                  </a:lnTo>
                  <a:lnTo>
                    <a:pt x="2341" y="8783"/>
                  </a:lnTo>
                  <a:lnTo>
                    <a:pt x="0" y="14211"/>
                  </a:lnTo>
                  <a:lnTo>
                    <a:pt x="5885" y="13662"/>
                  </a:lnTo>
                  <a:lnTo>
                    <a:pt x="10328" y="17564"/>
                  </a:lnTo>
                  <a:lnTo>
                    <a:pt x="11623" y="11798"/>
                  </a:lnTo>
                  <a:lnTo>
                    <a:pt x="16706" y="8783"/>
                  </a:lnTo>
                  <a:lnTo>
                    <a:pt x="11623" y="5767"/>
                  </a:lnTo>
                  <a:lnTo>
                    <a:pt x="10328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" name="Google Shape;222;p6"/>
            <p:cNvSpPr/>
            <p:nvPr/>
          </p:nvSpPr>
          <p:spPr>
            <a:xfrm>
              <a:off x="3484347" y="64251"/>
              <a:ext cx="108969" cy="108969"/>
            </a:xfrm>
            <a:custGeom>
              <a:avLst/>
              <a:gdLst/>
              <a:ahLst/>
              <a:cxnLst/>
              <a:rect l="l" t="t" r="r" b="b"/>
              <a:pathLst>
                <a:path w="5857" h="5857" extrusionOk="0">
                  <a:moveTo>
                    <a:pt x="2926" y="1"/>
                  </a:moveTo>
                  <a:cubicBezTo>
                    <a:pt x="1312" y="1"/>
                    <a:pt x="0" y="1312"/>
                    <a:pt x="0" y="2930"/>
                  </a:cubicBezTo>
                  <a:cubicBezTo>
                    <a:pt x="0" y="4544"/>
                    <a:pt x="1312" y="5856"/>
                    <a:pt x="2926" y="5856"/>
                  </a:cubicBezTo>
                  <a:cubicBezTo>
                    <a:pt x="4544" y="5856"/>
                    <a:pt x="5856" y="4544"/>
                    <a:pt x="5856" y="2930"/>
                  </a:cubicBezTo>
                  <a:cubicBezTo>
                    <a:pt x="5856" y="1312"/>
                    <a:pt x="4544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23" name="Google Shape;223;p6"/>
          <p:cNvSpPr/>
          <p:nvPr/>
        </p:nvSpPr>
        <p:spPr>
          <a:xfrm>
            <a:off x="560267" y="1651637"/>
            <a:ext cx="11071600" cy="4777600"/>
          </a:xfrm>
          <a:prstGeom prst="roundRect">
            <a:avLst>
              <a:gd name="adj" fmla="val 10579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28575" dir="2400000" algn="bl" rotWithShape="0">
              <a:schemeClr val="dk1">
                <a:alpha val="37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4" name="Google Shape;224;p6"/>
          <p:cNvSpPr/>
          <p:nvPr/>
        </p:nvSpPr>
        <p:spPr>
          <a:xfrm>
            <a:off x="560267" y="445200"/>
            <a:ext cx="11071600" cy="877200"/>
          </a:xfrm>
          <a:prstGeom prst="roundRect">
            <a:avLst>
              <a:gd name="adj" fmla="val 39622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28575" dir="2400000" algn="bl" rotWithShape="0">
              <a:schemeClr val="dk1">
                <a:alpha val="37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5" name="Google Shape;225;p6"/>
          <p:cNvSpPr txBox="1">
            <a:spLocks noGrp="1"/>
          </p:cNvSpPr>
          <p:nvPr>
            <p:ph type="title"/>
          </p:nvPr>
        </p:nvSpPr>
        <p:spPr>
          <a:xfrm>
            <a:off x="960000" y="531000"/>
            <a:ext cx="10272000" cy="7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47148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2DC5-9C7A-4A7D-8BCD-61E988C431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71E8-1729-4267-A3BD-76EA1EB08A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384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magic-chime-02.wav"/>
          </p:stSnd>
        </p:sndAc>
      </p:transition>
    </mc:Choice>
    <mc:Fallback xmlns="">
      <p:transition spd="slow">
        <p:sndAc>
          <p:stSnd>
            <p:snd r:embed="rId3" name="magic-chime-02.wav"/>
          </p:stSnd>
        </p:sndAc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2DC5-9C7A-4A7D-8BCD-61E988C431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71E8-1729-4267-A3BD-76EA1EB08A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548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magic-chime-02.wav"/>
          </p:stSnd>
        </p:sndAc>
      </p:transition>
    </mc:Choice>
    <mc:Fallback xmlns="">
      <p:transition spd="slow">
        <p:sndAc>
          <p:stSnd>
            <p:snd r:embed="rId3" name="magic-chime-02.wav"/>
          </p:stSnd>
        </p:sndAc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2DC5-9C7A-4A7D-8BCD-61E988C431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71E8-1729-4267-A3BD-76EA1EB08A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30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magic-chime-02.wav"/>
          </p:stSnd>
        </p:sndAc>
      </p:transition>
    </mc:Choice>
    <mc:Fallback xmlns="">
      <p:transition spd="slow">
        <p:sndAc>
          <p:stSnd>
            <p:snd r:embed="rId3" name="magic-chime-02.wav"/>
          </p:stSnd>
        </p:sndAc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2DC5-9C7A-4A7D-8BCD-61E988C431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71E8-1729-4267-A3BD-76EA1EB08A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78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magic-chime-02.wav"/>
          </p:stSnd>
        </p:sndAc>
      </p:transition>
    </mc:Choice>
    <mc:Fallback xmlns="">
      <p:transition spd="slow">
        <p:sndAc>
          <p:stSnd>
            <p:snd r:embed="rId3" name="magic-chime-02.wav"/>
          </p:stSnd>
        </p:sndAc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2DC5-9C7A-4A7D-8BCD-61E988C431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71E8-1729-4267-A3BD-76EA1EB08A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774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magic-chime-02.wav"/>
          </p:stSnd>
        </p:sndAc>
      </p:transition>
    </mc:Choice>
    <mc:Fallback xmlns="">
      <p:transition spd="slow">
        <p:sndAc>
          <p:stSnd>
            <p:snd r:embed="rId3" name="magic-chime-02.wav"/>
          </p:stSnd>
        </p:sndAc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2DC5-9C7A-4A7D-8BCD-61E988C431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71E8-1729-4267-A3BD-76EA1EB08A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756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magic-chime-02.wav"/>
          </p:stSnd>
        </p:sndAc>
      </p:transition>
    </mc:Choice>
    <mc:Fallback xmlns="">
      <p:transition spd="slow">
        <p:sndAc>
          <p:stSnd>
            <p:snd r:embed="rId3" name="magic-chime-02.wav"/>
          </p:stSnd>
        </p:sndAc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2DC5-9C7A-4A7D-8BCD-61E988C431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71E8-1729-4267-A3BD-76EA1EB08A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618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magic-chime-02.wav"/>
          </p:stSnd>
        </p:sndAc>
      </p:transition>
    </mc:Choice>
    <mc:Fallback xmlns="">
      <p:transition spd="slow">
        <p:sndAc>
          <p:stSnd>
            <p:snd r:embed="rId3" name="magic-chime-02.wav"/>
          </p:stSnd>
        </p:sndAc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2DC5-9C7A-4A7D-8BCD-61E988C431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71E8-1729-4267-A3BD-76EA1EB08A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94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magic-chime-02.wav"/>
          </p:stSnd>
        </p:sndAc>
      </p:transition>
    </mc:Choice>
    <mc:Fallback xmlns="">
      <p:transition spd="slow">
        <p:sndAc>
          <p:stSnd>
            <p:snd r:embed="rId3" name="magic-chime-02.wav"/>
          </p:stSnd>
        </p:sndAc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6264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magic-chime-02.wav"/>
          </p:stSnd>
        </p:sndAc>
      </p:transition>
    </mc:Choice>
    <mc:Fallback xmlns="">
      <p:transition spd="slow">
        <p:sndAc>
          <p:stSnd>
            <p:snd r:embed="rId3" name="magic-chime-02.wav"/>
          </p:stSnd>
        </p:sndAc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9286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" name="Google Shape;268;p8"/>
          <p:cNvGrpSpPr/>
          <p:nvPr/>
        </p:nvGrpSpPr>
        <p:grpSpPr>
          <a:xfrm>
            <a:off x="560200" y="4284"/>
            <a:ext cx="11071533" cy="6858000"/>
            <a:chOff x="420150" y="3213"/>
            <a:chExt cx="8303650" cy="5143500"/>
          </a:xfrm>
        </p:grpSpPr>
        <p:cxnSp>
          <p:nvCxnSpPr>
            <p:cNvPr id="269" name="Google Shape;269;p8"/>
            <p:cNvCxnSpPr/>
            <p:nvPr/>
          </p:nvCxnSpPr>
          <p:spPr>
            <a:xfrm>
              <a:off x="4201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8"/>
            <p:cNvCxnSpPr/>
            <p:nvPr/>
          </p:nvCxnSpPr>
          <p:spPr>
            <a:xfrm>
              <a:off x="9086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8"/>
            <p:cNvCxnSpPr/>
            <p:nvPr/>
          </p:nvCxnSpPr>
          <p:spPr>
            <a:xfrm>
              <a:off x="13970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8"/>
            <p:cNvCxnSpPr/>
            <p:nvPr/>
          </p:nvCxnSpPr>
          <p:spPr>
            <a:xfrm>
              <a:off x="18855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8"/>
            <p:cNvCxnSpPr/>
            <p:nvPr/>
          </p:nvCxnSpPr>
          <p:spPr>
            <a:xfrm>
              <a:off x="23739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8"/>
            <p:cNvCxnSpPr/>
            <p:nvPr/>
          </p:nvCxnSpPr>
          <p:spPr>
            <a:xfrm>
              <a:off x="28624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8"/>
            <p:cNvCxnSpPr/>
            <p:nvPr/>
          </p:nvCxnSpPr>
          <p:spPr>
            <a:xfrm>
              <a:off x="33508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8"/>
            <p:cNvCxnSpPr/>
            <p:nvPr/>
          </p:nvCxnSpPr>
          <p:spPr>
            <a:xfrm>
              <a:off x="38393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8"/>
            <p:cNvCxnSpPr/>
            <p:nvPr/>
          </p:nvCxnSpPr>
          <p:spPr>
            <a:xfrm>
              <a:off x="43277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8"/>
            <p:cNvCxnSpPr/>
            <p:nvPr/>
          </p:nvCxnSpPr>
          <p:spPr>
            <a:xfrm>
              <a:off x="48162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8"/>
            <p:cNvCxnSpPr/>
            <p:nvPr/>
          </p:nvCxnSpPr>
          <p:spPr>
            <a:xfrm>
              <a:off x="53046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8"/>
            <p:cNvCxnSpPr/>
            <p:nvPr/>
          </p:nvCxnSpPr>
          <p:spPr>
            <a:xfrm>
              <a:off x="57931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8"/>
            <p:cNvCxnSpPr/>
            <p:nvPr/>
          </p:nvCxnSpPr>
          <p:spPr>
            <a:xfrm>
              <a:off x="62815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8"/>
            <p:cNvCxnSpPr/>
            <p:nvPr/>
          </p:nvCxnSpPr>
          <p:spPr>
            <a:xfrm>
              <a:off x="67700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3" name="Google Shape;283;p8"/>
            <p:cNvCxnSpPr/>
            <p:nvPr/>
          </p:nvCxnSpPr>
          <p:spPr>
            <a:xfrm>
              <a:off x="72584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4" name="Google Shape;284;p8"/>
            <p:cNvCxnSpPr/>
            <p:nvPr/>
          </p:nvCxnSpPr>
          <p:spPr>
            <a:xfrm>
              <a:off x="77469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5" name="Google Shape;285;p8"/>
            <p:cNvCxnSpPr/>
            <p:nvPr/>
          </p:nvCxnSpPr>
          <p:spPr>
            <a:xfrm>
              <a:off x="82353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6" name="Google Shape;286;p8"/>
            <p:cNvCxnSpPr/>
            <p:nvPr/>
          </p:nvCxnSpPr>
          <p:spPr>
            <a:xfrm>
              <a:off x="87238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87" name="Google Shape;287;p8"/>
          <p:cNvGrpSpPr/>
          <p:nvPr/>
        </p:nvGrpSpPr>
        <p:grpSpPr>
          <a:xfrm>
            <a:off x="9708" y="9708"/>
            <a:ext cx="12172835" cy="6847144"/>
            <a:chOff x="7281" y="7281"/>
            <a:chExt cx="9129626" cy="5135358"/>
          </a:xfrm>
        </p:grpSpPr>
        <p:grpSp>
          <p:nvGrpSpPr>
            <p:cNvPr id="288" name="Google Shape;288;p8"/>
            <p:cNvGrpSpPr/>
            <p:nvPr/>
          </p:nvGrpSpPr>
          <p:grpSpPr>
            <a:xfrm>
              <a:off x="7281" y="7281"/>
              <a:ext cx="9129596" cy="5135358"/>
              <a:chOff x="7281" y="7281"/>
              <a:chExt cx="9129596" cy="5135358"/>
            </a:xfrm>
          </p:grpSpPr>
          <p:sp>
            <p:nvSpPr>
              <p:cNvPr id="289" name="Google Shape;289;p8"/>
              <p:cNvSpPr/>
              <p:nvPr/>
            </p:nvSpPr>
            <p:spPr>
              <a:xfrm>
                <a:off x="7281" y="774434"/>
                <a:ext cx="3875103" cy="1865321"/>
              </a:xfrm>
              <a:custGeom>
                <a:avLst/>
                <a:gdLst/>
                <a:ahLst/>
                <a:cxnLst/>
                <a:rect l="l" t="t" r="r" b="b"/>
                <a:pathLst>
                  <a:path w="36723" h="17677" extrusionOk="0">
                    <a:moveTo>
                      <a:pt x="1" y="0"/>
                    </a:moveTo>
                    <a:lnTo>
                      <a:pt x="1" y="17502"/>
                    </a:lnTo>
                    <a:cubicBezTo>
                      <a:pt x="2799" y="17170"/>
                      <a:pt x="5620" y="17054"/>
                      <a:pt x="8453" y="17054"/>
                    </a:cubicBezTo>
                    <a:cubicBezTo>
                      <a:pt x="14554" y="17054"/>
                      <a:pt x="20711" y="17592"/>
                      <a:pt x="26816" y="17673"/>
                    </a:cubicBezTo>
                    <a:cubicBezTo>
                      <a:pt x="26972" y="17675"/>
                      <a:pt x="27127" y="17676"/>
                      <a:pt x="27281" y="17676"/>
                    </a:cubicBezTo>
                    <a:cubicBezTo>
                      <a:pt x="29108" y="17676"/>
                      <a:pt x="30859" y="17532"/>
                      <a:pt x="32666" y="17183"/>
                    </a:cubicBezTo>
                    <a:cubicBezTo>
                      <a:pt x="33964" y="16933"/>
                      <a:pt x="35355" y="16950"/>
                      <a:pt x="36723" y="16943"/>
                    </a:cubicBezTo>
                    <a:cubicBezTo>
                      <a:pt x="36627" y="16890"/>
                      <a:pt x="36533" y="16837"/>
                      <a:pt x="36437" y="16785"/>
                    </a:cubicBezTo>
                    <a:cubicBezTo>
                      <a:pt x="33352" y="15026"/>
                      <a:pt x="30430" y="12879"/>
                      <a:pt x="27044" y="11811"/>
                    </a:cubicBezTo>
                    <a:cubicBezTo>
                      <a:pt x="23460" y="10679"/>
                      <a:pt x="19478" y="10795"/>
                      <a:pt x="16160" y="9029"/>
                    </a:cubicBezTo>
                    <a:cubicBezTo>
                      <a:pt x="14043" y="7901"/>
                      <a:pt x="12382" y="6099"/>
                      <a:pt x="10502" y="4610"/>
                    </a:cubicBezTo>
                    <a:cubicBezTo>
                      <a:pt x="7474" y="2207"/>
                      <a:pt x="3814" y="625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0" name="Google Shape;290;p8"/>
              <p:cNvSpPr/>
              <p:nvPr/>
            </p:nvSpPr>
            <p:spPr>
              <a:xfrm>
                <a:off x="7281" y="2561152"/>
                <a:ext cx="3927864" cy="1845905"/>
              </a:xfrm>
              <a:custGeom>
                <a:avLst/>
                <a:gdLst/>
                <a:ahLst/>
                <a:cxnLst/>
                <a:rect l="l" t="t" r="r" b="b"/>
                <a:pathLst>
                  <a:path w="37223" h="17493" extrusionOk="0">
                    <a:moveTo>
                      <a:pt x="36723" y="11"/>
                    </a:moveTo>
                    <a:cubicBezTo>
                      <a:pt x="35355" y="18"/>
                      <a:pt x="33964" y="1"/>
                      <a:pt x="32666" y="251"/>
                    </a:cubicBezTo>
                    <a:cubicBezTo>
                      <a:pt x="30859" y="600"/>
                      <a:pt x="29108" y="744"/>
                      <a:pt x="27281" y="744"/>
                    </a:cubicBezTo>
                    <a:cubicBezTo>
                      <a:pt x="27127" y="744"/>
                      <a:pt x="26972" y="743"/>
                      <a:pt x="26816" y="741"/>
                    </a:cubicBezTo>
                    <a:cubicBezTo>
                      <a:pt x="20711" y="660"/>
                      <a:pt x="14554" y="122"/>
                      <a:pt x="8453" y="122"/>
                    </a:cubicBezTo>
                    <a:cubicBezTo>
                      <a:pt x="5620" y="122"/>
                      <a:pt x="2799" y="238"/>
                      <a:pt x="1" y="570"/>
                    </a:cubicBezTo>
                    <a:lnTo>
                      <a:pt x="1" y="17493"/>
                    </a:lnTo>
                    <a:cubicBezTo>
                      <a:pt x="3814" y="16868"/>
                      <a:pt x="7474" y="15287"/>
                      <a:pt x="10502" y="12883"/>
                    </a:cubicBezTo>
                    <a:cubicBezTo>
                      <a:pt x="12382" y="11394"/>
                      <a:pt x="14043" y="9592"/>
                      <a:pt x="16160" y="8464"/>
                    </a:cubicBezTo>
                    <a:cubicBezTo>
                      <a:pt x="19478" y="6699"/>
                      <a:pt x="23460" y="6814"/>
                      <a:pt x="27044" y="5682"/>
                    </a:cubicBezTo>
                    <a:cubicBezTo>
                      <a:pt x="30430" y="4614"/>
                      <a:pt x="33352" y="2467"/>
                      <a:pt x="36437" y="711"/>
                    </a:cubicBezTo>
                    <a:cubicBezTo>
                      <a:pt x="36694" y="567"/>
                      <a:pt x="36953" y="422"/>
                      <a:pt x="37223" y="284"/>
                    </a:cubicBezTo>
                    <a:cubicBezTo>
                      <a:pt x="37055" y="195"/>
                      <a:pt x="36888" y="103"/>
                      <a:pt x="36723" y="11"/>
                    </a:cubicBez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1" name="Google Shape;291;p8"/>
              <p:cNvSpPr/>
              <p:nvPr/>
            </p:nvSpPr>
            <p:spPr>
              <a:xfrm>
                <a:off x="7281" y="7281"/>
                <a:ext cx="9129596" cy="5135358"/>
              </a:xfrm>
              <a:custGeom>
                <a:avLst/>
                <a:gdLst/>
                <a:ahLst/>
                <a:cxnLst/>
                <a:rect l="l" t="t" r="r" b="b"/>
                <a:pathLst>
                  <a:path w="86518" h="48666" extrusionOk="0">
                    <a:moveTo>
                      <a:pt x="1" y="0"/>
                    </a:moveTo>
                    <a:lnTo>
                      <a:pt x="1" y="7270"/>
                    </a:lnTo>
                    <a:cubicBezTo>
                      <a:pt x="3814" y="7895"/>
                      <a:pt x="7474" y="9477"/>
                      <a:pt x="10502" y="11880"/>
                    </a:cubicBezTo>
                    <a:cubicBezTo>
                      <a:pt x="12382" y="13369"/>
                      <a:pt x="14043" y="15171"/>
                      <a:pt x="16160" y="16299"/>
                    </a:cubicBezTo>
                    <a:cubicBezTo>
                      <a:pt x="19478" y="18065"/>
                      <a:pt x="23460" y="17949"/>
                      <a:pt x="27044" y="19081"/>
                    </a:cubicBezTo>
                    <a:cubicBezTo>
                      <a:pt x="30430" y="20149"/>
                      <a:pt x="33352" y="22296"/>
                      <a:pt x="36437" y="24055"/>
                    </a:cubicBezTo>
                    <a:cubicBezTo>
                      <a:pt x="36533" y="24107"/>
                      <a:pt x="36627" y="24160"/>
                      <a:pt x="36723" y="24213"/>
                    </a:cubicBezTo>
                    <a:cubicBezTo>
                      <a:pt x="36888" y="24305"/>
                      <a:pt x="37055" y="24397"/>
                      <a:pt x="37223" y="24486"/>
                    </a:cubicBezTo>
                    <a:cubicBezTo>
                      <a:pt x="36953" y="24624"/>
                      <a:pt x="36694" y="24769"/>
                      <a:pt x="36437" y="24913"/>
                    </a:cubicBezTo>
                    <a:cubicBezTo>
                      <a:pt x="33352" y="26669"/>
                      <a:pt x="30430" y="28816"/>
                      <a:pt x="27044" y="29884"/>
                    </a:cubicBezTo>
                    <a:cubicBezTo>
                      <a:pt x="23460" y="31016"/>
                      <a:pt x="19478" y="30901"/>
                      <a:pt x="16160" y="32666"/>
                    </a:cubicBezTo>
                    <a:cubicBezTo>
                      <a:pt x="14043" y="33794"/>
                      <a:pt x="12382" y="35596"/>
                      <a:pt x="10502" y="37085"/>
                    </a:cubicBezTo>
                    <a:cubicBezTo>
                      <a:pt x="7474" y="39489"/>
                      <a:pt x="3814" y="41070"/>
                      <a:pt x="1" y="41695"/>
                    </a:cubicBezTo>
                    <a:lnTo>
                      <a:pt x="1" y="48665"/>
                    </a:lnTo>
                    <a:lnTo>
                      <a:pt x="9778" y="48665"/>
                    </a:lnTo>
                    <a:cubicBezTo>
                      <a:pt x="11163" y="48014"/>
                      <a:pt x="12475" y="47208"/>
                      <a:pt x="13678" y="46265"/>
                    </a:cubicBezTo>
                    <a:cubicBezTo>
                      <a:pt x="16384" y="44135"/>
                      <a:pt x="18541" y="41330"/>
                      <a:pt x="21434" y="39459"/>
                    </a:cubicBezTo>
                    <a:cubicBezTo>
                      <a:pt x="26458" y="36214"/>
                      <a:pt x="33159" y="36129"/>
                      <a:pt x="37818" y="32377"/>
                    </a:cubicBezTo>
                    <a:cubicBezTo>
                      <a:pt x="39754" y="30822"/>
                      <a:pt x="41191" y="28737"/>
                      <a:pt x="42707" y="26745"/>
                    </a:cubicBezTo>
                    <a:cubicBezTo>
                      <a:pt x="44219" y="28737"/>
                      <a:pt x="45656" y="30822"/>
                      <a:pt x="47592" y="32377"/>
                    </a:cubicBezTo>
                    <a:cubicBezTo>
                      <a:pt x="52251" y="36129"/>
                      <a:pt x="58955" y="36214"/>
                      <a:pt x="63980" y="39459"/>
                    </a:cubicBezTo>
                    <a:cubicBezTo>
                      <a:pt x="66869" y="41330"/>
                      <a:pt x="69030" y="44135"/>
                      <a:pt x="71736" y="46265"/>
                    </a:cubicBezTo>
                    <a:cubicBezTo>
                      <a:pt x="72936" y="47208"/>
                      <a:pt x="74247" y="48014"/>
                      <a:pt x="75632" y="48665"/>
                    </a:cubicBezTo>
                    <a:lnTo>
                      <a:pt x="86518" y="48665"/>
                    </a:lnTo>
                    <a:lnTo>
                      <a:pt x="86518" y="41850"/>
                    </a:lnTo>
                    <a:cubicBezTo>
                      <a:pt x="82310" y="41369"/>
                      <a:pt x="78229" y="39722"/>
                      <a:pt x="74909" y="37085"/>
                    </a:cubicBezTo>
                    <a:cubicBezTo>
                      <a:pt x="73031" y="35596"/>
                      <a:pt x="71367" y="33794"/>
                      <a:pt x="69253" y="32666"/>
                    </a:cubicBezTo>
                    <a:cubicBezTo>
                      <a:pt x="65936" y="30901"/>
                      <a:pt x="61954" y="31016"/>
                      <a:pt x="58371" y="29884"/>
                    </a:cubicBezTo>
                    <a:cubicBezTo>
                      <a:pt x="54981" y="28816"/>
                      <a:pt x="52061" y="26669"/>
                      <a:pt x="48973" y="24913"/>
                    </a:cubicBezTo>
                    <a:cubicBezTo>
                      <a:pt x="48846" y="24837"/>
                      <a:pt x="48714" y="24766"/>
                      <a:pt x="48579" y="24693"/>
                    </a:cubicBezTo>
                    <a:cubicBezTo>
                      <a:pt x="48451" y="24620"/>
                      <a:pt x="48319" y="24552"/>
                      <a:pt x="48191" y="24486"/>
                    </a:cubicBezTo>
                    <a:cubicBezTo>
                      <a:pt x="48457" y="24344"/>
                      <a:pt x="48720" y="24200"/>
                      <a:pt x="48973" y="24055"/>
                    </a:cubicBezTo>
                    <a:cubicBezTo>
                      <a:pt x="52061" y="22296"/>
                      <a:pt x="54981" y="20149"/>
                      <a:pt x="58371" y="19081"/>
                    </a:cubicBezTo>
                    <a:cubicBezTo>
                      <a:pt x="61954" y="17949"/>
                      <a:pt x="65936" y="18065"/>
                      <a:pt x="69253" y="16299"/>
                    </a:cubicBezTo>
                    <a:cubicBezTo>
                      <a:pt x="71367" y="15171"/>
                      <a:pt x="73031" y="13369"/>
                      <a:pt x="74909" y="11880"/>
                    </a:cubicBezTo>
                    <a:cubicBezTo>
                      <a:pt x="78229" y="9246"/>
                      <a:pt x="82310" y="7600"/>
                      <a:pt x="86518" y="7119"/>
                    </a:cubicBezTo>
                    <a:lnTo>
                      <a:pt x="86518" y="0"/>
                    </a:lnTo>
                    <a:lnTo>
                      <a:pt x="76296" y="0"/>
                    </a:lnTo>
                    <a:cubicBezTo>
                      <a:pt x="74669" y="698"/>
                      <a:pt x="73130" y="1602"/>
                      <a:pt x="71736" y="2700"/>
                    </a:cubicBezTo>
                    <a:cubicBezTo>
                      <a:pt x="69030" y="4831"/>
                      <a:pt x="66869" y="7635"/>
                      <a:pt x="63980" y="9506"/>
                    </a:cubicBezTo>
                    <a:cubicBezTo>
                      <a:pt x="58955" y="12752"/>
                      <a:pt x="52251" y="12837"/>
                      <a:pt x="47592" y="16588"/>
                    </a:cubicBezTo>
                    <a:cubicBezTo>
                      <a:pt x="45656" y="18147"/>
                      <a:pt x="44219" y="20228"/>
                      <a:pt x="42707" y="22221"/>
                    </a:cubicBezTo>
                    <a:cubicBezTo>
                      <a:pt x="41191" y="20228"/>
                      <a:pt x="39754" y="18147"/>
                      <a:pt x="37818" y="16588"/>
                    </a:cubicBezTo>
                    <a:cubicBezTo>
                      <a:pt x="33159" y="12837"/>
                      <a:pt x="26458" y="12752"/>
                      <a:pt x="21434" y="9506"/>
                    </a:cubicBezTo>
                    <a:cubicBezTo>
                      <a:pt x="18541" y="7635"/>
                      <a:pt x="16384" y="4831"/>
                      <a:pt x="13678" y="2700"/>
                    </a:cubicBezTo>
                    <a:cubicBezTo>
                      <a:pt x="12284" y="1602"/>
                      <a:pt x="10745" y="698"/>
                      <a:pt x="9115" y="0"/>
                    </a:cubicBezTo>
                    <a:close/>
                  </a:path>
                </a:pathLst>
              </a:custGeom>
              <a:solidFill>
                <a:srgbClr val="9395EC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2" name="Google Shape;292;p8"/>
              <p:cNvSpPr/>
              <p:nvPr/>
            </p:nvSpPr>
            <p:spPr>
              <a:xfrm>
                <a:off x="4717905" y="4568868"/>
                <a:ext cx="507016" cy="533054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3" name="Google Shape;293;p8"/>
              <p:cNvSpPr/>
              <p:nvPr/>
            </p:nvSpPr>
            <p:spPr>
              <a:xfrm>
                <a:off x="2701848" y="4924657"/>
                <a:ext cx="193317" cy="172180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" name="Google Shape;294;p8"/>
              <p:cNvSpPr/>
              <p:nvPr/>
            </p:nvSpPr>
            <p:spPr>
              <a:xfrm>
                <a:off x="164152" y="4618050"/>
                <a:ext cx="207125" cy="217762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5" name="Google Shape;295;p8"/>
              <p:cNvSpPr/>
              <p:nvPr/>
            </p:nvSpPr>
            <p:spPr>
              <a:xfrm>
                <a:off x="8840593" y="3872601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6" name="Google Shape;296;p8"/>
              <p:cNvSpPr/>
              <p:nvPr/>
            </p:nvSpPr>
            <p:spPr>
              <a:xfrm rot="6667046">
                <a:off x="5950773" y="106781"/>
                <a:ext cx="193315" cy="172179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7" name="Google Shape;297;p8"/>
              <p:cNvSpPr/>
              <p:nvPr/>
            </p:nvSpPr>
            <p:spPr>
              <a:xfrm>
                <a:off x="213222" y="1152476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8" name="Google Shape;298;p8"/>
              <p:cNvSpPr/>
              <p:nvPr/>
            </p:nvSpPr>
            <p:spPr>
              <a:xfrm>
                <a:off x="6162547" y="1060776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9" name="Google Shape;299;p8"/>
              <p:cNvSpPr/>
              <p:nvPr/>
            </p:nvSpPr>
            <p:spPr>
              <a:xfrm>
                <a:off x="8643000" y="429250"/>
                <a:ext cx="210007" cy="220792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0" name="Google Shape;300;p8"/>
              <p:cNvSpPr/>
              <p:nvPr/>
            </p:nvSpPr>
            <p:spPr>
              <a:xfrm rot="3145583">
                <a:off x="213231" y="161730"/>
                <a:ext cx="193303" cy="172168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1" name="Google Shape;301;p8"/>
              <p:cNvSpPr/>
              <p:nvPr/>
            </p:nvSpPr>
            <p:spPr>
              <a:xfrm>
                <a:off x="8891106" y="3673426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2" name="Google Shape;302;p8"/>
              <p:cNvSpPr/>
              <p:nvPr/>
            </p:nvSpPr>
            <p:spPr>
              <a:xfrm rot="2286328">
                <a:off x="232533" y="2471890"/>
                <a:ext cx="406435" cy="362029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3" name="Google Shape;303;p8"/>
              <p:cNvSpPr/>
              <p:nvPr/>
            </p:nvSpPr>
            <p:spPr>
              <a:xfrm>
                <a:off x="7480722" y="4956251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4" name="Google Shape;304;p8"/>
              <p:cNvSpPr/>
              <p:nvPr/>
            </p:nvSpPr>
            <p:spPr>
              <a:xfrm>
                <a:off x="8867576" y="1353100"/>
                <a:ext cx="156043" cy="164057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5" name="Google Shape;305;p8"/>
              <p:cNvSpPr/>
              <p:nvPr/>
            </p:nvSpPr>
            <p:spPr>
              <a:xfrm>
                <a:off x="3484347" y="64251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06" name="Google Shape;306;p8"/>
            <p:cNvSpPr/>
            <p:nvPr/>
          </p:nvSpPr>
          <p:spPr>
            <a:xfrm>
              <a:off x="5092546" y="758395"/>
              <a:ext cx="4044361" cy="1854558"/>
            </a:xfrm>
            <a:custGeom>
              <a:avLst/>
              <a:gdLst/>
              <a:ahLst/>
              <a:cxnLst/>
              <a:rect l="l" t="t" r="r" b="b"/>
              <a:pathLst>
                <a:path w="38327" h="17575" extrusionOk="0">
                  <a:moveTo>
                    <a:pt x="38327" y="1"/>
                  </a:moveTo>
                  <a:cubicBezTo>
                    <a:pt x="34119" y="482"/>
                    <a:pt x="30038" y="2128"/>
                    <a:pt x="26718" y="4762"/>
                  </a:cubicBezTo>
                  <a:cubicBezTo>
                    <a:pt x="24840" y="6251"/>
                    <a:pt x="23176" y="8053"/>
                    <a:pt x="21062" y="9181"/>
                  </a:cubicBezTo>
                  <a:cubicBezTo>
                    <a:pt x="17745" y="10947"/>
                    <a:pt x="13763" y="10831"/>
                    <a:pt x="10180" y="11963"/>
                  </a:cubicBezTo>
                  <a:cubicBezTo>
                    <a:pt x="6790" y="13031"/>
                    <a:pt x="3870" y="15178"/>
                    <a:pt x="782" y="16937"/>
                  </a:cubicBezTo>
                  <a:cubicBezTo>
                    <a:pt x="529" y="17082"/>
                    <a:pt x="266" y="17226"/>
                    <a:pt x="0" y="17368"/>
                  </a:cubicBezTo>
                  <a:cubicBezTo>
                    <a:pt x="128" y="17434"/>
                    <a:pt x="260" y="17502"/>
                    <a:pt x="388" y="17575"/>
                  </a:cubicBezTo>
                  <a:cubicBezTo>
                    <a:pt x="3799" y="17187"/>
                    <a:pt x="7229" y="16845"/>
                    <a:pt x="10657" y="16845"/>
                  </a:cubicBezTo>
                  <a:cubicBezTo>
                    <a:pt x="11842" y="16845"/>
                    <a:pt x="13027" y="16886"/>
                    <a:pt x="14210" y="16980"/>
                  </a:cubicBezTo>
                  <a:cubicBezTo>
                    <a:pt x="16104" y="17128"/>
                    <a:pt x="17988" y="17414"/>
                    <a:pt x="19889" y="17502"/>
                  </a:cubicBezTo>
                  <a:cubicBezTo>
                    <a:pt x="20347" y="17524"/>
                    <a:pt x="20805" y="17533"/>
                    <a:pt x="21264" y="17533"/>
                  </a:cubicBezTo>
                  <a:cubicBezTo>
                    <a:pt x="26420" y="17533"/>
                    <a:pt x="31635" y="16309"/>
                    <a:pt x="36729" y="16309"/>
                  </a:cubicBezTo>
                  <a:cubicBezTo>
                    <a:pt x="37263" y="16309"/>
                    <a:pt x="37796" y="16322"/>
                    <a:pt x="38327" y="16352"/>
                  </a:cubicBezTo>
                  <a:lnTo>
                    <a:pt x="383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" name="Google Shape;307;p8"/>
            <p:cNvSpPr/>
            <p:nvPr/>
          </p:nvSpPr>
          <p:spPr>
            <a:xfrm>
              <a:off x="5133383" y="2479266"/>
              <a:ext cx="4003524" cy="1944147"/>
            </a:xfrm>
            <a:custGeom>
              <a:avLst/>
              <a:gdLst/>
              <a:ahLst/>
              <a:cxnLst/>
              <a:rect l="l" t="t" r="r" b="b"/>
              <a:pathLst>
                <a:path w="37940" h="18424" extrusionOk="0">
                  <a:moveTo>
                    <a:pt x="36342" y="1"/>
                  </a:moveTo>
                  <a:cubicBezTo>
                    <a:pt x="31248" y="1"/>
                    <a:pt x="26033" y="1225"/>
                    <a:pt x="20877" y="1225"/>
                  </a:cubicBezTo>
                  <a:cubicBezTo>
                    <a:pt x="20418" y="1225"/>
                    <a:pt x="19960" y="1216"/>
                    <a:pt x="19502" y="1194"/>
                  </a:cubicBezTo>
                  <a:cubicBezTo>
                    <a:pt x="17601" y="1106"/>
                    <a:pt x="15717" y="820"/>
                    <a:pt x="13823" y="672"/>
                  </a:cubicBezTo>
                  <a:cubicBezTo>
                    <a:pt x="12640" y="578"/>
                    <a:pt x="11455" y="537"/>
                    <a:pt x="10270" y="537"/>
                  </a:cubicBezTo>
                  <a:cubicBezTo>
                    <a:pt x="6842" y="537"/>
                    <a:pt x="3412" y="879"/>
                    <a:pt x="1" y="1267"/>
                  </a:cubicBezTo>
                  <a:cubicBezTo>
                    <a:pt x="136" y="1340"/>
                    <a:pt x="268" y="1411"/>
                    <a:pt x="395" y="1487"/>
                  </a:cubicBezTo>
                  <a:cubicBezTo>
                    <a:pt x="3483" y="3243"/>
                    <a:pt x="6403" y="5390"/>
                    <a:pt x="9793" y="6458"/>
                  </a:cubicBezTo>
                  <a:cubicBezTo>
                    <a:pt x="13376" y="7590"/>
                    <a:pt x="17358" y="7475"/>
                    <a:pt x="20675" y="9240"/>
                  </a:cubicBezTo>
                  <a:cubicBezTo>
                    <a:pt x="22789" y="10368"/>
                    <a:pt x="24453" y="12170"/>
                    <a:pt x="26331" y="13659"/>
                  </a:cubicBezTo>
                  <a:cubicBezTo>
                    <a:pt x="29651" y="16296"/>
                    <a:pt x="33732" y="17943"/>
                    <a:pt x="37940" y="18424"/>
                  </a:cubicBezTo>
                  <a:lnTo>
                    <a:pt x="37940" y="44"/>
                  </a:lnTo>
                  <a:cubicBezTo>
                    <a:pt x="37409" y="14"/>
                    <a:pt x="36876" y="1"/>
                    <a:pt x="3634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8" name="Google Shape;308;p8"/>
          <p:cNvSpPr txBox="1">
            <a:spLocks noGrp="1"/>
          </p:cNvSpPr>
          <p:nvPr>
            <p:ph type="title"/>
          </p:nvPr>
        </p:nvSpPr>
        <p:spPr>
          <a:xfrm>
            <a:off x="1850800" y="1995000"/>
            <a:ext cx="8490400" cy="28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861214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0528452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287039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00702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934473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393108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1277373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508490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25894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611422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00726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0" name="Google Shape;310;p9"/>
          <p:cNvGrpSpPr/>
          <p:nvPr/>
        </p:nvGrpSpPr>
        <p:grpSpPr>
          <a:xfrm>
            <a:off x="560200" y="4284"/>
            <a:ext cx="11071533" cy="6858000"/>
            <a:chOff x="420150" y="3213"/>
            <a:chExt cx="8303650" cy="5143500"/>
          </a:xfrm>
        </p:grpSpPr>
        <p:cxnSp>
          <p:nvCxnSpPr>
            <p:cNvPr id="311" name="Google Shape;311;p9"/>
            <p:cNvCxnSpPr/>
            <p:nvPr/>
          </p:nvCxnSpPr>
          <p:spPr>
            <a:xfrm>
              <a:off x="4201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2" name="Google Shape;312;p9"/>
            <p:cNvCxnSpPr/>
            <p:nvPr/>
          </p:nvCxnSpPr>
          <p:spPr>
            <a:xfrm>
              <a:off x="9086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3" name="Google Shape;313;p9"/>
            <p:cNvCxnSpPr/>
            <p:nvPr/>
          </p:nvCxnSpPr>
          <p:spPr>
            <a:xfrm>
              <a:off x="13970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4" name="Google Shape;314;p9"/>
            <p:cNvCxnSpPr/>
            <p:nvPr/>
          </p:nvCxnSpPr>
          <p:spPr>
            <a:xfrm>
              <a:off x="18855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5" name="Google Shape;315;p9"/>
            <p:cNvCxnSpPr/>
            <p:nvPr/>
          </p:nvCxnSpPr>
          <p:spPr>
            <a:xfrm>
              <a:off x="23739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6" name="Google Shape;316;p9"/>
            <p:cNvCxnSpPr/>
            <p:nvPr/>
          </p:nvCxnSpPr>
          <p:spPr>
            <a:xfrm>
              <a:off x="28624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7" name="Google Shape;317;p9"/>
            <p:cNvCxnSpPr/>
            <p:nvPr/>
          </p:nvCxnSpPr>
          <p:spPr>
            <a:xfrm>
              <a:off x="33508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8" name="Google Shape;318;p9"/>
            <p:cNvCxnSpPr/>
            <p:nvPr/>
          </p:nvCxnSpPr>
          <p:spPr>
            <a:xfrm>
              <a:off x="38393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9" name="Google Shape;319;p9"/>
            <p:cNvCxnSpPr/>
            <p:nvPr/>
          </p:nvCxnSpPr>
          <p:spPr>
            <a:xfrm>
              <a:off x="43277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0" name="Google Shape;320;p9"/>
            <p:cNvCxnSpPr/>
            <p:nvPr/>
          </p:nvCxnSpPr>
          <p:spPr>
            <a:xfrm>
              <a:off x="48162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1" name="Google Shape;321;p9"/>
            <p:cNvCxnSpPr/>
            <p:nvPr/>
          </p:nvCxnSpPr>
          <p:spPr>
            <a:xfrm>
              <a:off x="53046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2" name="Google Shape;322;p9"/>
            <p:cNvCxnSpPr/>
            <p:nvPr/>
          </p:nvCxnSpPr>
          <p:spPr>
            <a:xfrm>
              <a:off x="57931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3" name="Google Shape;323;p9"/>
            <p:cNvCxnSpPr/>
            <p:nvPr/>
          </p:nvCxnSpPr>
          <p:spPr>
            <a:xfrm>
              <a:off x="62815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9"/>
            <p:cNvCxnSpPr/>
            <p:nvPr/>
          </p:nvCxnSpPr>
          <p:spPr>
            <a:xfrm>
              <a:off x="67700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9"/>
            <p:cNvCxnSpPr/>
            <p:nvPr/>
          </p:nvCxnSpPr>
          <p:spPr>
            <a:xfrm>
              <a:off x="72584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9"/>
            <p:cNvCxnSpPr/>
            <p:nvPr/>
          </p:nvCxnSpPr>
          <p:spPr>
            <a:xfrm>
              <a:off x="77469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9"/>
            <p:cNvCxnSpPr/>
            <p:nvPr/>
          </p:nvCxnSpPr>
          <p:spPr>
            <a:xfrm>
              <a:off x="82353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9"/>
            <p:cNvCxnSpPr/>
            <p:nvPr/>
          </p:nvCxnSpPr>
          <p:spPr>
            <a:xfrm>
              <a:off x="87238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29" name="Google Shape;329;p9"/>
          <p:cNvGrpSpPr/>
          <p:nvPr/>
        </p:nvGrpSpPr>
        <p:grpSpPr>
          <a:xfrm>
            <a:off x="9708" y="9708"/>
            <a:ext cx="12172835" cy="6847144"/>
            <a:chOff x="7281" y="7281"/>
            <a:chExt cx="9129626" cy="5135358"/>
          </a:xfrm>
        </p:grpSpPr>
        <p:grpSp>
          <p:nvGrpSpPr>
            <p:cNvPr id="330" name="Google Shape;330;p9"/>
            <p:cNvGrpSpPr/>
            <p:nvPr/>
          </p:nvGrpSpPr>
          <p:grpSpPr>
            <a:xfrm>
              <a:off x="7281" y="7281"/>
              <a:ext cx="9129596" cy="5135358"/>
              <a:chOff x="7281" y="7281"/>
              <a:chExt cx="9129596" cy="5135358"/>
            </a:xfrm>
          </p:grpSpPr>
          <p:sp>
            <p:nvSpPr>
              <p:cNvPr id="331" name="Google Shape;331;p9"/>
              <p:cNvSpPr/>
              <p:nvPr/>
            </p:nvSpPr>
            <p:spPr>
              <a:xfrm>
                <a:off x="7281" y="774434"/>
                <a:ext cx="3875103" cy="1865321"/>
              </a:xfrm>
              <a:custGeom>
                <a:avLst/>
                <a:gdLst/>
                <a:ahLst/>
                <a:cxnLst/>
                <a:rect l="l" t="t" r="r" b="b"/>
                <a:pathLst>
                  <a:path w="36723" h="17677" extrusionOk="0">
                    <a:moveTo>
                      <a:pt x="1" y="0"/>
                    </a:moveTo>
                    <a:lnTo>
                      <a:pt x="1" y="17502"/>
                    </a:lnTo>
                    <a:cubicBezTo>
                      <a:pt x="2799" y="17170"/>
                      <a:pt x="5620" y="17054"/>
                      <a:pt x="8453" y="17054"/>
                    </a:cubicBezTo>
                    <a:cubicBezTo>
                      <a:pt x="14554" y="17054"/>
                      <a:pt x="20711" y="17592"/>
                      <a:pt x="26816" y="17673"/>
                    </a:cubicBezTo>
                    <a:cubicBezTo>
                      <a:pt x="26972" y="17675"/>
                      <a:pt x="27127" y="17676"/>
                      <a:pt x="27281" y="17676"/>
                    </a:cubicBezTo>
                    <a:cubicBezTo>
                      <a:pt x="29108" y="17676"/>
                      <a:pt x="30859" y="17532"/>
                      <a:pt x="32666" y="17183"/>
                    </a:cubicBezTo>
                    <a:cubicBezTo>
                      <a:pt x="33964" y="16933"/>
                      <a:pt x="35355" y="16950"/>
                      <a:pt x="36723" y="16943"/>
                    </a:cubicBezTo>
                    <a:cubicBezTo>
                      <a:pt x="36627" y="16890"/>
                      <a:pt x="36533" y="16837"/>
                      <a:pt x="36437" y="16785"/>
                    </a:cubicBezTo>
                    <a:cubicBezTo>
                      <a:pt x="33352" y="15026"/>
                      <a:pt x="30430" y="12879"/>
                      <a:pt x="27044" y="11811"/>
                    </a:cubicBezTo>
                    <a:cubicBezTo>
                      <a:pt x="23460" y="10679"/>
                      <a:pt x="19478" y="10795"/>
                      <a:pt x="16160" y="9029"/>
                    </a:cubicBezTo>
                    <a:cubicBezTo>
                      <a:pt x="14043" y="7901"/>
                      <a:pt x="12382" y="6099"/>
                      <a:pt x="10502" y="4610"/>
                    </a:cubicBezTo>
                    <a:cubicBezTo>
                      <a:pt x="7474" y="2207"/>
                      <a:pt x="3814" y="625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32" name="Google Shape;332;p9"/>
              <p:cNvSpPr/>
              <p:nvPr/>
            </p:nvSpPr>
            <p:spPr>
              <a:xfrm>
                <a:off x="7281" y="2561152"/>
                <a:ext cx="3927864" cy="1845905"/>
              </a:xfrm>
              <a:custGeom>
                <a:avLst/>
                <a:gdLst/>
                <a:ahLst/>
                <a:cxnLst/>
                <a:rect l="l" t="t" r="r" b="b"/>
                <a:pathLst>
                  <a:path w="37223" h="17493" extrusionOk="0">
                    <a:moveTo>
                      <a:pt x="36723" y="11"/>
                    </a:moveTo>
                    <a:cubicBezTo>
                      <a:pt x="35355" y="18"/>
                      <a:pt x="33964" y="1"/>
                      <a:pt x="32666" y="251"/>
                    </a:cubicBezTo>
                    <a:cubicBezTo>
                      <a:pt x="30859" y="600"/>
                      <a:pt x="29108" y="744"/>
                      <a:pt x="27281" y="744"/>
                    </a:cubicBezTo>
                    <a:cubicBezTo>
                      <a:pt x="27127" y="744"/>
                      <a:pt x="26972" y="743"/>
                      <a:pt x="26816" y="741"/>
                    </a:cubicBezTo>
                    <a:cubicBezTo>
                      <a:pt x="20711" y="660"/>
                      <a:pt x="14554" y="122"/>
                      <a:pt x="8453" y="122"/>
                    </a:cubicBezTo>
                    <a:cubicBezTo>
                      <a:pt x="5620" y="122"/>
                      <a:pt x="2799" y="238"/>
                      <a:pt x="1" y="570"/>
                    </a:cubicBezTo>
                    <a:lnTo>
                      <a:pt x="1" y="17493"/>
                    </a:lnTo>
                    <a:cubicBezTo>
                      <a:pt x="3814" y="16868"/>
                      <a:pt x="7474" y="15287"/>
                      <a:pt x="10502" y="12883"/>
                    </a:cubicBezTo>
                    <a:cubicBezTo>
                      <a:pt x="12382" y="11394"/>
                      <a:pt x="14043" y="9592"/>
                      <a:pt x="16160" y="8464"/>
                    </a:cubicBezTo>
                    <a:cubicBezTo>
                      <a:pt x="19478" y="6699"/>
                      <a:pt x="23460" y="6814"/>
                      <a:pt x="27044" y="5682"/>
                    </a:cubicBezTo>
                    <a:cubicBezTo>
                      <a:pt x="30430" y="4614"/>
                      <a:pt x="33352" y="2467"/>
                      <a:pt x="36437" y="711"/>
                    </a:cubicBezTo>
                    <a:cubicBezTo>
                      <a:pt x="36694" y="567"/>
                      <a:pt x="36953" y="422"/>
                      <a:pt x="37223" y="284"/>
                    </a:cubicBezTo>
                    <a:cubicBezTo>
                      <a:pt x="37055" y="195"/>
                      <a:pt x="36888" y="103"/>
                      <a:pt x="36723" y="11"/>
                    </a:cubicBez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33" name="Google Shape;333;p9"/>
              <p:cNvSpPr/>
              <p:nvPr/>
            </p:nvSpPr>
            <p:spPr>
              <a:xfrm>
                <a:off x="7281" y="7281"/>
                <a:ext cx="9129596" cy="5135358"/>
              </a:xfrm>
              <a:custGeom>
                <a:avLst/>
                <a:gdLst/>
                <a:ahLst/>
                <a:cxnLst/>
                <a:rect l="l" t="t" r="r" b="b"/>
                <a:pathLst>
                  <a:path w="86518" h="48666" extrusionOk="0">
                    <a:moveTo>
                      <a:pt x="1" y="0"/>
                    </a:moveTo>
                    <a:lnTo>
                      <a:pt x="1" y="7270"/>
                    </a:lnTo>
                    <a:cubicBezTo>
                      <a:pt x="3814" y="7895"/>
                      <a:pt x="7474" y="9477"/>
                      <a:pt x="10502" y="11880"/>
                    </a:cubicBezTo>
                    <a:cubicBezTo>
                      <a:pt x="12382" y="13369"/>
                      <a:pt x="14043" y="15171"/>
                      <a:pt x="16160" y="16299"/>
                    </a:cubicBezTo>
                    <a:cubicBezTo>
                      <a:pt x="19478" y="18065"/>
                      <a:pt x="23460" y="17949"/>
                      <a:pt x="27044" y="19081"/>
                    </a:cubicBezTo>
                    <a:cubicBezTo>
                      <a:pt x="30430" y="20149"/>
                      <a:pt x="33352" y="22296"/>
                      <a:pt x="36437" y="24055"/>
                    </a:cubicBezTo>
                    <a:cubicBezTo>
                      <a:pt x="36533" y="24107"/>
                      <a:pt x="36627" y="24160"/>
                      <a:pt x="36723" y="24213"/>
                    </a:cubicBezTo>
                    <a:cubicBezTo>
                      <a:pt x="36888" y="24305"/>
                      <a:pt x="37055" y="24397"/>
                      <a:pt x="37223" y="24486"/>
                    </a:cubicBezTo>
                    <a:cubicBezTo>
                      <a:pt x="36953" y="24624"/>
                      <a:pt x="36694" y="24769"/>
                      <a:pt x="36437" y="24913"/>
                    </a:cubicBezTo>
                    <a:cubicBezTo>
                      <a:pt x="33352" y="26669"/>
                      <a:pt x="30430" y="28816"/>
                      <a:pt x="27044" y="29884"/>
                    </a:cubicBezTo>
                    <a:cubicBezTo>
                      <a:pt x="23460" y="31016"/>
                      <a:pt x="19478" y="30901"/>
                      <a:pt x="16160" y="32666"/>
                    </a:cubicBezTo>
                    <a:cubicBezTo>
                      <a:pt x="14043" y="33794"/>
                      <a:pt x="12382" y="35596"/>
                      <a:pt x="10502" y="37085"/>
                    </a:cubicBezTo>
                    <a:cubicBezTo>
                      <a:pt x="7474" y="39489"/>
                      <a:pt x="3814" y="41070"/>
                      <a:pt x="1" y="41695"/>
                    </a:cubicBezTo>
                    <a:lnTo>
                      <a:pt x="1" y="48665"/>
                    </a:lnTo>
                    <a:lnTo>
                      <a:pt x="9778" y="48665"/>
                    </a:lnTo>
                    <a:cubicBezTo>
                      <a:pt x="11163" y="48014"/>
                      <a:pt x="12475" y="47208"/>
                      <a:pt x="13678" y="46265"/>
                    </a:cubicBezTo>
                    <a:cubicBezTo>
                      <a:pt x="16384" y="44135"/>
                      <a:pt x="18541" y="41330"/>
                      <a:pt x="21434" y="39459"/>
                    </a:cubicBezTo>
                    <a:cubicBezTo>
                      <a:pt x="26458" y="36214"/>
                      <a:pt x="33159" y="36129"/>
                      <a:pt x="37818" y="32377"/>
                    </a:cubicBezTo>
                    <a:cubicBezTo>
                      <a:pt x="39754" y="30822"/>
                      <a:pt x="41191" y="28737"/>
                      <a:pt x="42707" y="26745"/>
                    </a:cubicBezTo>
                    <a:cubicBezTo>
                      <a:pt x="44219" y="28737"/>
                      <a:pt x="45656" y="30822"/>
                      <a:pt x="47592" y="32377"/>
                    </a:cubicBezTo>
                    <a:cubicBezTo>
                      <a:pt x="52251" y="36129"/>
                      <a:pt x="58955" y="36214"/>
                      <a:pt x="63980" y="39459"/>
                    </a:cubicBezTo>
                    <a:cubicBezTo>
                      <a:pt x="66869" y="41330"/>
                      <a:pt x="69030" y="44135"/>
                      <a:pt x="71736" y="46265"/>
                    </a:cubicBezTo>
                    <a:cubicBezTo>
                      <a:pt x="72936" y="47208"/>
                      <a:pt x="74247" y="48014"/>
                      <a:pt x="75632" y="48665"/>
                    </a:cubicBezTo>
                    <a:lnTo>
                      <a:pt x="86518" y="48665"/>
                    </a:lnTo>
                    <a:lnTo>
                      <a:pt x="86518" y="41850"/>
                    </a:lnTo>
                    <a:cubicBezTo>
                      <a:pt x="82310" y="41369"/>
                      <a:pt x="78229" y="39722"/>
                      <a:pt x="74909" y="37085"/>
                    </a:cubicBezTo>
                    <a:cubicBezTo>
                      <a:pt x="73031" y="35596"/>
                      <a:pt x="71367" y="33794"/>
                      <a:pt x="69253" y="32666"/>
                    </a:cubicBezTo>
                    <a:cubicBezTo>
                      <a:pt x="65936" y="30901"/>
                      <a:pt x="61954" y="31016"/>
                      <a:pt x="58371" y="29884"/>
                    </a:cubicBezTo>
                    <a:cubicBezTo>
                      <a:pt x="54981" y="28816"/>
                      <a:pt x="52061" y="26669"/>
                      <a:pt x="48973" y="24913"/>
                    </a:cubicBezTo>
                    <a:cubicBezTo>
                      <a:pt x="48846" y="24837"/>
                      <a:pt x="48714" y="24766"/>
                      <a:pt x="48579" y="24693"/>
                    </a:cubicBezTo>
                    <a:cubicBezTo>
                      <a:pt x="48451" y="24620"/>
                      <a:pt x="48319" y="24552"/>
                      <a:pt x="48191" y="24486"/>
                    </a:cubicBezTo>
                    <a:cubicBezTo>
                      <a:pt x="48457" y="24344"/>
                      <a:pt x="48720" y="24200"/>
                      <a:pt x="48973" y="24055"/>
                    </a:cubicBezTo>
                    <a:cubicBezTo>
                      <a:pt x="52061" y="22296"/>
                      <a:pt x="54981" y="20149"/>
                      <a:pt x="58371" y="19081"/>
                    </a:cubicBezTo>
                    <a:cubicBezTo>
                      <a:pt x="61954" y="17949"/>
                      <a:pt x="65936" y="18065"/>
                      <a:pt x="69253" y="16299"/>
                    </a:cubicBezTo>
                    <a:cubicBezTo>
                      <a:pt x="71367" y="15171"/>
                      <a:pt x="73031" y="13369"/>
                      <a:pt x="74909" y="11880"/>
                    </a:cubicBezTo>
                    <a:cubicBezTo>
                      <a:pt x="78229" y="9246"/>
                      <a:pt x="82310" y="7600"/>
                      <a:pt x="86518" y="7119"/>
                    </a:cubicBezTo>
                    <a:lnTo>
                      <a:pt x="86518" y="0"/>
                    </a:lnTo>
                    <a:lnTo>
                      <a:pt x="76296" y="0"/>
                    </a:lnTo>
                    <a:cubicBezTo>
                      <a:pt x="74669" y="698"/>
                      <a:pt x="73130" y="1602"/>
                      <a:pt x="71736" y="2700"/>
                    </a:cubicBezTo>
                    <a:cubicBezTo>
                      <a:pt x="69030" y="4831"/>
                      <a:pt x="66869" y="7635"/>
                      <a:pt x="63980" y="9506"/>
                    </a:cubicBezTo>
                    <a:cubicBezTo>
                      <a:pt x="58955" y="12752"/>
                      <a:pt x="52251" y="12837"/>
                      <a:pt x="47592" y="16588"/>
                    </a:cubicBezTo>
                    <a:cubicBezTo>
                      <a:pt x="45656" y="18147"/>
                      <a:pt x="44219" y="20228"/>
                      <a:pt x="42707" y="22221"/>
                    </a:cubicBezTo>
                    <a:cubicBezTo>
                      <a:pt x="41191" y="20228"/>
                      <a:pt x="39754" y="18147"/>
                      <a:pt x="37818" y="16588"/>
                    </a:cubicBezTo>
                    <a:cubicBezTo>
                      <a:pt x="33159" y="12837"/>
                      <a:pt x="26458" y="12752"/>
                      <a:pt x="21434" y="9506"/>
                    </a:cubicBezTo>
                    <a:cubicBezTo>
                      <a:pt x="18541" y="7635"/>
                      <a:pt x="16384" y="4831"/>
                      <a:pt x="13678" y="2700"/>
                    </a:cubicBezTo>
                    <a:cubicBezTo>
                      <a:pt x="12284" y="1602"/>
                      <a:pt x="10745" y="698"/>
                      <a:pt x="9115" y="0"/>
                    </a:cubicBezTo>
                    <a:close/>
                  </a:path>
                </a:pathLst>
              </a:custGeom>
              <a:solidFill>
                <a:srgbClr val="9395EC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34" name="Google Shape;334;p9"/>
              <p:cNvSpPr/>
              <p:nvPr/>
            </p:nvSpPr>
            <p:spPr>
              <a:xfrm>
                <a:off x="4717905" y="4568868"/>
                <a:ext cx="507016" cy="533054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35" name="Google Shape;335;p9"/>
              <p:cNvSpPr/>
              <p:nvPr/>
            </p:nvSpPr>
            <p:spPr>
              <a:xfrm>
                <a:off x="2701848" y="4924657"/>
                <a:ext cx="193317" cy="172180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36" name="Google Shape;336;p9"/>
              <p:cNvSpPr/>
              <p:nvPr/>
            </p:nvSpPr>
            <p:spPr>
              <a:xfrm>
                <a:off x="164152" y="4618050"/>
                <a:ext cx="207125" cy="217762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37" name="Google Shape;337;p9"/>
              <p:cNvSpPr/>
              <p:nvPr/>
            </p:nvSpPr>
            <p:spPr>
              <a:xfrm>
                <a:off x="8840593" y="3872601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38" name="Google Shape;338;p9"/>
              <p:cNvSpPr/>
              <p:nvPr/>
            </p:nvSpPr>
            <p:spPr>
              <a:xfrm rot="6667046">
                <a:off x="5950773" y="106781"/>
                <a:ext cx="193315" cy="172179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39" name="Google Shape;339;p9"/>
              <p:cNvSpPr/>
              <p:nvPr/>
            </p:nvSpPr>
            <p:spPr>
              <a:xfrm>
                <a:off x="213222" y="1152476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0" name="Google Shape;340;p9"/>
              <p:cNvSpPr/>
              <p:nvPr/>
            </p:nvSpPr>
            <p:spPr>
              <a:xfrm>
                <a:off x="8643000" y="429250"/>
                <a:ext cx="210007" cy="220792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1" name="Google Shape;341;p9"/>
              <p:cNvSpPr/>
              <p:nvPr/>
            </p:nvSpPr>
            <p:spPr>
              <a:xfrm rot="3145583">
                <a:off x="213231" y="161730"/>
                <a:ext cx="193303" cy="172168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2" name="Google Shape;342;p9"/>
              <p:cNvSpPr/>
              <p:nvPr/>
            </p:nvSpPr>
            <p:spPr>
              <a:xfrm>
                <a:off x="8891106" y="3673426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3" name="Google Shape;343;p9"/>
              <p:cNvSpPr/>
              <p:nvPr/>
            </p:nvSpPr>
            <p:spPr>
              <a:xfrm rot="2286328">
                <a:off x="232533" y="2471890"/>
                <a:ext cx="406435" cy="362029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4" name="Google Shape;344;p9"/>
              <p:cNvSpPr/>
              <p:nvPr/>
            </p:nvSpPr>
            <p:spPr>
              <a:xfrm>
                <a:off x="7480722" y="4956251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5" name="Google Shape;345;p9"/>
              <p:cNvSpPr/>
              <p:nvPr/>
            </p:nvSpPr>
            <p:spPr>
              <a:xfrm>
                <a:off x="8867576" y="1353100"/>
                <a:ext cx="156043" cy="164057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6" name="Google Shape;346;p9"/>
              <p:cNvSpPr/>
              <p:nvPr/>
            </p:nvSpPr>
            <p:spPr>
              <a:xfrm>
                <a:off x="3484347" y="64251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47" name="Google Shape;347;p9"/>
            <p:cNvSpPr/>
            <p:nvPr/>
          </p:nvSpPr>
          <p:spPr>
            <a:xfrm>
              <a:off x="5092546" y="758395"/>
              <a:ext cx="4044361" cy="1854558"/>
            </a:xfrm>
            <a:custGeom>
              <a:avLst/>
              <a:gdLst/>
              <a:ahLst/>
              <a:cxnLst/>
              <a:rect l="l" t="t" r="r" b="b"/>
              <a:pathLst>
                <a:path w="38327" h="17575" extrusionOk="0">
                  <a:moveTo>
                    <a:pt x="38327" y="1"/>
                  </a:moveTo>
                  <a:cubicBezTo>
                    <a:pt x="34119" y="482"/>
                    <a:pt x="30038" y="2128"/>
                    <a:pt x="26718" y="4762"/>
                  </a:cubicBezTo>
                  <a:cubicBezTo>
                    <a:pt x="24840" y="6251"/>
                    <a:pt x="23176" y="8053"/>
                    <a:pt x="21062" y="9181"/>
                  </a:cubicBezTo>
                  <a:cubicBezTo>
                    <a:pt x="17745" y="10947"/>
                    <a:pt x="13763" y="10831"/>
                    <a:pt x="10180" y="11963"/>
                  </a:cubicBezTo>
                  <a:cubicBezTo>
                    <a:pt x="6790" y="13031"/>
                    <a:pt x="3870" y="15178"/>
                    <a:pt x="782" y="16937"/>
                  </a:cubicBezTo>
                  <a:cubicBezTo>
                    <a:pt x="529" y="17082"/>
                    <a:pt x="266" y="17226"/>
                    <a:pt x="0" y="17368"/>
                  </a:cubicBezTo>
                  <a:cubicBezTo>
                    <a:pt x="128" y="17434"/>
                    <a:pt x="260" y="17502"/>
                    <a:pt x="388" y="17575"/>
                  </a:cubicBezTo>
                  <a:cubicBezTo>
                    <a:pt x="3799" y="17187"/>
                    <a:pt x="7229" y="16845"/>
                    <a:pt x="10657" y="16845"/>
                  </a:cubicBezTo>
                  <a:cubicBezTo>
                    <a:pt x="11842" y="16845"/>
                    <a:pt x="13027" y="16886"/>
                    <a:pt x="14210" y="16980"/>
                  </a:cubicBezTo>
                  <a:cubicBezTo>
                    <a:pt x="16104" y="17128"/>
                    <a:pt x="17988" y="17414"/>
                    <a:pt x="19889" y="17502"/>
                  </a:cubicBezTo>
                  <a:cubicBezTo>
                    <a:pt x="20347" y="17524"/>
                    <a:pt x="20805" y="17533"/>
                    <a:pt x="21264" y="17533"/>
                  </a:cubicBezTo>
                  <a:cubicBezTo>
                    <a:pt x="26420" y="17533"/>
                    <a:pt x="31635" y="16309"/>
                    <a:pt x="36729" y="16309"/>
                  </a:cubicBezTo>
                  <a:cubicBezTo>
                    <a:pt x="37263" y="16309"/>
                    <a:pt x="37796" y="16322"/>
                    <a:pt x="38327" y="16352"/>
                  </a:cubicBezTo>
                  <a:lnTo>
                    <a:pt x="383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9"/>
            <p:cNvSpPr/>
            <p:nvPr/>
          </p:nvSpPr>
          <p:spPr>
            <a:xfrm>
              <a:off x="5133383" y="2479266"/>
              <a:ext cx="4003524" cy="1944147"/>
            </a:xfrm>
            <a:custGeom>
              <a:avLst/>
              <a:gdLst/>
              <a:ahLst/>
              <a:cxnLst/>
              <a:rect l="l" t="t" r="r" b="b"/>
              <a:pathLst>
                <a:path w="37940" h="18424" extrusionOk="0">
                  <a:moveTo>
                    <a:pt x="36342" y="1"/>
                  </a:moveTo>
                  <a:cubicBezTo>
                    <a:pt x="31248" y="1"/>
                    <a:pt x="26033" y="1225"/>
                    <a:pt x="20877" y="1225"/>
                  </a:cubicBezTo>
                  <a:cubicBezTo>
                    <a:pt x="20418" y="1225"/>
                    <a:pt x="19960" y="1216"/>
                    <a:pt x="19502" y="1194"/>
                  </a:cubicBezTo>
                  <a:cubicBezTo>
                    <a:pt x="17601" y="1106"/>
                    <a:pt x="15717" y="820"/>
                    <a:pt x="13823" y="672"/>
                  </a:cubicBezTo>
                  <a:cubicBezTo>
                    <a:pt x="12640" y="578"/>
                    <a:pt x="11455" y="537"/>
                    <a:pt x="10270" y="537"/>
                  </a:cubicBezTo>
                  <a:cubicBezTo>
                    <a:pt x="6842" y="537"/>
                    <a:pt x="3412" y="879"/>
                    <a:pt x="1" y="1267"/>
                  </a:cubicBezTo>
                  <a:cubicBezTo>
                    <a:pt x="136" y="1340"/>
                    <a:pt x="268" y="1411"/>
                    <a:pt x="395" y="1487"/>
                  </a:cubicBezTo>
                  <a:cubicBezTo>
                    <a:pt x="3483" y="3243"/>
                    <a:pt x="6403" y="5390"/>
                    <a:pt x="9793" y="6458"/>
                  </a:cubicBezTo>
                  <a:cubicBezTo>
                    <a:pt x="13376" y="7590"/>
                    <a:pt x="17358" y="7475"/>
                    <a:pt x="20675" y="9240"/>
                  </a:cubicBezTo>
                  <a:cubicBezTo>
                    <a:pt x="22789" y="10368"/>
                    <a:pt x="24453" y="12170"/>
                    <a:pt x="26331" y="13659"/>
                  </a:cubicBezTo>
                  <a:cubicBezTo>
                    <a:pt x="29651" y="16296"/>
                    <a:pt x="33732" y="17943"/>
                    <a:pt x="37940" y="18424"/>
                  </a:cubicBezTo>
                  <a:lnTo>
                    <a:pt x="37940" y="44"/>
                  </a:lnTo>
                  <a:cubicBezTo>
                    <a:pt x="37409" y="14"/>
                    <a:pt x="36876" y="1"/>
                    <a:pt x="3634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49" name="Google Shape;349;p9"/>
          <p:cNvSpPr txBox="1">
            <a:spLocks noGrp="1"/>
          </p:cNvSpPr>
          <p:nvPr>
            <p:ph type="title"/>
          </p:nvPr>
        </p:nvSpPr>
        <p:spPr>
          <a:xfrm>
            <a:off x="2584792" y="1629685"/>
            <a:ext cx="7022400" cy="164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50" name="Google Shape;350;p9"/>
          <p:cNvSpPr txBox="1">
            <a:spLocks noGrp="1"/>
          </p:cNvSpPr>
          <p:nvPr>
            <p:ph type="subTitle" idx="1"/>
          </p:nvPr>
        </p:nvSpPr>
        <p:spPr>
          <a:xfrm>
            <a:off x="2142192" y="4116323"/>
            <a:ext cx="7907600" cy="9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09979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086892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576993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0531617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86593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85372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532489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248890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47487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996764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28348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0"/>
          <p:cNvSpPr/>
          <p:nvPr/>
        </p:nvSpPr>
        <p:spPr>
          <a:xfrm>
            <a:off x="2134000" y="445200"/>
            <a:ext cx="7924000" cy="1941200"/>
          </a:xfrm>
          <a:prstGeom prst="roundRect">
            <a:avLst>
              <a:gd name="adj" fmla="val 39622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28575" dir="2400000" algn="bl" rotWithShape="0">
              <a:schemeClr val="dk1">
                <a:alpha val="37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3" name="Google Shape;353;p10"/>
          <p:cNvSpPr txBox="1">
            <a:spLocks noGrp="1"/>
          </p:cNvSpPr>
          <p:nvPr>
            <p:ph type="title"/>
          </p:nvPr>
        </p:nvSpPr>
        <p:spPr>
          <a:xfrm>
            <a:off x="2697400" y="590533"/>
            <a:ext cx="6797200" cy="1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236756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67751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91529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98150853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42490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2DC5-9C7A-4A7D-8BCD-61E988C431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71E8-1729-4267-A3BD-76EA1EB08A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0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magic-chime-02.wav"/>
          </p:stSnd>
        </p:sndAc>
      </p:transition>
    </mc:Choice>
    <mc:Fallback xmlns="">
      <p:transition spd="slow">
        <p:sndAc>
          <p:stSnd>
            <p:snd r:embed="rId3" name="magic-chime-02.wav"/>
          </p:stSnd>
        </p:sndAc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2DC5-9C7A-4A7D-8BCD-61E988C431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71E8-1729-4267-A3BD-76EA1EB08A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51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magic-chime-02.wav"/>
          </p:stSnd>
        </p:sndAc>
      </p:transition>
    </mc:Choice>
    <mc:Fallback xmlns="">
      <p:transition spd="slow">
        <p:sndAc>
          <p:stSnd>
            <p:snd r:embed="rId3" name="magic-chime-02.wav"/>
          </p:stSnd>
        </p:sndAc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2DC5-9C7A-4A7D-8BCD-61E988C431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71E8-1729-4267-A3BD-76EA1EB08A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08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magic-chime-02.wav"/>
          </p:stSnd>
        </p:sndAc>
      </p:transition>
    </mc:Choice>
    <mc:Fallback xmlns="">
      <p:transition spd="slow">
        <p:sndAc>
          <p:stSnd>
            <p:snd r:embed="rId3" name="magic-chime-02.wav"/>
          </p:stSnd>
        </p:sndAc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2DC5-9C7A-4A7D-8BCD-61E988C431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71E8-1729-4267-A3BD-76EA1EB08A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108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magic-chime-02.wav"/>
          </p:stSnd>
        </p:sndAc>
      </p:transition>
    </mc:Choice>
    <mc:Fallback xmlns="">
      <p:transition spd="slow">
        <p:sndAc>
          <p:stSnd>
            <p:snd r:embed="rId3" name="magic-chime-02.wav"/>
          </p:stSnd>
        </p:sndAc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2DC5-9C7A-4A7D-8BCD-61E988C431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71E8-1729-4267-A3BD-76EA1EB08A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43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magic-chime-02.wav"/>
          </p:stSnd>
        </p:sndAc>
      </p:transition>
    </mc:Choice>
    <mc:Fallback xmlns="">
      <p:transition spd="slow">
        <p:sndAc>
          <p:stSnd>
            <p:snd r:embed="rId3" name="magic-chime-02.wav"/>
          </p:stSnd>
        </p:sndAc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2DC5-9C7A-4A7D-8BCD-61E988C431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71E8-1729-4267-A3BD-76EA1EB08A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241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magic-chime-02.wav"/>
          </p:stSnd>
        </p:sndAc>
      </p:transition>
    </mc:Choice>
    <mc:Fallback xmlns="">
      <p:transition spd="slow">
        <p:sndAc>
          <p:stSnd>
            <p:snd r:embed="rId3" name="magic-chime-02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5" name="Google Shape;355;p11"/>
          <p:cNvGrpSpPr/>
          <p:nvPr/>
        </p:nvGrpSpPr>
        <p:grpSpPr>
          <a:xfrm>
            <a:off x="560200" y="4284"/>
            <a:ext cx="11071533" cy="6858000"/>
            <a:chOff x="420150" y="3213"/>
            <a:chExt cx="8303650" cy="5143500"/>
          </a:xfrm>
        </p:grpSpPr>
        <p:cxnSp>
          <p:nvCxnSpPr>
            <p:cNvPr id="356" name="Google Shape;356;p11"/>
            <p:cNvCxnSpPr/>
            <p:nvPr/>
          </p:nvCxnSpPr>
          <p:spPr>
            <a:xfrm>
              <a:off x="4201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11"/>
            <p:cNvCxnSpPr/>
            <p:nvPr/>
          </p:nvCxnSpPr>
          <p:spPr>
            <a:xfrm>
              <a:off x="9086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11"/>
            <p:cNvCxnSpPr/>
            <p:nvPr/>
          </p:nvCxnSpPr>
          <p:spPr>
            <a:xfrm>
              <a:off x="13970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11"/>
            <p:cNvCxnSpPr/>
            <p:nvPr/>
          </p:nvCxnSpPr>
          <p:spPr>
            <a:xfrm>
              <a:off x="18855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11"/>
            <p:cNvCxnSpPr/>
            <p:nvPr/>
          </p:nvCxnSpPr>
          <p:spPr>
            <a:xfrm>
              <a:off x="23739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11"/>
            <p:cNvCxnSpPr/>
            <p:nvPr/>
          </p:nvCxnSpPr>
          <p:spPr>
            <a:xfrm>
              <a:off x="28624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11"/>
            <p:cNvCxnSpPr/>
            <p:nvPr/>
          </p:nvCxnSpPr>
          <p:spPr>
            <a:xfrm>
              <a:off x="33508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11"/>
            <p:cNvCxnSpPr/>
            <p:nvPr/>
          </p:nvCxnSpPr>
          <p:spPr>
            <a:xfrm>
              <a:off x="38393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11"/>
            <p:cNvCxnSpPr/>
            <p:nvPr/>
          </p:nvCxnSpPr>
          <p:spPr>
            <a:xfrm>
              <a:off x="43277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11"/>
            <p:cNvCxnSpPr/>
            <p:nvPr/>
          </p:nvCxnSpPr>
          <p:spPr>
            <a:xfrm>
              <a:off x="48162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11"/>
            <p:cNvCxnSpPr/>
            <p:nvPr/>
          </p:nvCxnSpPr>
          <p:spPr>
            <a:xfrm>
              <a:off x="53046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7" name="Google Shape;367;p11"/>
            <p:cNvCxnSpPr/>
            <p:nvPr/>
          </p:nvCxnSpPr>
          <p:spPr>
            <a:xfrm>
              <a:off x="57931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8" name="Google Shape;368;p11"/>
            <p:cNvCxnSpPr/>
            <p:nvPr/>
          </p:nvCxnSpPr>
          <p:spPr>
            <a:xfrm>
              <a:off x="62815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9" name="Google Shape;369;p11"/>
            <p:cNvCxnSpPr/>
            <p:nvPr/>
          </p:nvCxnSpPr>
          <p:spPr>
            <a:xfrm>
              <a:off x="67700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0" name="Google Shape;370;p11"/>
            <p:cNvCxnSpPr/>
            <p:nvPr/>
          </p:nvCxnSpPr>
          <p:spPr>
            <a:xfrm>
              <a:off x="72584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1" name="Google Shape;371;p11"/>
            <p:cNvCxnSpPr/>
            <p:nvPr/>
          </p:nvCxnSpPr>
          <p:spPr>
            <a:xfrm>
              <a:off x="77469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2" name="Google Shape;372;p11"/>
            <p:cNvCxnSpPr/>
            <p:nvPr/>
          </p:nvCxnSpPr>
          <p:spPr>
            <a:xfrm>
              <a:off x="823535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3" name="Google Shape;373;p11"/>
            <p:cNvCxnSpPr/>
            <p:nvPr/>
          </p:nvCxnSpPr>
          <p:spPr>
            <a:xfrm>
              <a:off x="8723800" y="3213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74" name="Google Shape;374;p11"/>
          <p:cNvGrpSpPr/>
          <p:nvPr/>
        </p:nvGrpSpPr>
        <p:grpSpPr>
          <a:xfrm>
            <a:off x="9708" y="9708"/>
            <a:ext cx="12172835" cy="6847144"/>
            <a:chOff x="7281" y="7281"/>
            <a:chExt cx="9129626" cy="5135358"/>
          </a:xfrm>
        </p:grpSpPr>
        <p:grpSp>
          <p:nvGrpSpPr>
            <p:cNvPr id="375" name="Google Shape;375;p11"/>
            <p:cNvGrpSpPr/>
            <p:nvPr/>
          </p:nvGrpSpPr>
          <p:grpSpPr>
            <a:xfrm>
              <a:off x="7281" y="7281"/>
              <a:ext cx="9129596" cy="5135358"/>
              <a:chOff x="7281" y="7281"/>
              <a:chExt cx="9129596" cy="5135358"/>
            </a:xfrm>
          </p:grpSpPr>
          <p:sp>
            <p:nvSpPr>
              <p:cNvPr id="376" name="Google Shape;376;p11"/>
              <p:cNvSpPr/>
              <p:nvPr/>
            </p:nvSpPr>
            <p:spPr>
              <a:xfrm>
                <a:off x="7281" y="774434"/>
                <a:ext cx="3875103" cy="1865321"/>
              </a:xfrm>
              <a:custGeom>
                <a:avLst/>
                <a:gdLst/>
                <a:ahLst/>
                <a:cxnLst/>
                <a:rect l="l" t="t" r="r" b="b"/>
                <a:pathLst>
                  <a:path w="36723" h="17677" extrusionOk="0">
                    <a:moveTo>
                      <a:pt x="1" y="0"/>
                    </a:moveTo>
                    <a:lnTo>
                      <a:pt x="1" y="17502"/>
                    </a:lnTo>
                    <a:cubicBezTo>
                      <a:pt x="2799" y="17170"/>
                      <a:pt x="5620" y="17054"/>
                      <a:pt x="8453" y="17054"/>
                    </a:cubicBezTo>
                    <a:cubicBezTo>
                      <a:pt x="14554" y="17054"/>
                      <a:pt x="20711" y="17592"/>
                      <a:pt x="26816" y="17673"/>
                    </a:cubicBezTo>
                    <a:cubicBezTo>
                      <a:pt x="26972" y="17675"/>
                      <a:pt x="27127" y="17676"/>
                      <a:pt x="27281" y="17676"/>
                    </a:cubicBezTo>
                    <a:cubicBezTo>
                      <a:pt x="29108" y="17676"/>
                      <a:pt x="30859" y="17532"/>
                      <a:pt x="32666" y="17183"/>
                    </a:cubicBezTo>
                    <a:cubicBezTo>
                      <a:pt x="33964" y="16933"/>
                      <a:pt x="35355" y="16950"/>
                      <a:pt x="36723" y="16943"/>
                    </a:cubicBezTo>
                    <a:cubicBezTo>
                      <a:pt x="36627" y="16890"/>
                      <a:pt x="36533" y="16837"/>
                      <a:pt x="36437" y="16785"/>
                    </a:cubicBezTo>
                    <a:cubicBezTo>
                      <a:pt x="33352" y="15026"/>
                      <a:pt x="30430" y="12879"/>
                      <a:pt x="27044" y="11811"/>
                    </a:cubicBezTo>
                    <a:cubicBezTo>
                      <a:pt x="23460" y="10679"/>
                      <a:pt x="19478" y="10795"/>
                      <a:pt x="16160" y="9029"/>
                    </a:cubicBezTo>
                    <a:cubicBezTo>
                      <a:pt x="14043" y="7901"/>
                      <a:pt x="12382" y="6099"/>
                      <a:pt x="10502" y="4610"/>
                    </a:cubicBezTo>
                    <a:cubicBezTo>
                      <a:pt x="7474" y="2207"/>
                      <a:pt x="3814" y="625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77" name="Google Shape;377;p11"/>
              <p:cNvSpPr/>
              <p:nvPr/>
            </p:nvSpPr>
            <p:spPr>
              <a:xfrm>
                <a:off x="7281" y="2561152"/>
                <a:ext cx="3927864" cy="1845905"/>
              </a:xfrm>
              <a:custGeom>
                <a:avLst/>
                <a:gdLst/>
                <a:ahLst/>
                <a:cxnLst/>
                <a:rect l="l" t="t" r="r" b="b"/>
                <a:pathLst>
                  <a:path w="37223" h="17493" extrusionOk="0">
                    <a:moveTo>
                      <a:pt x="36723" y="11"/>
                    </a:moveTo>
                    <a:cubicBezTo>
                      <a:pt x="35355" y="18"/>
                      <a:pt x="33964" y="1"/>
                      <a:pt x="32666" y="251"/>
                    </a:cubicBezTo>
                    <a:cubicBezTo>
                      <a:pt x="30859" y="600"/>
                      <a:pt x="29108" y="744"/>
                      <a:pt x="27281" y="744"/>
                    </a:cubicBezTo>
                    <a:cubicBezTo>
                      <a:pt x="27127" y="744"/>
                      <a:pt x="26972" y="743"/>
                      <a:pt x="26816" y="741"/>
                    </a:cubicBezTo>
                    <a:cubicBezTo>
                      <a:pt x="20711" y="660"/>
                      <a:pt x="14554" y="122"/>
                      <a:pt x="8453" y="122"/>
                    </a:cubicBezTo>
                    <a:cubicBezTo>
                      <a:pt x="5620" y="122"/>
                      <a:pt x="2799" y="238"/>
                      <a:pt x="1" y="570"/>
                    </a:cubicBezTo>
                    <a:lnTo>
                      <a:pt x="1" y="17493"/>
                    </a:lnTo>
                    <a:cubicBezTo>
                      <a:pt x="3814" y="16868"/>
                      <a:pt x="7474" y="15287"/>
                      <a:pt x="10502" y="12883"/>
                    </a:cubicBezTo>
                    <a:cubicBezTo>
                      <a:pt x="12382" y="11394"/>
                      <a:pt x="14043" y="9592"/>
                      <a:pt x="16160" y="8464"/>
                    </a:cubicBezTo>
                    <a:cubicBezTo>
                      <a:pt x="19478" y="6699"/>
                      <a:pt x="23460" y="6814"/>
                      <a:pt x="27044" y="5682"/>
                    </a:cubicBezTo>
                    <a:cubicBezTo>
                      <a:pt x="30430" y="4614"/>
                      <a:pt x="33352" y="2467"/>
                      <a:pt x="36437" y="711"/>
                    </a:cubicBezTo>
                    <a:cubicBezTo>
                      <a:pt x="36694" y="567"/>
                      <a:pt x="36953" y="422"/>
                      <a:pt x="37223" y="284"/>
                    </a:cubicBezTo>
                    <a:cubicBezTo>
                      <a:pt x="37055" y="195"/>
                      <a:pt x="36888" y="103"/>
                      <a:pt x="36723" y="11"/>
                    </a:cubicBez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78" name="Google Shape;378;p11"/>
              <p:cNvSpPr/>
              <p:nvPr/>
            </p:nvSpPr>
            <p:spPr>
              <a:xfrm>
                <a:off x="7281" y="7281"/>
                <a:ext cx="9129596" cy="5135358"/>
              </a:xfrm>
              <a:custGeom>
                <a:avLst/>
                <a:gdLst/>
                <a:ahLst/>
                <a:cxnLst/>
                <a:rect l="l" t="t" r="r" b="b"/>
                <a:pathLst>
                  <a:path w="86518" h="48666" extrusionOk="0">
                    <a:moveTo>
                      <a:pt x="1" y="0"/>
                    </a:moveTo>
                    <a:lnTo>
                      <a:pt x="1" y="7270"/>
                    </a:lnTo>
                    <a:cubicBezTo>
                      <a:pt x="3814" y="7895"/>
                      <a:pt x="7474" y="9477"/>
                      <a:pt x="10502" y="11880"/>
                    </a:cubicBezTo>
                    <a:cubicBezTo>
                      <a:pt x="12382" y="13369"/>
                      <a:pt x="14043" y="15171"/>
                      <a:pt x="16160" y="16299"/>
                    </a:cubicBezTo>
                    <a:cubicBezTo>
                      <a:pt x="19478" y="18065"/>
                      <a:pt x="23460" y="17949"/>
                      <a:pt x="27044" y="19081"/>
                    </a:cubicBezTo>
                    <a:cubicBezTo>
                      <a:pt x="30430" y="20149"/>
                      <a:pt x="33352" y="22296"/>
                      <a:pt x="36437" y="24055"/>
                    </a:cubicBezTo>
                    <a:cubicBezTo>
                      <a:pt x="36533" y="24107"/>
                      <a:pt x="36627" y="24160"/>
                      <a:pt x="36723" y="24213"/>
                    </a:cubicBezTo>
                    <a:cubicBezTo>
                      <a:pt x="36888" y="24305"/>
                      <a:pt x="37055" y="24397"/>
                      <a:pt x="37223" y="24486"/>
                    </a:cubicBezTo>
                    <a:cubicBezTo>
                      <a:pt x="36953" y="24624"/>
                      <a:pt x="36694" y="24769"/>
                      <a:pt x="36437" y="24913"/>
                    </a:cubicBezTo>
                    <a:cubicBezTo>
                      <a:pt x="33352" y="26669"/>
                      <a:pt x="30430" y="28816"/>
                      <a:pt x="27044" y="29884"/>
                    </a:cubicBezTo>
                    <a:cubicBezTo>
                      <a:pt x="23460" y="31016"/>
                      <a:pt x="19478" y="30901"/>
                      <a:pt x="16160" y="32666"/>
                    </a:cubicBezTo>
                    <a:cubicBezTo>
                      <a:pt x="14043" y="33794"/>
                      <a:pt x="12382" y="35596"/>
                      <a:pt x="10502" y="37085"/>
                    </a:cubicBezTo>
                    <a:cubicBezTo>
                      <a:pt x="7474" y="39489"/>
                      <a:pt x="3814" y="41070"/>
                      <a:pt x="1" y="41695"/>
                    </a:cubicBezTo>
                    <a:lnTo>
                      <a:pt x="1" y="48665"/>
                    </a:lnTo>
                    <a:lnTo>
                      <a:pt x="9778" y="48665"/>
                    </a:lnTo>
                    <a:cubicBezTo>
                      <a:pt x="11163" y="48014"/>
                      <a:pt x="12475" y="47208"/>
                      <a:pt x="13678" y="46265"/>
                    </a:cubicBezTo>
                    <a:cubicBezTo>
                      <a:pt x="16384" y="44135"/>
                      <a:pt x="18541" y="41330"/>
                      <a:pt x="21434" y="39459"/>
                    </a:cubicBezTo>
                    <a:cubicBezTo>
                      <a:pt x="26458" y="36214"/>
                      <a:pt x="33159" y="36129"/>
                      <a:pt x="37818" y="32377"/>
                    </a:cubicBezTo>
                    <a:cubicBezTo>
                      <a:pt x="39754" y="30822"/>
                      <a:pt x="41191" y="28737"/>
                      <a:pt x="42707" y="26745"/>
                    </a:cubicBezTo>
                    <a:cubicBezTo>
                      <a:pt x="44219" y="28737"/>
                      <a:pt x="45656" y="30822"/>
                      <a:pt x="47592" y="32377"/>
                    </a:cubicBezTo>
                    <a:cubicBezTo>
                      <a:pt x="52251" y="36129"/>
                      <a:pt x="58955" y="36214"/>
                      <a:pt x="63980" y="39459"/>
                    </a:cubicBezTo>
                    <a:cubicBezTo>
                      <a:pt x="66869" y="41330"/>
                      <a:pt x="69030" y="44135"/>
                      <a:pt x="71736" y="46265"/>
                    </a:cubicBezTo>
                    <a:cubicBezTo>
                      <a:pt x="72936" y="47208"/>
                      <a:pt x="74247" y="48014"/>
                      <a:pt x="75632" y="48665"/>
                    </a:cubicBezTo>
                    <a:lnTo>
                      <a:pt x="86518" y="48665"/>
                    </a:lnTo>
                    <a:lnTo>
                      <a:pt x="86518" y="41850"/>
                    </a:lnTo>
                    <a:cubicBezTo>
                      <a:pt x="82310" y="41369"/>
                      <a:pt x="78229" y="39722"/>
                      <a:pt x="74909" y="37085"/>
                    </a:cubicBezTo>
                    <a:cubicBezTo>
                      <a:pt x="73031" y="35596"/>
                      <a:pt x="71367" y="33794"/>
                      <a:pt x="69253" y="32666"/>
                    </a:cubicBezTo>
                    <a:cubicBezTo>
                      <a:pt x="65936" y="30901"/>
                      <a:pt x="61954" y="31016"/>
                      <a:pt x="58371" y="29884"/>
                    </a:cubicBezTo>
                    <a:cubicBezTo>
                      <a:pt x="54981" y="28816"/>
                      <a:pt x="52061" y="26669"/>
                      <a:pt x="48973" y="24913"/>
                    </a:cubicBezTo>
                    <a:cubicBezTo>
                      <a:pt x="48846" y="24837"/>
                      <a:pt x="48714" y="24766"/>
                      <a:pt x="48579" y="24693"/>
                    </a:cubicBezTo>
                    <a:cubicBezTo>
                      <a:pt x="48451" y="24620"/>
                      <a:pt x="48319" y="24552"/>
                      <a:pt x="48191" y="24486"/>
                    </a:cubicBezTo>
                    <a:cubicBezTo>
                      <a:pt x="48457" y="24344"/>
                      <a:pt x="48720" y="24200"/>
                      <a:pt x="48973" y="24055"/>
                    </a:cubicBezTo>
                    <a:cubicBezTo>
                      <a:pt x="52061" y="22296"/>
                      <a:pt x="54981" y="20149"/>
                      <a:pt x="58371" y="19081"/>
                    </a:cubicBezTo>
                    <a:cubicBezTo>
                      <a:pt x="61954" y="17949"/>
                      <a:pt x="65936" y="18065"/>
                      <a:pt x="69253" y="16299"/>
                    </a:cubicBezTo>
                    <a:cubicBezTo>
                      <a:pt x="71367" y="15171"/>
                      <a:pt x="73031" y="13369"/>
                      <a:pt x="74909" y="11880"/>
                    </a:cubicBezTo>
                    <a:cubicBezTo>
                      <a:pt x="78229" y="9246"/>
                      <a:pt x="82310" y="7600"/>
                      <a:pt x="86518" y="7119"/>
                    </a:cubicBezTo>
                    <a:lnTo>
                      <a:pt x="86518" y="0"/>
                    </a:lnTo>
                    <a:lnTo>
                      <a:pt x="76296" y="0"/>
                    </a:lnTo>
                    <a:cubicBezTo>
                      <a:pt x="74669" y="698"/>
                      <a:pt x="73130" y="1602"/>
                      <a:pt x="71736" y="2700"/>
                    </a:cubicBezTo>
                    <a:cubicBezTo>
                      <a:pt x="69030" y="4831"/>
                      <a:pt x="66869" y="7635"/>
                      <a:pt x="63980" y="9506"/>
                    </a:cubicBezTo>
                    <a:cubicBezTo>
                      <a:pt x="58955" y="12752"/>
                      <a:pt x="52251" y="12837"/>
                      <a:pt x="47592" y="16588"/>
                    </a:cubicBezTo>
                    <a:cubicBezTo>
                      <a:pt x="45656" y="18147"/>
                      <a:pt x="44219" y="20228"/>
                      <a:pt x="42707" y="22221"/>
                    </a:cubicBezTo>
                    <a:cubicBezTo>
                      <a:pt x="41191" y="20228"/>
                      <a:pt x="39754" y="18147"/>
                      <a:pt x="37818" y="16588"/>
                    </a:cubicBezTo>
                    <a:cubicBezTo>
                      <a:pt x="33159" y="12837"/>
                      <a:pt x="26458" y="12752"/>
                      <a:pt x="21434" y="9506"/>
                    </a:cubicBezTo>
                    <a:cubicBezTo>
                      <a:pt x="18541" y="7635"/>
                      <a:pt x="16384" y="4831"/>
                      <a:pt x="13678" y="2700"/>
                    </a:cubicBezTo>
                    <a:cubicBezTo>
                      <a:pt x="12284" y="1602"/>
                      <a:pt x="10745" y="698"/>
                      <a:pt x="9115" y="0"/>
                    </a:cubicBezTo>
                    <a:close/>
                  </a:path>
                </a:pathLst>
              </a:custGeom>
              <a:solidFill>
                <a:srgbClr val="9395EC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79" name="Google Shape;379;p11"/>
              <p:cNvSpPr/>
              <p:nvPr/>
            </p:nvSpPr>
            <p:spPr>
              <a:xfrm>
                <a:off x="4717905" y="4568868"/>
                <a:ext cx="507016" cy="533054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80" name="Google Shape;380;p11"/>
              <p:cNvSpPr/>
              <p:nvPr/>
            </p:nvSpPr>
            <p:spPr>
              <a:xfrm>
                <a:off x="2701848" y="4924657"/>
                <a:ext cx="193317" cy="172180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81" name="Google Shape;381;p11"/>
              <p:cNvSpPr/>
              <p:nvPr/>
            </p:nvSpPr>
            <p:spPr>
              <a:xfrm>
                <a:off x="164152" y="4618050"/>
                <a:ext cx="207125" cy="217762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82" name="Google Shape;382;p11"/>
              <p:cNvSpPr/>
              <p:nvPr/>
            </p:nvSpPr>
            <p:spPr>
              <a:xfrm>
                <a:off x="8840593" y="3872601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83" name="Google Shape;383;p11"/>
              <p:cNvSpPr/>
              <p:nvPr/>
            </p:nvSpPr>
            <p:spPr>
              <a:xfrm rot="6667046">
                <a:off x="5950773" y="106781"/>
                <a:ext cx="193315" cy="172179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84" name="Google Shape;384;p11"/>
              <p:cNvSpPr/>
              <p:nvPr/>
            </p:nvSpPr>
            <p:spPr>
              <a:xfrm>
                <a:off x="213222" y="1152476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85" name="Google Shape;385;p11"/>
              <p:cNvSpPr/>
              <p:nvPr/>
            </p:nvSpPr>
            <p:spPr>
              <a:xfrm>
                <a:off x="6162547" y="1060776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86" name="Google Shape;386;p11"/>
              <p:cNvSpPr/>
              <p:nvPr/>
            </p:nvSpPr>
            <p:spPr>
              <a:xfrm>
                <a:off x="8643000" y="429250"/>
                <a:ext cx="210007" cy="220792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87" name="Google Shape;387;p11"/>
              <p:cNvSpPr/>
              <p:nvPr/>
            </p:nvSpPr>
            <p:spPr>
              <a:xfrm rot="3145583">
                <a:off x="213231" y="161730"/>
                <a:ext cx="193303" cy="172168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88" name="Google Shape;388;p11"/>
              <p:cNvSpPr/>
              <p:nvPr/>
            </p:nvSpPr>
            <p:spPr>
              <a:xfrm>
                <a:off x="8891106" y="3673426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89" name="Google Shape;389;p11"/>
              <p:cNvSpPr/>
              <p:nvPr/>
            </p:nvSpPr>
            <p:spPr>
              <a:xfrm rot="2286328">
                <a:off x="232533" y="2471890"/>
                <a:ext cx="406435" cy="362029"/>
              </a:xfrm>
              <a:custGeom>
                <a:avLst/>
                <a:gdLst/>
                <a:ahLst/>
                <a:cxnLst/>
                <a:rect l="l" t="t" r="r" b="b"/>
                <a:pathLst>
                  <a:path w="18548" h="16520" extrusionOk="0">
                    <a:moveTo>
                      <a:pt x="8483" y="1"/>
                    </a:moveTo>
                    <a:lnTo>
                      <a:pt x="1" y="16519"/>
                    </a:lnTo>
                    <a:lnTo>
                      <a:pt x="1" y="16519"/>
                    </a:lnTo>
                    <a:lnTo>
                      <a:pt x="18548" y="15609"/>
                    </a:lnTo>
                    <a:lnTo>
                      <a:pt x="8483" y="1"/>
                    </a:ln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90" name="Google Shape;390;p11"/>
              <p:cNvSpPr/>
              <p:nvPr/>
            </p:nvSpPr>
            <p:spPr>
              <a:xfrm>
                <a:off x="7480722" y="4956251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91" name="Google Shape;391;p11"/>
              <p:cNvSpPr/>
              <p:nvPr/>
            </p:nvSpPr>
            <p:spPr>
              <a:xfrm>
                <a:off x="8867576" y="1353100"/>
                <a:ext cx="156043" cy="164057"/>
              </a:xfrm>
              <a:custGeom>
                <a:avLst/>
                <a:gdLst/>
                <a:ahLst/>
                <a:cxnLst/>
                <a:rect l="l" t="t" r="r" b="b"/>
                <a:pathLst>
                  <a:path w="16707" h="17565" extrusionOk="0">
                    <a:moveTo>
                      <a:pt x="10328" y="1"/>
                    </a:moveTo>
                    <a:lnTo>
                      <a:pt x="5885" y="3904"/>
                    </a:lnTo>
                    <a:lnTo>
                      <a:pt x="0" y="3354"/>
                    </a:lnTo>
                    <a:lnTo>
                      <a:pt x="2341" y="8783"/>
                    </a:lnTo>
                    <a:lnTo>
                      <a:pt x="0" y="14211"/>
                    </a:lnTo>
                    <a:lnTo>
                      <a:pt x="5885" y="13662"/>
                    </a:lnTo>
                    <a:lnTo>
                      <a:pt x="10328" y="17564"/>
                    </a:lnTo>
                    <a:lnTo>
                      <a:pt x="11623" y="11798"/>
                    </a:lnTo>
                    <a:lnTo>
                      <a:pt x="16706" y="8783"/>
                    </a:lnTo>
                    <a:lnTo>
                      <a:pt x="11623" y="5767"/>
                    </a:lnTo>
                    <a:lnTo>
                      <a:pt x="10328" y="1"/>
                    </a:ln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92" name="Google Shape;392;p11"/>
              <p:cNvSpPr/>
              <p:nvPr/>
            </p:nvSpPr>
            <p:spPr>
              <a:xfrm>
                <a:off x="3484347" y="64251"/>
                <a:ext cx="108969" cy="108969"/>
              </a:xfrm>
              <a:custGeom>
                <a:avLst/>
                <a:gdLst/>
                <a:ahLst/>
                <a:cxnLst/>
                <a:rect l="l" t="t" r="r" b="b"/>
                <a:pathLst>
                  <a:path w="5857" h="5857" extrusionOk="0">
                    <a:moveTo>
                      <a:pt x="2926" y="1"/>
                    </a:moveTo>
                    <a:cubicBezTo>
                      <a:pt x="1312" y="1"/>
                      <a:pt x="0" y="1312"/>
                      <a:pt x="0" y="2930"/>
                    </a:cubicBezTo>
                    <a:cubicBezTo>
                      <a:pt x="0" y="4544"/>
                      <a:pt x="1312" y="5856"/>
                      <a:pt x="2926" y="5856"/>
                    </a:cubicBezTo>
                    <a:cubicBezTo>
                      <a:pt x="4544" y="5856"/>
                      <a:pt x="5856" y="4544"/>
                      <a:pt x="5856" y="2930"/>
                    </a:cubicBezTo>
                    <a:cubicBezTo>
                      <a:pt x="5856" y="1312"/>
                      <a:pt x="4544" y="1"/>
                      <a:pt x="292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93" name="Google Shape;393;p11"/>
            <p:cNvSpPr/>
            <p:nvPr/>
          </p:nvSpPr>
          <p:spPr>
            <a:xfrm>
              <a:off x="5092546" y="758395"/>
              <a:ext cx="4044361" cy="1854558"/>
            </a:xfrm>
            <a:custGeom>
              <a:avLst/>
              <a:gdLst/>
              <a:ahLst/>
              <a:cxnLst/>
              <a:rect l="l" t="t" r="r" b="b"/>
              <a:pathLst>
                <a:path w="38327" h="17575" extrusionOk="0">
                  <a:moveTo>
                    <a:pt x="38327" y="1"/>
                  </a:moveTo>
                  <a:cubicBezTo>
                    <a:pt x="34119" y="482"/>
                    <a:pt x="30038" y="2128"/>
                    <a:pt x="26718" y="4762"/>
                  </a:cubicBezTo>
                  <a:cubicBezTo>
                    <a:pt x="24840" y="6251"/>
                    <a:pt x="23176" y="8053"/>
                    <a:pt x="21062" y="9181"/>
                  </a:cubicBezTo>
                  <a:cubicBezTo>
                    <a:pt x="17745" y="10947"/>
                    <a:pt x="13763" y="10831"/>
                    <a:pt x="10180" y="11963"/>
                  </a:cubicBezTo>
                  <a:cubicBezTo>
                    <a:pt x="6790" y="13031"/>
                    <a:pt x="3870" y="15178"/>
                    <a:pt x="782" y="16937"/>
                  </a:cubicBezTo>
                  <a:cubicBezTo>
                    <a:pt x="529" y="17082"/>
                    <a:pt x="266" y="17226"/>
                    <a:pt x="0" y="17368"/>
                  </a:cubicBezTo>
                  <a:cubicBezTo>
                    <a:pt x="128" y="17434"/>
                    <a:pt x="260" y="17502"/>
                    <a:pt x="388" y="17575"/>
                  </a:cubicBezTo>
                  <a:cubicBezTo>
                    <a:pt x="3799" y="17187"/>
                    <a:pt x="7229" y="16845"/>
                    <a:pt x="10657" y="16845"/>
                  </a:cubicBezTo>
                  <a:cubicBezTo>
                    <a:pt x="11842" y="16845"/>
                    <a:pt x="13027" y="16886"/>
                    <a:pt x="14210" y="16980"/>
                  </a:cubicBezTo>
                  <a:cubicBezTo>
                    <a:pt x="16104" y="17128"/>
                    <a:pt x="17988" y="17414"/>
                    <a:pt x="19889" y="17502"/>
                  </a:cubicBezTo>
                  <a:cubicBezTo>
                    <a:pt x="20347" y="17524"/>
                    <a:pt x="20805" y="17533"/>
                    <a:pt x="21264" y="17533"/>
                  </a:cubicBezTo>
                  <a:cubicBezTo>
                    <a:pt x="26420" y="17533"/>
                    <a:pt x="31635" y="16309"/>
                    <a:pt x="36729" y="16309"/>
                  </a:cubicBezTo>
                  <a:cubicBezTo>
                    <a:pt x="37263" y="16309"/>
                    <a:pt x="37796" y="16322"/>
                    <a:pt x="38327" y="16352"/>
                  </a:cubicBezTo>
                  <a:lnTo>
                    <a:pt x="38327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5133383" y="2479266"/>
              <a:ext cx="4003524" cy="1944147"/>
            </a:xfrm>
            <a:custGeom>
              <a:avLst/>
              <a:gdLst/>
              <a:ahLst/>
              <a:cxnLst/>
              <a:rect l="l" t="t" r="r" b="b"/>
              <a:pathLst>
                <a:path w="37940" h="18424" extrusionOk="0">
                  <a:moveTo>
                    <a:pt x="36342" y="1"/>
                  </a:moveTo>
                  <a:cubicBezTo>
                    <a:pt x="31248" y="1"/>
                    <a:pt x="26033" y="1225"/>
                    <a:pt x="20877" y="1225"/>
                  </a:cubicBezTo>
                  <a:cubicBezTo>
                    <a:pt x="20418" y="1225"/>
                    <a:pt x="19960" y="1216"/>
                    <a:pt x="19502" y="1194"/>
                  </a:cubicBezTo>
                  <a:cubicBezTo>
                    <a:pt x="17601" y="1106"/>
                    <a:pt x="15717" y="820"/>
                    <a:pt x="13823" y="672"/>
                  </a:cubicBezTo>
                  <a:cubicBezTo>
                    <a:pt x="12640" y="578"/>
                    <a:pt x="11455" y="537"/>
                    <a:pt x="10270" y="537"/>
                  </a:cubicBezTo>
                  <a:cubicBezTo>
                    <a:pt x="6842" y="537"/>
                    <a:pt x="3412" y="879"/>
                    <a:pt x="1" y="1267"/>
                  </a:cubicBezTo>
                  <a:cubicBezTo>
                    <a:pt x="136" y="1340"/>
                    <a:pt x="268" y="1411"/>
                    <a:pt x="395" y="1487"/>
                  </a:cubicBezTo>
                  <a:cubicBezTo>
                    <a:pt x="3483" y="3243"/>
                    <a:pt x="6403" y="5390"/>
                    <a:pt x="9793" y="6458"/>
                  </a:cubicBezTo>
                  <a:cubicBezTo>
                    <a:pt x="13376" y="7590"/>
                    <a:pt x="17358" y="7475"/>
                    <a:pt x="20675" y="9240"/>
                  </a:cubicBezTo>
                  <a:cubicBezTo>
                    <a:pt x="22789" y="10368"/>
                    <a:pt x="24453" y="12170"/>
                    <a:pt x="26331" y="13659"/>
                  </a:cubicBezTo>
                  <a:cubicBezTo>
                    <a:pt x="29651" y="16296"/>
                    <a:pt x="33732" y="17943"/>
                    <a:pt x="37940" y="18424"/>
                  </a:cubicBezTo>
                  <a:lnTo>
                    <a:pt x="37940" y="44"/>
                  </a:lnTo>
                  <a:cubicBezTo>
                    <a:pt x="37409" y="14"/>
                    <a:pt x="36876" y="1"/>
                    <a:pt x="36342" y="1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95" name="Google Shape;395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2080417"/>
            <a:ext cx="8768000" cy="20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396" name="Google Shape;396;p11"/>
          <p:cNvSpPr txBox="1">
            <a:spLocks noGrp="1"/>
          </p:cNvSpPr>
          <p:nvPr>
            <p:ph type="subTitle" idx="1"/>
          </p:nvPr>
        </p:nvSpPr>
        <p:spPr>
          <a:xfrm>
            <a:off x="2488400" y="3930633"/>
            <a:ext cx="7215200" cy="6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3681039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2DC5-9C7A-4A7D-8BCD-61E988C431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71E8-1729-4267-A3BD-76EA1EB08A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90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magic-chime-02.wav"/>
          </p:stSnd>
        </p:sndAc>
      </p:transition>
    </mc:Choice>
    <mc:Fallback xmlns="">
      <p:transition spd="slow">
        <p:sndAc>
          <p:stSnd>
            <p:snd r:embed="rId3" name="magic-chime-02.wav"/>
          </p:stSnd>
        </p:sndAc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2DC5-9C7A-4A7D-8BCD-61E988C431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71E8-1729-4267-A3BD-76EA1EB08A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09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magic-chime-02.wav"/>
          </p:stSnd>
        </p:sndAc>
      </p:transition>
    </mc:Choice>
    <mc:Fallback xmlns="">
      <p:transition spd="slow">
        <p:sndAc>
          <p:stSnd>
            <p:snd r:embed="rId3" name="magic-chime-02.wav"/>
          </p:stSnd>
        </p:sndAc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2DC5-9C7A-4A7D-8BCD-61E988C431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71E8-1729-4267-A3BD-76EA1EB08A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204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magic-chime-02.wav"/>
          </p:stSnd>
        </p:sndAc>
      </p:transition>
    </mc:Choice>
    <mc:Fallback xmlns="">
      <p:transition spd="slow">
        <p:sndAc>
          <p:stSnd>
            <p:snd r:embed="rId3" name="magic-chime-02.wav"/>
          </p:stSnd>
        </p:sndAc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2DC5-9C7A-4A7D-8BCD-61E988C431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71E8-1729-4267-A3BD-76EA1EB08A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67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magic-chime-02.wav"/>
          </p:stSnd>
        </p:sndAc>
      </p:transition>
    </mc:Choice>
    <mc:Fallback xmlns="">
      <p:transition spd="slow">
        <p:sndAc>
          <p:stSnd>
            <p:snd r:embed="rId3" name="magic-chime-02.wav"/>
          </p:stSnd>
        </p:sndAc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92DC5-9C7A-4A7D-8BCD-61E988C431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71E8-1729-4267-A3BD-76EA1EB08A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24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magic-chime-02.wav"/>
          </p:stSnd>
        </p:sndAc>
      </p:transition>
    </mc:Choice>
    <mc:Fallback xmlns="">
      <p:transition spd="slow">
        <p:sndAc>
          <p:stSnd>
            <p:snd r:embed="rId3" name="magic-chime-02.wav"/>
          </p:stSnd>
        </p:sndAc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2158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magic-chime-02.wav"/>
          </p:stSnd>
        </p:sndAc>
      </p:transition>
    </mc:Choice>
    <mc:Fallback xmlns="">
      <p:transition spd="slow">
        <p:sndAc>
          <p:stSnd>
            <p:snd r:embed="rId3" name="magic-chime-02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319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audio" Target="NUL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audio" Target="../media/audio1.wav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18" Type="http://schemas.openxmlformats.org/officeDocument/2006/relationships/slideLayout" Target="../slideLayouts/slideLayout66.xml"/><Relationship Id="rId26" Type="http://schemas.openxmlformats.org/officeDocument/2006/relationships/theme" Target="../theme/theme4.xml"/><Relationship Id="rId3" Type="http://schemas.openxmlformats.org/officeDocument/2006/relationships/slideLayout" Target="../slideLayouts/slideLayout51.xml"/><Relationship Id="rId21" Type="http://schemas.openxmlformats.org/officeDocument/2006/relationships/slideLayout" Target="../slideLayouts/slideLayout69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slideLayout" Target="../slideLayouts/slideLayout65.xml"/><Relationship Id="rId25" Type="http://schemas.openxmlformats.org/officeDocument/2006/relationships/slideLayout" Target="../slideLayouts/slideLayout73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20" Type="http://schemas.openxmlformats.org/officeDocument/2006/relationships/slideLayout" Target="../slideLayouts/slideLayout68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24" Type="http://schemas.openxmlformats.org/officeDocument/2006/relationships/slideLayout" Target="../slideLayouts/slideLayout72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23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58.xml"/><Relationship Id="rId19" Type="http://schemas.openxmlformats.org/officeDocument/2006/relationships/slideLayout" Target="../slideLayouts/slideLayout67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Relationship Id="rId22" Type="http://schemas.openxmlformats.org/officeDocument/2006/relationships/slideLayout" Target="../slideLayouts/slideLayout7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audio" Target="../media/audio11.wav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gkor"/>
              <a:buNone/>
              <a:defRPr sz="3000">
                <a:solidFill>
                  <a:schemeClr val="dk1"/>
                </a:solidFill>
                <a:latin typeface="Angkor"/>
                <a:ea typeface="Angkor"/>
                <a:cs typeface="Angkor"/>
                <a:sym typeface="Angko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gkor"/>
              <a:buNone/>
              <a:defRPr sz="3000">
                <a:solidFill>
                  <a:schemeClr val="dk1"/>
                </a:solidFill>
                <a:latin typeface="Angkor"/>
                <a:ea typeface="Angkor"/>
                <a:cs typeface="Angkor"/>
                <a:sym typeface="Angko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gkor"/>
              <a:buNone/>
              <a:defRPr sz="3000">
                <a:solidFill>
                  <a:schemeClr val="dk1"/>
                </a:solidFill>
                <a:latin typeface="Angkor"/>
                <a:ea typeface="Angkor"/>
                <a:cs typeface="Angkor"/>
                <a:sym typeface="Angko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gkor"/>
              <a:buNone/>
              <a:defRPr sz="3000">
                <a:solidFill>
                  <a:schemeClr val="dk1"/>
                </a:solidFill>
                <a:latin typeface="Angkor"/>
                <a:ea typeface="Angkor"/>
                <a:cs typeface="Angkor"/>
                <a:sym typeface="Angko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gkor"/>
              <a:buNone/>
              <a:defRPr sz="3000">
                <a:solidFill>
                  <a:schemeClr val="dk1"/>
                </a:solidFill>
                <a:latin typeface="Angkor"/>
                <a:ea typeface="Angkor"/>
                <a:cs typeface="Angkor"/>
                <a:sym typeface="Angko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gkor"/>
              <a:buNone/>
              <a:defRPr sz="3000">
                <a:solidFill>
                  <a:schemeClr val="dk1"/>
                </a:solidFill>
                <a:latin typeface="Angkor"/>
                <a:ea typeface="Angkor"/>
                <a:cs typeface="Angkor"/>
                <a:sym typeface="Angko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gkor"/>
              <a:buNone/>
              <a:defRPr sz="3000">
                <a:solidFill>
                  <a:schemeClr val="dk1"/>
                </a:solidFill>
                <a:latin typeface="Angkor"/>
                <a:ea typeface="Angkor"/>
                <a:cs typeface="Angkor"/>
                <a:sym typeface="Angko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gkor"/>
              <a:buNone/>
              <a:defRPr sz="3000">
                <a:solidFill>
                  <a:schemeClr val="dk1"/>
                </a:solidFill>
                <a:latin typeface="Angkor"/>
                <a:ea typeface="Angkor"/>
                <a:cs typeface="Angkor"/>
                <a:sym typeface="Angko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gkor"/>
              <a:buNone/>
              <a:defRPr sz="3000">
                <a:solidFill>
                  <a:schemeClr val="dk1"/>
                </a:solidFill>
                <a:latin typeface="Angkor"/>
                <a:ea typeface="Angkor"/>
                <a:cs typeface="Angkor"/>
                <a:sym typeface="Angko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exend Deca Light"/>
              <a:buChar char="●"/>
              <a:defRPr sz="1800">
                <a:solidFill>
                  <a:schemeClr val="dk1"/>
                </a:solidFill>
                <a:latin typeface="Lexend Deca Light"/>
                <a:ea typeface="Lexend Deca Light"/>
                <a:cs typeface="Lexend Deca Light"/>
                <a:sym typeface="Lexend Deca Ligh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Deca Light"/>
              <a:buChar char="○"/>
              <a:defRPr>
                <a:solidFill>
                  <a:schemeClr val="dk1"/>
                </a:solidFill>
                <a:latin typeface="Lexend Deca Light"/>
                <a:ea typeface="Lexend Deca Light"/>
                <a:cs typeface="Lexend Deca Light"/>
                <a:sym typeface="Lexend Deca Ligh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Deca Light"/>
              <a:buChar char="■"/>
              <a:defRPr>
                <a:solidFill>
                  <a:schemeClr val="dk1"/>
                </a:solidFill>
                <a:latin typeface="Lexend Deca Light"/>
                <a:ea typeface="Lexend Deca Light"/>
                <a:cs typeface="Lexend Deca Light"/>
                <a:sym typeface="Lexend Deca Ligh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Deca Light"/>
              <a:buChar char="●"/>
              <a:defRPr>
                <a:solidFill>
                  <a:schemeClr val="dk1"/>
                </a:solidFill>
                <a:latin typeface="Lexend Deca Light"/>
                <a:ea typeface="Lexend Deca Light"/>
                <a:cs typeface="Lexend Deca Light"/>
                <a:sym typeface="Lexend Deca Ligh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Deca Light"/>
              <a:buChar char="○"/>
              <a:defRPr>
                <a:solidFill>
                  <a:schemeClr val="dk1"/>
                </a:solidFill>
                <a:latin typeface="Lexend Deca Light"/>
                <a:ea typeface="Lexend Deca Light"/>
                <a:cs typeface="Lexend Deca Light"/>
                <a:sym typeface="Lexend Deca Ligh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Deca Light"/>
              <a:buChar char="■"/>
              <a:defRPr>
                <a:solidFill>
                  <a:schemeClr val="dk1"/>
                </a:solidFill>
                <a:latin typeface="Lexend Deca Light"/>
                <a:ea typeface="Lexend Deca Light"/>
                <a:cs typeface="Lexend Deca Light"/>
                <a:sym typeface="Lexend Deca Ligh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Deca Light"/>
              <a:buChar char="●"/>
              <a:defRPr>
                <a:solidFill>
                  <a:schemeClr val="dk1"/>
                </a:solidFill>
                <a:latin typeface="Lexend Deca Light"/>
                <a:ea typeface="Lexend Deca Light"/>
                <a:cs typeface="Lexend Deca Light"/>
                <a:sym typeface="Lexend Deca Ligh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exend Deca Light"/>
              <a:buChar char="○"/>
              <a:defRPr>
                <a:solidFill>
                  <a:schemeClr val="dk1"/>
                </a:solidFill>
                <a:latin typeface="Lexend Deca Light"/>
                <a:ea typeface="Lexend Deca Light"/>
                <a:cs typeface="Lexend Deca Light"/>
                <a:sym typeface="Lexend Deca Ligh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exend Deca Light"/>
              <a:buChar char="■"/>
              <a:defRPr>
                <a:solidFill>
                  <a:schemeClr val="dk1"/>
                </a:solidFill>
                <a:latin typeface="Lexend Deca Light"/>
                <a:ea typeface="Lexend Deca Light"/>
                <a:cs typeface="Lexend Deca Light"/>
                <a:sym typeface="Lexend Deca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05845" y="62315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733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r">
              <a:buNone/>
              <a:defRPr sz="1733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r">
              <a:buNone/>
              <a:defRPr sz="1733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r">
              <a:buNone/>
              <a:defRPr sz="1733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r">
              <a:buNone/>
              <a:defRPr sz="1733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r">
              <a:buNone/>
              <a:defRPr sz="1733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r">
              <a:buNone/>
              <a:defRPr sz="1733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r">
              <a:buNone/>
              <a:defRPr sz="1733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r">
              <a:buNone/>
              <a:defRPr sz="1733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kern="0">
                <a:solidFill>
                  <a:srgbClr val="F79CD1"/>
                </a:solidFill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>
              <a:solidFill>
                <a:srgbClr val="F79CD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60467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  <p:sldLayoutId id="2147483684" r:id="rId22"/>
    <p:sldLayoutId id="2147483685" r:id="rId23"/>
    <p:sldLayoutId id="2147483686" r:id="rId24"/>
    <p:sldLayoutId id="2147483687" r:id="rId25"/>
    <p:sldLayoutId id="2147483688" r:id="rId26"/>
    <p:sldLayoutId id="2147483689" r:id="rId27"/>
    <p:sldLayoutId id="2147483690" r:id="rId28"/>
    <p:sldLayoutId id="2147483691" r:id="rId2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3953659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92DC5-9C7A-4A7D-8BCD-61E988C431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971E8-1729-4267-A3BD-76EA1EB08A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65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4" name="magic-chime-02.wav"/>
          </p:stSnd>
        </p:sndAc>
      </p:transition>
    </mc:Choice>
    <mc:Fallback xmlns="">
      <p:transition spd="slow">
        <p:sndAc>
          <p:stSnd>
            <p:snd r:embed="rId15" name="magic-chime-02.wav"/>
          </p:stSnd>
        </p:sndAc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9744233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30" r:id="rId17"/>
    <p:sldLayoutId id="2147483731" r:id="rId18"/>
    <p:sldLayoutId id="2147483732" r:id="rId19"/>
    <p:sldLayoutId id="2147483733" r:id="rId20"/>
    <p:sldLayoutId id="2147483734" r:id="rId21"/>
    <p:sldLayoutId id="2147483735" r:id="rId22"/>
    <p:sldLayoutId id="2147483736" r:id="rId23"/>
    <p:sldLayoutId id="2147483737" r:id="rId24"/>
    <p:sldLayoutId id="2147483738" r:id="rId2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92DC5-9C7A-4A7D-8BCD-61E988C431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971E8-1729-4267-A3BD-76EA1EB08A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74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4" name="magic-chime-02.wav"/>
          </p:stSnd>
        </p:sndAc>
      </p:transition>
    </mc:Choice>
    <mc:Fallback xmlns="">
      <p:transition spd="slow">
        <p:sndAc>
          <p:stSnd>
            <p:snd r:embed="rId15" name="magic-chime-02.wav"/>
          </p:stSnd>
        </p:sndAc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8.png"/><Relationship Id="rId26" Type="http://schemas.openxmlformats.org/officeDocument/2006/relationships/image" Target="../media/image12.png"/><Relationship Id="rId39" Type="http://schemas.openxmlformats.org/officeDocument/2006/relationships/image" Target="../media/image20.png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6.png"/><Relationship Id="rId42" Type="http://schemas.openxmlformats.org/officeDocument/2006/relationships/image" Target="../media/image22.png"/><Relationship Id="rId7" Type="http://schemas.openxmlformats.org/officeDocument/2006/relationships/image" Target="../media/image2.png"/><Relationship Id="rId12" Type="http://schemas.openxmlformats.org/officeDocument/2006/relationships/image" Target="../media/image5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19.gif"/><Relationship Id="rId2" Type="http://schemas.microsoft.com/office/2007/relationships/media" Target="../media/media1.mp3"/><Relationship Id="rId16" Type="http://schemas.openxmlformats.org/officeDocument/2006/relationships/image" Target="../media/image7.png"/><Relationship Id="rId20" Type="http://schemas.openxmlformats.org/officeDocument/2006/relationships/image" Target="../media/image9.png"/><Relationship Id="rId29" Type="http://schemas.microsoft.com/office/2007/relationships/hdphoto" Target="../media/hdphoto11.wdp"/><Relationship Id="rId41" Type="http://schemas.openxmlformats.org/officeDocument/2006/relationships/image" Target="../media/image21.jpeg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11" Type="http://schemas.microsoft.com/office/2007/relationships/hdphoto" Target="../media/hdphoto2.wdp"/><Relationship Id="rId24" Type="http://schemas.openxmlformats.org/officeDocument/2006/relationships/image" Target="../media/image11.png"/><Relationship Id="rId32" Type="http://schemas.openxmlformats.org/officeDocument/2006/relationships/image" Target="../media/image15.png"/><Relationship Id="rId37" Type="http://schemas.openxmlformats.org/officeDocument/2006/relationships/image" Target="../media/image18.png"/><Relationship Id="rId40" Type="http://schemas.microsoft.com/office/2007/relationships/hdphoto" Target="../media/hdphoto15.wdp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3.png"/><Relationship Id="rId36" Type="http://schemas.openxmlformats.org/officeDocument/2006/relationships/image" Target="../media/image17.emf"/><Relationship Id="rId10" Type="http://schemas.openxmlformats.org/officeDocument/2006/relationships/image" Target="../media/image4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30.xml"/><Relationship Id="rId9" Type="http://schemas.openxmlformats.org/officeDocument/2006/relationships/image" Target="../media/image3.png"/><Relationship Id="rId14" Type="http://schemas.openxmlformats.org/officeDocument/2006/relationships/image" Target="../media/image6.png"/><Relationship Id="rId22" Type="http://schemas.openxmlformats.org/officeDocument/2006/relationships/image" Target="../media/image10.png"/><Relationship Id="rId27" Type="http://schemas.microsoft.com/office/2007/relationships/hdphoto" Target="../media/hdphoto10.wdp"/><Relationship Id="rId30" Type="http://schemas.openxmlformats.org/officeDocument/2006/relationships/image" Target="../media/image14.png"/><Relationship Id="rId35" Type="http://schemas.microsoft.com/office/2007/relationships/hdphoto" Target="../media/hdphoto14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1.xml"/><Relationship Id="rId5" Type="http://schemas.openxmlformats.org/officeDocument/2006/relationships/image" Target="../media/image23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2.wav"/><Relationship Id="rId7" Type="http://schemas.openxmlformats.org/officeDocument/2006/relationships/image" Target="../media/image40.png"/><Relationship Id="rId2" Type="http://schemas.openxmlformats.org/officeDocument/2006/relationships/audio" Target="NULL" TargetMode="External"/><Relationship Id="rId1" Type="http://schemas.openxmlformats.org/officeDocument/2006/relationships/tags" Target="../tags/tag12.xml"/><Relationship Id="rId6" Type="http://schemas.openxmlformats.org/officeDocument/2006/relationships/image" Target="../media/image39.jp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2.wav"/><Relationship Id="rId7" Type="http://schemas.openxmlformats.org/officeDocument/2006/relationships/image" Target="../media/image41.png"/><Relationship Id="rId2" Type="http://schemas.openxmlformats.org/officeDocument/2006/relationships/audio" Target="NULL" TargetMode="External"/><Relationship Id="rId1" Type="http://schemas.openxmlformats.org/officeDocument/2006/relationships/tags" Target="../tags/tag13.xml"/><Relationship Id="rId6" Type="http://schemas.openxmlformats.org/officeDocument/2006/relationships/image" Target="../media/image39.jp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microsoft.com/office/2007/relationships/media" Target="../media/media2.wav"/><Relationship Id="rId7" Type="http://schemas.openxmlformats.org/officeDocument/2006/relationships/image" Target="../media/image18.png"/><Relationship Id="rId2" Type="http://schemas.openxmlformats.org/officeDocument/2006/relationships/audio" Target="NULL" TargetMode="External"/><Relationship Id="rId1" Type="http://schemas.openxmlformats.org/officeDocument/2006/relationships/tags" Target="../tags/tag14.xml"/><Relationship Id="rId6" Type="http://schemas.openxmlformats.org/officeDocument/2006/relationships/image" Target="../media/image39.jp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5.xml"/><Relationship Id="rId6" Type="http://schemas.openxmlformats.org/officeDocument/2006/relationships/image" Target="../media/image23.png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media3.wav"/><Relationship Id="rId7" Type="http://schemas.openxmlformats.org/officeDocument/2006/relationships/image" Target="../media/image40.png"/><Relationship Id="rId2" Type="http://schemas.microsoft.com/office/2007/relationships/media" Target="../media/media3.wav"/><Relationship Id="rId1" Type="http://schemas.openxmlformats.org/officeDocument/2006/relationships/tags" Target="../tags/tag16.xml"/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23.png"/><Relationship Id="rId4" Type="http://schemas.openxmlformats.org/officeDocument/2006/relationships/audio" Target="NULL" TargetMode="External"/><Relationship Id="rId9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7.xml"/><Relationship Id="rId5" Type="http://schemas.openxmlformats.org/officeDocument/2006/relationships/image" Target="../media/image23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8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9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20.xml"/><Relationship Id="rId5" Type="http://schemas.openxmlformats.org/officeDocument/2006/relationships/image" Target="../media/image23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21.xml"/><Relationship Id="rId5" Type="http://schemas.openxmlformats.org/officeDocument/2006/relationships/image" Target="../media/image23.png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audio" Target="../media/media4.mp3"/><Relationship Id="rId7" Type="http://schemas.openxmlformats.org/officeDocument/2006/relationships/image" Target="../media/image50.png"/><Relationship Id="rId2" Type="http://schemas.microsoft.com/office/2007/relationships/media" Target="../media/media4.mp3"/><Relationship Id="rId1" Type="http://schemas.openxmlformats.org/officeDocument/2006/relationships/tags" Target="../tags/tag22.xml"/><Relationship Id="rId6" Type="http://schemas.openxmlformats.org/officeDocument/2006/relationships/image" Target="../media/image49.jpeg"/><Relationship Id="rId11" Type="http://schemas.openxmlformats.org/officeDocument/2006/relationships/image" Target="../media/image23.png"/><Relationship Id="rId5" Type="http://schemas.openxmlformats.org/officeDocument/2006/relationships/notesSlide" Target="../notesSlides/notesSlide21.xml"/><Relationship Id="rId10" Type="http://schemas.openxmlformats.org/officeDocument/2006/relationships/image" Target="../media/image18.png"/><Relationship Id="rId4" Type="http://schemas.openxmlformats.org/officeDocument/2006/relationships/slideLayout" Target="../slideLayouts/slideLayout73.xml"/><Relationship Id="rId9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4.xml"/><Relationship Id="rId6" Type="http://schemas.openxmlformats.org/officeDocument/2006/relationships/image" Target="../media/image23.png"/><Relationship Id="rId5" Type="http://schemas.openxmlformats.org/officeDocument/2006/relationships/image" Target="../media/image24.png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jpe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5.jpg"/><Relationship Id="rId12" Type="http://schemas.openxmlformats.org/officeDocument/2006/relationships/image" Target="../media/image30.png"/><Relationship Id="rId2" Type="http://schemas.openxmlformats.org/officeDocument/2006/relationships/slideLayout" Target="../slideLayouts/slideLayout80.xml"/><Relationship Id="rId1" Type="http://schemas.openxmlformats.org/officeDocument/2006/relationships/tags" Target="../tags/tag5.xml"/><Relationship Id="rId6" Type="http://schemas.openxmlformats.org/officeDocument/2006/relationships/audio" Target="../media/audio4.wav"/><Relationship Id="rId11" Type="http://schemas.openxmlformats.org/officeDocument/2006/relationships/image" Target="../media/image29.png"/><Relationship Id="rId5" Type="http://schemas.openxmlformats.org/officeDocument/2006/relationships/audio" Target="../media/audio3.wav"/><Relationship Id="rId10" Type="http://schemas.openxmlformats.org/officeDocument/2006/relationships/image" Target="../media/image28.png"/><Relationship Id="rId4" Type="http://schemas.openxmlformats.org/officeDocument/2006/relationships/audio" Target="../media/audio1.wav"/><Relationship Id="rId9" Type="http://schemas.openxmlformats.org/officeDocument/2006/relationships/image" Target="../media/image27.png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3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5.jpg"/><Relationship Id="rId12" Type="http://schemas.openxmlformats.org/officeDocument/2006/relationships/image" Target="../media/image30.png"/><Relationship Id="rId2" Type="http://schemas.openxmlformats.org/officeDocument/2006/relationships/slideLayout" Target="../slideLayouts/slideLayout43.xml"/><Relationship Id="rId1" Type="http://schemas.openxmlformats.org/officeDocument/2006/relationships/tags" Target="../tags/tag6.xml"/><Relationship Id="rId6" Type="http://schemas.openxmlformats.org/officeDocument/2006/relationships/audio" Target="../media/audio4.wav"/><Relationship Id="rId11" Type="http://schemas.openxmlformats.org/officeDocument/2006/relationships/image" Target="../media/image29.png"/><Relationship Id="rId5" Type="http://schemas.openxmlformats.org/officeDocument/2006/relationships/audio" Target="../media/audio3.wav"/><Relationship Id="rId10" Type="http://schemas.openxmlformats.org/officeDocument/2006/relationships/image" Target="../media/image28.png"/><Relationship Id="rId4" Type="http://schemas.openxmlformats.org/officeDocument/2006/relationships/audio" Target="../media/audio1.wav"/><Relationship Id="rId9" Type="http://schemas.openxmlformats.org/officeDocument/2006/relationships/image" Target="../media/image27.png"/><Relationship Id="rId14" Type="http://schemas.openxmlformats.org/officeDocument/2006/relationships/image" Target="../media/image3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3.jpe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6.png"/><Relationship Id="rId12" Type="http://schemas.openxmlformats.org/officeDocument/2006/relationships/image" Target="../media/image23.png"/><Relationship Id="rId2" Type="http://schemas.openxmlformats.org/officeDocument/2006/relationships/slideLayout" Target="../slideLayouts/slideLayout80.xml"/><Relationship Id="rId1" Type="http://schemas.openxmlformats.org/officeDocument/2006/relationships/tags" Target="../tags/tag7.xml"/><Relationship Id="rId6" Type="http://schemas.openxmlformats.org/officeDocument/2006/relationships/image" Target="../media/image25.jpg"/><Relationship Id="rId11" Type="http://schemas.openxmlformats.org/officeDocument/2006/relationships/image" Target="../media/image30.png"/><Relationship Id="rId5" Type="http://schemas.openxmlformats.org/officeDocument/2006/relationships/audio" Target="../media/audio4.wav"/><Relationship Id="rId10" Type="http://schemas.openxmlformats.org/officeDocument/2006/relationships/image" Target="../media/image29.png"/><Relationship Id="rId4" Type="http://schemas.openxmlformats.org/officeDocument/2006/relationships/audio" Target="../media/audio1.wav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4.jp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6.png"/><Relationship Id="rId12" Type="http://schemas.openxmlformats.org/officeDocument/2006/relationships/image" Target="../media/image23.png"/><Relationship Id="rId2" Type="http://schemas.openxmlformats.org/officeDocument/2006/relationships/slideLayout" Target="../slideLayouts/slideLayout43.xml"/><Relationship Id="rId1" Type="http://schemas.openxmlformats.org/officeDocument/2006/relationships/tags" Target="../tags/tag8.xml"/><Relationship Id="rId6" Type="http://schemas.openxmlformats.org/officeDocument/2006/relationships/image" Target="../media/image25.jpg"/><Relationship Id="rId11" Type="http://schemas.openxmlformats.org/officeDocument/2006/relationships/image" Target="../media/image30.png"/><Relationship Id="rId5" Type="http://schemas.openxmlformats.org/officeDocument/2006/relationships/audio" Target="../media/audio4.wav"/><Relationship Id="rId10" Type="http://schemas.openxmlformats.org/officeDocument/2006/relationships/image" Target="../media/image29.png"/><Relationship Id="rId4" Type="http://schemas.openxmlformats.org/officeDocument/2006/relationships/audio" Target="../media/audio1.wav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9.xml"/><Relationship Id="rId6" Type="http://schemas.openxmlformats.org/officeDocument/2006/relationships/image" Target="../media/image23.png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media2.wav"/><Relationship Id="rId7" Type="http://schemas.openxmlformats.org/officeDocument/2006/relationships/image" Target="../media/image37.png"/><Relationship Id="rId2" Type="http://schemas.microsoft.com/office/2007/relationships/media" Target="../media/media2.wav"/><Relationship Id="rId1" Type="http://schemas.openxmlformats.org/officeDocument/2006/relationships/tags" Target="../tags/tag10.xml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27.xml"/><Relationship Id="rId4" Type="http://schemas.openxmlformats.org/officeDocument/2006/relationships/audio" Target="NULL" TargetMode="External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0640" y="4927740"/>
            <a:ext cx="1159052" cy="161616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4" y="537552"/>
            <a:ext cx="7619750" cy="33177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216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396322" y="2065365"/>
            <a:ext cx="9584931" cy="4130898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/>
          <p:cNvSpPr/>
          <p:nvPr/>
        </p:nvSpPr>
        <p:spPr>
          <a:xfrm>
            <a:off x="4275767" y="673479"/>
            <a:ext cx="3826042" cy="950494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Myriad Pro" panose="020B0503030403020204" pitchFamily="34" charset="0"/>
              </a:rPr>
              <a:t>Let’s check!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63530" y="2348299"/>
            <a:ext cx="88488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/>
                </a:solidFill>
                <a:effectLst>
                  <a:glow rad="101600">
                    <a:schemeClr val="bg2">
                      <a:lumMod val="50000"/>
                      <a:alpha val="60000"/>
                    </a:schemeClr>
                  </a:glow>
                </a:effectLst>
                <a:latin typeface="Comic Sans MS" panose="030F0702030302020204" pitchFamily="66" charset="0"/>
              </a:rPr>
              <a:t> SIT AND STAND GAME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3800" y="3476646"/>
            <a:ext cx="4895850" cy="2514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8342" y="170146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47544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328468" y="776377"/>
            <a:ext cx="9575321" cy="5262114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2" t="13836" r="56465" b="24780"/>
          <a:stretch/>
        </p:blipFill>
        <p:spPr>
          <a:xfrm>
            <a:off x="1897810" y="1302589"/>
            <a:ext cx="3053751" cy="42096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/>
          <a:srcRect l="3670"/>
          <a:stretch/>
        </p:blipFill>
        <p:spPr>
          <a:xfrm>
            <a:off x="5761408" y="1872277"/>
            <a:ext cx="3733739" cy="2758490"/>
          </a:xfrm>
          <a:prstGeom prst="rect">
            <a:avLst/>
          </a:prstGeom>
        </p:spPr>
      </p:pic>
      <p:pic>
        <p:nvPicPr>
          <p:cNvPr id="6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697" end="14934.395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142238" y="914400"/>
            <a:ext cx="776377" cy="7763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8342" y="170146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1354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67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328468" y="776377"/>
            <a:ext cx="9575321" cy="5262114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84" t="13216" r="12823" b="25400"/>
          <a:stretch/>
        </p:blipFill>
        <p:spPr>
          <a:xfrm>
            <a:off x="1897810" y="1302589"/>
            <a:ext cx="3053751" cy="42096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0762" y="2127799"/>
            <a:ext cx="3737935" cy="2734325"/>
          </a:xfrm>
          <a:prstGeom prst="rect">
            <a:avLst/>
          </a:prstGeom>
        </p:spPr>
      </p:pic>
      <p:pic>
        <p:nvPicPr>
          <p:cNvPr id="5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0840" end="9617.395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329291" y="993218"/>
            <a:ext cx="1134581" cy="11345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8342" y="170146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71159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8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328468" y="776377"/>
            <a:ext cx="9575321" cy="5262114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08" t="15353" r="13136" b="26061"/>
          <a:stretch/>
        </p:blipFill>
        <p:spPr>
          <a:xfrm>
            <a:off x="3283527" y="2346037"/>
            <a:ext cx="5500255" cy="320295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01591" y="776377"/>
            <a:ext cx="82907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>
                <a:latin typeface="Comic Sans MS" panose="030F0702030302020204" pitchFamily="66" charset="0"/>
              </a:rPr>
              <a:t>?</a:t>
            </a:r>
          </a:p>
        </p:txBody>
      </p:sp>
      <p:pic>
        <p:nvPicPr>
          <p:cNvPr id="13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638" end="16757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24650" y="222196"/>
            <a:ext cx="665018" cy="665018"/>
          </a:xfrm>
          <a:prstGeom prst="rect">
            <a:avLst/>
          </a:prstGeom>
        </p:spPr>
      </p:pic>
      <p:pic>
        <p:nvPicPr>
          <p:cNvPr id="14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0792" end="1154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24650" y="776377"/>
            <a:ext cx="609600" cy="609600"/>
          </a:xfrm>
          <a:prstGeom prst="rect">
            <a:avLst/>
          </a:prstGeom>
        </p:spPr>
      </p:pic>
      <p:pic>
        <p:nvPicPr>
          <p:cNvPr id="15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7191" end="14896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80330" y="1385977"/>
            <a:ext cx="776377" cy="776377"/>
          </a:xfrm>
          <a:prstGeom prst="rect">
            <a:avLst/>
          </a:prstGeom>
        </p:spPr>
      </p:pic>
      <p:pic>
        <p:nvPicPr>
          <p:cNvPr id="16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2598" end="956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24650" y="2328119"/>
            <a:ext cx="588056" cy="588056"/>
          </a:xfrm>
          <a:prstGeom prst="rect">
            <a:avLst/>
          </a:prstGeom>
        </p:spPr>
      </p:pic>
      <p:pic>
        <p:nvPicPr>
          <p:cNvPr id="17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7191" end="14896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18811" y="3081940"/>
            <a:ext cx="776377" cy="776377"/>
          </a:xfrm>
          <a:prstGeom prst="rect">
            <a:avLst/>
          </a:prstGeom>
        </p:spPr>
      </p:pic>
      <p:pic>
        <p:nvPicPr>
          <p:cNvPr id="18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0792" end="1154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35423" y="3776202"/>
            <a:ext cx="609600" cy="609600"/>
          </a:xfrm>
          <a:prstGeom prst="rect">
            <a:avLst/>
          </a:prstGeom>
        </p:spPr>
      </p:pic>
      <p:pic>
        <p:nvPicPr>
          <p:cNvPr id="19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638" end="16757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63132" y="3762870"/>
            <a:ext cx="665018" cy="665018"/>
          </a:xfrm>
          <a:prstGeom prst="rect">
            <a:avLst/>
          </a:prstGeom>
        </p:spPr>
      </p:pic>
      <p:pic>
        <p:nvPicPr>
          <p:cNvPr id="20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2598" end="956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896420" y="3440088"/>
            <a:ext cx="588056" cy="588056"/>
          </a:xfrm>
          <a:prstGeom prst="rect">
            <a:avLst/>
          </a:prstGeom>
        </p:spPr>
      </p:pic>
      <p:pic>
        <p:nvPicPr>
          <p:cNvPr id="21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0792" end="1154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80330" y="3226161"/>
            <a:ext cx="609600" cy="609600"/>
          </a:xfrm>
          <a:prstGeom prst="rect">
            <a:avLst/>
          </a:prstGeom>
        </p:spPr>
      </p:pic>
      <p:pic>
        <p:nvPicPr>
          <p:cNvPr id="22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2598" end="956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08039" y="3644140"/>
            <a:ext cx="588056" cy="588056"/>
          </a:xfrm>
          <a:prstGeom prst="rect">
            <a:avLst/>
          </a:prstGeom>
        </p:spPr>
      </p:pic>
      <p:pic>
        <p:nvPicPr>
          <p:cNvPr id="23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638" end="16757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35748" y="3478085"/>
            <a:ext cx="665018" cy="665018"/>
          </a:xfrm>
          <a:prstGeom prst="rect">
            <a:avLst/>
          </a:prstGeom>
        </p:spPr>
      </p:pic>
      <p:pic>
        <p:nvPicPr>
          <p:cNvPr id="24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7191" end="14896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1427" y="3343673"/>
            <a:ext cx="776377" cy="776377"/>
          </a:xfrm>
          <a:prstGeom prst="rect">
            <a:avLst/>
          </a:prstGeom>
        </p:spPr>
      </p:pic>
      <p:pic>
        <p:nvPicPr>
          <p:cNvPr id="25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2598" end="956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896681" y="3714713"/>
            <a:ext cx="588056" cy="588056"/>
          </a:xfrm>
          <a:prstGeom prst="rect">
            <a:avLst/>
          </a:prstGeom>
        </p:spPr>
      </p:pic>
      <p:pic>
        <p:nvPicPr>
          <p:cNvPr id="26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638" end="16757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35748" y="3382204"/>
            <a:ext cx="665018" cy="665018"/>
          </a:xfrm>
          <a:prstGeom prst="rect">
            <a:avLst/>
          </a:prstGeom>
        </p:spPr>
      </p:pic>
      <p:pic>
        <p:nvPicPr>
          <p:cNvPr id="27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0792" end="1154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896942" y="3478085"/>
            <a:ext cx="609600" cy="609600"/>
          </a:xfrm>
          <a:prstGeom prst="rect">
            <a:avLst/>
          </a:prstGeom>
        </p:spPr>
      </p:pic>
      <p:pic>
        <p:nvPicPr>
          <p:cNvPr id="28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2598" end="956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80330" y="3576090"/>
            <a:ext cx="588056" cy="588056"/>
          </a:xfrm>
          <a:prstGeom prst="rect">
            <a:avLst/>
          </a:prstGeom>
        </p:spPr>
      </p:pic>
      <p:pic>
        <p:nvPicPr>
          <p:cNvPr id="29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0792" end="1154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852035" y="4509068"/>
            <a:ext cx="609600" cy="609600"/>
          </a:xfrm>
          <a:prstGeom prst="rect">
            <a:avLst/>
          </a:prstGeom>
        </p:spPr>
      </p:pic>
      <p:pic>
        <p:nvPicPr>
          <p:cNvPr id="30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638" end="16757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879744" y="4495736"/>
            <a:ext cx="665018" cy="665018"/>
          </a:xfrm>
          <a:prstGeom prst="rect">
            <a:avLst/>
          </a:prstGeom>
        </p:spPr>
      </p:pic>
      <p:pic>
        <p:nvPicPr>
          <p:cNvPr id="31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2598" end="956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813032" y="4172954"/>
            <a:ext cx="588056" cy="588056"/>
          </a:xfrm>
          <a:prstGeom prst="rect">
            <a:avLst/>
          </a:prstGeom>
        </p:spPr>
      </p:pic>
      <p:pic>
        <p:nvPicPr>
          <p:cNvPr id="32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2598" end="956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24651" y="4377006"/>
            <a:ext cx="588056" cy="588056"/>
          </a:xfrm>
          <a:prstGeom prst="rect">
            <a:avLst/>
          </a:prstGeom>
        </p:spPr>
      </p:pic>
      <p:pic>
        <p:nvPicPr>
          <p:cNvPr id="33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638" end="16757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52360" y="4210951"/>
            <a:ext cx="665018" cy="665018"/>
          </a:xfrm>
          <a:prstGeom prst="rect">
            <a:avLst/>
          </a:prstGeom>
        </p:spPr>
      </p:pic>
      <p:pic>
        <p:nvPicPr>
          <p:cNvPr id="34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7191" end="14896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08039" y="4076539"/>
            <a:ext cx="776377" cy="776377"/>
          </a:xfrm>
          <a:prstGeom prst="rect">
            <a:avLst/>
          </a:prstGeom>
        </p:spPr>
      </p:pic>
      <p:pic>
        <p:nvPicPr>
          <p:cNvPr id="35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2598" end="956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813293" y="4447579"/>
            <a:ext cx="588056" cy="588056"/>
          </a:xfrm>
          <a:prstGeom prst="rect">
            <a:avLst/>
          </a:prstGeom>
        </p:spPr>
      </p:pic>
      <p:pic>
        <p:nvPicPr>
          <p:cNvPr id="36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638" end="16757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52360" y="4115070"/>
            <a:ext cx="665018" cy="665018"/>
          </a:xfrm>
          <a:prstGeom prst="rect">
            <a:avLst/>
          </a:prstGeom>
        </p:spPr>
      </p:pic>
      <p:pic>
        <p:nvPicPr>
          <p:cNvPr id="37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0792" end="1154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813554" y="4210951"/>
            <a:ext cx="609600" cy="609600"/>
          </a:xfrm>
          <a:prstGeom prst="rect">
            <a:avLst/>
          </a:prstGeom>
        </p:spPr>
      </p:pic>
      <p:pic>
        <p:nvPicPr>
          <p:cNvPr id="38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2598" end="956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896942" y="4308956"/>
            <a:ext cx="588056" cy="588056"/>
          </a:xfrm>
          <a:prstGeom prst="rect">
            <a:avLst/>
          </a:prstGeom>
        </p:spPr>
      </p:pic>
      <p:pic>
        <p:nvPicPr>
          <p:cNvPr id="39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0792" end="1154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72250" y="928777"/>
            <a:ext cx="609600" cy="609600"/>
          </a:xfrm>
          <a:prstGeom prst="rect">
            <a:avLst/>
          </a:prstGeom>
        </p:spPr>
      </p:pic>
      <p:pic>
        <p:nvPicPr>
          <p:cNvPr id="40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7191" end="14896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827930" y="1538377"/>
            <a:ext cx="776377" cy="776377"/>
          </a:xfrm>
          <a:prstGeom prst="rect">
            <a:avLst/>
          </a:prstGeom>
        </p:spPr>
      </p:pic>
      <p:pic>
        <p:nvPicPr>
          <p:cNvPr id="41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2598" end="956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72250" y="2480519"/>
            <a:ext cx="588056" cy="588056"/>
          </a:xfrm>
          <a:prstGeom prst="rect">
            <a:avLst/>
          </a:prstGeom>
        </p:spPr>
      </p:pic>
      <p:pic>
        <p:nvPicPr>
          <p:cNvPr id="42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638" end="16757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35748" y="3838502"/>
            <a:ext cx="665018" cy="665018"/>
          </a:xfrm>
          <a:prstGeom prst="rect">
            <a:avLst/>
          </a:prstGeom>
        </p:spPr>
      </p:pic>
      <p:sp>
        <p:nvSpPr>
          <p:cNvPr id="43" name="Right Arrow 42">
            <a:hlinkClick r:id="rId8" action="ppaction://hlinksldjump"/>
          </p:cNvPr>
          <p:cNvSpPr/>
          <p:nvPr/>
        </p:nvSpPr>
        <p:spPr>
          <a:xfrm>
            <a:off x="11139056" y="5579477"/>
            <a:ext cx="867570" cy="484632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Next</a:t>
            </a:r>
          </a:p>
        </p:txBody>
      </p:sp>
      <p:pic>
        <p:nvPicPr>
          <p:cNvPr id="44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638" end="16757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rot="243278">
            <a:off x="-1271585" y="251594"/>
            <a:ext cx="665018" cy="665018"/>
          </a:xfrm>
          <a:prstGeom prst="rect">
            <a:avLst/>
          </a:prstGeom>
        </p:spPr>
      </p:pic>
      <p:pic>
        <p:nvPicPr>
          <p:cNvPr id="45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0792" end="1154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rot="243278">
            <a:off x="-1271585" y="805775"/>
            <a:ext cx="609600" cy="609600"/>
          </a:xfrm>
          <a:prstGeom prst="rect">
            <a:avLst/>
          </a:prstGeom>
        </p:spPr>
      </p:pic>
      <p:pic>
        <p:nvPicPr>
          <p:cNvPr id="46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7191" end="14896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rot="243278">
            <a:off x="-1327265" y="1415375"/>
            <a:ext cx="776377" cy="776377"/>
          </a:xfrm>
          <a:prstGeom prst="rect">
            <a:avLst/>
          </a:prstGeom>
        </p:spPr>
      </p:pic>
      <p:pic>
        <p:nvPicPr>
          <p:cNvPr id="47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2598" end="956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rot="243278">
            <a:off x="-1271585" y="2357517"/>
            <a:ext cx="588056" cy="588056"/>
          </a:xfrm>
          <a:prstGeom prst="rect">
            <a:avLst/>
          </a:prstGeom>
        </p:spPr>
      </p:pic>
      <p:pic>
        <p:nvPicPr>
          <p:cNvPr id="48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7191" end="14896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rot="243278">
            <a:off x="-1365746" y="3111338"/>
            <a:ext cx="776377" cy="776377"/>
          </a:xfrm>
          <a:prstGeom prst="rect">
            <a:avLst/>
          </a:prstGeom>
        </p:spPr>
      </p:pic>
      <p:pic>
        <p:nvPicPr>
          <p:cNvPr id="49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0792" end="1154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rot="243278">
            <a:off x="-1282358" y="3805600"/>
            <a:ext cx="609600" cy="609600"/>
          </a:xfrm>
          <a:prstGeom prst="rect">
            <a:avLst/>
          </a:prstGeom>
        </p:spPr>
      </p:pic>
      <p:pic>
        <p:nvPicPr>
          <p:cNvPr id="50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638" end="16757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rot="243278">
            <a:off x="-1310067" y="3792268"/>
            <a:ext cx="665018" cy="665018"/>
          </a:xfrm>
          <a:prstGeom prst="rect">
            <a:avLst/>
          </a:prstGeom>
        </p:spPr>
      </p:pic>
      <p:pic>
        <p:nvPicPr>
          <p:cNvPr id="51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2598" end="956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rot="243278">
            <a:off x="-1243355" y="3469486"/>
            <a:ext cx="588056" cy="588056"/>
          </a:xfrm>
          <a:prstGeom prst="rect">
            <a:avLst/>
          </a:prstGeom>
        </p:spPr>
      </p:pic>
      <p:pic>
        <p:nvPicPr>
          <p:cNvPr id="52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0792" end="1154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rot="243278">
            <a:off x="-1327265" y="3255559"/>
            <a:ext cx="609600" cy="609600"/>
          </a:xfrm>
          <a:prstGeom prst="rect">
            <a:avLst/>
          </a:prstGeom>
        </p:spPr>
      </p:pic>
      <p:pic>
        <p:nvPicPr>
          <p:cNvPr id="53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2598" end="956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rot="243278">
            <a:off x="-1354974" y="3673538"/>
            <a:ext cx="588056" cy="588056"/>
          </a:xfrm>
          <a:prstGeom prst="rect">
            <a:avLst/>
          </a:prstGeom>
        </p:spPr>
      </p:pic>
      <p:pic>
        <p:nvPicPr>
          <p:cNvPr id="54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638" end="16757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rot="243278">
            <a:off x="-1382683" y="3507483"/>
            <a:ext cx="665018" cy="665018"/>
          </a:xfrm>
          <a:prstGeom prst="rect">
            <a:avLst/>
          </a:prstGeom>
        </p:spPr>
      </p:pic>
      <p:pic>
        <p:nvPicPr>
          <p:cNvPr id="55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7191" end="14896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rot="243278">
            <a:off x="-1438362" y="3373071"/>
            <a:ext cx="776377" cy="776377"/>
          </a:xfrm>
          <a:prstGeom prst="rect">
            <a:avLst/>
          </a:prstGeom>
        </p:spPr>
      </p:pic>
      <p:pic>
        <p:nvPicPr>
          <p:cNvPr id="56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2598" end="956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rot="243278">
            <a:off x="-1243616" y="3744111"/>
            <a:ext cx="588056" cy="588056"/>
          </a:xfrm>
          <a:prstGeom prst="rect">
            <a:avLst/>
          </a:prstGeom>
        </p:spPr>
      </p:pic>
      <p:pic>
        <p:nvPicPr>
          <p:cNvPr id="57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638" end="16757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rot="243278">
            <a:off x="-1382683" y="3411602"/>
            <a:ext cx="665018" cy="665018"/>
          </a:xfrm>
          <a:prstGeom prst="rect">
            <a:avLst/>
          </a:prstGeom>
        </p:spPr>
      </p:pic>
      <p:pic>
        <p:nvPicPr>
          <p:cNvPr id="58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0792" end="1154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rot="243278">
            <a:off x="-1243877" y="3507483"/>
            <a:ext cx="609600" cy="609600"/>
          </a:xfrm>
          <a:prstGeom prst="rect">
            <a:avLst/>
          </a:prstGeom>
        </p:spPr>
      </p:pic>
      <p:pic>
        <p:nvPicPr>
          <p:cNvPr id="59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2598" end="956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rot="243278">
            <a:off x="-1327265" y="3605488"/>
            <a:ext cx="588056" cy="588056"/>
          </a:xfrm>
          <a:prstGeom prst="rect">
            <a:avLst/>
          </a:prstGeom>
        </p:spPr>
      </p:pic>
      <p:pic>
        <p:nvPicPr>
          <p:cNvPr id="60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0792" end="1154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rot="243278">
            <a:off x="-1198970" y="4538466"/>
            <a:ext cx="609600" cy="609600"/>
          </a:xfrm>
          <a:prstGeom prst="rect">
            <a:avLst/>
          </a:prstGeom>
        </p:spPr>
      </p:pic>
      <p:pic>
        <p:nvPicPr>
          <p:cNvPr id="61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638" end="16757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rot="243278">
            <a:off x="-1226679" y="4525134"/>
            <a:ext cx="665018" cy="665018"/>
          </a:xfrm>
          <a:prstGeom prst="rect">
            <a:avLst/>
          </a:prstGeom>
        </p:spPr>
      </p:pic>
      <p:pic>
        <p:nvPicPr>
          <p:cNvPr id="62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2598" end="956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rot="243278">
            <a:off x="-1159967" y="4202352"/>
            <a:ext cx="588056" cy="588056"/>
          </a:xfrm>
          <a:prstGeom prst="rect">
            <a:avLst/>
          </a:prstGeom>
        </p:spPr>
      </p:pic>
      <p:pic>
        <p:nvPicPr>
          <p:cNvPr id="63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2598" end="956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rot="243278">
            <a:off x="-1271586" y="4406404"/>
            <a:ext cx="588056" cy="588056"/>
          </a:xfrm>
          <a:prstGeom prst="rect">
            <a:avLst/>
          </a:prstGeom>
        </p:spPr>
      </p:pic>
      <p:pic>
        <p:nvPicPr>
          <p:cNvPr id="64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638" end="16757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rot="243278">
            <a:off x="-1299295" y="4240349"/>
            <a:ext cx="665018" cy="665018"/>
          </a:xfrm>
          <a:prstGeom prst="rect">
            <a:avLst/>
          </a:prstGeom>
        </p:spPr>
      </p:pic>
      <p:pic>
        <p:nvPicPr>
          <p:cNvPr id="65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7191" end="14896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rot="243278">
            <a:off x="-1354974" y="4105937"/>
            <a:ext cx="776377" cy="776377"/>
          </a:xfrm>
          <a:prstGeom prst="rect">
            <a:avLst/>
          </a:prstGeom>
        </p:spPr>
      </p:pic>
      <p:pic>
        <p:nvPicPr>
          <p:cNvPr id="66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2598" end="956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rot="243278">
            <a:off x="-1160228" y="4476977"/>
            <a:ext cx="588056" cy="588056"/>
          </a:xfrm>
          <a:prstGeom prst="rect">
            <a:avLst/>
          </a:prstGeom>
        </p:spPr>
      </p:pic>
      <p:pic>
        <p:nvPicPr>
          <p:cNvPr id="67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638" end="16757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rot="243278">
            <a:off x="-1299295" y="4144468"/>
            <a:ext cx="665018" cy="665018"/>
          </a:xfrm>
          <a:prstGeom prst="rect">
            <a:avLst/>
          </a:prstGeom>
        </p:spPr>
      </p:pic>
      <p:pic>
        <p:nvPicPr>
          <p:cNvPr id="68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0792" end="1154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rot="243278">
            <a:off x="-1160489" y="4240349"/>
            <a:ext cx="609600" cy="609600"/>
          </a:xfrm>
          <a:prstGeom prst="rect">
            <a:avLst/>
          </a:prstGeom>
        </p:spPr>
      </p:pic>
      <p:pic>
        <p:nvPicPr>
          <p:cNvPr id="69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2598" end="956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rot="243278">
            <a:off x="-1243877" y="4338354"/>
            <a:ext cx="588056" cy="588056"/>
          </a:xfrm>
          <a:prstGeom prst="rect">
            <a:avLst/>
          </a:prstGeom>
        </p:spPr>
      </p:pic>
      <p:pic>
        <p:nvPicPr>
          <p:cNvPr id="70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0792" end="1154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rot="243278">
            <a:off x="-1119185" y="958175"/>
            <a:ext cx="609600" cy="609600"/>
          </a:xfrm>
          <a:prstGeom prst="rect">
            <a:avLst/>
          </a:prstGeom>
        </p:spPr>
      </p:pic>
      <p:pic>
        <p:nvPicPr>
          <p:cNvPr id="71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7191" end="14896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rot="243278">
            <a:off x="-1174865" y="1567775"/>
            <a:ext cx="776377" cy="776377"/>
          </a:xfrm>
          <a:prstGeom prst="rect">
            <a:avLst/>
          </a:prstGeom>
        </p:spPr>
      </p:pic>
      <p:pic>
        <p:nvPicPr>
          <p:cNvPr id="72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2598" end="9568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rot="243278">
            <a:off x="-1119185" y="2509917"/>
            <a:ext cx="588056" cy="588056"/>
          </a:xfrm>
          <a:prstGeom prst="rect">
            <a:avLst/>
          </a:prstGeom>
        </p:spPr>
      </p:pic>
      <p:pic>
        <p:nvPicPr>
          <p:cNvPr id="73" name="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638" end="16757.395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 rot="243278">
            <a:off x="-1382683" y="3867900"/>
            <a:ext cx="665018" cy="665018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8342" y="170146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77882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1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96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21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13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21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965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91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11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965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1139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91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1218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1139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910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965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1139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965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910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6" dur="1139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1139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910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1218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1139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6" dur="91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0" dur="965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4" dur="11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8" dur="965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2" dur="1218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6" dur="1139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0" dur="910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4" dur="910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8" dur="965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2" dur="1218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6" dur="1139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0" dur="1218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4" dur="965" fill="hold"/>
                                        <p:tgtEl>
                                          <p:spTgt spid="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910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2" dur="1139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6" dur="965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0" dur="1139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4" dur="910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8" dur="1218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2" dur="1139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6" dur="910" fill="hold"/>
                                        <p:tgtEl>
                                          <p:spTgt spid="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0" dur="965" fill="hold"/>
                                        <p:tgtEl>
                                          <p:spTgt spid="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4" dur="1139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8" dur="965" fill="hold"/>
                                        <p:tgtEl>
                                          <p:spTgt spid="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2" dur="910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6" dur="1139" fill="hold"/>
                                        <p:tgtEl>
                                          <p:spTgt spid="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0" dur="1139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4" dur="910" fill="hold"/>
                                        <p:tgtEl>
                                          <p:spTgt spid="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8" dur="1218" fill="hold"/>
                                        <p:tgtEl>
                                          <p:spTgt spid="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2" dur="1139" fill="hold"/>
                                        <p:tgtEl>
                                          <p:spTgt spid="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6" dur="910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0" dur="965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4" dur="1139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8" dur="965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2" dur="1218" fill="hold"/>
                                        <p:tgtEl>
                                          <p:spTgt spid="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6" dur="1139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0" dur="910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2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2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2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2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2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2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2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2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2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2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2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2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2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2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2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2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2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2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2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2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2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2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2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2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2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2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2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vol="80000">
                <p:cTn id="2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80000">
                <p:cTn id="2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  <p:audio>
              <p:cMediaNode vol="80000">
                <p:cTn id="2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audio>
              <p:cMediaNode vol="80000">
                <p:cTn id="2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  <p:audio>
              <p:cMediaNode vol="80000">
                <p:cTn id="2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  <p:audio>
              <p:cMediaNode vol="80000">
                <p:cTn id="2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  <p:audio>
              <p:cMediaNode vol="80000">
                <p:cTn id="2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  <p:audio>
              <p:cMediaNode vol="80000">
                <p:cTn id="2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  <p:audio>
              <p:cMediaNode vol="80000">
                <p:cTn id="2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  <p:audio>
              <p:cMediaNode vol="80000">
                <p:cTn id="2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  <p:audio>
              <p:cMediaNode vol="80000">
                <p:cTn id="2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  <p:audio>
              <p:cMediaNode vol="80000">
                <p:cTn id="2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  <p:audio>
              <p:cMediaNode vol="80000">
                <p:cTn id="2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  <p:audio>
              <p:cMediaNode vol="80000">
                <p:cTn id="2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"/>
                </p:tgtEl>
              </p:cMediaNode>
            </p:audio>
            <p:audio>
              <p:cMediaNode vol="80000">
                <p:cTn id="2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7"/>
                </p:tgtEl>
              </p:cMediaNode>
            </p:audio>
            <p:audio>
              <p:cMediaNode vol="80000">
                <p:cTn id="2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"/>
                </p:tgtEl>
              </p:cMediaNode>
            </p:audio>
            <p:audio>
              <p:cMediaNode vol="80000">
                <p:cTn id="2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  <p:audio>
              <p:cMediaNode vol="80000">
                <p:cTn id="2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0"/>
                </p:tgtEl>
              </p:cMediaNode>
            </p:audio>
            <p:audio>
              <p:cMediaNode vol="80000">
                <p:cTn id="2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audio>
              <p:cMediaNode vol="80000">
                <p:cTn id="2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"/>
                </p:tgtEl>
              </p:cMediaNode>
            </p:audio>
            <p:audio>
              <p:cMediaNode vol="80000">
                <p:cTn id="3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  <p:audio>
              <p:cMediaNode vol="80000">
                <p:cTn id="3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"/>
                </p:tgtEl>
              </p:cMediaNode>
            </p:audio>
            <p:audio>
              <p:cMediaNode vol="80000">
                <p:cTn id="3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  <p:audio>
              <p:cMediaNode vol="80000">
                <p:cTn id="3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"/>
                </p:tgtEl>
              </p:cMediaNode>
            </p:audio>
            <p:audio>
              <p:cMediaNode vol="80000">
                <p:cTn id="3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"/>
                </p:tgtEl>
              </p:cMediaNode>
            </p:audio>
            <p:audio>
              <p:cMediaNode vol="80000">
                <p:cTn id="3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"/>
                </p:tgtEl>
              </p:cMediaNode>
            </p:audio>
            <p:audio>
              <p:cMediaNode vol="80000">
                <p:cTn id="30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"/>
                </p:tgtEl>
              </p:cMediaNode>
            </p:audio>
            <p:audio>
              <p:cMediaNode vol="80000">
                <p:cTn id="3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"/>
                </p:tgtEl>
              </p:cMediaNode>
            </p:audio>
            <p:audio>
              <p:cMediaNode vol="80000">
                <p:cTn id="3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"/>
                </p:tgtEl>
              </p:cMediaNode>
            </p:audio>
            <p:audio>
              <p:cMediaNode vol="80000">
                <p:cTn id="3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"/>
                </p:tgtEl>
              </p:cMediaNode>
            </p:audio>
            <p:audio>
              <p:cMediaNode vol="80000">
                <p:cTn id="3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396322" y="2281933"/>
            <a:ext cx="9584931" cy="3108214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3E9D8"/>
              </a:solidFill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235116" y="689101"/>
            <a:ext cx="3999040" cy="950494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3E9D8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45375" y="779627"/>
            <a:ext cx="308494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3 PRACTICE</a:t>
            </a:r>
            <a:endParaRPr lang="en-US" sz="4400" b="1" dirty="0">
              <a:solidFill>
                <a:srgbClr val="FFCC00"/>
              </a:solidFill>
              <a:latin typeface="Myriad Pro" panose="020B0503030403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10510" y="2460325"/>
            <a:ext cx="63524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Myriad Pro" panose="020B0503030403020204" pitchFamily="34" charset="0"/>
              </a:rPr>
              <a:t>Task 8 </a:t>
            </a:r>
            <a:r>
              <a:rPr lang="en-US" sz="4800" dirty="0">
                <a:latin typeface="Myriad Pro" panose="020B0503030403020204" pitchFamily="34" charset="0"/>
              </a:rPr>
              <a:t>Listen and chant.</a:t>
            </a:r>
          </a:p>
        </p:txBody>
      </p:sp>
      <p:pic>
        <p:nvPicPr>
          <p:cNvPr id="10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459" y="4017376"/>
            <a:ext cx="696734" cy="69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362" y="3992367"/>
            <a:ext cx="696734" cy="69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4804610" y="3691805"/>
            <a:ext cx="2554053" cy="1297858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oogle Shape;3228;p64"/>
          <p:cNvGrpSpPr/>
          <p:nvPr/>
        </p:nvGrpSpPr>
        <p:grpSpPr>
          <a:xfrm rot="1279669">
            <a:off x="9584383" y="4607203"/>
            <a:ext cx="1399436" cy="1256718"/>
            <a:chOff x="8288946" y="888850"/>
            <a:chExt cx="471717" cy="459575"/>
          </a:xfrm>
        </p:grpSpPr>
        <p:sp>
          <p:nvSpPr>
            <p:cNvPr id="14" name="Google Shape;3229;p64"/>
            <p:cNvSpPr/>
            <p:nvPr/>
          </p:nvSpPr>
          <p:spPr>
            <a:xfrm>
              <a:off x="8288946" y="888850"/>
              <a:ext cx="471717" cy="459575"/>
            </a:xfrm>
            <a:custGeom>
              <a:avLst/>
              <a:gdLst/>
              <a:ahLst/>
              <a:cxnLst/>
              <a:rect l="l" t="t" r="r" b="b"/>
              <a:pathLst>
                <a:path w="15540" h="15140" extrusionOk="0">
                  <a:moveTo>
                    <a:pt x="6489" y="1"/>
                  </a:moveTo>
                  <a:cubicBezTo>
                    <a:pt x="5918" y="1"/>
                    <a:pt x="5404" y="353"/>
                    <a:pt x="5195" y="882"/>
                  </a:cubicBezTo>
                  <a:cubicBezTo>
                    <a:pt x="4909" y="1034"/>
                    <a:pt x="4690" y="1281"/>
                    <a:pt x="4571" y="1572"/>
                  </a:cubicBezTo>
                  <a:cubicBezTo>
                    <a:pt x="4252" y="1301"/>
                    <a:pt x="3843" y="1139"/>
                    <a:pt x="3400" y="1139"/>
                  </a:cubicBezTo>
                  <a:cubicBezTo>
                    <a:pt x="2404" y="1139"/>
                    <a:pt x="1595" y="1948"/>
                    <a:pt x="1595" y="2943"/>
                  </a:cubicBezTo>
                  <a:cubicBezTo>
                    <a:pt x="1595" y="3123"/>
                    <a:pt x="1624" y="3295"/>
                    <a:pt x="1672" y="3457"/>
                  </a:cubicBezTo>
                  <a:cubicBezTo>
                    <a:pt x="1633" y="3481"/>
                    <a:pt x="1600" y="3505"/>
                    <a:pt x="1567" y="3533"/>
                  </a:cubicBezTo>
                  <a:cubicBezTo>
                    <a:pt x="672" y="3729"/>
                    <a:pt x="0" y="4523"/>
                    <a:pt x="0" y="5476"/>
                  </a:cubicBezTo>
                  <a:lnTo>
                    <a:pt x="0" y="13150"/>
                  </a:lnTo>
                  <a:cubicBezTo>
                    <a:pt x="0" y="14245"/>
                    <a:pt x="895" y="15140"/>
                    <a:pt x="1995" y="15140"/>
                  </a:cubicBezTo>
                  <a:lnTo>
                    <a:pt x="7366" y="15140"/>
                  </a:lnTo>
                  <a:cubicBezTo>
                    <a:pt x="7504" y="15140"/>
                    <a:pt x="7636" y="15126"/>
                    <a:pt x="7770" y="15098"/>
                  </a:cubicBezTo>
                  <a:cubicBezTo>
                    <a:pt x="7904" y="15126"/>
                    <a:pt x="8042" y="15140"/>
                    <a:pt x="8174" y="15140"/>
                  </a:cubicBezTo>
                  <a:lnTo>
                    <a:pt x="13549" y="15140"/>
                  </a:lnTo>
                  <a:cubicBezTo>
                    <a:pt x="14650" y="15140"/>
                    <a:pt x="15540" y="14245"/>
                    <a:pt x="15540" y="13150"/>
                  </a:cubicBezTo>
                  <a:lnTo>
                    <a:pt x="15540" y="5476"/>
                  </a:lnTo>
                  <a:cubicBezTo>
                    <a:pt x="15540" y="4751"/>
                    <a:pt x="15149" y="4114"/>
                    <a:pt x="14564" y="3767"/>
                  </a:cubicBezTo>
                  <a:cubicBezTo>
                    <a:pt x="14744" y="3523"/>
                    <a:pt x="14845" y="3224"/>
                    <a:pt x="14845" y="2910"/>
                  </a:cubicBezTo>
                  <a:cubicBezTo>
                    <a:pt x="14845" y="2338"/>
                    <a:pt x="14511" y="1824"/>
                    <a:pt x="13993" y="1596"/>
                  </a:cubicBezTo>
                  <a:lnTo>
                    <a:pt x="13931" y="1567"/>
                  </a:lnTo>
                  <a:lnTo>
                    <a:pt x="13887" y="1457"/>
                  </a:lnTo>
                  <a:cubicBezTo>
                    <a:pt x="13683" y="891"/>
                    <a:pt x="13145" y="515"/>
                    <a:pt x="12549" y="515"/>
                  </a:cubicBezTo>
                  <a:cubicBezTo>
                    <a:pt x="12235" y="515"/>
                    <a:pt x="11940" y="620"/>
                    <a:pt x="11698" y="800"/>
                  </a:cubicBezTo>
                  <a:cubicBezTo>
                    <a:pt x="11417" y="429"/>
                    <a:pt x="10974" y="191"/>
                    <a:pt x="10479" y="191"/>
                  </a:cubicBezTo>
                  <a:cubicBezTo>
                    <a:pt x="9631" y="191"/>
                    <a:pt x="8946" y="877"/>
                    <a:pt x="8946" y="1724"/>
                  </a:cubicBezTo>
                  <a:cubicBezTo>
                    <a:pt x="8946" y="2244"/>
                    <a:pt x="9207" y="2705"/>
                    <a:pt x="9607" y="2980"/>
                  </a:cubicBezTo>
                  <a:cubicBezTo>
                    <a:pt x="9103" y="3009"/>
                    <a:pt x="8598" y="3062"/>
                    <a:pt x="8099" y="3134"/>
                  </a:cubicBezTo>
                  <a:cubicBezTo>
                    <a:pt x="8365" y="2872"/>
                    <a:pt x="8528" y="2510"/>
                    <a:pt x="8528" y="2119"/>
                  </a:cubicBezTo>
                  <a:cubicBezTo>
                    <a:pt x="8528" y="1600"/>
                    <a:pt x="8242" y="1124"/>
                    <a:pt x="7789" y="882"/>
                  </a:cubicBezTo>
                  <a:cubicBezTo>
                    <a:pt x="7579" y="353"/>
                    <a:pt x="7060" y="1"/>
                    <a:pt x="64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38100" dir="2280000" algn="bl" rotWithShape="0">
                <a:schemeClr val="dk1">
                  <a:alpha val="3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230;p64"/>
            <p:cNvSpPr/>
            <p:nvPr/>
          </p:nvSpPr>
          <p:spPr>
            <a:xfrm>
              <a:off x="8522597" y="1044729"/>
              <a:ext cx="187928" cy="257835"/>
            </a:xfrm>
            <a:custGeom>
              <a:avLst/>
              <a:gdLst/>
              <a:ahLst/>
              <a:cxnLst/>
              <a:rect l="l" t="t" r="r" b="b"/>
              <a:pathLst>
                <a:path w="6191" h="8494" extrusionOk="0">
                  <a:moveTo>
                    <a:pt x="405" y="1"/>
                  </a:moveTo>
                  <a:cubicBezTo>
                    <a:pt x="182" y="1"/>
                    <a:pt x="1" y="181"/>
                    <a:pt x="1" y="405"/>
                  </a:cubicBezTo>
                  <a:lnTo>
                    <a:pt x="1" y="8089"/>
                  </a:lnTo>
                  <a:cubicBezTo>
                    <a:pt x="1" y="8313"/>
                    <a:pt x="182" y="8494"/>
                    <a:pt x="405" y="8494"/>
                  </a:cubicBezTo>
                  <a:lnTo>
                    <a:pt x="5786" y="8494"/>
                  </a:lnTo>
                  <a:cubicBezTo>
                    <a:pt x="6009" y="8494"/>
                    <a:pt x="6190" y="8313"/>
                    <a:pt x="6190" y="8089"/>
                  </a:cubicBezTo>
                  <a:lnTo>
                    <a:pt x="6190" y="405"/>
                  </a:lnTo>
                  <a:cubicBezTo>
                    <a:pt x="6190" y="181"/>
                    <a:pt x="6009" y="1"/>
                    <a:pt x="5786" y="1"/>
                  </a:cubicBezTo>
                  <a:close/>
                </a:path>
              </a:pathLst>
            </a:custGeom>
            <a:solidFill>
              <a:srgbClr val="FFE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231;p64"/>
            <p:cNvSpPr/>
            <p:nvPr/>
          </p:nvSpPr>
          <p:spPr>
            <a:xfrm>
              <a:off x="8334723" y="1044729"/>
              <a:ext cx="187897" cy="257835"/>
            </a:xfrm>
            <a:custGeom>
              <a:avLst/>
              <a:gdLst/>
              <a:ahLst/>
              <a:cxnLst/>
              <a:rect l="l" t="t" r="r" b="b"/>
              <a:pathLst>
                <a:path w="6190" h="8494" extrusionOk="0">
                  <a:moveTo>
                    <a:pt x="406" y="1"/>
                  </a:moveTo>
                  <a:cubicBezTo>
                    <a:pt x="182" y="1"/>
                    <a:pt x="1" y="181"/>
                    <a:pt x="1" y="405"/>
                  </a:cubicBezTo>
                  <a:lnTo>
                    <a:pt x="1" y="8089"/>
                  </a:lnTo>
                  <a:cubicBezTo>
                    <a:pt x="1" y="8313"/>
                    <a:pt x="182" y="8494"/>
                    <a:pt x="406" y="8494"/>
                  </a:cubicBezTo>
                  <a:lnTo>
                    <a:pt x="5786" y="8494"/>
                  </a:lnTo>
                  <a:cubicBezTo>
                    <a:pt x="6009" y="8494"/>
                    <a:pt x="6190" y="8313"/>
                    <a:pt x="6190" y="8089"/>
                  </a:cubicBezTo>
                  <a:lnTo>
                    <a:pt x="6190" y="405"/>
                  </a:lnTo>
                  <a:cubicBezTo>
                    <a:pt x="6190" y="181"/>
                    <a:pt x="6009" y="1"/>
                    <a:pt x="5786" y="1"/>
                  </a:cubicBezTo>
                  <a:close/>
                </a:path>
              </a:pathLst>
            </a:custGeom>
            <a:solidFill>
              <a:srgbClr val="FFE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232;p64"/>
            <p:cNvSpPr/>
            <p:nvPr/>
          </p:nvSpPr>
          <p:spPr>
            <a:xfrm>
              <a:off x="8357854" y="1025392"/>
              <a:ext cx="164767" cy="250520"/>
            </a:xfrm>
            <a:custGeom>
              <a:avLst/>
              <a:gdLst/>
              <a:ahLst/>
              <a:cxnLst/>
              <a:rect l="l" t="t" r="r" b="b"/>
              <a:pathLst>
                <a:path w="5428" h="8253" extrusionOk="0">
                  <a:moveTo>
                    <a:pt x="2715" y="1"/>
                  </a:moveTo>
                  <a:cubicBezTo>
                    <a:pt x="1901" y="1"/>
                    <a:pt x="1087" y="69"/>
                    <a:pt x="273" y="205"/>
                  </a:cubicBezTo>
                  <a:cubicBezTo>
                    <a:pt x="115" y="233"/>
                    <a:pt x="1" y="366"/>
                    <a:pt x="1" y="524"/>
                  </a:cubicBezTo>
                  <a:lnTo>
                    <a:pt x="1" y="7931"/>
                  </a:lnTo>
                  <a:cubicBezTo>
                    <a:pt x="1" y="8112"/>
                    <a:pt x="150" y="8253"/>
                    <a:pt x="323" y="8253"/>
                  </a:cubicBezTo>
                  <a:cubicBezTo>
                    <a:pt x="345" y="8253"/>
                    <a:pt x="368" y="8250"/>
                    <a:pt x="391" y="8245"/>
                  </a:cubicBezTo>
                  <a:cubicBezTo>
                    <a:pt x="1214" y="8079"/>
                    <a:pt x="2001" y="7998"/>
                    <a:pt x="2767" y="7998"/>
                  </a:cubicBezTo>
                  <a:cubicBezTo>
                    <a:pt x="3540" y="7998"/>
                    <a:pt x="4291" y="8081"/>
                    <a:pt x="5037" y="8241"/>
                  </a:cubicBezTo>
                  <a:cubicBezTo>
                    <a:pt x="5060" y="8245"/>
                    <a:pt x="5083" y="8248"/>
                    <a:pt x="5105" y="8248"/>
                  </a:cubicBezTo>
                  <a:cubicBezTo>
                    <a:pt x="5278" y="8248"/>
                    <a:pt x="5428" y="8108"/>
                    <a:pt x="5428" y="7926"/>
                  </a:cubicBezTo>
                  <a:lnTo>
                    <a:pt x="5428" y="524"/>
                  </a:lnTo>
                  <a:cubicBezTo>
                    <a:pt x="5428" y="366"/>
                    <a:pt x="5314" y="233"/>
                    <a:pt x="5162" y="205"/>
                  </a:cubicBezTo>
                  <a:cubicBezTo>
                    <a:pt x="4345" y="69"/>
                    <a:pt x="3530" y="1"/>
                    <a:pt x="27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233;p64"/>
            <p:cNvSpPr/>
            <p:nvPr/>
          </p:nvSpPr>
          <p:spPr>
            <a:xfrm>
              <a:off x="8522597" y="1025392"/>
              <a:ext cx="164797" cy="250520"/>
            </a:xfrm>
            <a:custGeom>
              <a:avLst/>
              <a:gdLst/>
              <a:ahLst/>
              <a:cxnLst/>
              <a:rect l="l" t="t" r="r" b="b"/>
              <a:pathLst>
                <a:path w="5429" h="8253" extrusionOk="0">
                  <a:moveTo>
                    <a:pt x="2716" y="1"/>
                  </a:moveTo>
                  <a:cubicBezTo>
                    <a:pt x="1901" y="1"/>
                    <a:pt x="1087" y="69"/>
                    <a:pt x="273" y="205"/>
                  </a:cubicBezTo>
                  <a:cubicBezTo>
                    <a:pt x="115" y="233"/>
                    <a:pt x="1" y="366"/>
                    <a:pt x="1" y="524"/>
                  </a:cubicBezTo>
                  <a:lnTo>
                    <a:pt x="1" y="7931"/>
                  </a:lnTo>
                  <a:cubicBezTo>
                    <a:pt x="1" y="8112"/>
                    <a:pt x="150" y="8253"/>
                    <a:pt x="323" y="8253"/>
                  </a:cubicBezTo>
                  <a:cubicBezTo>
                    <a:pt x="346" y="8253"/>
                    <a:pt x="369" y="8250"/>
                    <a:pt x="392" y="8245"/>
                  </a:cubicBezTo>
                  <a:cubicBezTo>
                    <a:pt x="1214" y="8079"/>
                    <a:pt x="2001" y="7998"/>
                    <a:pt x="2767" y="7998"/>
                  </a:cubicBezTo>
                  <a:cubicBezTo>
                    <a:pt x="3540" y="7998"/>
                    <a:pt x="4292" y="8081"/>
                    <a:pt x="5038" y="8241"/>
                  </a:cubicBezTo>
                  <a:cubicBezTo>
                    <a:pt x="5060" y="8245"/>
                    <a:pt x="5083" y="8248"/>
                    <a:pt x="5105" y="8248"/>
                  </a:cubicBezTo>
                  <a:cubicBezTo>
                    <a:pt x="5278" y="8248"/>
                    <a:pt x="5428" y="8108"/>
                    <a:pt x="5428" y="7926"/>
                  </a:cubicBezTo>
                  <a:lnTo>
                    <a:pt x="5428" y="524"/>
                  </a:lnTo>
                  <a:cubicBezTo>
                    <a:pt x="5428" y="366"/>
                    <a:pt x="5314" y="233"/>
                    <a:pt x="5162" y="205"/>
                  </a:cubicBezTo>
                  <a:cubicBezTo>
                    <a:pt x="4346" y="69"/>
                    <a:pt x="3530" y="1"/>
                    <a:pt x="27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234;p64"/>
            <p:cNvSpPr/>
            <p:nvPr/>
          </p:nvSpPr>
          <p:spPr>
            <a:xfrm>
              <a:off x="8334723" y="1029672"/>
              <a:ext cx="187897" cy="272891"/>
            </a:xfrm>
            <a:custGeom>
              <a:avLst/>
              <a:gdLst/>
              <a:ahLst/>
              <a:cxnLst/>
              <a:rect l="l" t="t" r="r" b="b"/>
              <a:pathLst>
                <a:path w="6190" h="8990" extrusionOk="0">
                  <a:moveTo>
                    <a:pt x="5485" y="1"/>
                  </a:moveTo>
                  <a:lnTo>
                    <a:pt x="5485" y="7014"/>
                  </a:lnTo>
                  <a:cubicBezTo>
                    <a:pt x="5485" y="7234"/>
                    <a:pt x="5309" y="7410"/>
                    <a:pt x="5091" y="7410"/>
                  </a:cubicBezTo>
                  <a:lnTo>
                    <a:pt x="400" y="7410"/>
                  </a:lnTo>
                  <a:cubicBezTo>
                    <a:pt x="182" y="7410"/>
                    <a:pt x="1" y="7234"/>
                    <a:pt x="1" y="7014"/>
                  </a:cubicBezTo>
                  <a:lnTo>
                    <a:pt x="1" y="8585"/>
                  </a:lnTo>
                  <a:cubicBezTo>
                    <a:pt x="1" y="8809"/>
                    <a:pt x="182" y="8990"/>
                    <a:pt x="406" y="8990"/>
                  </a:cubicBezTo>
                  <a:lnTo>
                    <a:pt x="5786" y="8990"/>
                  </a:lnTo>
                  <a:cubicBezTo>
                    <a:pt x="6009" y="8990"/>
                    <a:pt x="6190" y="8809"/>
                    <a:pt x="6190" y="8585"/>
                  </a:cubicBezTo>
                  <a:lnTo>
                    <a:pt x="6190" y="915"/>
                  </a:lnTo>
                  <a:cubicBezTo>
                    <a:pt x="6190" y="692"/>
                    <a:pt x="6009" y="1"/>
                    <a:pt x="5786" y="1"/>
                  </a:cubicBezTo>
                  <a:close/>
                </a:path>
              </a:pathLst>
            </a:custGeom>
            <a:solidFill>
              <a:srgbClr val="363535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235;p64"/>
            <p:cNvSpPr/>
            <p:nvPr/>
          </p:nvSpPr>
          <p:spPr>
            <a:xfrm>
              <a:off x="8357854" y="1030006"/>
              <a:ext cx="164767" cy="245906"/>
            </a:xfrm>
            <a:custGeom>
              <a:avLst/>
              <a:gdLst/>
              <a:ahLst/>
              <a:cxnLst/>
              <a:rect l="l" t="t" r="r" b="b"/>
              <a:pathLst>
                <a:path w="5428" h="8101" extrusionOk="0">
                  <a:moveTo>
                    <a:pt x="4723" y="0"/>
                  </a:moveTo>
                  <a:lnTo>
                    <a:pt x="4723" y="7003"/>
                  </a:lnTo>
                  <a:cubicBezTo>
                    <a:pt x="4723" y="7223"/>
                    <a:pt x="4547" y="7399"/>
                    <a:pt x="4329" y="7399"/>
                  </a:cubicBezTo>
                  <a:lnTo>
                    <a:pt x="1" y="7399"/>
                  </a:lnTo>
                  <a:lnTo>
                    <a:pt x="1" y="7779"/>
                  </a:lnTo>
                  <a:cubicBezTo>
                    <a:pt x="1" y="7960"/>
                    <a:pt x="150" y="8101"/>
                    <a:pt x="320" y="8101"/>
                  </a:cubicBezTo>
                  <a:cubicBezTo>
                    <a:pt x="342" y="8101"/>
                    <a:pt x="364" y="8098"/>
                    <a:pt x="387" y="8093"/>
                  </a:cubicBezTo>
                  <a:cubicBezTo>
                    <a:pt x="1209" y="7927"/>
                    <a:pt x="1997" y="7846"/>
                    <a:pt x="2764" y="7846"/>
                  </a:cubicBezTo>
                  <a:cubicBezTo>
                    <a:pt x="3538" y="7846"/>
                    <a:pt x="4291" y="7929"/>
                    <a:pt x="5037" y="8089"/>
                  </a:cubicBezTo>
                  <a:cubicBezTo>
                    <a:pt x="5060" y="8093"/>
                    <a:pt x="5083" y="8096"/>
                    <a:pt x="5105" y="8096"/>
                  </a:cubicBezTo>
                  <a:cubicBezTo>
                    <a:pt x="5278" y="8096"/>
                    <a:pt x="5428" y="7956"/>
                    <a:pt x="5428" y="7774"/>
                  </a:cubicBezTo>
                  <a:lnTo>
                    <a:pt x="5428" y="895"/>
                  </a:lnTo>
                  <a:cubicBezTo>
                    <a:pt x="5428" y="719"/>
                    <a:pt x="5314" y="253"/>
                    <a:pt x="5157" y="62"/>
                  </a:cubicBezTo>
                  <a:cubicBezTo>
                    <a:pt x="5014" y="38"/>
                    <a:pt x="4866" y="19"/>
                    <a:pt x="4723" y="0"/>
                  </a:cubicBezTo>
                  <a:close/>
                </a:path>
              </a:pathLst>
            </a:custGeom>
            <a:solidFill>
              <a:srgbClr val="363535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236;p64"/>
            <p:cNvSpPr/>
            <p:nvPr/>
          </p:nvSpPr>
          <p:spPr>
            <a:xfrm>
              <a:off x="8522597" y="1029399"/>
              <a:ext cx="187321" cy="273165"/>
            </a:xfrm>
            <a:custGeom>
              <a:avLst/>
              <a:gdLst/>
              <a:ahLst/>
              <a:cxnLst/>
              <a:rect l="l" t="t" r="r" b="b"/>
              <a:pathLst>
                <a:path w="6171" h="8999" extrusionOk="0">
                  <a:moveTo>
                    <a:pt x="4609" y="1"/>
                  </a:moveTo>
                  <a:lnTo>
                    <a:pt x="4652" y="7071"/>
                  </a:lnTo>
                  <a:cubicBezTo>
                    <a:pt x="4652" y="7261"/>
                    <a:pt x="4495" y="7419"/>
                    <a:pt x="4305" y="7419"/>
                  </a:cubicBezTo>
                  <a:lnTo>
                    <a:pt x="220" y="7419"/>
                  </a:lnTo>
                  <a:cubicBezTo>
                    <a:pt x="139" y="7419"/>
                    <a:pt x="63" y="7390"/>
                    <a:pt x="1" y="7342"/>
                  </a:cubicBezTo>
                  <a:lnTo>
                    <a:pt x="1" y="8594"/>
                  </a:lnTo>
                  <a:cubicBezTo>
                    <a:pt x="1" y="8818"/>
                    <a:pt x="182" y="8999"/>
                    <a:pt x="405" y="8999"/>
                  </a:cubicBezTo>
                  <a:lnTo>
                    <a:pt x="5766" y="8999"/>
                  </a:lnTo>
                  <a:cubicBezTo>
                    <a:pt x="5990" y="8999"/>
                    <a:pt x="6171" y="8818"/>
                    <a:pt x="6171" y="8594"/>
                  </a:cubicBezTo>
                  <a:lnTo>
                    <a:pt x="6171" y="915"/>
                  </a:lnTo>
                  <a:cubicBezTo>
                    <a:pt x="6171" y="691"/>
                    <a:pt x="5905" y="629"/>
                    <a:pt x="5562" y="339"/>
                  </a:cubicBezTo>
                  <a:cubicBezTo>
                    <a:pt x="5219" y="53"/>
                    <a:pt x="4609" y="1"/>
                    <a:pt x="4609" y="1"/>
                  </a:cubicBezTo>
                  <a:close/>
                </a:path>
              </a:pathLst>
            </a:custGeom>
            <a:solidFill>
              <a:srgbClr val="363535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237;p64"/>
            <p:cNvSpPr/>
            <p:nvPr/>
          </p:nvSpPr>
          <p:spPr>
            <a:xfrm>
              <a:off x="8522597" y="1029551"/>
              <a:ext cx="164797" cy="246361"/>
            </a:xfrm>
            <a:custGeom>
              <a:avLst/>
              <a:gdLst/>
              <a:ahLst/>
              <a:cxnLst/>
              <a:rect l="l" t="t" r="r" b="b"/>
              <a:pathLst>
                <a:path w="5429" h="8116" extrusionOk="0">
                  <a:moveTo>
                    <a:pt x="4591" y="0"/>
                  </a:moveTo>
                  <a:lnTo>
                    <a:pt x="4633" y="7066"/>
                  </a:lnTo>
                  <a:cubicBezTo>
                    <a:pt x="4633" y="7256"/>
                    <a:pt x="4477" y="7414"/>
                    <a:pt x="4277" y="7414"/>
                  </a:cubicBezTo>
                  <a:lnTo>
                    <a:pt x="220" y="7414"/>
                  </a:lnTo>
                  <a:cubicBezTo>
                    <a:pt x="139" y="7414"/>
                    <a:pt x="63" y="7385"/>
                    <a:pt x="1" y="7337"/>
                  </a:cubicBezTo>
                  <a:lnTo>
                    <a:pt x="1" y="7794"/>
                  </a:lnTo>
                  <a:cubicBezTo>
                    <a:pt x="1" y="7975"/>
                    <a:pt x="150" y="8116"/>
                    <a:pt x="323" y="8116"/>
                  </a:cubicBezTo>
                  <a:cubicBezTo>
                    <a:pt x="346" y="8116"/>
                    <a:pt x="369" y="8113"/>
                    <a:pt x="392" y="8108"/>
                  </a:cubicBezTo>
                  <a:cubicBezTo>
                    <a:pt x="1214" y="7942"/>
                    <a:pt x="2001" y="7861"/>
                    <a:pt x="2767" y="7861"/>
                  </a:cubicBezTo>
                  <a:cubicBezTo>
                    <a:pt x="3540" y="7861"/>
                    <a:pt x="4292" y="7944"/>
                    <a:pt x="5038" y="8104"/>
                  </a:cubicBezTo>
                  <a:cubicBezTo>
                    <a:pt x="5060" y="8108"/>
                    <a:pt x="5083" y="8111"/>
                    <a:pt x="5105" y="8111"/>
                  </a:cubicBezTo>
                  <a:cubicBezTo>
                    <a:pt x="5278" y="8111"/>
                    <a:pt x="5428" y="7971"/>
                    <a:pt x="5428" y="7789"/>
                  </a:cubicBezTo>
                  <a:lnTo>
                    <a:pt x="5428" y="396"/>
                  </a:lnTo>
                  <a:cubicBezTo>
                    <a:pt x="5428" y="325"/>
                    <a:pt x="5404" y="257"/>
                    <a:pt x="5362" y="205"/>
                  </a:cubicBezTo>
                  <a:cubicBezTo>
                    <a:pt x="5147" y="101"/>
                    <a:pt x="4905" y="44"/>
                    <a:pt x="4752" y="20"/>
                  </a:cubicBezTo>
                  <a:cubicBezTo>
                    <a:pt x="4695" y="15"/>
                    <a:pt x="4643" y="5"/>
                    <a:pt x="4591" y="0"/>
                  </a:cubicBezTo>
                  <a:close/>
                </a:path>
              </a:pathLst>
            </a:custGeom>
            <a:solidFill>
              <a:srgbClr val="363535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238;p64"/>
            <p:cNvSpPr/>
            <p:nvPr/>
          </p:nvSpPr>
          <p:spPr>
            <a:xfrm>
              <a:off x="8327225" y="1021203"/>
              <a:ext cx="390790" cy="288889"/>
            </a:xfrm>
            <a:custGeom>
              <a:avLst/>
              <a:gdLst/>
              <a:ahLst/>
              <a:cxnLst/>
              <a:rect l="l" t="t" r="r" b="b"/>
              <a:pathLst>
                <a:path w="12874" h="9517" extrusionOk="0">
                  <a:moveTo>
                    <a:pt x="3723" y="299"/>
                  </a:moveTo>
                  <a:cubicBezTo>
                    <a:pt x="4532" y="299"/>
                    <a:pt x="5342" y="366"/>
                    <a:pt x="6142" y="499"/>
                  </a:cubicBezTo>
                  <a:cubicBezTo>
                    <a:pt x="6228" y="514"/>
                    <a:pt x="6285" y="585"/>
                    <a:pt x="6285" y="666"/>
                  </a:cubicBezTo>
                  <a:lnTo>
                    <a:pt x="6285" y="1165"/>
                  </a:lnTo>
                  <a:cubicBezTo>
                    <a:pt x="5454" y="971"/>
                    <a:pt x="4619" y="873"/>
                    <a:pt x="3768" y="873"/>
                  </a:cubicBezTo>
                  <a:cubicBezTo>
                    <a:pt x="2918" y="873"/>
                    <a:pt x="2052" y="971"/>
                    <a:pt x="1162" y="1165"/>
                  </a:cubicBezTo>
                  <a:lnTo>
                    <a:pt x="1162" y="666"/>
                  </a:lnTo>
                  <a:cubicBezTo>
                    <a:pt x="1162" y="585"/>
                    <a:pt x="1224" y="514"/>
                    <a:pt x="1304" y="499"/>
                  </a:cubicBezTo>
                  <a:cubicBezTo>
                    <a:pt x="2110" y="366"/>
                    <a:pt x="2919" y="299"/>
                    <a:pt x="3723" y="299"/>
                  </a:cubicBezTo>
                  <a:close/>
                  <a:moveTo>
                    <a:pt x="9151" y="299"/>
                  </a:moveTo>
                  <a:cubicBezTo>
                    <a:pt x="9960" y="299"/>
                    <a:pt x="10770" y="366"/>
                    <a:pt x="11569" y="499"/>
                  </a:cubicBezTo>
                  <a:cubicBezTo>
                    <a:pt x="11655" y="514"/>
                    <a:pt x="11712" y="585"/>
                    <a:pt x="11712" y="666"/>
                  </a:cubicBezTo>
                  <a:lnTo>
                    <a:pt x="11712" y="1165"/>
                  </a:lnTo>
                  <a:cubicBezTo>
                    <a:pt x="10882" y="971"/>
                    <a:pt x="10046" y="873"/>
                    <a:pt x="9196" y="873"/>
                  </a:cubicBezTo>
                  <a:cubicBezTo>
                    <a:pt x="8345" y="873"/>
                    <a:pt x="7480" y="971"/>
                    <a:pt x="6589" y="1165"/>
                  </a:cubicBezTo>
                  <a:lnTo>
                    <a:pt x="6589" y="666"/>
                  </a:lnTo>
                  <a:cubicBezTo>
                    <a:pt x="6589" y="585"/>
                    <a:pt x="6652" y="514"/>
                    <a:pt x="6732" y="499"/>
                  </a:cubicBezTo>
                  <a:cubicBezTo>
                    <a:pt x="7537" y="366"/>
                    <a:pt x="8346" y="299"/>
                    <a:pt x="9151" y="299"/>
                  </a:cubicBezTo>
                  <a:close/>
                  <a:moveTo>
                    <a:pt x="3777" y="1179"/>
                  </a:moveTo>
                  <a:cubicBezTo>
                    <a:pt x="4625" y="1179"/>
                    <a:pt x="5457" y="1278"/>
                    <a:pt x="6285" y="1475"/>
                  </a:cubicBezTo>
                  <a:lnTo>
                    <a:pt x="6285" y="2189"/>
                  </a:lnTo>
                  <a:cubicBezTo>
                    <a:pt x="5459" y="1996"/>
                    <a:pt x="4629" y="1899"/>
                    <a:pt x="3783" y="1899"/>
                  </a:cubicBezTo>
                  <a:cubicBezTo>
                    <a:pt x="2928" y="1899"/>
                    <a:pt x="2058" y="1998"/>
                    <a:pt x="1162" y="2194"/>
                  </a:cubicBezTo>
                  <a:lnTo>
                    <a:pt x="1162" y="1480"/>
                  </a:lnTo>
                  <a:cubicBezTo>
                    <a:pt x="2057" y="1279"/>
                    <a:pt x="2925" y="1179"/>
                    <a:pt x="3777" y="1179"/>
                  </a:cubicBezTo>
                  <a:close/>
                  <a:moveTo>
                    <a:pt x="9205" y="1179"/>
                  </a:moveTo>
                  <a:cubicBezTo>
                    <a:pt x="10052" y="1179"/>
                    <a:pt x="10884" y="1278"/>
                    <a:pt x="11712" y="1475"/>
                  </a:cubicBezTo>
                  <a:lnTo>
                    <a:pt x="11712" y="2189"/>
                  </a:lnTo>
                  <a:cubicBezTo>
                    <a:pt x="10887" y="1996"/>
                    <a:pt x="10056" y="1899"/>
                    <a:pt x="9211" y="1899"/>
                  </a:cubicBezTo>
                  <a:cubicBezTo>
                    <a:pt x="8355" y="1899"/>
                    <a:pt x="7485" y="1998"/>
                    <a:pt x="6589" y="2194"/>
                  </a:cubicBezTo>
                  <a:lnTo>
                    <a:pt x="6589" y="1480"/>
                  </a:lnTo>
                  <a:cubicBezTo>
                    <a:pt x="7484" y="1279"/>
                    <a:pt x="8352" y="1179"/>
                    <a:pt x="9205" y="1179"/>
                  </a:cubicBezTo>
                  <a:close/>
                  <a:moveTo>
                    <a:pt x="3777" y="2203"/>
                  </a:moveTo>
                  <a:cubicBezTo>
                    <a:pt x="4625" y="2203"/>
                    <a:pt x="5457" y="2302"/>
                    <a:pt x="6285" y="2499"/>
                  </a:cubicBezTo>
                  <a:lnTo>
                    <a:pt x="6285" y="3222"/>
                  </a:lnTo>
                  <a:cubicBezTo>
                    <a:pt x="5457" y="3028"/>
                    <a:pt x="4625" y="2931"/>
                    <a:pt x="3778" y="2931"/>
                  </a:cubicBezTo>
                  <a:cubicBezTo>
                    <a:pt x="2924" y="2931"/>
                    <a:pt x="2056" y="3029"/>
                    <a:pt x="1162" y="3228"/>
                  </a:cubicBezTo>
                  <a:lnTo>
                    <a:pt x="1162" y="2503"/>
                  </a:lnTo>
                  <a:cubicBezTo>
                    <a:pt x="2057" y="2303"/>
                    <a:pt x="2925" y="2203"/>
                    <a:pt x="3777" y="2203"/>
                  </a:cubicBezTo>
                  <a:close/>
                  <a:moveTo>
                    <a:pt x="9205" y="2203"/>
                  </a:moveTo>
                  <a:cubicBezTo>
                    <a:pt x="10052" y="2203"/>
                    <a:pt x="10884" y="2302"/>
                    <a:pt x="11712" y="2499"/>
                  </a:cubicBezTo>
                  <a:lnTo>
                    <a:pt x="11712" y="3222"/>
                  </a:lnTo>
                  <a:cubicBezTo>
                    <a:pt x="10885" y="3028"/>
                    <a:pt x="10052" y="2931"/>
                    <a:pt x="9205" y="2931"/>
                  </a:cubicBezTo>
                  <a:cubicBezTo>
                    <a:pt x="8351" y="2931"/>
                    <a:pt x="7483" y="3029"/>
                    <a:pt x="6589" y="3228"/>
                  </a:cubicBezTo>
                  <a:lnTo>
                    <a:pt x="6589" y="2503"/>
                  </a:lnTo>
                  <a:cubicBezTo>
                    <a:pt x="7484" y="2303"/>
                    <a:pt x="8352" y="2203"/>
                    <a:pt x="9205" y="2203"/>
                  </a:cubicBezTo>
                  <a:close/>
                  <a:moveTo>
                    <a:pt x="3777" y="3236"/>
                  </a:moveTo>
                  <a:cubicBezTo>
                    <a:pt x="4625" y="3236"/>
                    <a:pt x="5457" y="3335"/>
                    <a:pt x="6285" y="3532"/>
                  </a:cubicBezTo>
                  <a:lnTo>
                    <a:pt x="6285" y="4270"/>
                  </a:lnTo>
                  <a:cubicBezTo>
                    <a:pt x="5454" y="4075"/>
                    <a:pt x="4619" y="3977"/>
                    <a:pt x="3768" y="3977"/>
                  </a:cubicBezTo>
                  <a:cubicBezTo>
                    <a:pt x="2918" y="3977"/>
                    <a:pt x="2052" y="4075"/>
                    <a:pt x="1162" y="4270"/>
                  </a:cubicBezTo>
                  <a:lnTo>
                    <a:pt x="1162" y="3536"/>
                  </a:lnTo>
                  <a:cubicBezTo>
                    <a:pt x="2057" y="3336"/>
                    <a:pt x="2925" y="3236"/>
                    <a:pt x="3777" y="3236"/>
                  </a:cubicBezTo>
                  <a:close/>
                  <a:moveTo>
                    <a:pt x="9205" y="3236"/>
                  </a:moveTo>
                  <a:cubicBezTo>
                    <a:pt x="10052" y="3236"/>
                    <a:pt x="10884" y="3335"/>
                    <a:pt x="11712" y="3532"/>
                  </a:cubicBezTo>
                  <a:lnTo>
                    <a:pt x="11712" y="4270"/>
                  </a:lnTo>
                  <a:cubicBezTo>
                    <a:pt x="10882" y="4075"/>
                    <a:pt x="10046" y="3977"/>
                    <a:pt x="9196" y="3977"/>
                  </a:cubicBezTo>
                  <a:cubicBezTo>
                    <a:pt x="8345" y="3977"/>
                    <a:pt x="7480" y="4075"/>
                    <a:pt x="6589" y="4270"/>
                  </a:cubicBezTo>
                  <a:lnTo>
                    <a:pt x="6589" y="3536"/>
                  </a:lnTo>
                  <a:cubicBezTo>
                    <a:pt x="7484" y="3336"/>
                    <a:pt x="8352" y="3236"/>
                    <a:pt x="9205" y="3236"/>
                  </a:cubicBezTo>
                  <a:close/>
                  <a:moveTo>
                    <a:pt x="3777" y="4280"/>
                  </a:moveTo>
                  <a:cubicBezTo>
                    <a:pt x="4625" y="4280"/>
                    <a:pt x="5457" y="4380"/>
                    <a:pt x="6285" y="4580"/>
                  </a:cubicBezTo>
                  <a:lnTo>
                    <a:pt x="6285" y="5270"/>
                  </a:lnTo>
                  <a:cubicBezTo>
                    <a:pt x="5460" y="5076"/>
                    <a:pt x="4630" y="4979"/>
                    <a:pt x="3785" y="4979"/>
                  </a:cubicBezTo>
                  <a:cubicBezTo>
                    <a:pt x="2929" y="4979"/>
                    <a:pt x="2058" y="5078"/>
                    <a:pt x="1162" y="5274"/>
                  </a:cubicBezTo>
                  <a:lnTo>
                    <a:pt x="1162" y="4584"/>
                  </a:lnTo>
                  <a:cubicBezTo>
                    <a:pt x="2057" y="4381"/>
                    <a:pt x="2925" y="4280"/>
                    <a:pt x="3777" y="4280"/>
                  </a:cubicBezTo>
                  <a:close/>
                  <a:moveTo>
                    <a:pt x="9205" y="4280"/>
                  </a:moveTo>
                  <a:cubicBezTo>
                    <a:pt x="10052" y="4280"/>
                    <a:pt x="10884" y="4380"/>
                    <a:pt x="11712" y="4580"/>
                  </a:cubicBezTo>
                  <a:lnTo>
                    <a:pt x="11712" y="5270"/>
                  </a:lnTo>
                  <a:cubicBezTo>
                    <a:pt x="10887" y="5076"/>
                    <a:pt x="10057" y="4979"/>
                    <a:pt x="9212" y="4979"/>
                  </a:cubicBezTo>
                  <a:cubicBezTo>
                    <a:pt x="8357" y="4979"/>
                    <a:pt x="7485" y="5078"/>
                    <a:pt x="6589" y="5274"/>
                  </a:cubicBezTo>
                  <a:lnTo>
                    <a:pt x="6589" y="4584"/>
                  </a:lnTo>
                  <a:cubicBezTo>
                    <a:pt x="7484" y="4381"/>
                    <a:pt x="8352" y="4280"/>
                    <a:pt x="9205" y="4280"/>
                  </a:cubicBezTo>
                  <a:close/>
                  <a:moveTo>
                    <a:pt x="3770" y="5284"/>
                  </a:moveTo>
                  <a:cubicBezTo>
                    <a:pt x="4620" y="5284"/>
                    <a:pt x="5454" y="5384"/>
                    <a:pt x="6285" y="5584"/>
                  </a:cubicBezTo>
                  <a:lnTo>
                    <a:pt x="6285" y="6303"/>
                  </a:lnTo>
                  <a:cubicBezTo>
                    <a:pt x="5457" y="6111"/>
                    <a:pt x="4624" y="6014"/>
                    <a:pt x="3776" y="6014"/>
                  </a:cubicBezTo>
                  <a:cubicBezTo>
                    <a:pt x="2923" y="6014"/>
                    <a:pt x="2055" y="6112"/>
                    <a:pt x="1162" y="6307"/>
                  </a:cubicBezTo>
                  <a:lnTo>
                    <a:pt x="1162" y="5584"/>
                  </a:lnTo>
                  <a:cubicBezTo>
                    <a:pt x="2055" y="5384"/>
                    <a:pt x="2920" y="5284"/>
                    <a:pt x="3770" y="5284"/>
                  </a:cubicBezTo>
                  <a:close/>
                  <a:moveTo>
                    <a:pt x="9197" y="5284"/>
                  </a:moveTo>
                  <a:cubicBezTo>
                    <a:pt x="10047" y="5284"/>
                    <a:pt x="10882" y="5384"/>
                    <a:pt x="11712" y="5584"/>
                  </a:cubicBezTo>
                  <a:lnTo>
                    <a:pt x="11712" y="6303"/>
                  </a:lnTo>
                  <a:cubicBezTo>
                    <a:pt x="10884" y="6111"/>
                    <a:pt x="10051" y="6014"/>
                    <a:pt x="9203" y="6014"/>
                  </a:cubicBezTo>
                  <a:cubicBezTo>
                    <a:pt x="8350" y="6014"/>
                    <a:pt x="7482" y="6112"/>
                    <a:pt x="6589" y="6307"/>
                  </a:cubicBezTo>
                  <a:lnTo>
                    <a:pt x="6589" y="5584"/>
                  </a:lnTo>
                  <a:cubicBezTo>
                    <a:pt x="7482" y="5384"/>
                    <a:pt x="8347" y="5284"/>
                    <a:pt x="9197" y="5284"/>
                  </a:cubicBezTo>
                  <a:close/>
                  <a:moveTo>
                    <a:pt x="3770" y="6317"/>
                  </a:moveTo>
                  <a:cubicBezTo>
                    <a:pt x="4620" y="6317"/>
                    <a:pt x="5454" y="6417"/>
                    <a:pt x="6285" y="6617"/>
                  </a:cubicBezTo>
                  <a:lnTo>
                    <a:pt x="6285" y="7293"/>
                  </a:lnTo>
                  <a:cubicBezTo>
                    <a:pt x="5454" y="7098"/>
                    <a:pt x="4619" y="7000"/>
                    <a:pt x="3768" y="7000"/>
                  </a:cubicBezTo>
                  <a:cubicBezTo>
                    <a:pt x="2918" y="7000"/>
                    <a:pt x="2052" y="7098"/>
                    <a:pt x="1162" y="7293"/>
                  </a:cubicBezTo>
                  <a:lnTo>
                    <a:pt x="1162" y="6617"/>
                  </a:lnTo>
                  <a:cubicBezTo>
                    <a:pt x="2055" y="6417"/>
                    <a:pt x="2920" y="6317"/>
                    <a:pt x="3770" y="6317"/>
                  </a:cubicBezTo>
                  <a:close/>
                  <a:moveTo>
                    <a:pt x="9197" y="6317"/>
                  </a:moveTo>
                  <a:cubicBezTo>
                    <a:pt x="10047" y="6317"/>
                    <a:pt x="10882" y="6417"/>
                    <a:pt x="11712" y="6617"/>
                  </a:cubicBezTo>
                  <a:lnTo>
                    <a:pt x="11712" y="7293"/>
                  </a:lnTo>
                  <a:cubicBezTo>
                    <a:pt x="10882" y="7098"/>
                    <a:pt x="10046" y="7000"/>
                    <a:pt x="9196" y="7000"/>
                  </a:cubicBezTo>
                  <a:cubicBezTo>
                    <a:pt x="8345" y="7000"/>
                    <a:pt x="7480" y="7098"/>
                    <a:pt x="6589" y="7293"/>
                  </a:cubicBezTo>
                  <a:lnTo>
                    <a:pt x="6589" y="6617"/>
                  </a:lnTo>
                  <a:cubicBezTo>
                    <a:pt x="7482" y="6417"/>
                    <a:pt x="8347" y="6317"/>
                    <a:pt x="9197" y="6317"/>
                  </a:cubicBezTo>
                  <a:close/>
                  <a:moveTo>
                    <a:pt x="9212" y="7305"/>
                  </a:moveTo>
                  <a:cubicBezTo>
                    <a:pt x="10057" y="7305"/>
                    <a:pt x="10886" y="7404"/>
                    <a:pt x="11712" y="7603"/>
                  </a:cubicBezTo>
                  <a:lnTo>
                    <a:pt x="11712" y="8055"/>
                  </a:lnTo>
                  <a:cubicBezTo>
                    <a:pt x="11712" y="8093"/>
                    <a:pt x="11702" y="8126"/>
                    <a:pt x="11684" y="8159"/>
                  </a:cubicBezTo>
                  <a:cubicBezTo>
                    <a:pt x="11648" y="8203"/>
                    <a:pt x="11596" y="8230"/>
                    <a:pt x="11541" y="8230"/>
                  </a:cubicBezTo>
                  <a:cubicBezTo>
                    <a:pt x="11530" y="8230"/>
                    <a:pt x="11519" y="8229"/>
                    <a:pt x="11508" y="8227"/>
                  </a:cubicBezTo>
                  <a:cubicBezTo>
                    <a:pt x="10744" y="8061"/>
                    <a:pt x="9980" y="7979"/>
                    <a:pt x="9205" y="7979"/>
                  </a:cubicBezTo>
                  <a:cubicBezTo>
                    <a:pt x="8418" y="7979"/>
                    <a:pt x="7619" y="8063"/>
                    <a:pt x="6795" y="8231"/>
                  </a:cubicBezTo>
                  <a:cubicBezTo>
                    <a:pt x="6785" y="8233"/>
                    <a:pt x="6775" y="8234"/>
                    <a:pt x="6765" y="8234"/>
                  </a:cubicBezTo>
                  <a:cubicBezTo>
                    <a:pt x="6726" y="8234"/>
                    <a:pt x="6686" y="8220"/>
                    <a:pt x="6652" y="8192"/>
                  </a:cubicBezTo>
                  <a:cubicBezTo>
                    <a:pt x="6613" y="8164"/>
                    <a:pt x="6589" y="8117"/>
                    <a:pt x="6589" y="8064"/>
                  </a:cubicBezTo>
                  <a:lnTo>
                    <a:pt x="6589" y="8060"/>
                  </a:lnTo>
                  <a:lnTo>
                    <a:pt x="6589" y="7607"/>
                  </a:lnTo>
                  <a:cubicBezTo>
                    <a:pt x="7487" y="7406"/>
                    <a:pt x="8357" y="7305"/>
                    <a:pt x="9212" y="7305"/>
                  </a:cubicBezTo>
                  <a:close/>
                  <a:moveTo>
                    <a:pt x="3785" y="7305"/>
                  </a:moveTo>
                  <a:cubicBezTo>
                    <a:pt x="4630" y="7305"/>
                    <a:pt x="5459" y="7404"/>
                    <a:pt x="6285" y="7603"/>
                  </a:cubicBezTo>
                  <a:lnTo>
                    <a:pt x="6285" y="8055"/>
                  </a:lnTo>
                  <a:cubicBezTo>
                    <a:pt x="6285" y="8093"/>
                    <a:pt x="6275" y="8126"/>
                    <a:pt x="6256" y="8159"/>
                  </a:cubicBezTo>
                  <a:cubicBezTo>
                    <a:pt x="6220" y="8203"/>
                    <a:pt x="6168" y="8230"/>
                    <a:pt x="6114" y="8230"/>
                  </a:cubicBezTo>
                  <a:cubicBezTo>
                    <a:pt x="6103" y="8230"/>
                    <a:pt x="6092" y="8229"/>
                    <a:pt x="6081" y="8227"/>
                  </a:cubicBezTo>
                  <a:cubicBezTo>
                    <a:pt x="5317" y="8061"/>
                    <a:pt x="4553" y="7979"/>
                    <a:pt x="3777" y="7979"/>
                  </a:cubicBezTo>
                  <a:cubicBezTo>
                    <a:pt x="2991" y="7979"/>
                    <a:pt x="2192" y="8063"/>
                    <a:pt x="1367" y="8231"/>
                  </a:cubicBezTo>
                  <a:cubicBezTo>
                    <a:pt x="1357" y="8234"/>
                    <a:pt x="1346" y="8235"/>
                    <a:pt x="1335" y="8235"/>
                  </a:cubicBezTo>
                  <a:cubicBezTo>
                    <a:pt x="1282" y="8235"/>
                    <a:pt x="1227" y="8207"/>
                    <a:pt x="1196" y="8159"/>
                  </a:cubicBezTo>
                  <a:cubicBezTo>
                    <a:pt x="1172" y="8131"/>
                    <a:pt x="1162" y="8098"/>
                    <a:pt x="1162" y="8060"/>
                  </a:cubicBezTo>
                  <a:lnTo>
                    <a:pt x="1162" y="7607"/>
                  </a:lnTo>
                  <a:cubicBezTo>
                    <a:pt x="2060" y="7406"/>
                    <a:pt x="2930" y="7305"/>
                    <a:pt x="3785" y="7305"/>
                  </a:cubicBezTo>
                  <a:close/>
                  <a:moveTo>
                    <a:pt x="858" y="1023"/>
                  </a:moveTo>
                  <a:lnTo>
                    <a:pt x="858" y="8045"/>
                  </a:lnTo>
                  <a:cubicBezTo>
                    <a:pt x="858" y="8164"/>
                    <a:pt x="895" y="8278"/>
                    <a:pt x="977" y="8364"/>
                  </a:cubicBezTo>
                  <a:cubicBezTo>
                    <a:pt x="1067" y="8469"/>
                    <a:pt x="1196" y="8526"/>
                    <a:pt x="1333" y="8526"/>
                  </a:cubicBezTo>
                  <a:cubicBezTo>
                    <a:pt x="1362" y="8526"/>
                    <a:pt x="1396" y="8526"/>
                    <a:pt x="1429" y="8517"/>
                  </a:cubicBezTo>
                  <a:cubicBezTo>
                    <a:pt x="2227" y="8354"/>
                    <a:pt x="3000" y="8273"/>
                    <a:pt x="3762" y="8273"/>
                  </a:cubicBezTo>
                  <a:cubicBezTo>
                    <a:pt x="4518" y="8273"/>
                    <a:pt x="5262" y="8353"/>
                    <a:pt x="6004" y="8512"/>
                  </a:cubicBezTo>
                  <a:cubicBezTo>
                    <a:pt x="6039" y="8518"/>
                    <a:pt x="6075" y="8522"/>
                    <a:pt x="6109" y="8522"/>
                  </a:cubicBezTo>
                  <a:cubicBezTo>
                    <a:pt x="6130" y="8522"/>
                    <a:pt x="6151" y="8520"/>
                    <a:pt x="6171" y="8517"/>
                  </a:cubicBezTo>
                  <a:lnTo>
                    <a:pt x="6171" y="8849"/>
                  </a:lnTo>
                  <a:cubicBezTo>
                    <a:pt x="6171" y="8935"/>
                    <a:pt x="6103" y="9002"/>
                    <a:pt x="6018" y="9002"/>
                  </a:cubicBezTo>
                  <a:lnTo>
                    <a:pt x="667" y="9002"/>
                  </a:lnTo>
                  <a:cubicBezTo>
                    <a:pt x="586" y="9002"/>
                    <a:pt x="515" y="8935"/>
                    <a:pt x="515" y="8849"/>
                  </a:cubicBezTo>
                  <a:lnTo>
                    <a:pt x="515" y="1176"/>
                  </a:lnTo>
                  <a:cubicBezTo>
                    <a:pt x="515" y="1090"/>
                    <a:pt x="586" y="1023"/>
                    <a:pt x="667" y="1023"/>
                  </a:cubicBezTo>
                  <a:close/>
                  <a:moveTo>
                    <a:pt x="12207" y="1023"/>
                  </a:moveTo>
                  <a:cubicBezTo>
                    <a:pt x="12293" y="1023"/>
                    <a:pt x="12359" y="1090"/>
                    <a:pt x="12359" y="1176"/>
                  </a:cubicBezTo>
                  <a:lnTo>
                    <a:pt x="12359" y="8849"/>
                  </a:lnTo>
                  <a:cubicBezTo>
                    <a:pt x="12359" y="8935"/>
                    <a:pt x="12293" y="9002"/>
                    <a:pt x="12207" y="9002"/>
                  </a:cubicBezTo>
                  <a:lnTo>
                    <a:pt x="6837" y="9002"/>
                  </a:lnTo>
                  <a:cubicBezTo>
                    <a:pt x="6756" y="9002"/>
                    <a:pt x="6685" y="8935"/>
                    <a:pt x="6685" y="8849"/>
                  </a:cubicBezTo>
                  <a:lnTo>
                    <a:pt x="6685" y="8521"/>
                  </a:lnTo>
                  <a:cubicBezTo>
                    <a:pt x="6709" y="8526"/>
                    <a:pt x="6732" y="8526"/>
                    <a:pt x="6756" y="8526"/>
                  </a:cubicBezTo>
                  <a:cubicBezTo>
                    <a:pt x="6784" y="8526"/>
                    <a:pt x="6817" y="8526"/>
                    <a:pt x="6852" y="8517"/>
                  </a:cubicBezTo>
                  <a:cubicBezTo>
                    <a:pt x="7649" y="8354"/>
                    <a:pt x="8423" y="8273"/>
                    <a:pt x="9185" y="8273"/>
                  </a:cubicBezTo>
                  <a:cubicBezTo>
                    <a:pt x="9941" y="8273"/>
                    <a:pt x="10684" y="8353"/>
                    <a:pt x="11427" y="8512"/>
                  </a:cubicBezTo>
                  <a:cubicBezTo>
                    <a:pt x="11458" y="8519"/>
                    <a:pt x="11491" y="8522"/>
                    <a:pt x="11523" y="8522"/>
                  </a:cubicBezTo>
                  <a:cubicBezTo>
                    <a:pt x="11631" y="8522"/>
                    <a:pt x="11738" y="8486"/>
                    <a:pt x="11822" y="8416"/>
                  </a:cubicBezTo>
                  <a:cubicBezTo>
                    <a:pt x="11936" y="8326"/>
                    <a:pt x="11998" y="8192"/>
                    <a:pt x="11998" y="8050"/>
                  </a:cubicBezTo>
                  <a:lnTo>
                    <a:pt x="11998" y="1023"/>
                  </a:lnTo>
                  <a:close/>
                  <a:moveTo>
                    <a:pt x="3728" y="1"/>
                  </a:moveTo>
                  <a:cubicBezTo>
                    <a:pt x="2904" y="1"/>
                    <a:pt x="2081" y="69"/>
                    <a:pt x="1262" y="205"/>
                  </a:cubicBezTo>
                  <a:cubicBezTo>
                    <a:pt x="1082" y="233"/>
                    <a:pt x="943" y="361"/>
                    <a:pt x="886" y="528"/>
                  </a:cubicBezTo>
                  <a:lnTo>
                    <a:pt x="662" y="528"/>
                  </a:lnTo>
                  <a:cubicBezTo>
                    <a:pt x="296" y="528"/>
                    <a:pt x="1" y="823"/>
                    <a:pt x="1" y="1185"/>
                  </a:cubicBezTo>
                  <a:lnTo>
                    <a:pt x="1" y="8860"/>
                  </a:lnTo>
                  <a:cubicBezTo>
                    <a:pt x="1" y="9221"/>
                    <a:pt x="296" y="9517"/>
                    <a:pt x="662" y="9517"/>
                  </a:cubicBezTo>
                  <a:lnTo>
                    <a:pt x="6033" y="9517"/>
                  </a:lnTo>
                  <a:cubicBezTo>
                    <a:pt x="6184" y="9517"/>
                    <a:pt x="6327" y="9464"/>
                    <a:pt x="6437" y="9378"/>
                  </a:cubicBezTo>
                  <a:cubicBezTo>
                    <a:pt x="6551" y="9464"/>
                    <a:pt x="6690" y="9517"/>
                    <a:pt x="6841" y="9517"/>
                  </a:cubicBezTo>
                  <a:lnTo>
                    <a:pt x="12216" y="9517"/>
                  </a:lnTo>
                  <a:cubicBezTo>
                    <a:pt x="12578" y="9517"/>
                    <a:pt x="12873" y="9221"/>
                    <a:pt x="12873" y="8860"/>
                  </a:cubicBezTo>
                  <a:lnTo>
                    <a:pt x="12873" y="1185"/>
                  </a:lnTo>
                  <a:cubicBezTo>
                    <a:pt x="12873" y="823"/>
                    <a:pt x="12578" y="528"/>
                    <a:pt x="12216" y="528"/>
                  </a:cubicBezTo>
                  <a:lnTo>
                    <a:pt x="11988" y="528"/>
                  </a:lnTo>
                  <a:cubicBezTo>
                    <a:pt x="11936" y="361"/>
                    <a:pt x="11793" y="233"/>
                    <a:pt x="11616" y="205"/>
                  </a:cubicBezTo>
                  <a:cubicBezTo>
                    <a:pt x="10798" y="69"/>
                    <a:pt x="9973" y="1"/>
                    <a:pt x="9149" y="1"/>
                  </a:cubicBezTo>
                  <a:cubicBezTo>
                    <a:pt x="8325" y="1"/>
                    <a:pt x="7501" y="69"/>
                    <a:pt x="6685" y="205"/>
                  </a:cubicBezTo>
                  <a:cubicBezTo>
                    <a:pt x="6589" y="218"/>
                    <a:pt x="6503" y="262"/>
                    <a:pt x="6437" y="323"/>
                  </a:cubicBezTo>
                  <a:cubicBezTo>
                    <a:pt x="6371" y="262"/>
                    <a:pt x="6290" y="218"/>
                    <a:pt x="6195" y="205"/>
                  </a:cubicBezTo>
                  <a:cubicBezTo>
                    <a:pt x="5376" y="69"/>
                    <a:pt x="4552" y="1"/>
                    <a:pt x="3728" y="1"/>
                  </a:cubicBezTo>
                  <a:close/>
                </a:path>
              </a:pathLst>
            </a:custGeom>
            <a:solidFill>
              <a:srgbClr val="36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239;p64"/>
            <p:cNvSpPr/>
            <p:nvPr/>
          </p:nvSpPr>
          <p:spPr>
            <a:xfrm>
              <a:off x="8375643" y="965985"/>
              <a:ext cx="28655" cy="28625"/>
            </a:xfrm>
            <a:custGeom>
              <a:avLst/>
              <a:gdLst/>
              <a:ahLst/>
              <a:cxnLst/>
              <a:rect l="l" t="t" r="r" b="b"/>
              <a:pathLst>
                <a:path w="944" h="943" extrusionOk="0">
                  <a:moveTo>
                    <a:pt x="472" y="0"/>
                  </a:moveTo>
                  <a:cubicBezTo>
                    <a:pt x="210" y="0"/>
                    <a:pt x="1" y="209"/>
                    <a:pt x="1" y="471"/>
                  </a:cubicBezTo>
                  <a:cubicBezTo>
                    <a:pt x="1" y="728"/>
                    <a:pt x="210" y="943"/>
                    <a:pt x="472" y="943"/>
                  </a:cubicBezTo>
                  <a:cubicBezTo>
                    <a:pt x="729" y="943"/>
                    <a:pt x="943" y="728"/>
                    <a:pt x="943" y="471"/>
                  </a:cubicBezTo>
                  <a:cubicBezTo>
                    <a:pt x="943" y="209"/>
                    <a:pt x="729" y="0"/>
                    <a:pt x="4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240;p64"/>
            <p:cNvSpPr/>
            <p:nvPr/>
          </p:nvSpPr>
          <p:spPr>
            <a:xfrm>
              <a:off x="8598791" y="937207"/>
              <a:ext cx="12142" cy="12051"/>
            </a:xfrm>
            <a:custGeom>
              <a:avLst/>
              <a:gdLst/>
              <a:ahLst/>
              <a:cxnLst/>
              <a:rect l="l" t="t" r="r" b="b"/>
              <a:pathLst>
                <a:path w="400" h="397" extrusionOk="0">
                  <a:moveTo>
                    <a:pt x="200" y="1"/>
                  </a:moveTo>
                  <a:cubicBezTo>
                    <a:pt x="90" y="1"/>
                    <a:pt x="0" y="91"/>
                    <a:pt x="0" y="201"/>
                  </a:cubicBezTo>
                  <a:cubicBezTo>
                    <a:pt x="0" y="310"/>
                    <a:pt x="90" y="396"/>
                    <a:pt x="200" y="396"/>
                  </a:cubicBezTo>
                  <a:cubicBezTo>
                    <a:pt x="310" y="396"/>
                    <a:pt x="400" y="310"/>
                    <a:pt x="400" y="201"/>
                  </a:cubicBezTo>
                  <a:cubicBezTo>
                    <a:pt x="400" y="91"/>
                    <a:pt x="310" y="1"/>
                    <a:pt x="2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241;p64"/>
            <p:cNvSpPr/>
            <p:nvPr/>
          </p:nvSpPr>
          <p:spPr>
            <a:xfrm>
              <a:off x="8462067" y="931349"/>
              <a:ext cx="43499" cy="47931"/>
            </a:xfrm>
            <a:custGeom>
              <a:avLst/>
              <a:gdLst/>
              <a:ahLst/>
              <a:cxnLst/>
              <a:rect l="l" t="t" r="r" b="b"/>
              <a:pathLst>
                <a:path w="1433" h="1579" extrusionOk="0">
                  <a:moveTo>
                    <a:pt x="717" y="0"/>
                  </a:moveTo>
                  <a:cubicBezTo>
                    <a:pt x="691" y="0"/>
                    <a:pt x="664" y="17"/>
                    <a:pt x="652" y="51"/>
                  </a:cubicBezTo>
                  <a:lnTo>
                    <a:pt x="496" y="498"/>
                  </a:lnTo>
                  <a:cubicBezTo>
                    <a:pt x="486" y="517"/>
                    <a:pt x="472" y="532"/>
                    <a:pt x="457" y="541"/>
                  </a:cubicBezTo>
                  <a:lnTo>
                    <a:pt x="57" y="722"/>
                  </a:lnTo>
                  <a:cubicBezTo>
                    <a:pt x="0" y="746"/>
                    <a:pt x="0" y="836"/>
                    <a:pt x="57" y="860"/>
                  </a:cubicBezTo>
                  <a:lnTo>
                    <a:pt x="457" y="1040"/>
                  </a:lnTo>
                  <a:cubicBezTo>
                    <a:pt x="472" y="1046"/>
                    <a:pt x="486" y="1064"/>
                    <a:pt x="496" y="1084"/>
                  </a:cubicBezTo>
                  <a:lnTo>
                    <a:pt x="652" y="1532"/>
                  </a:lnTo>
                  <a:cubicBezTo>
                    <a:pt x="664" y="1563"/>
                    <a:pt x="691" y="1578"/>
                    <a:pt x="717" y="1578"/>
                  </a:cubicBezTo>
                  <a:cubicBezTo>
                    <a:pt x="743" y="1578"/>
                    <a:pt x="770" y="1563"/>
                    <a:pt x="782" y="1532"/>
                  </a:cubicBezTo>
                  <a:lnTo>
                    <a:pt x="938" y="1084"/>
                  </a:lnTo>
                  <a:cubicBezTo>
                    <a:pt x="947" y="1064"/>
                    <a:pt x="958" y="1046"/>
                    <a:pt x="976" y="1040"/>
                  </a:cubicBezTo>
                  <a:lnTo>
                    <a:pt x="1376" y="860"/>
                  </a:lnTo>
                  <a:cubicBezTo>
                    <a:pt x="1433" y="836"/>
                    <a:pt x="1433" y="746"/>
                    <a:pt x="1376" y="722"/>
                  </a:cubicBezTo>
                  <a:lnTo>
                    <a:pt x="976" y="541"/>
                  </a:lnTo>
                  <a:cubicBezTo>
                    <a:pt x="958" y="532"/>
                    <a:pt x="947" y="517"/>
                    <a:pt x="938" y="498"/>
                  </a:cubicBezTo>
                  <a:lnTo>
                    <a:pt x="782" y="51"/>
                  </a:lnTo>
                  <a:cubicBezTo>
                    <a:pt x="770" y="17"/>
                    <a:pt x="743" y="0"/>
                    <a:pt x="7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242;p64"/>
            <p:cNvSpPr/>
            <p:nvPr/>
          </p:nvSpPr>
          <p:spPr>
            <a:xfrm>
              <a:off x="8637951" y="946952"/>
              <a:ext cx="59557" cy="64626"/>
            </a:xfrm>
            <a:custGeom>
              <a:avLst/>
              <a:gdLst/>
              <a:ahLst/>
              <a:cxnLst/>
              <a:rect l="l" t="t" r="r" b="b"/>
              <a:pathLst>
                <a:path w="1962" h="2129" extrusionOk="0">
                  <a:moveTo>
                    <a:pt x="980" y="1"/>
                  </a:moveTo>
                  <a:cubicBezTo>
                    <a:pt x="945" y="1"/>
                    <a:pt x="909" y="22"/>
                    <a:pt x="895" y="65"/>
                  </a:cubicBezTo>
                  <a:lnTo>
                    <a:pt x="677" y="669"/>
                  </a:lnTo>
                  <a:cubicBezTo>
                    <a:pt x="666" y="698"/>
                    <a:pt x="648" y="717"/>
                    <a:pt x="624" y="726"/>
                  </a:cubicBezTo>
                  <a:lnTo>
                    <a:pt x="77" y="970"/>
                  </a:lnTo>
                  <a:cubicBezTo>
                    <a:pt x="0" y="1003"/>
                    <a:pt x="0" y="1126"/>
                    <a:pt x="77" y="1161"/>
                  </a:cubicBezTo>
                  <a:lnTo>
                    <a:pt x="624" y="1403"/>
                  </a:lnTo>
                  <a:cubicBezTo>
                    <a:pt x="648" y="1412"/>
                    <a:pt x="666" y="1431"/>
                    <a:pt x="677" y="1460"/>
                  </a:cubicBezTo>
                  <a:lnTo>
                    <a:pt x="895" y="2064"/>
                  </a:lnTo>
                  <a:cubicBezTo>
                    <a:pt x="909" y="2107"/>
                    <a:pt x="945" y="2129"/>
                    <a:pt x="980" y="2129"/>
                  </a:cubicBezTo>
                  <a:cubicBezTo>
                    <a:pt x="1016" y="2129"/>
                    <a:pt x="1052" y="2107"/>
                    <a:pt x="1066" y="2064"/>
                  </a:cubicBezTo>
                  <a:lnTo>
                    <a:pt x="1286" y="1460"/>
                  </a:lnTo>
                  <a:cubicBezTo>
                    <a:pt x="1295" y="1431"/>
                    <a:pt x="1314" y="1412"/>
                    <a:pt x="1338" y="1403"/>
                  </a:cubicBezTo>
                  <a:lnTo>
                    <a:pt x="1885" y="1161"/>
                  </a:lnTo>
                  <a:cubicBezTo>
                    <a:pt x="1962" y="1126"/>
                    <a:pt x="1962" y="1003"/>
                    <a:pt x="1885" y="970"/>
                  </a:cubicBezTo>
                  <a:lnTo>
                    <a:pt x="1338" y="726"/>
                  </a:lnTo>
                  <a:cubicBezTo>
                    <a:pt x="1314" y="717"/>
                    <a:pt x="1295" y="698"/>
                    <a:pt x="1286" y="669"/>
                  </a:cubicBezTo>
                  <a:lnTo>
                    <a:pt x="1066" y="65"/>
                  </a:lnTo>
                  <a:cubicBezTo>
                    <a:pt x="1052" y="22"/>
                    <a:pt x="1016" y="1"/>
                    <a:pt x="9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8342" y="170146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2184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21635" y="728867"/>
            <a:ext cx="10495722" cy="5791202"/>
          </a:xfrm>
          <a:prstGeom prst="roundRect">
            <a:avLst>
              <a:gd name="adj" fmla="val 3726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958613" y="5270583"/>
            <a:ext cx="332659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Myriad Pro" panose="020B0503030403020204" pitchFamily="34" charset="0"/>
              </a:rPr>
              <a:t>my new toys.</a:t>
            </a:r>
          </a:p>
        </p:txBody>
      </p:sp>
      <p:sp>
        <p:nvSpPr>
          <p:cNvPr id="4" name="Rectangle 3"/>
          <p:cNvSpPr/>
          <p:nvPr/>
        </p:nvSpPr>
        <p:spPr>
          <a:xfrm>
            <a:off x="1981647" y="1279302"/>
            <a:ext cx="455705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Myriad Pro" panose="020B0503030403020204" pitchFamily="34" charset="0"/>
              </a:rPr>
              <a:t>Write and paint! </a:t>
            </a:r>
          </a:p>
        </p:txBody>
      </p:sp>
      <p:sp>
        <p:nvSpPr>
          <p:cNvPr id="5" name="Rectangle 4"/>
          <p:cNvSpPr/>
          <p:nvPr/>
        </p:nvSpPr>
        <p:spPr>
          <a:xfrm>
            <a:off x="1993055" y="1884045"/>
            <a:ext cx="317846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Myriad Pro" panose="020B0503030403020204" pitchFamily="34" charset="0"/>
              </a:rPr>
              <a:t>I can write. </a:t>
            </a:r>
          </a:p>
        </p:txBody>
      </p:sp>
      <p:sp>
        <p:nvSpPr>
          <p:cNvPr id="6" name="Rectangle 5"/>
          <p:cNvSpPr/>
          <p:nvPr/>
        </p:nvSpPr>
        <p:spPr>
          <a:xfrm>
            <a:off x="1993055" y="2537666"/>
            <a:ext cx="321002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Myriad Pro" panose="020B0503030403020204" pitchFamily="34" charset="0"/>
              </a:rPr>
              <a:t>I can paint. </a:t>
            </a:r>
          </a:p>
        </p:txBody>
      </p:sp>
      <p:sp>
        <p:nvSpPr>
          <p:cNvPr id="7" name="Rectangle 6"/>
          <p:cNvSpPr/>
          <p:nvPr/>
        </p:nvSpPr>
        <p:spPr>
          <a:xfrm>
            <a:off x="1947354" y="3951871"/>
            <a:ext cx="35835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Myriad Pro" panose="020B0503030403020204" pitchFamily="34" charset="0"/>
              </a:rPr>
              <a:t>Toy, toy, toy! </a:t>
            </a:r>
          </a:p>
        </p:txBody>
      </p:sp>
      <p:sp>
        <p:nvSpPr>
          <p:cNvPr id="8" name="Rectangle 7"/>
          <p:cNvSpPr/>
          <p:nvPr/>
        </p:nvSpPr>
        <p:spPr>
          <a:xfrm>
            <a:off x="1958613" y="4629577"/>
            <a:ext cx="308038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Myriad Pro" panose="020B0503030403020204" pitchFamily="34" charset="0"/>
              </a:rPr>
              <a:t>I can paint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/>
          <a:srcRect l="3670"/>
          <a:stretch/>
        </p:blipFill>
        <p:spPr>
          <a:xfrm>
            <a:off x="7020865" y="854360"/>
            <a:ext cx="3733739" cy="275849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16669" y="3680152"/>
            <a:ext cx="3737935" cy="2734325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39807" y="72484"/>
            <a:ext cx="3358999" cy="609600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Myriad Pro" panose="020B0503030403020204" pitchFamily="34" charset="0"/>
              </a:rPr>
              <a:t>Listen and chant.</a:t>
            </a:r>
          </a:p>
        </p:txBody>
      </p:sp>
      <p:pic>
        <p:nvPicPr>
          <p:cNvPr id="12" name="6.1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671301" y="0"/>
            <a:ext cx="799257" cy="799257"/>
          </a:xfrm>
          <a:prstGeom prst="rect">
            <a:avLst/>
          </a:prstGeom>
        </p:spPr>
      </p:pic>
      <p:pic>
        <p:nvPicPr>
          <p:cNvPr id="13" name="6.1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2">
                  <p14:trim st="5450" end="13426.4166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538701" y="-623826"/>
            <a:ext cx="384721" cy="384721"/>
          </a:xfrm>
          <a:prstGeom prst="rect">
            <a:avLst/>
          </a:prstGeom>
        </p:spPr>
      </p:pic>
      <p:pic>
        <p:nvPicPr>
          <p:cNvPr id="14" name="6.1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2">
                  <p14:trim st="7817" end="11174.4166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466750" y="-646543"/>
            <a:ext cx="456671" cy="456671"/>
          </a:xfrm>
          <a:prstGeom prst="rect">
            <a:avLst/>
          </a:prstGeom>
        </p:spPr>
      </p:pic>
      <p:pic>
        <p:nvPicPr>
          <p:cNvPr id="15" name="6.1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2">
                  <p14:trim st="5450" end="13426.4166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538700" y="-623827"/>
            <a:ext cx="384721" cy="384721"/>
          </a:xfrm>
          <a:prstGeom prst="rect">
            <a:avLst/>
          </a:prstGeom>
        </p:spPr>
      </p:pic>
      <p:pic>
        <p:nvPicPr>
          <p:cNvPr id="16" name="6.1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2">
                  <p14:trim st="7817" end="11174.4166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482707" y="-646543"/>
            <a:ext cx="456671" cy="456671"/>
          </a:xfrm>
          <a:prstGeom prst="rect">
            <a:avLst/>
          </a:prstGeom>
        </p:spPr>
      </p:pic>
      <p:pic>
        <p:nvPicPr>
          <p:cNvPr id="17" name="6.1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2">
                  <p14:trim st="10050" end="8890.4166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472627" y="-670985"/>
            <a:ext cx="491894" cy="491894"/>
          </a:xfrm>
          <a:prstGeom prst="rect">
            <a:avLst/>
          </a:prstGeom>
        </p:spPr>
      </p:pic>
      <p:pic>
        <p:nvPicPr>
          <p:cNvPr id="18" name="6.1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2">
                  <p14:trim st="10050" end="8890.4166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439506" y="-646543"/>
            <a:ext cx="491894" cy="491894"/>
          </a:xfrm>
          <a:prstGeom prst="rect">
            <a:avLst/>
          </a:prstGeom>
        </p:spPr>
      </p:pic>
      <p:pic>
        <p:nvPicPr>
          <p:cNvPr id="19" name="6.1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2">
                  <p14:trim st="12348" end="6558.4166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501936" y="-601475"/>
            <a:ext cx="340015" cy="340015"/>
          </a:xfrm>
          <a:prstGeom prst="rect">
            <a:avLst/>
          </a:prstGeom>
        </p:spPr>
      </p:pic>
      <p:pic>
        <p:nvPicPr>
          <p:cNvPr id="20" name="6.1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2">
                  <p14:trim st="12348" end="6558.4166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505579" y="-579121"/>
            <a:ext cx="340015" cy="340015"/>
          </a:xfrm>
          <a:prstGeom prst="rect">
            <a:avLst/>
          </a:prstGeom>
        </p:spPr>
      </p:pic>
      <p:pic>
        <p:nvPicPr>
          <p:cNvPr id="21" name="6.1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2">
                  <p14:trim st="14800" end="4241.4166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598193" y="-762837"/>
            <a:ext cx="498823" cy="498823"/>
          </a:xfrm>
          <a:prstGeom prst="rect">
            <a:avLst/>
          </a:prstGeom>
        </p:spPr>
      </p:pic>
      <p:pic>
        <p:nvPicPr>
          <p:cNvPr id="22" name="6.1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2">
                  <p14:trim st="14800" end="4241.4166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546457" y="-674450"/>
            <a:ext cx="498823" cy="498823"/>
          </a:xfrm>
          <a:prstGeom prst="rect">
            <a:avLst/>
          </a:prstGeom>
        </p:spPr>
      </p:pic>
      <p:pic>
        <p:nvPicPr>
          <p:cNvPr id="23" name="6.1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2">
                  <p14:trim st="16842" end="1721.4166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952716" y="-926127"/>
            <a:ext cx="549516" cy="549516"/>
          </a:xfrm>
          <a:prstGeom prst="rect">
            <a:avLst/>
          </a:prstGeom>
        </p:spPr>
      </p:pic>
      <p:pic>
        <p:nvPicPr>
          <p:cNvPr id="24" name="6.1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2">
                  <p14:trim st="16842" end="1721.4166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356605" y="-728607"/>
            <a:ext cx="549516" cy="54951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8342" y="170146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63680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209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198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203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7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206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193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2409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1" dur="2097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0" dur="209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6" dur="198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3" dur="203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0" dur="206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1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1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9" dur="2409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4" dur="193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396322" y="2281933"/>
            <a:ext cx="9584931" cy="3108214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3E9D8"/>
              </a:solidFill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235116" y="689101"/>
            <a:ext cx="3999040" cy="950494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3E9D8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45375" y="779627"/>
            <a:ext cx="308494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3 PRACTICE</a:t>
            </a:r>
            <a:endParaRPr lang="en-US" sz="4400" b="1" dirty="0">
              <a:solidFill>
                <a:srgbClr val="FFCC00"/>
              </a:solidFill>
              <a:latin typeface="Myriad Pro" panose="020B0503030403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43973" y="2594286"/>
            <a:ext cx="34877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Myriad Pro" panose="020B0503030403020204" pitchFamily="34" charset="0"/>
              </a:rPr>
              <a:t>Task 9 </a:t>
            </a:r>
            <a:r>
              <a:rPr lang="en-US" sz="4800" dirty="0">
                <a:latin typeface="Myriad Pro" panose="020B0503030403020204" pitchFamily="34" charset="0"/>
              </a:rPr>
              <a:t>Say it!</a:t>
            </a:r>
          </a:p>
        </p:txBody>
      </p:sp>
      <p:pic>
        <p:nvPicPr>
          <p:cNvPr id="10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459" y="4017376"/>
            <a:ext cx="696734" cy="69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5897217" y="3691805"/>
            <a:ext cx="1461446" cy="1297858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oogle Shape;3228;p64"/>
          <p:cNvGrpSpPr/>
          <p:nvPr/>
        </p:nvGrpSpPr>
        <p:grpSpPr>
          <a:xfrm rot="1279669">
            <a:off x="9584383" y="4607203"/>
            <a:ext cx="1399436" cy="1256718"/>
            <a:chOff x="8288946" y="888850"/>
            <a:chExt cx="471717" cy="459575"/>
          </a:xfrm>
        </p:grpSpPr>
        <p:sp>
          <p:nvSpPr>
            <p:cNvPr id="14" name="Google Shape;3229;p64"/>
            <p:cNvSpPr/>
            <p:nvPr/>
          </p:nvSpPr>
          <p:spPr>
            <a:xfrm>
              <a:off x="8288946" y="888850"/>
              <a:ext cx="471717" cy="459575"/>
            </a:xfrm>
            <a:custGeom>
              <a:avLst/>
              <a:gdLst/>
              <a:ahLst/>
              <a:cxnLst/>
              <a:rect l="l" t="t" r="r" b="b"/>
              <a:pathLst>
                <a:path w="15540" h="15140" extrusionOk="0">
                  <a:moveTo>
                    <a:pt x="6489" y="1"/>
                  </a:moveTo>
                  <a:cubicBezTo>
                    <a:pt x="5918" y="1"/>
                    <a:pt x="5404" y="353"/>
                    <a:pt x="5195" y="882"/>
                  </a:cubicBezTo>
                  <a:cubicBezTo>
                    <a:pt x="4909" y="1034"/>
                    <a:pt x="4690" y="1281"/>
                    <a:pt x="4571" y="1572"/>
                  </a:cubicBezTo>
                  <a:cubicBezTo>
                    <a:pt x="4252" y="1301"/>
                    <a:pt x="3843" y="1139"/>
                    <a:pt x="3400" y="1139"/>
                  </a:cubicBezTo>
                  <a:cubicBezTo>
                    <a:pt x="2404" y="1139"/>
                    <a:pt x="1595" y="1948"/>
                    <a:pt x="1595" y="2943"/>
                  </a:cubicBezTo>
                  <a:cubicBezTo>
                    <a:pt x="1595" y="3123"/>
                    <a:pt x="1624" y="3295"/>
                    <a:pt x="1672" y="3457"/>
                  </a:cubicBezTo>
                  <a:cubicBezTo>
                    <a:pt x="1633" y="3481"/>
                    <a:pt x="1600" y="3505"/>
                    <a:pt x="1567" y="3533"/>
                  </a:cubicBezTo>
                  <a:cubicBezTo>
                    <a:pt x="672" y="3729"/>
                    <a:pt x="0" y="4523"/>
                    <a:pt x="0" y="5476"/>
                  </a:cubicBezTo>
                  <a:lnTo>
                    <a:pt x="0" y="13150"/>
                  </a:lnTo>
                  <a:cubicBezTo>
                    <a:pt x="0" y="14245"/>
                    <a:pt x="895" y="15140"/>
                    <a:pt x="1995" y="15140"/>
                  </a:cubicBezTo>
                  <a:lnTo>
                    <a:pt x="7366" y="15140"/>
                  </a:lnTo>
                  <a:cubicBezTo>
                    <a:pt x="7504" y="15140"/>
                    <a:pt x="7636" y="15126"/>
                    <a:pt x="7770" y="15098"/>
                  </a:cubicBezTo>
                  <a:cubicBezTo>
                    <a:pt x="7904" y="15126"/>
                    <a:pt x="8042" y="15140"/>
                    <a:pt x="8174" y="15140"/>
                  </a:cubicBezTo>
                  <a:lnTo>
                    <a:pt x="13549" y="15140"/>
                  </a:lnTo>
                  <a:cubicBezTo>
                    <a:pt x="14650" y="15140"/>
                    <a:pt x="15540" y="14245"/>
                    <a:pt x="15540" y="13150"/>
                  </a:cubicBezTo>
                  <a:lnTo>
                    <a:pt x="15540" y="5476"/>
                  </a:lnTo>
                  <a:cubicBezTo>
                    <a:pt x="15540" y="4751"/>
                    <a:pt x="15149" y="4114"/>
                    <a:pt x="14564" y="3767"/>
                  </a:cubicBezTo>
                  <a:cubicBezTo>
                    <a:pt x="14744" y="3523"/>
                    <a:pt x="14845" y="3224"/>
                    <a:pt x="14845" y="2910"/>
                  </a:cubicBezTo>
                  <a:cubicBezTo>
                    <a:pt x="14845" y="2338"/>
                    <a:pt x="14511" y="1824"/>
                    <a:pt x="13993" y="1596"/>
                  </a:cubicBezTo>
                  <a:lnTo>
                    <a:pt x="13931" y="1567"/>
                  </a:lnTo>
                  <a:lnTo>
                    <a:pt x="13887" y="1457"/>
                  </a:lnTo>
                  <a:cubicBezTo>
                    <a:pt x="13683" y="891"/>
                    <a:pt x="13145" y="515"/>
                    <a:pt x="12549" y="515"/>
                  </a:cubicBezTo>
                  <a:cubicBezTo>
                    <a:pt x="12235" y="515"/>
                    <a:pt x="11940" y="620"/>
                    <a:pt x="11698" y="800"/>
                  </a:cubicBezTo>
                  <a:cubicBezTo>
                    <a:pt x="11417" y="429"/>
                    <a:pt x="10974" y="191"/>
                    <a:pt x="10479" y="191"/>
                  </a:cubicBezTo>
                  <a:cubicBezTo>
                    <a:pt x="9631" y="191"/>
                    <a:pt x="8946" y="877"/>
                    <a:pt x="8946" y="1724"/>
                  </a:cubicBezTo>
                  <a:cubicBezTo>
                    <a:pt x="8946" y="2244"/>
                    <a:pt x="9207" y="2705"/>
                    <a:pt x="9607" y="2980"/>
                  </a:cubicBezTo>
                  <a:cubicBezTo>
                    <a:pt x="9103" y="3009"/>
                    <a:pt x="8598" y="3062"/>
                    <a:pt x="8099" y="3134"/>
                  </a:cubicBezTo>
                  <a:cubicBezTo>
                    <a:pt x="8365" y="2872"/>
                    <a:pt x="8528" y="2510"/>
                    <a:pt x="8528" y="2119"/>
                  </a:cubicBezTo>
                  <a:cubicBezTo>
                    <a:pt x="8528" y="1600"/>
                    <a:pt x="8242" y="1124"/>
                    <a:pt x="7789" y="882"/>
                  </a:cubicBezTo>
                  <a:cubicBezTo>
                    <a:pt x="7579" y="353"/>
                    <a:pt x="7060" y="1"/>
                    <a:pt x="64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38100" dir="2280000" algn="bl" rotWithShape="0">
                <a:schemeClr val="dk1">
                  <a:alpha val="3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230;p64"/>
            <p:cNvSpPr/>
            <p:nvPr/>
          </p:nvSpPr>
          <p:spPr>
            <a:xfrm>
              <a:off x="8522597" y="1044729"/>
              <a:ext cx="187928" cy="257835"/>
            </a:xfrm>
            <a:custGeom>
              <a:avLst/>
              <a:gdLst/>
              <a:ahLst/>
              <a:cxnLst/>
              <a:rect l="l" t="t" r="r" b="b"/>
              <a:pathLst>
                <a:path w="6191" h="8494" extrusionOk="0">
                  <a:moveTo>
                    <a:pt x="405" y="1"/>
                  </a:moveTo>
                  <a:cubicBezTo>
                    <a:pt x="182" y="1"/>
                    <a:pt x="1" y="181"/>
                    <a:pt x="1" y="405"/>
                  </a:cubicBezTo>
                  <a:lnTo>
                    <a:pt x="1" y="8089"/>
                  </a:lnTo>
                  <a:cubicBezTo>
                    <a:pt x="1" y="8313"/>
                    <a:pt x="182" y="8494"/>
                    <a:pt x="405" y="8494"/>
                  </a:cubicBezTo>
                  <a:lnTo>
                    <a:pt x="5786" y="8494"/>
                  </a:lnTo>
                  <a:cubicBezTo>
                    <a:pt x="6009" y="8494"/>
                    <a:pt x="6190" y="8313"/>
                    <a:pt x="6190" y="8089"/>
                  </a:cubicBezTo>
                  <a:lnTo>
                    <a:pt x="6190" y="405"/>
                  </a:lnTo>
                  <a:cubicBezTo>
                    <a:pt x="6190" y="181"/>
                    <a:pt x="6009" y="1"/>
                    <a:pt x="5786" y="1"/>
                  </a:cubicBezTo>
                  <a:close/>
                </a:path>
              </a:pathLst>
            </a:custGeom>
            <a:solidFill>
              <a:srgbClr val="FFE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231;p64"/>
            <p:cNvSpPr/>
            <p:nvPr/>
          </p:nvSpPr>
          <p:spPr>
            <a:xfrm>
              <a:off x="8334723" y="1044729"/>
              <a:ext cx="187897" cy="257835"/>
            </a:xfrm>
            <a:custGeom>
              <a:avLst/>
              <a:gdLst/>
              <a:ahLst/>
              <a:cxnLst/>
              <a:rect l="l" t="t" r="r" b="b"/>
              <a:pathLst>
                <a:path w="6190" h="8494" extrusionOk="0">
                  <a:moveTo>
                    <a:pt x="406" y="1"/>
                  </a:moveTo>
                  <a:cubicBezTo>
                    <a:pt x="182" y="1"/>
                    <a:pt x="1" y="181"/>
                    <a:pt x="1" y="405"/>
                  </a:cubicBezTo>
                  <a:lnTo>
                    <a:pt x="1" y="8089"/>
                  </a:lnTo>
                  <a:cubicBezTo>
                    <a:pt x="1" y="8313"/>
                    <a:pt x="182" y="8494"/>
                    <a:pt x="406" y="8494"/>
                  </a:cubicBezTo>
                  <a:lnTo>
                    <a:pt x="5786" y="8494"/>
                  </a:lnTo>
                  <a:cubicBezTo>
                    <a:pt x="6009" y="8494"/>
                    <a:pt x="6190" y="8313"/>
                    <a:pt x="6190" y="8089"/>
                  </a:cubicBezTo>
                  <a:lnTo>
                    <a:pt x="6190" y="405"/>
                  </a:lnTo>
                  <a:cubicBezTo>
                    <a:pt x="6190" y="181"/>
                    <a:pt x="6009" y="1"/>
                    <a:pt x="5786" y="1"/>
                  </a:cubicBezTo>
                  <a:close/>
                </a:path>
              </a:pathLst>
            </a:custGeom>
            <a:solidFill>
              <a:srgbClr val="FFE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232;p64"/>
            <p:cNvSpPr/>
            <p:nvPr/>
          </p:nvSpPr>
          <p:spPr>
            <a:xfrm>
              <a:off x="8357854" y="1025392"/>
              <a:ext cx="164767" cy="250520"/>
            </a:xfrm>
            <a:custGeom>
              <a:avLst/>
              <a:gdLst/>
              <a:ahLst/>
              <a:cxnLst/>
              <a:rect l="l" t="t" r="r" b="b"/>
              <a:pathLst>
                <a:path w="5428" h="8253" extrusionOk="0">
                  <a:moveTo>
                    <a:pt x="2715" y="1"/>
                  </a:moveTo>
                  <a:cubicBezTo>
                    <a:pt x="1901" y="1"/>
                    <a:pt x="1087" y="69"/>
                    <a:pt x="273" y="205"/>
                  </a:cubicBezTo>
                  <a:cubicBezTo>
                    <a:pt x="115" y="233"/>
                    <a:pt x="1" y="366"/>
                    <a:pt x="1" y="524"/>
                  </a:cubicBezTo>
                  <a:lnTo>
                    <a:pt x="1" y="7931"/>
                  </a:lnTo>
                  <a:cubicBezTo>
                    <a:pt x="1" y="8112"/>
                    <a:pt x="150" y="8253"/>
                    <a:pt x="323" y="8253"/>
                  </a:cubicBezTo>
                  <a:cubicBezTo>
                    <a:pt x="345" y="8253"/>
                    <a:pt x="368" y="8250"/>
                    <a:pt x="391" y="8245"/>
                  </a:cubicBezTo>
                  <a:cubicBezTo>
                    <a:pt x="1214" y="8079"/>
                    <a:pt x="2001" y="7998"/>
                    <a:pt x="2767" y="7998"/>
                  </a:cubicBezTo>
                  <a:cubicBezTo>
                    <a:pt x="3540" y="7998"/>
                    <a:pt x="4291" y="8081"/>
                    <a:pt x="5037" y="8241"/>
                  </a:cubicBezTo>
                  <a:cubicBezTo>
                    <a:pt x="5060" y="8245"/>
                    <a:pt x="5083" y="8248"/>
                    <a:pt x="5105" y="8248"/>
                  </a:cubicBezTo>
                  <a:cubicBezTo>
                    <a:pt x="5278" y="8248"/>
                    <a:pt x="5428" y="8108"/>
                    <a:pt x="5428" y="7926"/>
                  </a:cubicBezTo>
                  <a:lnTo>
                    <a:pt x="5428" y="524"/>
                  </a:lnTo>
                  <a:cubicBezTo>
                    <a:pt x="5428" y="366"/>
                    <a:pt x="5314" y="233"/>
                    <a:pt x="5162" y="205"/>
                  </a:cubicBezTo>
                  <a:cubicBezTo>
                    <a:pt x="4345" y="69"/>
                    <a:pt x="3530" y="1"/>
                    <a:pt x="27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233;p64"/>
            <p:cNvSpPr/>
            <p:nvPr/>
          </p:nvSpPr>
          <p:spPr>
            <a:xfrm>
              <a:off x="8522597" y="1025392"/>
              <a:ext cx="164797" cy="250520"/>
            </a:xfrm>
            <a:custGeom>
              <a:avLst/>
              <a:gdLst/>
              <a:ahLst/>
              <a:cxnLst/>
              <a:rect l="l" t="t" r="r" b="b"/>
              <a:pathLst>
                <a:path w="5429" h="8253" extrusionOk="0">
                  <a:moveTo>
                    <a:pt x="2716" y="1"/>
                  </a:moveTo>
                  <a:cubicBezTo>
                    <a:pt x="1901" y="1"/>
                    <a:pt x="1087" y="69"/>
                    <a:pt x="273" y="205"/>
                  </a:cubicBezTo>
                  <a:cubicBezTo>
                    <a:pt x="115" y="233"/>
                    <a:pt x="1" y="366"/>
                    <a:pt x="1" y="524"/>
                  </a:cubicBezTo>
                  <a:lnTo>
                    <a:pt x="1" y="7931"/>
                  </a:lnTo>
                  <a:cubicBezTo>
                    <a:pt x="1" y="8112"/>
                    <a:pt x="150" y="8253"/>
                    <a:pt x="323" y="8253"/>
                  </a:cubicBezTo>
                  <a:cubicBezTo>
                    <a:pt x="346" y="8253"/>
                    <a:pt x="369" y="8250"/>
                    <a:pt x="392" y="8245"/>
                  </a:cubicBezTo>
                  <a:cubicBezTo>
                    <a:pt x="1214" y="8079"/>
                    <a:pt x="2001" y="7998"/>
                    <a:pt x="2767" y="7998"/>
                  </a:cubicBezTo>
                  <a:cubicBezTo>
                    <a:pt x="3540" y="7998"/>
                    <a:pt x="4292" y="8081"/>
                    <a:pt x="5038" y="8241"/>
                  </a:cubicBezTo>
                  <a:cubicBezTo>
                    <a:pt x="5060" y="8245"/>
                    <a:pt x="5083" y="8248"/>
                    <a:pt x="5105" y="8248"/>
                  </a:cubicBezTo>
                  <a:cubicBezTo>
                    <a:pt x="5278" y="8248"/>
                    <a:pt x="5428" y="8108"/>
                    <a:pt x="5428" y="7926"/>
                  </a:cubicBezTo>
                  <a:lnTo>
                    <a:pt x="5428" y="524"/>
                  </a:lnTo>
                  <a:cubicBezTo>
                    <a:pt x="5428" y="366"/>
                    <a:pt x="5314" y="233"/>
                    <a:pt x="5162" y="205"/>
                  </a:cubicBezTo>
                  <a:cubicBezTo>
                    <a:pt x="4346" y="69"/>
                    <a:pt x="3530" y="1"/>
                    <a:pt x="27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234;p64"/>
            <p:cNvSpPr/>
            <p:nvPr/>
          </p:nvSpPr>
          <p:spPr>
            <a:xfrm>
              <a:off x="8334723" y="1029672"/>
              <a:ext cx="187897" cy="272891"/>
            </a:xfrm>
            <a:custGeom>
              <a:avLst/>
              <a:gdLst/>
              <a:ahLst/>
              <a:cxnLst/>
              <a:rect l="l" t="t" r="r" b="b"/>
              <a:pathLst>
                <a:path w="6190" h="8990" extrusionOk="0">
                  <a:moveTo>
                    <a:pt x="5485" y="1"/>
                  </a:moveTo>
                  <a:lnTo>
                    <a:pt x="5485" y="7014"/>
                  </a:lnTo>
                  <a:cubicBezTo>
                    <a:pt x="5485" y="7234"/>
                    <a:pt x="5309" y="7410"/>
                    <a:pt x="5091" y="7410"/>
                  </a:cubicBezTo>
                  <a:lnTo>
                    <a:pt x="400" y="7410"/>
                  </a:lnTo>
                  <a:cubicBezTo>
                    <a:pt x="182" y="7410"/>
                    <a:pt x="1" y="7234"/>
                    <a:pt x="1" y="7014"/>
                  </a:cubicBezTo>
                  <a:lnTo>
                    <a:pt x="1" y="8585"/>
                  </a:lnTo>
                  <a:cubicBezTo>
                    <a:pt x="1" y="8809"/>
                    <a:pt x="182" y="8990"/>
                    <a:pt x="406" y="8990"/>
                  </a:cubicBezTo>
                  <a:lnTo>
                    <a:pt x="5786" y="8990"/>
                  </a:lnTo>
                  <a:cubicBezTo>
                    <a:pt x="6009" y="8990"/>
                    <a:pt x="6190" y="8809"/>
                    <a:pt x="6190" y="8585"/>
                  </a:cubicBezTo>
                  <a:lnTo>
                    <a:pt x="6190" y="915"/>
                  </a:lnTo>
                  <a:cubicBezTo>
                    <a:pt x="6190" y="692"/>
                    <a:pt x="6009" y="1"/>
                    <a:pt x="5786" y="1"/>
                  </a:cubicBezTo>
                  <a:close/>
                </a:path>
              </a:pathLst>
            </a:custGeom>
            <a:solidFill>
              <a:srgbClr val="363535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235;p64"/>
            <p:cNvSpPr/>
            <p:nvPr/>
          </p:nvSpPr>
          <p:spPr>
            <a:xfrm>
              <a:off x="8357854" y="1030006"/>
              <a:ext cx="164767" cy="245906"/>
            </a:xfrm>
            <a:custGeom>
              <a:avLst/>
              <a:gdLst/>
              <a:ahLst/>
              <a:cxnLst/>
              <a:rect l="l" t="t" r="r" b="b"/>
              <a:pathLst>
                <a:path w="5428" h="8101" extrusionOk="0">
                  <a:moveTo>
                    <a:pt x="4723" y="0"/>
                  </a:moveTo>
                  <a:lnTo>
                    <a:pt x="4723" y="7003"/>
                  </a:lnTo>
                  <a:cubicBezTo>
                    <a:pt x="4723" y="7223"/>
                    <a:pt x="4547" y="7399"/>
                    <a:pt x="4329" y="7399"/>
                  </a:cubicBezTo>
                  <a:lnTo>
                    <a:pt x="1" y="7399"/>
                  </a:lnTo>
                  <a:lnTo>
                    <a:pt x="1" y="7779"/>
                  </a:lnTo>
                  <a:cubicBezTo>
                    <a:pt x="1" y="7960"/>
                    <a:pt x="150" y="8101"/>
                    <a:pt x="320" y="8101"/>
                  </a:cubicBezTo>
                  <a:cubicBezTo>
                    <a:pt x="342" y="8101"/>
                    <a:pt x="364" y="8098"/>
                    <a:pt x="387" y="8093"/>
                  </a:cubicBezTo>
                  <a:cubicBezTo>
                    <a:pt x="1209" y="7927"/>
                    <a:pt x="1997" y="7846"/>
                    <a:pt x="2764" y="7846"/>
                  </a:cubicBezTo>
                  <a:cubicBezTo>
                    <a:pt x="3538" y="7846"/>
                    <a:pt x="4291" y="7929"/>
                    <a:pt x="5037" y="8089"/>
                  </a:cubicBezTo>
                  <a:cubicBezTo>
                    <a:pt x="5060" y="8093"/>
                    <a:pt x="5083" y="8096"/>
                    <a:pt x="5105" y="8096"/>
                  </a:cubicBezTo>
                  <a:cubicBezTo>
                    <a:pt x="5278" y="8096"/>
                    <a:pt x="5428" y="7956"/>
                    <a:pt x="5428" y="7774"/>
                  </a:cubicBezTo>
                  <a:lnTo>
                    <a:pt x="5428" y="895"/>
                  </a:lnTo>
                  <a:cubicBezTo>
                    <a:pt x="5428" y="719"/>
                    <a:pt x="5314" y="253"/>
                    <a:pt x="5157" y="62"/>
                  </a:cubicBezTo>
                  <a:cubicBezTo>
                    <a:pt x="5014" y="38"/>
                    <a:pt x="4866" y="19"/>
                    <a:pt x="4723" y="0"/>
                  </a:cubicBezTo>
                  <a:close/>
                </a:path>
              </a:pathLst>
            </a:custGeom>
            <a:solidFill>
              <a:srgbClr val="363535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236;p64"/>
            <p:cNvSpPr/>
            <p:nvPr/>
          </p:nvSpPr>
          <p:spPr>
            <a:xfrm>
              <a:off x="8522597" y="1029399"/>
              <a:ext cx="187321" cy="273165"/>
            </a:xfrm>
            <a:custGeom>
              <a:avLst/>
              <a:gdLst/>
              <a:ahLst/>
              <a:cxnLst/>
              <a:rect l="l" t="t" r="r" b="b"/>
              <a:pathLst>
                <a:path w="6171" h="8999" extrusionOk="0">
                  <a:moveTo>
                    <a:pt x="4609" y="1"/>
                  </a:moveTo>
                  <a:lnTo>
                    <a:pt x="4652" y="7071"/>
                  </a:lnTo>
                  <a:cubicBezTo>
                    <a:pt x="4652" y="7261"/>
                    <a:pt x="4495" y="7419"/>
                    <a:pt x="4305" y="7419"/>
                  </a:cubicBezTo>
                  <a:lnTo>
                    <a:pt x="220" y="7419"/>
                  </a:lnTo>
                  <a:cubicBezTo>
                    <a:pt x="139" y="7419"/>
                    <a:pt x="63" y="7390"/>
                    <a:pt x="1" y="7342"/>
                  </a:cubicBezTo>
                  <a:lnTo>
                    <a:pt x="1" y="8594"/>
                  </a:lnTo>
                  <a:cubicBezTo>
                    <a:pt x="1" y="8818"/>
                    <a:pt x="182" y="8999"/>
                    <a:pt x="405" y="8999"/>
                  </a:cubicBezTo>
                  <a:lnTo>
                    <a:pt x="5766" y="8999"/>
                  </a:lnTo>
                  <a:cubicBezTo>
                    <a:pt x="5990" y="8999"/>
                    <a:pt x="6171" y="8818"/>
                    <a:pt x="6171" y="8594"/>
                  </a:cubicBezTo>
                  <a:lnTo>
                    <a:pt x="6171" y="915"/>
                  </a:lnTo>
                  <a:cubicBezTo>
                    <a:pt x="6171" y="691"/>
                    <a:pt x="5905" y="629"/>
                    <a:pt x="5562" y="339"/>
                  </a:cubicBezTo>
                  <a:cubicBezTo>
                    <a:pt x="5219" y="53"/>
                    <a:pt x="4609" y="1"/>
                    <a:pt x="4609" y="1"/>
                  </a:cubicBezTo>
                  <a:close/>
                </a:path>
              </a:pathLst>
            </a:custGeom>
            <a:solidFill>
              <a:srgbClr val="363535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237;p64"/>
            <p:cNvSpPr/>
            <p:nvPr/>
          </p:nvSpPr>
          <p:spPr>
            <a:xfrm>
              <a:off x="8522597" y="1029551"/>
              <a:ext cx="164797" cy="246361"/>
            </a:xfrm>
            <a:custGeom>
              <a:avLst/>
              <a:gdLst/>
              <a:ahLst/>
              <a:cxnLst/>
              <a:rect l="l" t="t" r="r" b="b"/>
              <a:pathLst>
                <a:path w="5429" h="8116" extrusionOk="0">
                  <a:moveTo>
                    <a:pt x="4591" y="0"/>
                  </a:moveTo>
                  <a:lnTo>
                    <a:pt x="4633" y="7066"/>
                  </a:lnTo>
                  <a:cubicBezTo>
                    <a:pt x="4633" y="7256"/>
                    <a:pt x="4477" y="7414"/>
                    <a:pt x="4277" y="7414"/>
                  </a:cubicBezTo>
                  <a:lnTo>
                    <a:pt x="220" y="7414"/>
                  </a:lnTo>
                  <a:cubicBezTo>
                    <a:pt x="139" y="7414"/>
                    <a:pt x="63" y="7385"/>
                    <a:pt x="1" y="7337"/>
                  </a:cubicBezTo>
                  <a:lnTo>
                    <a:pt x="1" y="7794"/>
                  </a:lnTo>
                  <a:cubicBezTo>
                    <a:pt x="1" y="7975"/>
                    <a:pt x="150" y="8116"/>
                    <a:pt x="323" y="8116"/>
                  </a:cubicBezTo>
                  <a:cubicBezTo>
                    <a:pt x="346" y="8116"/>
                    <a:pt x="369" y="8113"/>
                    <a:pt x="392" y="8108"/>
                  </a:cubicBezTo>
                  <a:cubicBezTo>
                    <a:pt x="1214" y="7942"/>
                    <a:pt x="2001" y="7861"/>
                    <a:pt x="2767" y="7861"/>
                  </a:cubicBezTo>
                  <a:cubicBezTo>
                    <a:pt x="3540" y="7861"/>
                    <a:pt x="4292" y="7944"/>
                    <a:pt x="5038" y="8104"/>
                  </a:cubicBezTo>
                  <a:cubicBezTo>
                    <a:pt x="5060" y="8108"/>
                    <a:pt x="5083" y="8111"/>
                    <a:pt x="5105" y="8111"/>
                  </a:cubicBezTo>
                  <a:cubicBezTo>
                    <a:pt x="5278" y="8111"/>
                    <a:pt x="5428" y="7971"/>
                    <a:pt x="5428" y="7789"/>
                  </a:cubicBezTo>
                  <a:lnTo>
                    <a:pt x="5428" y="396"/>
                  </a:lnTo>
                  <a:cubicBezTo>
                    <a:pt x="5428" y="325"/>
                    <a:pt x="5404" y="257"/>
                    <a:pt x="5362" y="205"/>
                  </a:cubicBezTo>
                  <a:cubicBezTo>
                    <a:pt x="5147" y="101"/>
                    <a:pt x="4905" y="44"/>
                    <a:pt x="4752" y="20"/>
                  </a:cubicBezTo>
                  <a:cubicBezTo>
                    <a:pt x="4695" y="15"/>
                    <a:pt x="4643" y="5"/>
                    <a:pt x="4591" y="0"/>
                  </a:cubicBezTo>
                  <a:close/>
                </a:path>
              </a:pathLst>
            </a:custGeom>
            <a:solidFill>
              <a:srgbClr val="363535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238;p64"/>
            <p:cNvSpPr/>
            <p:nvPr/>
          </p:nvSpPr>
          <p:spPr>
            <a:xfrm>
              <a:off x="8327225" y="1021203"/>
              <a:ext cx="390790" cy="288889"/>
            </a:xfrm>
            <a:custGeom>
              <a:avLst/>
              <a:gdLst/>
              <a:ahLst/>
              <a:cxnLst/>
              <a:rect l="l" t="t" r="r" b="b"/>
              <a:pathLst>
                <a:path w="12874" h="9517" extrusionOk="0">
                  <a:moveTo>
                    <a:pt x="3723" y="299"/>
                  </a:moveTo>
                  <a:cubicBezTo>
                    <a:pt x="4532" y="299"/>
                    <a:pt x="5342" y="366"/>
                    <a:pt x="6142" y="499"/>
                  </a:cubicBezTo>
                  <a:cubicBezTo>
                    <a:pt x="6228" y="514"/>
                    <a:pt x="6285" y="585"/>
                    <a:pt x="6285" y="666"/>
                  </a:cubicBezTo>
                  <a:lnTo>
                    <a:pt x="6285" y="1165"/>
                  </a:lnTo>
                  <a:cubicBezTo>
                    <a:pt x="5454" y="971"/>
                    <a:pt x="4619" y="873"/>
                    <a:pt x="3768" y="873"/>
                  </a:cubicBezTo>
                  <a:cubicBezTo>
                    <a:pt x="2918" y="873"/>
                    <a:pt x="2052" y="971"/>
                    <a:pt x="1162" y="1165"/>
                  </a:cubicBezTo>
                  <a:lnTo>
                    <a:pt x="1162" y="666"/>
                  </a:lnTo>
                  <a:cubicBezTo>
                    <a:pt x="1162" y="585"/>
                    <a:pt x="1224" y="514"/>
                    <a:pt x="1304" y="499"/>
                  </a:cubicBezTo>
                  <a:cubicBezTo>
                    <a:pt x="2110" y="366"/>
                    <a:pt x="2919" y="299"/>
                    <a:pt x="3723" y="299"/>
                  </a:cubicBezTo>
                  <a:close/>
                  <a:moveTo>
                    <a:pt x="9151" y="299"/>
                  </a:moveTo>
                  <a:cubicBezTo>
                    <a:pt x="9960" y="299"/>
                    <a:pt x="10770" y="366"/>
                    <a:pt x="11569" y="499"/>
                  </a:cubicBezTo>
                  <a:cubicBezTo>
                    <a:pt x="11655" y="514"/>
                    <a:pt x="11712" y="585"/>
                    <a:pt x="11712" y="666"/>
                  </a:cubicBezTo>
                  <a:lnTo>
                    <a:pt x="11712" y="1165"/>
                  </a:lnTo>
                  <a:cubicBezTo>
                    <a:pt x="10882" y="971"/>
                    <a:pt x="10046" y="873"/>
                    <a:pt x="9196" y="873"/>
                  </a:cubicBezTo>
                  <a:cubicBezTo>
                    <a:pt x="8345" y="873"/>
                    <a:pt x="7480" y="971"/>
                    <a:pt x="6589" y="1165"/>
                  </a:cubicBezTo>
                  <a:lnTo>
                    <a:pt x="6589" y="666"/>
                  </a:lnTo>
                  <a:cubicBezTo>
                    <a:pt x="6589" y="585"/>
                    <a:pt x="6652" y="514"/>
                    <a:pt x="6732" y="499"/>
                  </a:cubicBezTo>
                  <a:cubicBezTo>
                    <a:pt x="7537" y="366"/>
                    <a:pt x="8346" y="299"/>
                    <a:pt x="9151" y="299"/>
                  </a:cubicBezTo>
                  <a:close/>
                  <a:moveTo>
                    <a:pt x="3777" y="1179"/>
                  </a:moveTo>
                  <a:cubicBezTo>
                    <a:pt x="4625" y="1179"/>
                    <a:pt x="5457" y="1278"/>
                    <a:pt x="6285" y="1475"/>
                  </a:cubicBezTo>
                  <a:lnTo>
                    <a:pt x="6285" y="2189"/>
                  </a:lnTo>
                  <a:cubicBezTo>
                    <a:pt x="5459" y="1996"/>
                    <a:pt x="4629" y="1899"/>
                    <a:pt x="3783" y="1899"/>
                  </a:cubicBezTo>
                  <a:cubicBezTo>
                    <a:pt x="2928" y="1899"/>
                    <a:pt x="2058" y="1998"/>
                    <a:pt x="1162" y="2194"/>
                  </a:cubicBezTo>
                  <a:lnTo>
                    <a:pt x="1162" y="1480"/>
                  </a:lnTo>
                  <a:cubicBezTo>
                    <a:pt x="2057" y="1279"/>
                    <a:pt x="2925" y="1179"/>
                    <a:pt x="3777" y="1179"/>
                  </a:cubicBezTo>
                  <a:close/>
                  <a:moveTo>
                    <a:pt x="9205" y="1179"/>
                  </a:moveTo>
                  <a:cubicBezTo>
                    <a:pt x="10052" y="1179"/>
                    <a:pt x="10884" y="1278"/>
                    <a:pt x="11712" y="1475"/>
                  </a:cubicBezTo>
                  <a:lnTo>
                    <a:pt x="11712" y="2189"/>
                  </a:lnTo>
                  <a:cubicBezTo>
                    <a:pt x="10887" y="1996"/>
                    <a:pt x="10056" y="1899"/>
                    <a:pt x="9211" y="1899"/>
                  </a:cubicBezTo>
                  <a:cubicBezTo>
                    <a:pt x="8355" y="1899"/>
                    <a:pt x="7485" y="1998"/>
                    <a:pt x="6589" y="2194"/>
                  </a:cubicBezTo>
                  <a:lnTo>
                    <a:pt x="6589" y="1480"/>
                  </a:lnTo>
                  <a:cubicBezTo>
                    <a:pt x="7484" y="1279"/>
                    <a:pt x="8352" y="1179"/>
                    <a:pt x="9205" y="1179"/>
                  </a:cubicBezTo>
                  <a:close/>
                  <a:moveTo>
                    <a:pt x="3777" y="2203"/>
                  </a:moveTo>
                  <a:cubicBezTo>
                    <a:pt x="4625" y="2203"/>
                    <a:pt x="5457" y="2302"/>
                    <a:pt x="6285" y="2499"/>
                  </a:cubicBezTo>
                  <a:lnTo>
                    <a:pt x="6285" y="3222"/>
                  </a:lnTo>
                  <a:cubicBezTo>
                    <a:pt x="5457" y="3028"/>
                    <a:pt x="4625" y="2931"/>
                    <a:pt x="3778" y="2931"/>
                  </a:cubicBezTo>
                  <a:cubicBezTo>
                    <a:pt x="2924" y="2931"/>
                    <a:pt x="2056" y="3029"/>
                    <a:pt x="1162" y="3228"/>
                  </a:cubicBezTo>
                  <a:lnTo>
                    <a:pt x="1162" y="2503"/>
                  </a:lnTo>
                  <a:cubicBezTo>
                    <a:pt x="2057" y="2303"/>
                    <a:pt x="2925" y="2203"/>
                    <a:pt x="3777" y="2203"/>
                  </a:cubicBezTo>
                  <a:close/>
                  <a:moveTo>
                    <a:pt x="9205" y="2203"/>
                  </a:moveTo>
                  <a:cubicBezTo>
                    <a:pt x="10052" y="2203"/>
                    <a:pt x="10884" y="2302"/>
                    <a:pt x="11712" y="2499"/>
                  </a:cubicBezTo>
                  <a:lnTo>
                    <a:pt x="11712" y="3222"/>
                  </a:lnTo>
                  <a:cubicBezTo>
                    <a:pt x="10885" y="3028"/>
                    <a:pt x="10052" y="2931"/>
                    <a:pt x="9205" y="2931"/>
                  </a:cubicBezTo>
                  <a:cubicBezTo>
                    <a:pt x="8351" y="2931"/>
                    <a:pt x="7483" y="3029"/>
                    <a:pt x="6589" y="3228"/>
                  </a:cubicBezTo>
                  <a:lnTo>
                    <a:pt x="6589" y="2503"/>
                  </a:lnTo>
                  <a:cubicBezTo>
                    <a:pt x="7484" y="2303"/>
                    <a:pt x="8352" y="2203"/>
                    <a:pt x="9205" y="2203"/>
                  </a:cubicBezTo>
                  <a:close/>
                  <a:moveTo>
                    <a:pt x="3777" y="3236"/>
                  </a:moveTo>
                  <a:cubicBezTo>
                    <a:pt x="4625" y="3236"/>
                    <a:pt x="5457" y="3335"/>
                    <a:pt x="6285" y="3532"/>
                  </a:cubicBezTo>
                  <a:lnTo>
                    <a:pt x="6285" y="4270"/>
                  </a:lnTo>
                  <a:cubicBezTo>
                    <a:pt x="5454" y="4075"/>
                    <a:pt x="4619" y="3977"/>
                    <a:pt x="3768" y="3977"/>
                  </a:cubicBezTo>
                  <a:cubicBezTo>
                    <a:pt x="2918" y="3977"/>
                    <a:pt x="2052" y="4075"/>
                    <a:pt x="1162" y="4270"/>
                  </a:cubicBezTo>
                  <a:lnTo>
                    <a:pt x="1162" y="3536"/>
                  </a:lnTo>
                  <a:cubicBezTo>
                    <a:pt x="2057" y="3336"/>
                    <a:pt x="2925" y="3236"/>
                    <a:pt x="3777" y="3236"/>
                  </a:cubicBezTo>
                  <a:close/>
                  <a:moveTo>
                    <a:pt x="9205" y="3236"/>
                  </a:moveTo>
                  <a:cubicBezTo>
                    <a:pt x="10052" y="3236"/>
                    <a:pt x="10884" y="3335"/>
                    <a:pt x="11712" y="3532"/>
                  </a:cubicBezTo>
                  <a:lnTo>
                    <a:pt x="11712" y="4270"/>
                  </a:lnTo>
                  <a:cubicBezTo>
                    <a:pt x="10882" y="4075"/>
                    <a:pt x="10046" y="3977"/>
                    <a:pt x="9196" y="3977"/>
                  </a:cubicBezTo>
                  <a:cubicBezTo>
                    <a:pt x="8345" y="3977"/>
                    <a:pt x="7480" y="4075"/>
                    <a:pt x="6589" y="4270"/>
                  </a:cubicBezTo>
                  <a:lnTo>
                    <a:pt x="6589" y="3536"/>
                  </a:lnTo>
                  <a:cubicBezTo>
                    <a:pt x="7484" y="3336"/>
                    <a:pt x="8352" y="3236"/>
                    <a:pt x="9205" y="3236"/>
                  </a:cubicBezTo>
                  <a:close/>
                  <a:moveTo>
                    <a:pt x="3777" y="4280"/>
                  </a:moveTo>
                  <a:cubicBezTo>
                    <a:pt x="4625" y="4280"/>
                    <a:pt x="5457" y="4380"/>
                    <a:pt x="6285" y="4580"/>
                  </a:cubicBezTo>
                  <a:lnTo>
                    <a:pt x="6285" y="5270"/>
                  </a:lnTo>
                  <a:cubicBezTo>
                    <a:pt x="5460" y="5076"/>
                    <a:pt x="4630" y="4979"/>
                    <a:pt x="3785" y="4979"/>
                  </a:cubicBezTo>
                  <a:cubicBezTo>
                    <a:pt x="2929" y="4979"/>
                    <a:pt x="2058" y="5078"/>
                    <a:pt x="1162" y="5274"/>
                  </a:cubicBezTo>
                  <a:lnTo>
                    <a:pt x="1162" y="4584"/>
                  </a:lnTo>
                  <a:cubicBezTo>
                    <a:pt x="2057" y="4381"/>
                    <a:pt x="2925" y="4280"/>
                    <a:pt x="3777" y="4280"/>
                  </a:cubicBezTo>
                  <a:close/>
                  <a:moveTo>
                    <a:pt x="9205" y="4280"/>
                  </a:moveTo>
                  <a:cubicBezTo>
                    <a:pt x="10052" y="4280"/>
                    <a:pt x="10884" y="4380"/>
                    <a:pt x="11712" y="4580"/>
                  </a:cubicBezTo>
                  <a:lnTo>
                    <a:pt x="11712" y="5270"/>
                  </a:lnTo>
                  <a:cubicBezTo>
                    <a:pt x="10887" y="5076"/>
                    <a:pt x="10057" y="4979"/>
                    <a:pt x="9212" y="4979"/>
                  </a:cubicBezTo>
                  <a:cubicBezTo>
                    <a:pt x="8357" y="4979"/>
                    <a:pt x="7485" y="5078"/>
                    <a:pt x="6589" y="5274"/>
                  </a:cubicBezTo>
                  <a:lnTo>
                    <a:pt x="6589" y="4584"/>
                  </a:lnTo>
                  <a:cubicBezTo>
                    <a:pt x="7484" y="4381"/>
                    <a:pt x="8352" y="4280"/>
                    <a:pt x="9205" y="4280"/>
                  </a:cubicBezTo>
                  <a:close/>
                  <a:moveTo>
                    <a:pt x="3770" y="5284"/>
                  </a:moveTo>
                  <a:cubicBezTo>
                    <a:pt x="4620" y="5284"/>
                    <a:pt x="5454" y="5384"/>
                    <a:pt x="6285" y="5584"/>
                  </a:cubicBezTo>
                  <a:lnTo>
                    <a:pt x="6285" y="6303"/>
                  </a:lnTo>
                  <a:cubicBezTo>
                    <a:pt x="5457" y="6111"/>
                    <a:pt x="4624" y="6014"/>
                    <a:pt x="3776" y="6014"/>
                  </a:cubicBezTo>
                  <a:cubicBezTo>
                    <a:pt x="2923" y="6014"/>
                    <a:pt x="2055" y="6112"/>
                    <a:pt x="1162" y="6307"/>
                  </a:cubicBezTo>
                  <a:lnTo>
                    <a:pt x="1162" y="5584"/>
                  </a:lnTo>
                  <a:cubicBezTo>
                    <a:pt x="2055" y="5384"/>
                    <a:pt x="2920" y="5284"/>
                    <a:pt x="3770" y="5284"/>
                  </a:cubicBezTo>
                  <a:close/>
                  <a:moveTo>
                    <a:pt x="9197" y="5284"/>
                  </a:moveTo>
                  <a:cubicBezTo>
                    <a:pt x="10047" y="5284"/>
                    <a:pt x="10882" y="5384"/>
                    <a:pt x="11712" y="5584"/>
                  </a:cubicBezTo>
                  <a:lnTo>
                    <a:pt x="11712" y="6303"/>
                  </a:lnTo>
                  <a:cubicBezTo>
                    <a:pt x="10884" y="6111"/>
                    <a:pt x="10051" y="6014"/>
                    <a:pt x="9203" y="6014"/>
                  </a:cubicBezTo>
                  <a:cubicBezTo>
                    <a:pt x="8350" y="6014"/>
                    <a:pt x="7482" y="6112"/>
                    <a:pt x="6589" y="6307"/>
                  </a:cubicBezTo>
                  <a:lnTo>
                    <a:pt x="6589" y="5584"/>
                  </a:lnTo>
                  <a:cubicBezTo>
                    <a:pt x="7482" y="5384"/>
                    <a:pt x="8347" y="5284"/>
                    <a:pt x="9197" y="5284"/>
                  </a:cubicBezTo>
                  <a:close/>
                  <a:moveTo>
                    <a:pt x="3770" y="6317"/>
                  </a:moveTo>
                  <a:cubicBezTo>
                    <a:pt x="4620" y="6317"/>
                    <a:pt x="5454" y="6417"/>
                    <a:pt x="6285" y="6617"/>
                  </a:cubicBezTo>
                  <a:lnTo>
                    <a:pt x="6285" y="7293"/>
                  </a:lnTo>
                  <a:cubicBezTo>
                    <a:pt x="5454" y="7098"/>
                    <a:pt x="4619" y="7000"/>
                    <a:pt x="3768" y="7000"/>
                  </a:cubicBezTo>
                  <a:cubicBezTo>
                    <a:pt x="2918" y="7000"/>
                    <a:pt x="2052" y="7098"/>
                    <a:pt x="1162" y="7293"/>
                  </a:cubicBezTo>
                  <a:lnTo>
                    <a:pt x="1162" y="6617"/>
                  </a:lnTo>
                  <a:cubicBezTo>
                    <a:pt x="2055" y="6417"/>
                    <a:pt x="2920" y="6317"/>
                    <a:pt x="3770" y="6317"/>
                  </a:cubicBezTo>
                  <a:close/>
                  <a:moveTo>
                    <a:pt x="9197" y="6317"/>
                  </a:moveTo>
                  <a:cubicBezTo>
                    <a:pt x="10047" y="6317"/>
                    <a:pt x="10882" y="6417"/>
                    <a:pt x="11712" y="6617"/>
                  </a:cubicBezTo>
                  <a:lnTo>
                    <a:pt x="11712" y="7293"/>
                  </a:lnTo>
                  <a:cubicBezTo>
                    <a:pt x="10882" y="7098"/>
                    <a:pt x="10046" y="7000"/>
                    <a:pt x="9196" y="7000"/>
                  </a:cubicBezTo>
                  <a:cubicBezTo>
                    <a:pt x="8345" y="7000"/>
                    <a:pt x="7480" y="7098"/>
                    <a:pt x="6589" y="7293"/>
                  </a:cubicBezTo>
                  <a:lnTo>
                    <a:pt x="6589" y="6617"/>
                  </a:lnTo>
                  <a:cubicBezTo>
                    <a:pt x="7482" y="6417"/>
                    <a:pt x="8347" y="6317"/>
                    <a:pt x="9197" y="6317"/>
                  </a:cubicBezTo>
                  <a:close/>
                  <a:moveTo>
                    <a:pt x="9212" y="7305"/>
                  </a:moveTo>
                  <a:cubicBezTo>
                    <a:pt x="10057" y="7305"/>
                    <a:pt x="10886" y="7404"/>
                    <a:pt x="11712" y="7603"/>
                  </a:cubicBezTo>
                  <a:lnTo>
                    <a:pt x="11712" y="8055"/>
                  </a:lnTo>
                  <a:cubicBezTo>
                    <a:pt x="11712" y="8093"/>
                    <a:pt x="11702" y="8126"/>
                    <a:pt x="11684" y="8159"/>
                  </a:cubicBezTo>
                  <a:cubicBezTo>
                    <a:pt x="11648" y="8203"/>
                    <a:pt x="11596" y="8230"/>
                    <a:pt x="11541" y="8230"/>
                  </a:cubicBezTo>
                  <a:cubicBezTo>
                    <a:pt x="11530" y="8230"/>
                    <a:pt x="11519" y="8229"/>
                    <a:pt x="11508" y="8227"/>
                  </a:cubicBezTo>
                  <a:cubicBezTo>
                    <a:pt x="10744" y="8061"/>
                    <a:pt x="9980" y="7979"/>
                    <a:pt x="9205" y="7979"/>
                  </a:cubicBezTo>
                  <a:cubicBezTo>
                    <a:pt x="8418" y="7979"/>
                    <a:pt x="7619" y="8063"/>
                    <a:pt x="6795" y="8231"/>
                  </a:cubicBezTo>
                  <a:cubicBezTo>
                    <a:pt x="6785" y="8233"/>
                    <a:pt x="6775" y="8234"/>
                    <a:pt x="6765" y="8234"/>
                  </a:cubicBezTo>
                  <a:cubicBezTo>
                    <a:pt x="6726" y="8234"/>
                    <a:pt x="6686" y="8220"/>
                    <a:pt x="6652" y="8192"/>
                  </a:cubicBezTo>
                  <a:cubicBezTo>
                    <a:pt x="6613" y="8164"/>
                    <a:pt x="6589" y="8117"/>
                    <a:pt x="6589" y="8064"/>
                  </a:cubicBezTo>
                  <a:lnTo>
                    <a:pt x="6589" y="8060"/>
                  </a:lnTo>
                  <a:lnTo>
                    <a:pt x="6589" y="7607"/>
                  </a:lnTo>
                  <a:cubicBezTo>
                    <a:pt x="7487" y="7406"/>
                    <a:pt x="8357" y="7305"/>
                    <a:pt x="9212" y="7305"/>
                  </a:cubicBezTo>
                  <a:close/>
                  <a:moveTo>
                    <a:pt x="3785" y="7305"/>
                  </a:moveTo>
                  <a:cubicBezTo>
                    <a:pt x="4630" y="7305"/>
                    <a:pt x="5459" y="7404"/>
                    <a:pt x="6285" y="7603"/>
                  </a:cubicBezTo>
                  <a:lnTo>
                    <a:pt x="6285" y="8055"/>
                  </a:lnTo>
                  <a:cubicBezTo>
                    <a:pt x="6285" y="8093"/>
                    <a:pt x="6275" y="8126"/>
                    <a:pt x="6256" y="8159"/>
                  </a:cubicBezTo>
                  <a:cubicBezTo>
                    <a:pt x="6220" y="8203"/>
                    <a:pt x="6168" y="8230"/>
                    <a:pt x="6114" y="8230"/>
                  </a:cubicBezTo>
                  <a:cubicBezTo>
                    <a:pt x="6103" y="8230"/>
                    <a:pt x="6092" y="8229"/>
                    <a:pt x="6081" y="8227"/>
                  </a:cubicBezTo>
                  <a:cubicBezTo>
                    <a:pt x="5317" y="8061"/>
                    <a:pt x="4553" y="7979"/>
                    <a:pt x="3777" y="7979"/>
                  </a:cubicBezTo>
                  <a:cubicBezTo>
                    <a:pt x="2991" y="7979"/>
                    <a:pt x="2192" y="8063"/>
                    <a:pt x="1367" y="8231"/>
                  </a:cubicBezTo>
                  <a:cubicBezTo>
                    <a:pt x="1357" y="8234"/>
                    <a:pt x="1346" y="8235"/>
                    <a:pt x="1335" y="8235"/>
                  </a:cubicBezTo>
                  <a:cubicBezTo>
                    <a:pt x="1282" y="8235"/>
                    <a:pt x="1227" y="8207"/>
                    <a:pt x="1196" y="8159"/>
                  </a:cubicBezTo>
                  <a:cubicBezTo>
                    <a:pt x="1172" y="8131"/>
                    <a:pt x="1162" y="8098"/>
                    <a:pt x="1162" y="8060"/>
                  </a:cubicBezTo>
                  <a:lnTo>
                    <a:pt x="1162" y="7607"/>
                  </a:lnTo>
                  <a:cubicBezTo>
                    <a:pt x="2060" y="7406"/>
                    <a:pt x="2930" y="7305"/>
                    <a:pt x="3785" y="7305"/>
                  </a:cubicBezTo>
                  <a:close/>
                  <a:moveTo>
                    <a:pt x="858" y="1023"/>
                  </a:moveTo>
                  <a:lnTo>
                    <a:pt x="858" y="8045"/>
                  </a:lnTo>
                  <a:cubicBezTo>
                    <a:pt x="858" y="8164"/>
                    <a:pt x="895" y="8278"/>
                    <a:pt x="977" y="8364"/>
                  </a:cubicBezTo>
                  <a:cubicBezTo>
                    <a:pt x="1067" y="8469"/>
                    <a:pt x="1196" y="8526"/>
                    <a:pt x="1333" y="8526"/>
                  </a:cubicBezTo>
                  <a:cubicBezTo>
                    <a:pt x="1362" y="8526"/>
                    <a:pt x="1396" y="8526"/>
                    <a:pt x="1429" y="8517"/>
                  </a:cubicBezTo>
                  <a:cubicBezTo>
                    <a:pt x="2227" y="8354"/>
                    <a:pt x="3000" y="8273"/>
                    <a:pt x="3762" y="8273"/>
                  </a:cubicBezTo>
                  <a:cubicBezTo>
                    <a:pt x="4518" y="8273"/>
                    <a:pt x="5262" y="8353"/>
                    <a:pt x="6004" y="8512"/>
                  </a:cubicBezTo>
                  <a:cubicBezTo>
                    <a:pt x="6039" y="8518"/>
                    <a:pt x="6075" y="8522"/>
                    <a:pt x="6109" y="8522"/>
                  </a:cubicBezTo>
                  <a:cubicBezTo>
                    <a:pt x="6130" y="8522"/>
                    <a:pt x="6151" y="8520"/>
                    <a:pt x="6171" y="8517"/>
                  </a:cubicBezTo>
                  <a:lnTo>
                    <a:pt x="6171" y="8849"/>
                  </a:lnTo>
                  <a:cubicBezTo>
                    <a:pt x="6171" y="8935"/>
                    <a:pt x="6103" y="9002"/>
                    <a:pt x="6018" y="9002"/>
                  </a:cubicBezTo>
                  <a:lnTo>
                    <a:pt x="667" y="9002"/>
                  </a:lnTo>
                  <a:cubicBezTo>
                    <a:pt x="586" y="9002"/>
                    <a:pt x="515" y="8935"/>
                    <a:pt x="515" y="8849"/>
                  </a:cubicBezTo>
                  <a:lnTo>
                    <a:pt x="515" y="1176"/>
                  </a:lnTo>
                  <a:cubicBezTo>
                    <a:pt x="515" y="1090"/>
                    <a:pt x="586" y="1023"/>
                    <a:pt x="667" y="1023"/>
                  </a:cubicBezTo>
                  <a:close/>
                  <a:moveTo>
                    <a:pt x="12207" y="1023"/>
                  </a:moveTo>
                  <a:cubicBezTo>
                    <a:pt x="12293" y="1023"/>
                    <a:pt x="12359" y="1090"/>
                    <a:pt x="12359" y="1176"/>
                  </a:cubicBezTo>
                  <a:lnTo>
                    <a:pt x="12359" y="8849"/>
                  </a:lnTo>
                  <a:cubicBezTo>
                    <a:pt x="12359" y="8935"/>
                    <a:pt x="12293" y="9002"/>
                    <a:pt x="12207" y="9002"/>
                  </a:cubicBezTo>
                  <a:lnTo>
                    <a:pt x="6837" y="9002"/>
                  </a:lnTo>
                  <a:cubicBezTo>
                    <a:pt x="6756" y="9002"/>
                    <a:pt x="6685" y="8935"/>
                    <a:pt x="6685" y="8849"/>
                  </a:cubicBezTo>
                  <a:lnTo>
                    <a:pt x="6685" y="8521"/>
                  </a:lnTo>
                  <a:cubicBezTo>
                    <a:pt x="6709" y="8526"/>
                    <a:pt x="6732" y="8526"/>
                    <a:pt x="6756" y="8526"/>
                  </a:cubicBezTo>
                  <a:cubicBezTo>
                    <a:pt x="6784" y="8526"/>
                    <a:pt x="6817" y="8526"/>
                    <a:pt x="6852" y="8517"/>
                  </a:cubicBezTo>
                  <a:cubicBezTo>
                    <a:pt x="7649" y="8354"/>
                    <a:pt x="8423" y="8273"/>
                    <a:pt x="9185" y="8273"/>
                  </a:cubicBezTo>
                  <a:cubicBezTo>
                    <a:pt x="9941" y="8273"/>
                    <a:pt x="10684" y="8353"/>
                    <a:pt x="11427" y="8512"/>
                  </a:cubicBezTo>
                  <a:cubicBezTo>
                    <a:pt x="11458" y="8519"/>
                    <a:pt x="11491" y="8522"/>
                    <a:pt x="11523" y="8522"/>
                  </a:cubicBezTo>
                  <a:cubicBezTo>
                    <a:pt x="11631" y="8522"/>
                    <a:pt x="11738" y="8486"/>
                    <a:pt x="11822" y="8416"/>
                  </a:cubicBezTo>
                  <a:cubicBezTo>
                    <a:pt x="11936" y="8326"/>
                    <a:pt x="11998" y="8192"/>
                    <a:pt x="11998" y="8050"/>
                  </a:cubicBezTo>
                  <a:lnTo>
                    <a:pt x="11998" y="1023"/>
                  </a:lnTo>
                  <a:close/>
                  <a:moveTo>
                    <a:pt x="3728" y="1"/>
                  </a:moveTo>
                  <a:cubicBezTo>
                    <a:pt x="2904" y="1"/>
                    <a:pt x="2081" y="69"/>
                    <a:pt x="1262" y="205"/>
                  </a:cubicBezTo>
                  <a:cubicBezTo>
                    <a:pt x="1082" y="233"/>
                    <a:pt x="943" y="361"/>
                    <a:pt x="886" y="528"/>
                  </a:cubicBezTo>
                  <a:lnTo>
                    <a:pt x="662" y="528"/>
                  </a:lnTo>
                  <a:cubicBezTo>
                    <a:pt x="296" y="528"/>
                    <a:pt x="1" y="823"/>
                    <a:pt x="1" y="1185"/>
                  </a:cubicBezTo>
                  <a:lnTo>
                    <a:pt x="1" y="8860"/>
                  </a:lnTo>
                  <a:cubicBezTo>
                    <a:pt x="1" y="9221"/>
                    <a:pt x="296" y="9517"/>
                    <a:pt x="662" y="9517"/>
                  </a:cubicBezTo>
                  <a:lnTo>
                    <a:pt x="6033" y="9517"/>
                  </a:lnTo>
                  <a:cubicBezTo>
                    <a:pt x="6184" y="9517"/>
                    <a:pt x="6327" y="9464"/>
                    <a:pt x="6437" y="9378"/>
                  </a:cubicBezTo>
                  <a:cubicBezTo>
                    <a:pt x="6551" y="9464"/>
                    <a:pt x="6690" y="9517"/>
                    <a:pt x="6841" y="9517"/>
                  </a:cubicBezTo>
                  <a:lnTo>
                    <a:pt x="12216" y="9517"/>
                  </a:lnTo>
                  <a:cubicBezTo>
                    <a:pt x="12578" y="9517"/>
                    <a:pt x="12873" y="9221"/>
                    <a:pt x="12873" y="8860"/>
                  </a:cubicBezTo>
                  <a:lnTo>
                    <a:pt x="12873" y="1185"/>
                  </a:lnTo>
                  <a:cubicBezTo>
                    <a:pt x="12873" y="823"/>
                    <a:pt x="12578" y="528"/>
                    <a:pt x="12216" y="528"/>
                  </a:cubicBezTo>
                  <a:lnTo>
                    <a:pt x="11988" y="528"/>
                  </a:lnTo>
                  <a:cubicBezTo>
                    <a:pt x="11936" y="361"/>
                    <a:pt x="11793" y="233"/>
                    <a:pt x="11616" y="205"/>
                  </a:cubicBezTo>
                  <a:cubicBezTo>
                    <a:pt x="10798" y="69"/>
                    <a:pt x="9973" y="1"/>
                    <a:pt x="9149" y="1"/>
                  </a:cubicBezTo>
                  <a:cubicBezTo>
                    <a:pt x="8325" y="1"/>
                    <a:pt x="7501" y="69"/>
                    <a:pt x="6685" y="205"/>
                  </a:cubicBezTo>
                  <a:cubicBezTo>
                    <a:pt x="6589" y="218"/>
                    <a:pt x="6503" y="262"/>
                    <a:pt x="6437" y="323"/>
                  </a:cubicBezTo>
                  <a:cubicBezTo>
                    <a:pt x="6371" y="262"/>
                    <a:pt x="6290" y="218"/>
                    <a:pt x="6195" y="205"/>
                  </a:cubicBezTo>
                  <a:cubicBezTo>
                    <a:pt x="5376" y="69"/>
                    <a:pt x="4552" y="1"/>
                    <a:pt x="3728" y="1"/>
                  </a:cubicBezTo>
                  <a:close/>
                </a:path>
              </a:pathLst>
            </a:custGeom>
            <a:solidFill>
              <a:srgbClr val="36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239;p64"/>
            <p:cNvSpPr/>
            <p:nvPr/>
          </p:nvSpPr>
          <p:spPr>
            <a:xfrm>
              <a:off x="8375643" y="965985"/>
              <a:ext cx="28655" cy="28625"/>
            </a:xfrm>
            <a:custGeom>
              <a:avLst/>
              <a:gdLst/>
              <a:ahLst/>
              <a:cxnLst/>
              <a:rect l="l" t="t" r="r" b="b"/>
              <a:pathLst>
                <a:path w="944" h="943" extrusionOk="0">
                  <a:moveTo>
                    <a:pt x="472" y="0"/>
                  </a:moveTo>
                  <a:cubicBezTo>
                    <a:pt x="210" y="0"/>
                    <a:pt x="1" y="209"/>
                    <a:pt x="1" y="471"/>
                  </a:cubicBezTo>
                  <a:cubicBezTo>
                    <a:pt x="1" y="728"/>
                    <a:pt x="210" y="943"/>
                    <a:pt x="472" y="943"/>
                  </a:cubicBezTo>
                  <a:cubicBezTo>
                    <a:pt x="729" y="943"/>
                    <a:pt x="943" y="728"/>
                    <a:pt x="943" y="471"/>
                  </a:cubicBezTo>
                  <a:cubicBezTo>
                    <a:pt x="943" y="209"/>
                    <a:pt x="729" y="0"/>
                    <a:pt x="4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240;p64"/>
            <p:cNvSpPr/>
            <p:nvPr/>
          </p:nvSpPr>
          <p:spPr>
            <a:xfrm>
              <a:off x="8598791" y="937207"/>
              <a:ext cx="12142" cy="12051"/>
            </a:xfrm>
            <a:custGeom>
              <a:avLst/>
              <a:gdLst/>
              <a:ahLst/>
              <a:cxnLst/>
              <a:rect l="l" t="t" r="r" b="b"/>
              <a:pathLst>
                <a:path w="400" h="397" extrusionOk="0">
                  <a:moveTo>
                    <a:pt x="200" y="1"/>
                  </a:moveTo>
                  <a:cubicBezTo>
                    <a:pt x="90" y="1"/>
                    <a:pt x="0" y="91"/>
                    <a:pt x="0" y="201"/>
                  </a:cubicBezTo>
                  <a:cubicBezTo>
                    <a:pt x="0" y="310"/>
                    <a:pt x="90" y="396"/>
                    <a:pt x="200" y="396"/>
                  </a:cubicBezTo>
                  <a:cubicBezTo>
                    <a:pt x="310" y="396"/>
                    <a:pt x="400" y="310"/>
                    <a:pt x="400" y="201"/>
                  </a:cubicBezTo>
                  <a:cubicBezTo>
                    <a:pt x="400" y="91"/>
                    <a:pt x="310" y="1"/>
                    <a:pt x="2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241;p64"/>
            <p:cNvSpPr/>
            <p:nvPr/>
          </p:nvSpPr>
          <p:spPr>
            <a:xfrm>
              <a:off x="8462067" y="931349"/>
              <a:ext cx="43499" cy="47931"/>
            </a:xfrm>
            <a:custGeom>
              <a:avLst/>
              <a:gdLst/>
              <a:ahLst/>
              <a:cxnLst/>
              <a:rect l="l" t="t" r="r" b="b"/>
              <a:pathLst>
                <a:path w="1433" h="1579" extrusionOk="0">
                  <a:moveTo>
                    <a:pt x="717" y="0"/>
                  </a:moveTo>
                  <a:cubicBezTo>
                    <a:pt x="691" y="0"/>
                    <a:pt x="664" y="17"/>
                    <a:pt x="652" y="51"/>
                  </a:cubicBezTo>
                  <a:lnTo>
                    <a:pt x="496" y="498"/>
                  </a:lnTo>
                  <a:cubicBezTo>
                    <a:pt x="486" y="517"/>
                    <a:pt x="472" y="532"/>
                    <a:pt x="457" y="541"/>
                  </a:cubicBezTo>
                  <a:lnTo>
                    <a:pt x="57" y="722"/>
                  </a:lnTo>
                  <a:cubicBezTo>
                    <a:pt x="0" y="746"/>
                    <a:pt x="0" y="836"/>
                    <a:pt x="57" y="860"/>
                  </a:cubicBezTo>
                  <a:lnTo>
                    <a:pt x="457" y="1040"/>
                  </a:lnTo>
                  <a:cubicBezTo>
                    <a:pt x="472" y="1046"/>
                    <a:pt x="486" y="1064"/>
                    <a:pt x="496" y="1084"/>
                  </a:cubicBezTo>
                  <a:lnTo>
                    <a:pt x="652" y="1532"/>
                  </a:lnTo>
                  <a:cubicBezTo>
                    <a:pt x="664" y="1563"/>
                    <a:pt x="691" y="1578"/>
                    <a:pt x="717" y="1578"/>
                  </a:cubicBezTo>
                  <a:cubicBezTo>
                    <a:pt x="743" y="1578"/>
                    <a:pt x="770" y="1563"/>
                    <a:pt x="782" y="1532"/>
                  </a:cubicBezTo>
                  <a:lnTo>
                    <a:pt x="938" y="1084"/>
                  </a:lnTo>
                  <a:cubicBezTo>
                    <a:pt x="947" y="1064"/>
                    <a:pt x="958" y="1046"/>
                    <a:pt x="976" y="1040"/>
                  </a:cubicBezTo>
                  <a:lnTo>
                    <a:pt x="1376" y="860"/>
                  </a:lnTo>
                  <a:cubicBezTo>
                    <a:pt x="1433" y="836"/>
                    <a:pt x="1433" y="746"/>
                    <a:pt x="1376" y="722"/>
                  </a:cubicBezTo>
                  <a:lnTo>
                    <a:pt x="976" y="541"/>
                  </a:lnTo>
                  <a:cubicBezTo>
                    <a:pt x="958" y="532"/>
                    <a:pt x="947" y="517"/>
                    <a:pt x="938" y="498"/>
                  </a:cubicBezTo>
                  <a:lnTo>
                    <a:pt x="782" y="51"/>
                  </a:lnTo>
                  <a:cubicBezTo>
                    <a:pt x="770" y="17"/>
                    <a:pt x="743" y="0"/>
                    <a:pt x="7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242;p64"/>
            <p:cNvSpPr/>
            <p:nvPr/>
          </p:nvSpPr>
          <p:spPr>
            <a:xfrm>
              <a:off x="8637951" y="946952"/>
              <a:ext cx="59557" cy="64626"/>
            </a:xfrm>
            <a:custGeom>
              <a:avLst/>
              <a:gdLst/>
              <a:ahLst/>
              <a:cxnLst/>
              <a:rect l="l" t="t" r="r" b="b"/>
              <a:pathLst>
                <a:path w="1962" h="2129" extrusionOk="0">
                  <a:moveTo>
                    <a:pt x="980" y="1"/>
                  </a:moveTo>
                  <a:cubicBezTo>
                    <a:pt x="945" y="1"/>
                    <a:pt x="909" y="22"/>
                    <a:pt x="895" y="65"/>
                  </a:cubicBezTo>
                  <a:lnTo>
                    <a:pt x="677" y="669"/>
                  </a:lnTo>
                  <a:cubicBezTo>
                    <a:pt x="666" y="698"/>
                    <a:pt x="648" y="717"/>
                    <a:pt x="624" y="726"/>
                  </a:cubicBezTo>
                  <a:lnTo>
                    <a:pt x="77" y="970"/>
                  </a:lnTo>
                  <a:cubicBezTo>
                    <a:pt x="0" y="1003"/>
                    <a:pt x="0" y="1126"/>
                    <a:pt x="77" y="1161"/>
                  </a:cubicBezTo>
                  <a:lnTo>
                    <a:pt x="624" y="1403"/>
                  </a:lnTo>
                  <a:cubicBezTo>
                    <a:pt x="648" y="1412"/>
                    <a:pt x="666" y="1431"/>
                    <a:pt x="677" y="1460"/>
                  </a:cubicBezTo>
                  <a:lnTo>
                    <a:pt x="895" y="2064"/>
                  </a:lnTo>
                  <a:cubicBezTo>
                    <a:pt x="909" y="2107"/>
                    <a:pt x="945" y="2129"/>
                    <a:pt x="980" y="2129"/>
                  </a:cubicBezTo>
                  <a:cubicBezTo>
                    <a:pt x="1016" y="2129"/>
                    <a:pt x="1052" y="2107"/>
                    <a:pt x="1066" y="2064"/>
                  </a:cubicBezTo>
                  <a:lnTo>
                    <a:pt x="1286" y="1460"/>
                  </a:lnTo>
                  <a:cubicBezTo>
                    <a:pt x="1295" y="1431"/>
                    <a:pt x="1314" y="1412"/>
                    <a:pt x="1338" y="1403"/>
                  </a:cubicBezTo>
                  <a:lnTo>
                    <a:pt x="1885" y="1161"/>
                  </a:lnTo>
                  <a:cubicBezTo>
                    <a:pt x="1962" y="1126"/>
                    <a:pt x="1962" y="1003"/>
                    <a:pt x="1885" y="970"/>
                  </a:cubicBezTo>
                  <a:lnTo>
                    <a:pt x="1338" y="726"/>
                  </a:lnTo>
                  <a:cubicBezTo>
                    <a:pt x="1314" y="717"/>
                    <a:pt x="1295" y="698"/>
                    <a:pt x="1286" y="669"/>
                  </a:cubicBezTo>
                  <a:lnTo>
                    <a:pt x="1066" y="65"/>
                  </a:lnTo>
                  <a:cubicBezTo>
                    <a:pt x="1052" y="22"/>
                    <a:pt x="1016" y="1"/>
                    <a:pt x="9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8342" y="170146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61224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21635" y="728867"/>
            <a:ext cx="10495722" cy="2637185"/>
          </a:xfrm>
          <a:prstGeom prst="roundRect">
            <a:avLst>
              <a:gd name="adj" fmla="val 3726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339" y="3778130"/>
            <a:ext cx="3398975" cy="25410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3833" y="3778129"/>
            <a:ext cx="3491325" cy="25410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26143" y="3778129"/>
            <a:ext cx="3341850" cy="254108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96545" y="840311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0" b="1" dirty="0">
                <a:latin typeface="Myriad Pro" panose="020B0503030403020204" pitchFamily="34" charset="0"/>
              </a:rPr>
              <a:t>1</a:t>
            </a:r>
            <a:r>
              <a:rPr lang="en-US" sz="4000" dirty="0">
                <a:latin typeface="Myriad Pro" panose="020B0503030403020204" pitchFamily="34" charset="0"/>
              </a:rPr>
              <a:t> I can write and paint. </a:t>
            </a:r>
          </a:p>
        </p:txBody>
      </p:sp>
      <p:sp>
        <p:nvSpPr>
          <p:cNvPr id="7" name="Rectangle 6"/>
          <p:cNvSpPr/>
          <p:nvPr/>
        </p:nvSpPr>
        <p:spPr>
          <a:xfrm>
            <a:off x="1196545" y="2460652"/>
            <a:ext cx="75974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Myriad Pro" panose="020B0503030403020204" pitchFamily="34" charset="0"/>
              </a:rPr>
              <a:t>3</a:t>
            </a:r>
            <a:r>
              <a:rPr lang="en-US" sz="4000" dirty="0">
                <a:latin typeface="Myriad Pro" panose="020B0503030403020204" pitchFamily="34" charset="0"/>
              </a:rPr>
              <a:t> The boys can play with their toys.</a:t>
            </a:r>
          </a:p>
        </p:txBody>
      </p:sp>
      <p:sp>
        <p:nvSpPr>
          <p:cNvPr id="8" name="Rectangle 7"/>
          <p:cNvSpPr/>
          <p:nvPr/>
        </p:nvSpPr>
        <p:spPr>
          <a:xfrm>
            <a:off x="1196545" y="1659641"/>
            <a:ext cx="88785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Myriad Pro" panose="020B0503030403020204" pitchFamily="34" charset="0"/>
              </a:rPr>
              <a:t>2</a:t>
            </a:r>
            <a:r>
              <a:rPr lang="en-US" sz="4000" dirty="0">
                <a:latin typeface="Myriad Pro" panose="020B0503030403020204" pitchFamily="34" charset="0"/>
              </a:rPr>
              <a:t> My sister can’t write, but she can paint.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3339" y="72705"/>
            <a:ext cx="1622732" cy="609600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Myriad Pro" panose="020B0503030403020204" pitchFamily="34" charset="0"/>
              </a:rPr>
              <a:t>Say it!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8342" y="170146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4899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033030" y="213854"/>
            <a:ext cx="4311513" cy="950494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3E9D8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158807" y="304380"/>
            <a:ext cx="405995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4 PRODUCTION</a:t>
            </a:r>
            <a:endParaRPr lang="en-US" sz="4400" b="1" dirty="0">
              <a:solidFill>
                <a:srgbClr val="FFCC00"/>
              </a:solidFill>
              <a:latin typeface="Myriad Pro" panose="020B05030304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631112" y="3756646"/>
            <a:ext cx="1965222" cy="31976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7437" y="3514856"/>
            <a:ext cx="1998593" cy="34394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04" r="29782"/>
          <a:stretch/>
        </p:blipFill>
        <p:spPr>
          <a:xfrm flipH="1">
            <a:off x="10108924" y="2883663"/>
            <a:ext cx="2035208" cy="4532833"/>
          </a:xfrm>
          <a:prstGeom prst="rect">
            <a:avLst/>
          </a:prstGeom>
        </p:spPr>
      </p:pic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4661642"/>
              </p:ext>
            </p:extLst>
          </p:nvPr>
        </p:nvGraphicFramePr>
        <p:xfrm>
          <a:off x="614039" y="1477466"/>
          <a:ext cx="5574747" cy="450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0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14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47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84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0013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013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013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013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013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614039" y="2464904"/>
            <a:ext cx="13227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write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14039" y="3424353"/>
            <a:ext cx="12570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paint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25789" y="4221525"/>
            <a:ext cx="10342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play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94751" y="5150079"/>
            <a:ext cx="4956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…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078614" y="1636643"/>
            <a:ext cx="10166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Comic Sans MS" panose="030F0702030302020204" pitchFamily="66" charset="0"/>
              </a:rPr>
              <a:t>Hoa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453165" y="1636642"/>
            <a:ext cx="12298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Minh</a:t>
            </a:r>
          </a:p>
        </p:txBody>
      </p:sp>
      <p:sp>
        <p:nvSpPr>
          <p:cNvPr id="35" name="Rounded Rectangular Callout 34"/>
          <p:cNvSpPr/>
          <p:nvPr/>
        </p:nvSpPr>
        <p:spPr>
          <a:xfrm>
            <a:off x="9761899" y="1959806"/>
            <a:ext cx="2311131" cy="1384281"/>
          </a:xfrm>
          <a:prstGeom prst="wedgeRoundRectCallout">
            <a:avLst>
              <a:gd name="adj1" fmla="val 15760"/>
              <a:gd name="adj2" fmla="val 96153"/>
              <a:gd name="adj3" fmla="val 16667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Myriad Pro" panose="020B0503030403020204" pitchFamily="34" charset="0"/>
              </a:rPr>
              <a:t>Can you write?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206665" y="1636641"/>
            <a:ext cx="4956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…</a:t>
            </a:r>
          </a:p>
        </p:txBody>
      </p:sp>
      <p:sp>
        <p:nvSpPr>
          <p:cNvPr id="37" name="Rounded Rectangular Callout 36"/>
          <p:cNvSpPr/>
          <p:nvPr/>
        </p:nvSpPr>
        <p:spPr>
          <a:xfrm>
            <a:off x="7562648" y="2464903"/>
            <a:ext cx="2072832" cy="646331"/>
          </a:xfrm>
          <a:prstGeom prst="wedgeRoundRectCallout">
            <a:avLst>
              <a:gd name="adj1" fmla="val 33536"/>
              <a:gd name="adj2" fmla="val 96153"/>
              <a:gd name="adj3" fmla="val 16667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Myriad Pro" panose="020B0503030403020204" pitchFamily="34" charset="0"/>
              </a:rPr>
              <a:t>Yes, I can.</a:t>
            </a:r>
          </a:p>
        </p:txBody>
      </p:sp>
      <p:sp>
        <p:nvSpPr>
          <p:cNvPr id="38" name="Rounded Rectangular Callout 37"/>
          <p:cNvSpPr/>
          <p:nvPr/>
        </p:nvSpPr>
        <p:spPr>
          <a:xfrm>
            <a:off x="6188786" y="3180021"/>
            <a:ext cx="2397343" cy="646331"/>
          </a:xfrm>
          <a:prstGeom prst="wedgeRoundRectCallout">
            <a:avLst>
              <a:gd name="adj1" fmla="val 4766"/>
              <a:gd name="adj2" fmla="val 92052"/>
              <a:gd name="adj3" fmla="val 16667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Myriad Pro" panose="020B0503030403020204" pitchFamily="34" charset="0"/>
              </a:rPr>
              <a:t>No, I can’t.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282580" y="2282972"/>
            <a:ext cx="6735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</a:t>
            </a:r>
            <a:endParaRPr lang="en-US" sz="6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789994" y="2328424"/>
            <a:ext cx="7889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6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8342" y="170146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80729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1" grpId="0"/>
      <p:bldP spid="32" grpId="0"/>
      <p:bldP spid="33" grpId="0"/>
      <p:bldP spid="34" grpId="0"/>
      <p:bldP spid="35" grpId="0" animBg="1"/>
      <p:bldP spid="36" grpId="0"/>
      <p:bldP spid="37" grpId="0" animBg="1"/>
      <p:bldP spid="38" grpId="0" animBg="1"/>
      <p:bldP spid="39" grpId="0"/>
      <p:bldP spid="4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04" r="29782"/>
          <a:stretch/>
        </p:blipFill>
        <p:spPr>
          <a:xfrm flipH="1">
            <a:off x="8204352" y="2883662"/>
            <a:ext cx="2035208" cy="4532833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1983118"/>
              </p:ext>
            </p:extLst>
          </p:nvPr>
        </p:nvGraphicFramePr>
        <p:xfrm>
          <a:off x="842638" y="1383337"/>
          <a:ext cx="5574747" cy="450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0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14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47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84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0013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013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013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013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013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42638" y="2370775"/>
            <a:ext cx="13227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write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2638" y="3330224"/>
            <a:ext cx="12570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paint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4388" y="4127396"/>
            <a:ext cx="10342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play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23350" y="5055950"/>
            <a:ext cx="4956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…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07213" y="1542514"/>
            <a:ext cx="10166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Comic Sans MS" panose="030F0702030302020204" pitchFamily="66" charset="0"/>
              </a:rPr>
              <a:t>Hoa</a:t>
            </a:r>
            <a:endParaRPr lang="en-US" sz="36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81764" y="1542513"/>
            <a:ext cx="12298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Minh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6483797" y="1938940"/>
            <a:ext cx="5545427" cy="1509999"/>
          </a:xfrm>
          <a:prstGeom prst="wedgeRoundRectCallout">
            <a:avLst>
              <a:gd name="adj1" fmla="val 6490"/>
              <a:gd name="adj2" fmla="val 87410"/>
              <a:gd name="adj3" fmla="val 16667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  <a:latin typeface="Myriad Pro" panose="020B0503030403020204" pitchFamily="34" charset="0"/>
              </a:rPr>
              <a:t>I can write and paint.</a:t>
            </a:r>
          </a:p>
          <a:p>
            <a:r>
              <a:rPr lang="en-US" sz="2800">
                <a:solidFill>
                  <a:schemeClr val="tx1"/>
                </a:solidFill>
                <a:latin typeface="Myriad Pro" panose="020B0503030403020204" pitchFamily="34" charset="0"/>
              </a:rPr>
              <a:t>Hoa</a:t>
            </a:r>
            <a:r>
              <a:rPr lang="en-US" sz="2800" dirty="0">
                <a:solidFill>
                  <a:schemeClr val="tx1"/>
                </a:solidFill>
                <a:latin typeface="Myriad Pro" panose="020B0503030403020204" pitchFamily="34" charset="0"/>
              </a:rPr>
              <a:t> can’t write but she can paint.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35264" y="1542512"/>
            <a:ext cx="4956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…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11179" y="2188843"/>
            <a:ext cx="6735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</a:t>
            </a:r>
            <a:endParaRPr lang="en-US" sz="6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18593" y="2234295"/>
            <a:ext cx="7889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6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033030" y="213854"/>
            <a:ext cx="4311513" cy="950494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3E9D8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158807" y="304380"/>
            <a:ext cx="405995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4 PRODUCTION</a:t>
            </a:r>
            <a:endParaRPr lang="en-US" sz="4400" b="1" dirty="0">
              <a:solidFill>
                <a:srgbClr val="FFCC00"/>
              </a:solidFill>
              <a:latin typeface="Myriad Pro" panose="020B0503030403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10110" y="3196521"/>
            <a:ext cx="7889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6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37004" y="3111733"/>
            <a:ext cx="6735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</a:t>
            </a:r>
            <a:endParaRPr lang="en-US" sz="6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23687" y="3942729"/>
            <a:ext cx="6735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</a:t>
            </a:r>
            <a:endParaRPr lang="en-US" sz="6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496793" y="4127396"/>
            <a:ext cx="7889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</a:t>
            </a:r>
            <a:endParaRPr lang="en-US" sz="6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8342" y="170146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33149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" name="Google Shape;6047;p72"/>
          <p:cNvGrpSpPr/>
          <p:nvPr/>
        </p:nvGrpSpPr>
        <p:grpSpPr>
          <a:xfrm rot="20636303">
            <a:off x="1467621" y="298413"/>
            <a:ext cx="1252403" cy="1159058"/>
            <a:chOff x="4919472" y="3395416"/>
            <a:chExt cx="470988" cy="471717"/>
          </a:xfrm>
        </p:grpSpPr>
        <p:sp>
          <p:nvSpPr>
            <p:cNvPr id="117" name="Google Shape;6048;p72"/>
            <p:cNvSpPr/>
            <p:nvPr/>
          </p:nvSpPr>
          <p:spPr>
            <a:xfrm>
              <a:off x="4919472" y="3395416"/>
              <a:ext cx="470988" cy="471717"/>
            </a:xfrm>
            <a:custGeom>
              <a:avLst/>
              <a:gdLst/>
              <a:ahLst/>
              <a:cxnLst/>
              <a:rect l="l" t="t" r="r" b="b"/>
              <a:pathLst>
                <a:path w="15516" h="15540" extrusionOk="0">
                  <a:moveTo>
                    <a:pt x="2286" y="0"/>
                  </a:moveTo>
                  <a:cubicBezTo>
                    <a:pt x="1024" y="0"/>
                    <a:pt x="0" y="1024"/>
                    <a:pt x="0" y="2281"/>
                  </a:cubicBezTo>
                  <a:lnTo>
                    <a:pt x="0" y="13259"/>
                  </a:lnTo>
                  <a:cubicBezTo>
                    <a:pt x="0" y="14516"/>
                    <a:pt x="1024" y="15539"/>
                    <a:pt x="2286" y="15539"/>
                  </a:cubicBezTo>
                  <a:lnTo>
                    <a:pt x="4138" y="15539"/>
                  </a:lnTo>
                  <a:cubicBezTo>
                    <a:pt x="4599" y="15539"/>
                    <a:pt x="5032" y="15401"/>
                    <a:pt x="5390" y="15164"/>
                  </a:cubicBezTo>
                  <a:cubicBezTo>
                    <a:pt x="5709" y="15401"/>
                    <a:pt x="6100" y="15539"/>
                    <a:pt x="6523" y="15539"/>
                  </a:cubicBezTo>
                  <a:lnTo>
                    <a:pt x="13507" y="15539"/>
                  </a:lnTo>
                  <a:cubicBezTo>
                    <a:pt x="14173" y="15539"/>
                    <a:pt x="14779" y="15206"/>
                    <a:pt x="15126" y="14654"/>
                  </a:cubicBezTo>
                  <a:cubicBezTo>
                    <a:pt x="15511" y="14039"/>
                    <a:pt x="15516" y="13273"/>
                    <a:pt x="15135" y="12654"/>
                  </a:cubicBezTo>
                  <a:lnTo>
                    <a:pt x="13702" y="10312"/>
                  </a:lnTo>
                  <a:cubicBezTo>
                    <a:pt x="14287" y="10097"/>
                    <a:pt x="14707" y="9531"/>
                    <a:pt x="14707" y="8874"/>
                  </a:cubicBezTo>
                  <a:cubicBezTo>
                    <a:pt x="14707" y="8460"/>
                    <a:pt x="14535" y="8079"/>
                    <a:pt x="14269" y="7803"/>
                  </a:cubicBezTo>
                  <a:cubicBezTo>
                    <a:pt x="14368" y="7680"/>
                    <a:pt x="14454" y="7537"/>
                    <a:pt x="14511" y="7374"/>
                  </a:cubicBezTo>
                  <a:lnTo>
                    <a:pt x="14555" y="7265"/>
                  </a:lnTo>
                  <a:lnTo>
                    <a:pt x="14616" y="7236"/>
                  </a:lnTo>
                  <a:cubicBezTo>
                    <a:pt x="15135" y="7008"/>
                    <a:pt x="15469" y="6489"/>
                    <a:pt x="15469" y="5922"/>
                  </a:cubicBezTo>
                  <a:cubicBezTo>
                    <a:pt x="15469" y="5351"/>
                    <a:pt x="15135" y="4837"/>
                    <a:pt x="14616" y="4608"/>
                  </a:cubicBezTo>
                  <a:lnTo>
                    <a:pt x="14555" y="4580"/>
                  </a:lnTo>
                  <a:lnTo>
                    <a:pt x="14511" y="4465"/>
                  </a:lnTo>
                  <a:cubicBezTo>
                    <a:pt x="14412" y="4189"/>
                    <a:pt x="14230" y="3960"/>
                    <a:pt x="14007" y="3795"/>
                  </a:cubicBezTo>
                  <a:cubicBezTo>
                    <a:pt x="14045" y="3404"/>
                    <a:pt x="13955" y="3013"/>
                    <a:pt x="13745" y="2675"/>
                  </a:cubicBezTo>
                  <a:cubicBezTo>
                    <a:pt x="13493" y="2266"/>
                    <a:pt x="13093" y="1980"/>
                    <a:pt x="12626" y="1866"/>
                  </a:cubicBezTo>
                  <a:cubicBezTo>
                    <a:pt x="12487" y="1834"/>
                    <a:pt x="12349" y="1818"/>
                    <a:pt x="12212" y="1818"/>
                  </a:cubicBezTo>
                  <a:cubicBezTo>
                    <a:pt x="11786" y="1818"/>
                    <a:pt x="11381" y="1970"/>
                    <a:pt x="11060" y="2233"/>
                  </a:cubicBezTo>
                  <a:cubicBezTo>
                    <a:pt x="11026" y="1752"/>
                    <a:pt x="10751" y="1323"/>
                    <a:pt x="10327" y="1095"/>
                  </a:cubicBezTo>
                  <a:cubicBezTo>
                    <a:pt x="10117" y="561"/>
                    <a:pt x="9598" y="209"/>
                    <a:pt x="9027" y="209"/>
                  </a:cubicBezTo>
                  <a:cubicBezTo>
                    <a:pt x="8541" y="209"/>
                    <a:pt x="8099" y="466"/>
                    <a:pt x="7847" y="866"/>
                  </a:cubicBezTo>
                  <a:cubicBezTo>
                    <a:pt x="7491" y="521"/>
                    <a:pt x="7019" y="331"/>
                    <a:pt x="6529" y="331"/>
                  </a:cubicBezTo>
                  <a:cubicBezTo>
                    <a:pt x="6325" y="331"/>
                    <a:pt x="6117" y="364"/>
                    <a:pt x="5913" y="433"/>
                  </a:cubicBezTo>
                  <a:cubicBezTo>
                    <a:pt x="5814" y="466"/>
                    <a:pt x="5718" y="510"/>
                    <a:pt x="5628" y="557"/>
                  </a:cubicBezTo>
                  <a:cubicBezTo>
                    <a:pt x="5228" y="209"/>
                    <a:pt x="4709" y="0"/>
                    <a:pt x="41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38100" dir="2280000" algn="bl" rotWithShape="0">
                <a:schemeClr val="dk1">
                  <a:alpha val="3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6049;p72"/>
            <p:cNvSpPr/>
            <p:nvPr/>
          </p:nvSpPr>
          <p:spPr>
            <a:xfrm>
              <a:off x="4965857" y="3446050"/>
              <a:ext cx="98320" cy="375218"/>
            </a:xfrm>
            <a:custGeom>
              <a:avLst/>
              <a:gdLst/>
              <a:ahLst/>
              <a:cxnLst/>
              <a:rect l="l" t="t" r="r" b="b"/>
              <a:pathLst>
                <a:path w="3239" h="12361" extrusionOk="0">
                  <a:moveTo>
                    <a:pt x="1619" y="1600"/>
                  </a:moveTo>
                  <a:cubicBezTo>
                    <a:pt x="1876" y="1600"/>
                    <a:pt x="2081" y="1810"/>
                    <a:pt x="2081" y="2062"/>
                  </a:cubicBezTo>
                  <a:cubicBezTo>
                    <a:pt x="2081" y="2319"/>
                    <a:pt x="1876" y="2529"/>
                    <a:pt x="1619" y="2529"/>
                  </a:cubicBezTo>
                  <a:cubicBezTo>
                    <a:pt x="1362" y="2529"/>
                    <a:pt x="1157" y="2319"/>
                    <a:pt x="1157" y="2062"/>
                  </a:cubicBezTo>
                  <a:cubicBezTo>
                    <a:pt x="1157" y="1810"/>
                    <a:pt x="1362" y="1600"/>
                    <a:pt x="1619" y="1600"/>
                  </a:cubicBezTo>
                  <a:close/>
                  <a:moveTo>
                    <a:pt x="696" y="1"/>
                  </a:moveTo>
                  <a:cubicBezTo>
                    <a:pt x="314" y="1"/>
                    <a:pt x="0" y="310"/>
                    <a:pt x="0" y="696"/>
                  </a:cubicBezTo>
                  <a:lnTo>
                    <a:pt x="0" y="11664"/>
                  </a:lnTo>
                  <a:cubicBezTo>
                    <a:pt x="0" y="12051"/>
                    <a:pt x="314" y="12360"/>
                    <a:pt x="696" y="12360"/>
                  </a:cubicBezTo>
                  <a:lnTo>
                    <a:pt x="2542" y="12360"/>
                  </a:lnTo>
                  <a:cubicBezTo>
                    <a:pt x="2928" y="12360"/>
                    <a:pt x="3238" y="12051"/>
                    <a:pt x="3238" y="11664"/>
                  </a:cubicBezTo>
                  <a:lnTo>
                    <a:pt x="3238" y="696"/>
                  </a:lnTo>
                  <a:cubicBezTo>
                    <a:pt x="3238" y="310"/>
                    <a:pt x="2928" y="1"/>
                    <a:pt x="2542" y="1"/>
                  </a:cubicBezTo>
                  <a:close/>
                </a:path>
              </a:pathLst>
            </a:custGeom>
            <a:solidFill>
              <a:srgbClr val="F8EC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6050;p72"/>
            <p:cNvSpPr/>
            <p:nvPr/>
          </p:nvSpPr>
          <p:spPr>
            <a:xfrm>
              <a:off x="4965857" y="3446050"/>
              <a:ext cx="98320" cy="375218"/>
            </a:xfrm>
            <a:custGeom>
              <a:avLst/>
              <a:gdLst/>
              <a:ahLst/>
              <a:cxnLst/>
              <a:rect l="l" t="t" r="r" b="b"/>
              <a:pathLst>
                <a:path w="3239" h="12361" extrusionOk="0">
                  <a:moveTo>
                    <a:pt x="1857" y="1"/>
                  </a:moveTo>
                  <a:cubicBezTo>
                    <a:pt x="2138" y="1"/>
                    <a:pt x="2362" y="277"/>
                    <a:pt x="2362" y="616"/>
                  </a:cubicBezTo>
                  <a:lnTo>
                    <a:pt x="2362" y="10317"/>
                  </a:lnTo>
                  <a:cubicBezTo>
                    <a:pt x="2362" y="10655"/>
                    <a:pt x="2138" y="10932"/>
                    <a:pt x="1857" y="10932"/>
                  </a:cubicBezTo>
                  <a:lnTo>
                    <a:pt x="510" y="10932"/>
                  </a:lnTo>
                  <a:cubicBezTo>
                    <a:pt x="229" y="10932"/>
                    <a:pt x="0" y="10655"/>
                    <a:pt x="0" y="10317"/>
                  </a:cubicBezTo>
                  <a:lnTo>
                    <a:pt x="0" y="11664"/>
                  </a:lnTo>
                  <a:cubicBezTo>
                    <a:pt x="0" y="12051"/>
                    <a:pt x="314" y="12360"/>
                    <a:pt x="696" y="12360"/>
                  </a:cubicBezTo>
                  <a:lnTo>
                    <a:pt x="2542" y="12360"/>
                  </a:lnTo>
                  <a:cubicBezTo>
                    <a:pt x="2928" y="12360"/>
                    <a:pt x="3238" y="12051"/>
                    <a:pt x="3238" y="11664"/>
                  </a:cubicBezTo>
                  <a:lnTo>
                    <a:pt x="3238" y="696"/>
                  </a:lnTo>
                  <a:cubicBezTo>
                    <a:pt x="3238" y="310"/>
                    <a:pt x="2928" y="1"/>
                    <a:pt x="2542" y="1"/>
                  </a:cubicBezTo>
                  <a:close/>
                </a:path>
              </a:pathLst>
            </a:custGeom>
            <a:solidFill>
              <a:srgbClr val="363535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6051;p72"/>
            <p:cNvSpPr/>
            <p:nvPr/>
          </p:nvSpPr>
          <p:spPr>
            <a:xfrm>
              <a:off x="5105768" y="3455976"/>
              <a:ext cx="233551" cy="365292"/>
            </a:xfrm>
            <a:custGeom>
              <a:avLst/>
              <a:gdLst/>
              <a:ahLst/>
              <a:cxnLst/>
              <a:rect l="l" t="t" r="r" b="b"/>
              <a:pathLst>
                <a:path w="7694" h="12034" extrusionOk="0">
                  <a:moveTo>
                    <a:pt x="1789" y="5539"/>
                  </a:moveTo>
                  <a:cubicBezTo>
                    <a:pt x="1825" y="5539"/>
                    <a:pt x="1861" y="5555"/>
                    <a:pt x="1886" y="5591"/>
                  </a:cubicBezTo>
                  <a:lnTo>
                    <a:pt x="4417" y="9729"/>
                  </a:lnTo>
                  <a:cubicBezTo>
                    <a:pt x="4465" y="9805"/>
                    <a:pt x="4413" y="9900"/>
                    <a:pt x="4323" y="9900"/>
                  </a:cubicBezTo>
                  <a:lnTo>
                    <a:pt x="1790" y="9900"/>
                  </a:lnTo>
                  <a:cubicBezTo>
                    <a:pt x="1728" y="9900"/>
                    <a:pt x="1675" y="9847"/>
                    <a:pt x="1675" y="9790"/>
                  </a:cubicBezTo>
                  <a:lnTo>
                    <a:pt x="1675" y="5648"/>
                  </a:lnTo>
                  <a:cubicBezTo>
                    <a:pt x="1675" y="5581"/>
                    <a:pt x="1731" y="5539"/>
                    <a:pt x="1789" y="5539"/>
                  </a:cubicBezTo>
                  <a:close/>
                  <a:moveTo>
                    <a:pt x="310" y="1"/>
                  </a:moveTo>
                  <a:cubicBezTo>
                    <a:pt x="154" y="1"/>
                    <a:pt x="0" y="117"/>
                    <a:pt x="0" y="307"/>
                  </a:cubicBezTo>
                  <a:lnTo>
                    <a:pt x="0" y="11724"/>
                  </a:lnTo>
                  <a:cubicBezTo>
                    <a:pt x="0" y="11895"/>
                    <a:pt x="137" y="12033"/>
                    <a:pt x="309" y="12033"/>
                  </a:cubicBezTo>
                  <a:lnTo>
                    <a:pt x="7303" y="12033"/>
                  </a:lnTo>
                  <a:cubicBezTo>
                    <a:pt x="7546" y="12033"/>
                    <a:pt x="7693" y="11772"/>
                    <a:pt x="7570" y="11561"/>
                  </a:cubicBezTo>
                  <a:lnTo>
                    <a:pt x="572" y="150"/>
                  </a:lnTo>
                  <a:cubicBezTo>
                    <a:pt x="509" y="47"/>
                    <a:pt x="409" y="1"/>
                    <a:pt x="310" y="1"/>
                  </a:cubicBezTo>
                  <a:close/>
                </a:path>
              </a:pathLst>
            </a:custGeom>
            <a:solidFill>
              <a:srgbClr val="A3E9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6052;p72"/>
            <p:cNvSpPr/>
            <p:nvPr/>
          </p:nvSpPr>
          <p:spPr>
            <a:xfrm>
              <a:off x="5105768" y="3454671"/>
              <a:ext cx="234280" cy="366597"/>
            </a:xfrm>
            <a:custGeom>
              <a:avLst/>
              <a:gdLst/>
              <a:ahLst/>
              <a:cxnLst/>
              <a:rect l="l" t="t" r="r" b="b"/>
              <a:pathLst>
                <a:path w="7718" h="12077" extrusionOk="0">
                  <a:moveTo>
                    <a:pt x="313" y="1"/>
                  </a:moveTo>
                  <a:cubicBezTo>
                    <a:pt x="292" y="1"/>
                    <a:pt x="272" y="3"/>
                    <a:pt x="252" y="7"/>
                  </a:cubicBezTo>
                  <a:cubicBezTo>
                    <a:pt x="300" y="26"/>
                    <a:pt x="348" y="64"/>
                    <a:pt x="381" y="136"/>
                  </a:cubicBezTo>
                  <a:lnTo>
                    <a:pt x="5008" y="10324"/>
                  </a:lnTo>
                  <a:cubicBezTo>
                    <a:pt x="5089" y="10505"/>
                    <a:pt x="4993" y="10743"/>
                    <a:pt x="4832" y="10743"/>
                  </a:cubicBezTo>
                  <a:lnTo>
                    <a:pt x="205" y="10743"/>
                  </a:lnTo>
                  <a:cubicBezTo>
                    <a:pt x="90" y="10743"/>
                    <a:pt x="0" y="10619"/>
                    <a:pt x="0" y="10466"/>
                  </a:cubicBezTo>
                  <a:lnTo>
                    <a:pt x="0" y="11767"/>
                  </a:lnTo>
                  <a:cubicBezTo>
                    <a:pt x="0" y="11938"/>
                    <a:pt x="137" y="12076"/>
                    <a:pt x="309" y="12076"/>
                  </a:cubicBezTo>
                  <a:lnTo>
                    <a:pt x="7327" y="12076"/>
                  </a:lnTo>
                  <a:cubicBezTo>
                    <a:pt x="7570" y="12076"/>
                    <a:pt x="7717" y="11809"/>
                    <a:pt x="7593" y="11604"/>
                  </a:cubicBezTo>
                  <a:lnTo>
                    <a:pt x="576" y="150"/>
                  </a:lnTo>
                  <a:cubicBezTo>
                    <a:pt x="513" y="48"/>
                    <a:pt x="411" y="1"/>
                    <a:pt x="313" y="1"/>
                  </a:cubicBezTo>
                  <a:close/>
                </a:path>
              </a:pathLst>
            </a:custGeom>
            <a:solidFill>
              <a:srgbClr val="363535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6053;p72"/>
            <p:cNvSpPr/>
            <p:nvPr/>
          </p:nvSpPr>
          <p:spPr>
            <a:xfrm>
              <a:off x="4957752" y="3437975"/>
              <a:ext cx="113892" cy="390790"/>
            </a:xfrm>
            <a:custGeom>
              <a:avLst/>
              <a:gdLst/>
              <a:ahLst/>
              <a:cxnLst/>
              <a:rect l="l" t="t" r="r" b="b"/>
              <a:pathLst>
                <a:path w="3752" h="12874" extrusionOk="0">
                  <a:moveTo>
                    <a:pt x="2820" y="515"/>
                  </a:moveTo>
                  <a:cubicBezTo>
                    <a:pt x="3062" y="515"/>
                    <a:pt x="3257" y="710"/>
                    <a:pt x="3257" y="957"/>
                  </a:cubicBezTo>
                  <a:lnTo>
                    <a:pt x="3257" y="11917"/>
                  </a:lnTo>
                  <a:cubicBezTo>
                    <a:pt x="3257" y="12165"/>
                    <a:pt x="3062" y="12359"/>
                    <a:pt x="2820" y="12359"/>
                  </a:cubicBezTo>
                  <a:lnTo>
                    <a:pt x="957" y="12359"/>
                  </a:lnTo>
                  <a:cubicBezTo>
                    <a:pt x="715" y="12359"/>
                    <a:pt x="515" y="12165"/>
                    <a:pt x="515" y="11917"/>
                  </a:cubicBezTo>
                  <a:lnTo>
                    <a:pt x="515" y="11255"/>
                  </a:lnTo>
                  <a:lnTo>
                    <a:pt x="1991" y="11255"/>
                  </a:lnTo>
                  <a:cubicBezTo>
                    <a:pt x="2067" y="11255"/>
                    <a:pt x="2134" y="11203"/>
                    <a:pt x="2148" y="11126"/>
                  </a:cubicBezTo>
                  <a:cubicBezTo>
                    <a:pt x="2163" y="11031"/>
                    <a:pt x="2086" y="10950"/>
                    <a:pt x="1996" y="10950"/>
                  </a:cubicBezTo>
                  <a:lnTo>
                    <a:pt x="515" y="10950"/>
                  </a:lnTo>
                  <a:lnTo>
                    <a:pt x="515" y="10113"/>
                  </a:lnTo>
                  <a:lnTo>
                    <a:pt x="1414" y="10113"/>
                  </a:lnTo>
                  <a:cubicBezTo>
                    <a:pt x="1491" y="10113"/>
                    <a:pt x="1557" y="10060"/>
                    <a:pt x="1572" y="9983"/>
                  </a:cubicBezTo>
                  <a:cubicBezTo>
                    <a:pt x="1586" y="9889"/>
                    <a:pt x="1510" y="9807"/>
                    <a:pt x="1420" y="9807"/>
                  </a:cubicBezTo>
                  <a:lnTo>
                    <a:pt x="515" y="9807"/>
                  </a:lnTo>
                  <a:lnTo>
                    <a:pt x="515" y="8970"/>
                  </a:lnTo>
                  <a:lnTo>
                    <a:pt x="1991" y="8970"/>
                  </a:lnTo>
                  <a:cubicBezTo>
                    <a:pt x="2067" y="8970"/>
                    <a:pt x="2134" y="8917"/>
                    <a:pt x="2148" y="8841"/>
                  </a:cubicBezTo>
                  <a:cubicBezTo>
                    <a:pt x="2163" y="8746"/>
                    <a:pt x="2086" y="8665"/>
                    <a:pt x="1996" y="8665"/>
                  </a:cubicBezTo>
                  <a:lnTo>
                    <a:pt x="515" y="8665"/>
                  </a:lnTo>
                  <a:lnTo>
                    <a:pt x="515" y="7827"/>
                  </a:lnTo>
                  <a:lnTo>
                    <a:pt x="1414" y="7827"/>
                  </a:lnTo>
                  <a:cubicBezTo>
                    <a:pt x="1491" y="7827"/>
                    <a:pt x="1557" y="7775"/>
                    <a:pt x="1572" y="7698"/>
                  </a:cubicBezTo>
                  <a:cubicBezTo>
                    <a:pt x="1586" y="7603"/>
                    <a:pt x="1510" y="7522"/>
                    <a:pt x="1420" y="7522"/>
                  </a:cubicBezTo>
                  <a:lnTo>
                    <a:pt x="515" y="7522"/>
                  </a:lnTo>
                  <a:lnTo>
                    <a:pt x="515" y="6685"/>
                  </a:lnTo>
                  <a:lnTo>
                    <a:pt x="1991" y="6685"/>
                  </a:lnTo>
                  <a:cubicBezTo>
                    <a:pt x="2067" y="6685"/>
                    <a:pt x="2134" y="6632"/>
                    <a:pt x="2148" y="6556"/>
                  </a:cubicBezTo>
                  <a:cubicBezTo>
                    <a:pt x="2163" y="6461"/>
                    <a:pt x="2086" y="6380"/>
                    <a:pt x="1996" y="6380"/>
                  </a:cubicBezTo>
                  <a:lnTo>
                    <a:pt x="515" y="6380"/>
                  </a:lnTo>
                  <a:lnTo>
                    <a:pt x="515" y="5542"/>
                  </a:lnTo>
                  <a:lnTo>
                    <a:pt x="1414" y="5542"/>
                  </a:lnTo>
                  <a:cubicBezTo>
                    <a:pt x="1491" y="5542"/>
                    <a:pt x="1557" y="5490"/>
                    <a:pt x="1572" y="5413"/>
                  </a:cubicBezTo>
                  <a:cubicBezTo>
                    <a:pt x="1586" y="5318"/>
                    <a:pt x="1510" y="5237"/>
                    <a:pt x="1420" y="5237"/>
                  </a:cubicBezTo>
                  <a:lnTo>
                    <a:pt x="515" y="5237"/>
                  </a:lnTo>
                  <a:lnTo>
                    <a:pt x="515" y="4400"/>
                  </a:lnTo>
                  <a:lnTo>
                    <a:pt x="1991" y="4400"/>
                  </a:lnTo>
                  <a:cubicBezTo>
                    <a:pt x="2067" y="4400"/>
                    <a:pt x="2134" y="4347"/>
                    <a:pt x="2148" y="4270"/>
                  </a:cubicBezTo>
                  <a:cubicBezTo>
                    <a:pt x="2163" y="4176"/>
                    <a:pt x="2086" y="4095"/>
                    <a:pt x="1996" y="4095"/>
                  </a:cubicBezTo>
                  <a:lnTo>
                    <a:pt x="515" y="4095"/>
                  </a:lnTo>
                  <a:lnTo>
                    <a:pt x="515" y="957"/>
                  </a:lnTo>
                  <a:cubicBezTo>
                    <a:pt x="515" y="710"/>
                    <a:pt x="715" y="515"/>
                    <a:pt x="957" y="515"/>
                  </a:cubicBezTo>
                  <a:close/>
                  <a:moveTo>
                    <a:pt x="953" y="1"/>
                  </a:moveTo>
                  <a:cubicBezTo>
                    <a:pt x="425" y="1"/>
                    <a:pt x="1" y="425"/>
                    <a:pt x="1" y="948"/>
                  </a:cubicBezTo>
                  <a:lnTo>
                    <a:pt x="1" y="11926"/>
                  </a:lnTo>
                  <a:cubicBezTo>
                    <a:pt x="1" y="12450"/>
                    <a:pt x="425" y="12873"/>
                    <a:pt x="953" y="12873"/>
                  </a:cubicBezTo>
                  <a:lnTo>
                    <a:pt x="2805" y="12873"/>
                  </a:lnTo>
                  <a:cubicBezTo>
                    <a:pt x="3328" y="12873"/>
                    <a:pt x="3752" y="12450"/>
                    <a:pt x="3752" y="11926"/>
                  </a:cubicBezTo>
                  <a:lnTo>
                    <a:pt x="3752" y="948"/>
                  </a:lnTo>
                  <a:cubicBezTo>
                    <a:pt x="3752" y="425"/>
                    <a:pt x="3328" y="1"/>
                    <a:pt x="2805" y="1"/>
                  </a:cubicBezTo>
                  <a:close/>
                </a:path>
              </a:pathLst>
            </a:custGeom>
            <a:solidFill>
              <a:srgbClr val="36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6054;p72"/>
            <p:cNvSpPr/>
            <p:nvPr/>
          </p:nvSpPr>
          <p:spPr>
            <a:xfrm>
              <a:off x="4996334" y="3490006"/>
              <a:ext cx="37306" cy="37458"/>
            </a:xfrm>
            <a:custGeom>
              <a:avLst/>
              <a:gdLst/>
              <a:ahLst/>
              <a:cxnLst/>
              <a:rect l="l" t="t" r="r" b="b"/>
              <a:pathLst>
                <a:path w="1229" h="1234" extrusionOk="0">
                  <a:moveTo>
                    <a:pt x="615" y="304"/>
                  </a:moveTo>
                  <a:cubicBezTo>
                    <a:pt x="786" y="304"/>
                    <a:pt x="925" y="447"/>
                    <a:pt x="925" y="614"/>
                  </a:cubicBezTo>
                  <a:cubicBezTo>
                    <a:pt x="925" y="785"/>
                    <a:pt x="786" y="928"/>
                    <a:pt x="615" y="928"/>
                  </a:cubicBezTo>
                  <a:cubicBezTo>
                    <a:pt x="444" y="928"/>
                    <a:pt x="305" y="785"/>
                    <a:pt x="305" y="614"/>
                  </a:cubicBezTo>
                  <a:cubicBezTo>
                    <a:pt x="305" y="447"/>
                    <a:pt x="444" y="304"/>
                    <a:pt x="615" y="304"/>
                  </a:cubicBezTo>
                  <a:close/>
                  <a:moveTo>
                    <a:pt x="615" y="0"/>
                  </a:moveTo>
                  <a:cubicBezTo>
                    <a:pt x="277" y="0"/>
                    <a:pt x="0" y="276"/>
                    <a:pt x="0" y="614"/>
                  </a:cubicBezTo>
                  <a:cubicBezTo>
                    <a:pt x="0" y="957"/>
                    <a:pt x="277" y="1233"/>
                    <a:pt x="615" y="1233"/>
                  </a:cubicBezTo>
                  <a:cubicBezTo>
                    <a:pt x="953" y="1233"/>
                    <a:pt x="1229" y="957"/>
                    <a:pt x="1229" y="614"/>
                  </a:cubicBezTo>
                  <a:cubicBezTo>
                    <a:pt x="1229" y="276"/>
                    <a:pt x="953" y="0"/>
                    <a:pt x="615" y="0"/>
                  </a:cubicBezTo>
                  <a:close/>
                </a:path>
              </a:pathLst>
            </a:custGeom>
            <a:solidFill>
              <a:srgbClr val="36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6055;p72"/>
            <p:cNvSpPr/>
            <p:nvPr/>
          </p:nvSpPr>
          <p:spPr>
            <a:xfrm>
              <a:off x="5098240" y="3448023"/>
              <a:ext cx="247424" cy="380743"/>
            </a:xfrm>
            <a:custGeom>
              <a:avLst/>
              <a:gdLst/>
              <a:ahLst/>
              <a:cxnLst/>
              <a:rect l="l" t="t" r="r" b="b"/>
              <a:pathLst>
                <a:path w="8151" h="12543" extrusionOk="0">
                  <a:moveTo>
                    <a:pt x="557" y="503"/>
                  </a:moveTo>
                  <a:cubicBezTo>
                    <a:pt x="581" y="503"/>
                    <a:pt x="591" y="522"/>
                    <a:pt x="596" y="531"/>
                  </a:cubicBezTo>
                  <a:lnTo>
                    <a:pt x="7594" y="11948"/>
                  </a:lnTo>
                  <a:cubicBezTo>
                    <a:pt x="7608" y="11966"/>
                    <a:pt x="7603" y="11986"/>
                    <a:pt x="7594" y="11999"/>
                  </a:cubicBezTo>
                  <a:cubicBezTo>
                    <a:pt x="7589" y="12014"/>
                    <a:pt x="7575" y="12028"/>
                    <a:pt x="7546" y="12028"/>
                  </a:cubicBezTo>
                  <a:lnTo>
                    <a:pt x="552" y="12028"/>
                  </a:lnTo>
                  <a:cubicBezTo>
                    <a:pt x="519" y="12028"/>
                    <a:pt x="495" y="12005"/>
                    <a:pt x="495" y="11976"/>
                  </a:cubicBezTo>
                  <a:lnTo>
                    <a:pt x="495" y="560"/>
                  </a:lnTo>
                  <a:cubicBezTo>
                    <a:pt x="495" y="545"/>
                    <a:pt x="495" y="516"/>
                    <a:pt x="538" y="507"/>
                  </a:cubicBezTo>
                  <a:cubicBezTo>
                    <a:pt x="543" y="503"/>
                    <a:pt x="548" y="503"/>
                    <a:pt x="557" y="503"/>
                  </a:cubicBezTo>
                  <a:close/>
                  <a:moveTo>
                    <a:pt x="564" y="0"/>
                  </a:moveTo>
                  <a:cubicBezTo>
                    <a:pt x="503" y="0"/>
                    <a:pt x="441" y="10"/>
                    <a:pt x="381" y="31"/>
                  </a:cubicBezTo>
                  <a:cubicBezTo>
                    <a:pt x="152" y="112"/>
                    <a:pt x="0" y="331"/>
                    <a:pt x="0" y="573"/>
                  </a:cubicBezTo>
                  <a:lnTo>
                    <a:pt x="0" y="11981"/>
                  </a:lnTo>
                  <a:cubicBezTo>
                    <a:pt x="0" y="12291"/>
                    <a:pt x="253" y="12542"/>
                    <a:pt x="562" y="12542"/>
                  </a:cubicBezTo>
                  <a:lnTo>
                    <a:pt x="7546" y="12542"/>
                  </a:lnTo>
                  <a:cubicBezTo>
                    <a:pt x="7746" y="12542"/>
                    <a:pt x="7932" y="12447"/>
                    <a:pt x="8036" y="12280"/>
                  </a:cubicBezTo>
                  <a:cubicBezTo>
                    <a:pt x="8150" y="12095"/>
                    <a:pt x="8150" y="11871"/>
                    <a:pt x="8041" y="11685"/>
                  </a:cubicBezTo>
                  <a:lnTo>
                    <a:pt x="1042" y="269"/>
                  </a:lnTo>
                  <a:cubicBezTo>
                    <a:pt x="938" y="99"/>
                    <a:pt x="756" y="0"/>
                    <a:pt x="564" y="0"/>
                  </a:cubicBezTo>
                  <a:close/>
                </a:path>
              </a:pathLst>
            </a:custGeom>
            <a:solidFill>
              <a:srgbClr val="36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6056;p72"/>
            <p:cNvSpPr/>
            <p:nvPr/>
          </p:nvSpPr>
          <p:spPr>
            <a:xfrm>
              <a:off x="5148540" y="3616196"/>
              <a:ext cx="100323" cy="147829"/>
            </a:xfrm>
            <a:custGeom>
              <a:avLst/>
              <a:gdLst/>
              <a:ahLst/>
              <a:cxnLst/>
              <a:rect l="l" t="t" r="r" b="b"/>
              <a:pathLst>
                <a:path w="3305" h="4870" extrusionOk="0">
                  <a:moveTo>
                    <a:pt x="514" y="885"/>
                  </a:moveTo>
                  <a:lnTo>
                    <a:pt x="2657" y="4374"/>
                  </a:lnTo>
                  <a:lnTo>
                    <a:pt x="514" y="4374"/>
                  </a:lnTo>
                  <a:lnTo>
                    <a:pt x="514" y="885"/>
                  </a:lnTo>
                  <a:close/>
                  <a:moveTo>
                    <a:pt x="369" y="0"/>
                  </a:moveTo>
                  <a:cubicBezTo>
                    <a:pt x="335" y="0"/>
                    <a:pt x="301" y="5"/>
                    <a:pt x="266" y="14"/>
                  </a:cubicBezTo>
                  <a:cubicBezTo>
                    <a:pt x="110" y="61"/>
                    <a:pt x="0" y="199"/>
                    <a:pt x="0" y="366"/>
                  </a:cubicBezTo>
                  <a:lnTo>
                    <a:pt x="0" y="4503"/>
                  </a:lnTo>
                  <a:cubicBezTo>
                    <a:pt x="0" y="4708"/>
                    <a:pt x="167" y="4870"/>
                    <a:pt x="367" y="4870"/>
                  </a:cubicBezTo>
                  <a:lnTo>
                    <a:pt x="2894" y="4870"/>
                  </a:lnTo>
                  <a:cubicBezTo>
                    <a:pt x="2990" y="4870"/>
                    <a:pt x="3080" y="4837"/>
                    <a:pt x="3147" y="4774"/>
                  </a:cubicBezTo>
                  <a:cubicBezTo>
                    <a:pt x="3280" y="4651"/>
                    <a:pt x="3304" y="4460"/>
                    <a:pt x="3213" y="4312"/>
                  </a:cubicBezTo>
                  <a:lnTo>
                    <a:pt x="681" y="175"/>
                  </a:lnTo>
                  <a:cubicBezTo>
                    <a:pt x="610" y="62"/>
                    <a:pt x="494" y="0"/>
                    <a:pt x="369" y="0"/>
                  </a:cubicBezTo>
                  <a:close/>
                </a:path>
              </a:pathLst>
            </a:custGeom>
            <a:solidFill>
              <a:srgbClr val="36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6057;p72"/>
            <p:cNvSpPr/>
            <p:nvPr/>
          </p:nvSpPr>
          <p:spPr>
            <a:xfrm>
              <a:off x="5127139" y="3559855"/>
              <a:ext cx="15633" cy="34969"/>
            </a:xfrm>
            <a:custGeom>
              <a:avLst/>
              <a:gdLst/>
              <a:ahLst/>
              <a:cxnLst/>
              <a:rect l="l" t="t" r="r" b="b"/>
              <a:pathLst>
                <a:path w="515" h="1152" extrusionOk="0">
                  <a:moveTo>
                    <a:pt x="261" y="0"/>
                  </a:moveTo>
                  <a:cubicBezTo>
                    <a:pt x="240" y="0"/>
                    <a:pt x="218" y="3"/>
                    <a:pt x="195" y="9"/>
                  </a:cubicBezTo>
                  <a:cubicBezTo>
                    <a:pt x="81" y="32"/>
                    <a:pt x="0" y="141"/>
                    <a:pt x="0" y="260"/>
                  </a:cubicBezTo>
                  <a:lnTo>
                    <a:pt x="0" y="894"/>
                  </a:lnTo>
                  <a:cubicBezTo>
                    <a:pt x="0" y="1031"/>
                    <a:pt x="114" y="1151"/>
                    <a:pt x="257" y="1151"/>
                  </a:cubicBezTo>
                  <a:cubicBezTo>
                    <a:pt x="400" y="1151"/>
                    <a:pt x="514" y="1031"/>
                    <a:pt x="514" y="894"/>
                  </a:cubicBezTo>
                  <a:lnTo>
                    <a:pt x="514" y="255"/>
                  </a:lnTo>
                  <a:cubicBezTo>
                    <a:pt x="514" y="116"/>
                    <a:pt x="400" y="0"/>
                    <a:pt x="2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6058;p72"/>
            <p:cNvSpPr/>
            <p:nvPr/>
          </p:nvSpPr>
          <p:spPr>
            <a:xfrm>
              <a:off x="5127139" y="3532231"/>
              <a:ext cx="15633" cy="19033"/>
            </a:xfrm>
            <a:custGeom>
              <a:avLst/>
              <a:gdLst/>
              <a:ahLst/>
              <a:cxnLst/>
              <a:rect l="l" t="t" r="r" b="b"/>
              <a:pathLst>
                <a:path w="515" h="627" extrusionOk="0">
                  <a:moveTo>
                    <a:pt x="261" y="1"/>
                  </a:moveTo>
                  <a:cubicBezTo>
                    <a:pt x="240" y="1"/>
                    <a:pt x="218" y="3"/>
                    <a:pt x="195" y="9"/>
                  </a:cubicBezTo>
                  <a:cubicBezTo>
                    <a:pt x="81" y="38"/>
                    <a:pt x="0" y="142"/>
                    <a:pt x="0" y="262"/>
                  </a:cubicBezTo>
                  <a:lnTo>
                    <a:pt x="0" y="366"/>
                  </a:lnTo>
                  <a:cubicBezTo>
                    <a:pt x="0" y="484"/>
                    <a:pt x="81" y="590"/>
                    <a:pt x="195" y="618"/>
                  </a:cubicBezTo>
                  <a:cubicBezTo>
                    <a:pt x="218" y="624"/>
                    <a:pt x="240" y="627"/>
                    <a:pt x="261" y="627"/>
                  </a:cubicBezTo>
                  <a:cubicBezTo>
                    <a:pt x="400" y="627"/>
                    <a:pt x="514" y="511"/>
                    <a:pt x="514" y="370"/>
                  </a:cubicBezTo>
                  <a:lnTo>
                    <a:pt x="514" y="256"/>
                  </a:lnTo>
                  <a:cubicBezTo>
                    <a:pt x="514" y="116"/>
                    <a:pt x="400" y="1"/>
                    <a:pt x="2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6059;p72"/>
            <p:cNvSpPr/>
            <p:nvPr/>
          </p:nvSpPr>
          <p:spPr>
            <a:xfrm>
              <a:off x="5272241" y="3493193"/>
              <a:ext cx="31387" cy="28594"/>
            </a:xfrm>
            <a:custGeom>
              <a:avLst/>
              <a:gdLst/>
              <a:ahLst/>
              <a:cxnLst/>
              <a:rect l="l" t="t" r="r" b="b"/>
              <a:pathLst>
                <a:path w="1034" h="942" extrusionOk="0">
                  <a:moveTo>
                    <a:pt x="513" y="1"/>
                  </a:moveTo>
                  <a:cubicBezTo>
                    <a:pt x="302" y="1"/>
                    <a:pt x="110" y="146"/>
                    <a:pt x="58" y="362"/>
                  </a:cubicBezTo>
                  <a:cubicBezTo>
                    <a:pt x="1" y="619"/>
                    <a:pt x="157" y="871"/>
                    <a:pt x="410" y="928"/>
                  </a:cubicBezTo>
                  <a:cubicBezTo>
                    <a:pt x="447" y="937"/>
                    <a:pt x="484" y="942"/>
                    <a:pt x="521" y="942"/>
                  </a:cubicBezTo>
                  <a:cubicBezTo>
                    <a:pt x="733" y="942"/>
                    <a:pt x="924" y="796"/>
                    <a:pt x="976" y="581"/>
                  </a:cubicBezTo>
                  <a:cubicBezTo>
                    <a:pt x="1034" y="329"/>
                    <a:pt x="876" y="71"/>
                    <a:pt x="623" y="14"/>
                  </a:cubicBezTo>
                  <a:cubicBezTo>
                    <a:pt x="586" y="5"/>
                    <a:pt x="549" y="1"/>
                    <a:pt x="513" y="1"/>
                  </a:cubicBezTo>
                  <a:close/>
                </a:path>
              </a:pathLst>
            </a:custGeom>
            <a:solidFill>
              <a:srgbClr val="A3E9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6060;p72"/>
            <p:cNvSpPr/>
            <p:nvPr/>
          </p:nvSpPr>
          <p:spPr>
            <a:xfrm>
              <a:off x="5311097" y="3660819"/>
              <a:ext cx="12172" cy="12172"/>
            </a:xfrm>
            <a:custGeom>
              <a:avLst/>
              <a:gdLst/>
              <a:ahLst/>
              <a:cxnLst/>
              <a:rect l="l" t="t" r="r" b="b"/>
              <a:pathLst>
                <a:path w="401" h="401" extrusionOk="0">
                  <a:moveTo>
                    <a:pt x="200" y="1"/>
                  </a:moveTo>
                  <a:cubicBezTo>
                    <a:pt x="92" y="1"/>
                    <a:pt x="0" y="91"/>
                    <a:pt x="0" y="201"/>
                  </a:cubicBezTo>
                  <a:cubicBezTo>
                    <a:pt x="0" y="310"/>
                    <a:pt x="92" y="401"/>
                    <a:pt x="200" y="401"/>
                  </a:cubicBezTo>
                  <a:cubicBezTo>
                    <a:pt x="310" y="401"/>
                    <a:pt x="400" y="310"/>
                    <a:pt x="400" y="201"/>
                  </a:cubicBezTo>
                  <a:cubicBezTo>
                    <a:pt x="400" y="91"/>
                    <a:pt x="310" y="1"/>
                    <a:pt x="200" y="1"/>
                  </a:cubicBezTo>
                  <a:close/>
                </a:path>
              </a:pathLst>
            </a:custGeom>
            <a:solidFill>
              <a:srgbClr val="A3E9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6061;p72"/>
            <p:cNvSpPr/>
            <p:nvPr/>
          </p:nvSpPr>
          <p:spPr>
            <a:xfrm>
              <a:off x="5169607" y="3444380"/>
              <a:ext cx="43529" cy="48022"/>
            </a:xfrm>
            <a:custGeom>
              <a:avLst/>
              <a:gdLst/>
              <a:ahLst/>
              <a:cxnLst/>
              <a:rect l="l" t="t" r="r" b="b"/>
              <a:pathLst>
                <a:path w="1434" h="1582" extrusionOk="0">
                  <a:moveTo>
                    <a:pt x="718" y="0"/>
                  </a:moveTo>
                  <a:cubicBezTo>
                    <a:pt x="691" y="0"/>
                    <a:pt x="665" y="16"/>
                    <a:pt x="653" y="47"/>
                  </a:cubicBezTo>
                  <a:lnTo>
                    <a:pt x="497" y="499"/>
                  </a:lnTo>
                  <a:cubicBezTo>
                    <a:pt x="486" y="517"/>
                    <a:pt x="473" y="532"/>
                    <a:pt x="458" y="541"/>
                  </a:cubicBezTo>
                  <a:lnTo>
                    <a:pt x="58" y="722"/>
                  </a:lnTo>
                  <a:cubicBezTo>
                    <a:pt x="1" y="746"/>
                    <a:pt x="1" y="836"/>
                    <a:pt x="58" y="860"/>
                  </a:cubicBezTo>
                  <a:lnTo>
                    <a:pt x="458" y="1042"/>
                  </a:lnTo>
                  <a:cubicBezTo>
                    <a:pt x="473" y="1051"/>
                    <a:pt x="486" y="1065"/>
                    <a:pt x="497" y="1084"/>
                  </a:cubicBezTo>
                  <a:lnTo>
                    <a:pt x="653" y="1532"/>
                  </a:lnTo>
                  <a:cubicBezTo>
                    <a:pt x="665" y="1565"/>
                    <a:pt x="691" y="1582"/>
                    <a:pt x="718" y="1582"/>
                  </a:cubicBezTo>
                  <a:cubicBezTo>
                    <a:pt x="744" y="1582"/>
                    <a:pt x="770" y="1565"/>
                    <a:pt x="782" y="1532"/>
                  </a:cubicBezTo>
                  <a:lnTo>
                    <a:pt x="939" y="1084"/>
                  </a:lnTo>
                  <a:cubicBezTo>
                    <a:pt x="948" y="1065"/>
                    <a:pt x="958" y="1051"/>
                    <a:pt x="977" y="1042"/>
                  </a:cubicBezTo>
                  <a:lnTo>
                    <a:pt x="1376" y="860"/>
                  </a:lnTo>
                  <a:cubicBezTo>
                    <a:pt x="1434" y="836"/>
                    <a:pt x="1434" y="746"/>
                    <a:pt x="1376" y="722"/>
                  </a:cubicBezTo>
                  <a:lnTo>
                    <a:pt x="977" y="541"/>
                  </a:lnTo>
                  <a:cubicBezTo>
                    <a:pt x="958" y="532"/>
                    <a:pt x="948" y="517"/>
                    <a:pt x="939" y="499"/>
                  </a:cubicBezTo>
                  <a:lnTo>
                    <a:pt x="782" y="47"/>
                  </a:lnTo>
                  <a:cubicBezTo>
                    <a:pt x="770" y="16"/>
                    <a:pt x="744" y="0"/>
                    <a:pt x="7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6062;p72"/>
            <p:cNvSpPr/>
            <p:nvPr/>
          </p:nvSpPr>
          <p:spPr>
            <a:xfrm>
              <a:off x="5287268" y="3544829"/>
              <a:ext cx="59708" cy="64778"/>
            </a:xfrm>
            <a:custGeom>
              <a:avLst/>
              <a:gdLst/>
              <a:ahLst/>
              <a:cxnLst/>
              <a:rect l="l" t="t" r="r" b="b"/>
              <a:pathLst>
                <a:path w="1967" h="2134" extrusionOk="0">
                  <a:moveTo>
                    <a:pt x="984" y="1"/>
                  </a:moveTo>
                  <a:cubicBezTo>
                    <a:pt x="948" y="1"/>
                    <a:pt x="914" y="22"/>
                    <a:pt x="900" y="65"/>
                  </a:cubicBezTo>
                  <a:lnTo>
                    <a:pt x="677" y="675"/>
                  </a:lnTo>
                  <a:cubicBezTo>
                    <a:pt x="667" y="698"/>
                    <a:pt x="653" y="722"/>
                    <a:pt x="629" y="732"/>
                  </a:cubicBezTo>
                  <a:lnTo>
                    <a:pt x="77" y="974"/>
                  </a:lnTo>
                  <a:cubicBezTo>
                    <a:pt x="0" y="1008"/>
                    <a:pt x="0" y="1126"/>
                    <a:pt x="77" y="1165"/>
                  </a:cubicBezTo>
                  <a:lnTo>
                    <a:pt x="629" y="1407"/>
                  </a:lnTo>
                  <a:cubicBezTo>
                    <a:pt x="653" y="1418"/>
                    <a:pt x="667" y="1436"/>
                    <a:pt x="677" y="1465"/>
                  </a:cubicBezTo>
                  <a:lnTo>
                    <a:pt x="900" y="2069"/>
                  </a:lnTo>
                  <a:cubicBezTo>
                    <a:pt x="914" y="2112"/>
                    <a:pt x="948" y="2133"/>
                    <a:pt x="984" y="2133"/>
                  </a:cubicBezTo>
                  <a:cubicBezTo>
                    <a:pt x="1019" y="2133"/>
                    <a:pt x="1054" y="2112"/>
                    <a:pt x="1071" y="2069"/>
                  </a:cubicBezTo>
                  <a:lnTo>
                    <a:pt x="1290" y="1465"/>
                  </a:lnTo>
                  <a:cubicBezTo>
                    <a:pt x="1300" y="1436"/>
                    <a:pt x="1319" y="1418"/>
                    <a:pt x="1343" y="1407"/>
                  </a:cubicBezTo>
                  <a:lnTo>
                    <a:pt x="1890" y="1165"/>
                  </a:lnTo>
                  <a:cubicBezTo>
                    <a:pt x="1967" y="1126"/>
                    <a:pt x="1967" y="1008"/>
                    <a:pt x="1890" y="974"/>
                  </a:cubicBezTo>
                  <a:lnTo>
                    <a:pt x="1343" y="732"/>
                  </a:lnTo>
                  <a:cubicBezTo>
                    <a:pt x="1319" y="722"/>
                    <a:pt x="1300" y="698"/>
                    <a:pt x="1290" y="675"/>
                  </a:cubicBezTo>
                  <a:lnTo>
                    <a:pt x="1071" y="65"/>
                  </a:lnTo>
                  <a:cubicBezTo>
                    <a:pt x="1054" y="22"/>
                    <a:pt x="1019" y="1"/>
                    <a:pt x="9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0" name="Google Shape;1250;p36"/>
          <p:cNvSpPr/>
          <p:nvPr/>
        </p:nvSpPr>
        <p:spPr>
          <a:xfrm>
            <a:off x="1167300" y="1392884"/>
            <a:ext cx="9857600" cy="2675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28575" dir="2400000" algn="bl" rotWithShape="0">
              <a:schemeClr val="dk1">
                <a:alpha val="37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51" name="Google Shape;1251;p36"/>
          <p:cNvSpPr/>
          <p:nvPr/>
        </p:nvSpPr>
        <p:spPr>
          <a:xfrm>
            <a:off x="1167300" y="4515117"/>
            <a:ext cx="9857600" cy="950000"/>
          </a:xfrm>
          <a:prstGeom prst="roundRect">
            <a:avLst>
              <a:gd name="adj" fmla="val 36046"/>
            </a:avLst>
          </a:pr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28575" dist="28575" dir="2400000" algn="bl" rotWithShape="0">
              <a:schemeClr val="dk1">
                <a:alpha val="37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3" name="Google Shape;3228;p64"/>
          <p:cNvGrpSpPr/>
          <p:nvPr/>
        </p:nvGrpSpPr>
        <p:grpSpPr>
          <a:xfrm rot="1279669">
            <a:off x="10431913" y="2214036"/>
            <a:ext cx="1399436" cy="1256718"/>
            <a:chOff x="8288946" y="888850"/>
            <a:chExt cx="471717" cy="459575"/>
          </a:xfrm>
        </p:grpSpPr>
        <p:sp>
          <p:nvSpPr>
            <p:cNvPr id="64" name="Google Shape;3229;p64"/>
            <p:cNvSpPr/>
            <p:nvPr/>
          </p:nvSpPr>
          <p:spPr>
            <a:xfrm>
              <a:off x="8288946" y="888850"/>
              <a:ext cx="471717" cy="459575"/>
            </a:xfrm>
            <a:custGeom>
              <a:avLst/>
              <a:gdLst/>
              <a:ahLst/>
              <a:cxnLst/>
              <a:rect l="l" t="t" r="r" b="b"/>
              <a:pathLst>
                <a:path w="15540" h="15140" extrusionOk="0">
                  <a:moveTo>
                    <a:pt x="6489" y="1"/>
                  </a:moveTo>
                  <a:cubicBezTo>
                    <a:pt x="5918" y="1"/>
                    <a:pt x="5404" y="353"/>
                    <a:pt x="5195" y="882"/>
                  </a:cubicBezTo>
                  <a:cubicBezTo>
                    <a:pt x="4909" y="1034"/>
                    <a:pt x="4690" y="1281"/>
                    <a:pt x="4571" y="1572"/>
                  </a:cubicBezTo>
                  <a:cubicBezTo>
                    <a:pt x="4252" y="1301"/>
                    <a:pt x="3843" y="1139"/>
                    <a:pt x="3400" y="1139"/>
                  </a:cubicBezTo>
                  <a:cubicBezTo>
                    <a:pt x="2404" y="1139"/>
                    <a:pt x="1595" y="1948"/>
                    <a:pt x="1595" y="2943"/>
                  </a:cubicBezTo>
                  <a:cubicBezTo>
                    <a:pt x="1595" y="3123"/>
                    <a:pt x="1624" y="3295"/>
                    <a:pt x="1672" y="3457"/>
                  </a:cubicBezTo>
                  <a:cubicBezTo>
                    <a:pt x="1633" y="3481"/>
                    <a:pt x="1600" y="3505"/>
                    <a:pt x="1567" y="3533"/>
                  </a:cubicBezTo>
                  <a:cubicBezTo>
                    <a:pt x="672" y="3729"/>
                    <a:pt x="0" y="4523"/>
                    <a:pt x="0" y="5476"/>
                  </a:cubicBezTo>
                  <a:lnTo>
                    <a:pt x="0" y="13150"/>
                  </a:lnTo>
                  <a:cubicBezTo>
                    <a:pt x="0" y="14245"/>
                    <a:pt x="895" y="15140"/>
                    <a:pt x="1995" y="15140"/>
                  </a:cubicBezTo>
                  <a:lnTo>
                    <a:pt x="7366" y="15140"/>
                  </a:lnTo>
                  <a:cubicBezTo>
                    <a:pt x="7504" y="15140"/>
                    <a:pt x="7636" y="15126"/>
                    <a:pt x="7770" y="15098"/>
                  </a:cubicBezTo>
                  <a:cubicBezTo>
                    <a:pt x="7904" y="15126"/>
                    <a:pt x="8042" y="15140"/>
                    <a:pt x="8174" y="15140"/>
                  </a:cubicBezTo>
                  <a:lnTo>
                    <a:pt x="13549" y="15140"/>
                  </a:lnTo>
                  <a:cubicBezTo>
                    <a:pt x="14650" y="15140"/>
                    <a:pt x="15540" y="14245"/>
                    <a:pt x="15540" y="13150"/>
                  </a:cubicBezTo>
                  <a:lnTo>
                    <a:pt x="15540" y="5476"/>
                  </a:lnTo>
                  <a:cubicBezTo>
                    <a:pt x="15540" y="4751"/>
                    <a:pt x="15149" y="4114"/>
                    <a:pt x="14564" y="3767"/>
                  </a:cubicBezTo>
                  <a:cubicBezTo>
                    <a:pt x="14744" y="3523"/>
                    <a:pt x="14845" y="3224"/>
                    <a:pt x="14845" y="2910"/>
                  </a:cubicBezTo>
                  <a:cubicBezTo>
                    <a:pt x="14845" y="2338"/>
                    <a:pt x="14511" y="1824"/>
                    <a:pt x="13993" y="1596"/>
                  </a:cubicBezTo>
                  <a:lnTo>
                    <a:pt x="13931" y="1567"/>
                  </a:lnTo>
                  <a:lnTo>
                    <a:pt x="13887" y="1457"/>
                  </a:lnTo>
                  <a:cubicBezTo>
                    <a:pt x="13683" y="891"/>
                    <a:pt x="13145" y="515"/>
                    <a:pt x="12549" y="515"/>
                  </a:cubicBezTo>
                  <a:cubicBezTo>
                    <a:pt x="12235" y="515"/>
                    <a:pt x="11940" y="620"/>
                    <a:pt x="11698" y="800"/>
                  </a:cubicBezTo>
                  <a:cubicBezTo>
                    <a:pt x="11417" y="429"/>
                    <a:pt x="10974" y="191"/>
                    <a:pt x="10479" y="191"/>
                  </a:cubicBezTo>
                  <a:cubicBezTo>
                    <a:pt x="9631" y="191"/>
                    <a:pt x="8946" y="877"/>
                    <a:pt x="8946" y="1724"/>
                  </a:cubicBezTo>
                  <a:cubicBezTo>
                    <a:pt x="8946" y="2244"/>
                    <a:pt x="9207" y="2705"/>
                    <a:pt x="9607" y="2980"/>
                  </a:cubicBezTo>
                  <a:cubicBezTo>
                    <a:pt x="9103" y="3009"/>
                    <a:pt x="8598" y="3062"/>
                    <a:pt x="8099" y="3134"/>
                  </a:cubicBezTo>
                  <a:cubicBezTo>
                    <a:pt x="8365" y="2872"/>
                    <a:pt x="8528" y="2510"/>
                    <a:pt x="8528" y="2119"/>
                  </a:cubicBezTo>
                  <a:cubicBezTo>
                    <a:pt x="8528" y="1600"/>
                    <a:pt x="8242" y="1124"/>
                    <a:pt x="7789" y="882"/>
                  </a:cubicBezTo>
                  <a:cubicBezTo>
                    <a:pt x="7579" y="353"/>
                    <a:pt x="7060" y="1"/>
                    <a:pt x="64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38100" dir="2280000" algn="bl" rotWithShape="0">
                <a:schemeClr val="dk1">
                  <a:alpha val="3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3230;p64"/>
            <p:cNvSpPr/>
            <p:nvPr/>
          </p:nvSpPr>
          <p:spPr>
            <a:xfrm>
              <a:off x="8522597" y="1044729"/>
              <a:ext cx="187928" cy="257835"/>
            </a:xfrm>
            <a:custGeom>
              <a:avLst/>
              <a:gdLst/>
              <a:ahLst/>
              <a:cxnLst/>
              <a:rect l="l" t="t" r="r" b="b"/>
              <a:pathLst>
                <a:path w="6191" h="8494" extrusionOk="0">
                  <a:moveTo>
                    <a:pt x="405" y="1"/>
                  </a:moveTo>
                  <a:cubicBezTo>
                    <a:pt x="182" y="1"/>
                    <a:pt x="1" y="181"/>
                    <a:pt x="1" y="405"/>
                  </a:cubicBezTo>
                  <a:lnTo>
                    <a:pt x="1" y="8089"/>
                  </a:lnTo>
                  <a:cubicBezTo>
                    <a:pt x="1" y="8313"/>
                    <a:pt x="182" y="8494"/>
                    <a:pt x="405" y="8494"/>
                  </a:cubicBezTo>
                  <a:lnTo>
                    <a:pt x="5786" y="8494"/>
                  </a:lnTo>
                  <a:cubicBezTo>
                    <a:pt x="6009" y="8494"/>
                    <a:pt x="6190" y="8313"/>
                    <a:pt x="6190" y="8089"/>
                  </a:cubicBezTo>
                  <a:lnTo>
                    <a:pt x="6190" y="405"/>
                  </a:lnTo>
                  <a:cubicBezTo>
                    <a:pt x="6190" y="181"/>
                    <a:pt x="6009" y="1"/>
                    <a:pt x="5786" y="1"/>
                  </a:cubicBezTo>
                  <a:close/>
                </a:path>
              </a:pathLst>
            </a:custGeom>
            <a:solidFill>
              <a:srgbClr val="FFE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3231;p64"/>
            <p:cNvSpPr/>
            <p:nvPr/>
          </p:nvSpPr>
          <p:spPr>
            <a:xfrm>
              <a:off x="8334723" y="1044729"/>
              <a:ext cx="187897" cy="257835"/>
            </a:xfrm>
            <a:custGeom>
              <a:avLst/>
              <a:gdLst/>
              <a:ahLst/>
              <a:cxnLst/>
              <a:rect l="l" t="t" r="r" b="b"/>
              <a:pathLst>
                <a:path w="6190" h="8494" extrusionOk="0">
                  <a:moveTo>
                    <a:pt x="406" y="1"/>
                  </a:moveTo>
                  <a:cubicBezTo>
                    <a:pt x="182" y="1"/>
                    <a:pt x="1" y="181"/>
                    <a:pt x="1" y="405"/>
                  </a:cubicBezTo>
                  <a:lnTo>
                    <a:pt x="1" y="8089"/>
                  </a:lnTo>
                  <a:cubicBezTo>
                    <a:pt x="1" y="8313"/>
                    <a:pt x="182" y="8494"/>
                    <a:pt x="406" y="8494"/>
                  </a:cubicBezTo>
                  <a:lnTo>
                    <a:pt x="5786" y="8494"/>
                  </a:lnTo>
                  <a:cubicBezTo>
                    <a:pt x="6009" y="8494"/>
                    <a:pt x="6190" y="8313"/>
                    <a:pt x="6190" y="8089"/>
                  </a:cubicBezTo>
                  <a:lnTo>
                    <a:pt x="6190" y="405"/>
                  </a:lnTo>
                  <a:cubicBezTo>
                    <a:pt x="6190" y="181"/>
                    <a:pt x="6009" y="1"/>
                    <a:pt x="5786" y="1"/>
                  </a:cubicBezTo>
                  <a:close/>
                </a:path>
              </a:pathLst>
            </a:custGeom>
            <a:solidFill>
              <a:srgbClr val="FFE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3232;p64"/>
            <p:cNvSpPr/>
            <p:nvPr/>
          </p:nvSpPr>
          <p:spPr>
            <a:xfrm>
              <a:off x="8357854" y="1025392"/>
              <a:ext cx="164767" cy="250520"/>
            </a:xfrm>
            <a:custGeom>
              <a:avLst/>
              <a:gdLst/>
              <a:ahLst/>
              <a:cxnLst/>
              <a:rect l="l" t="t" r="r" b="b"/>
              <a:pathLst>
                <a:path w="5428" h="8253" extrusionOk="0">
                  <a:moveTo>
                    <a:pt x="2715" y="1"/>
                  </a:moveTo>
                  <a:cubicBezTo>
                    <a:pt x="1901" y="1"/>
                    <a:pt x="1087" y="69"/>
                    <a:pt x="273" y="205"/>
                  </a:cubicBezTo>
                  <a:cubicBezTo>
                    <a:pt x="115" y="233"/>
                    <a:pt x="1" y="366"/>
                    <a:pt x="1" y="524"/>
                  </a:cubicBezTo>
                  <a:lnTo>
                    <a:pt x="1" y="7931"/>
                  </a:lnTo>
                  <a:cubicBezTo>
                    <a:pt x="1" y="8112"/>
                    <a:pt x="150" y="8253"/>
                    <a:pt x="323" y="8253"/>
                  </a:cubicBezTo>
                  <a:cubicBezTo>
                    <a:pt x="345" y="8253"/>
                    <a:pt x="368" y="8250"/>
                    <a:pt x="391" y="8245"/>
                  </a:cubicBezTo>
                  <a:cubicBezTo>
                    <a:pt x="1214" y="8079"/>
                    <a:pt x="2001" y="7998"/>
                    <a:pt x="2767" y="7998"/>
                  </a:cubicBezTo>
                  <a:cubicBezTo>
                    <a:pt x="3540" y="7998"/>
                    <a:pt x="4291" y="8081"/>
                    <a:pt x="5037" y="8241"/>
                  </a:cubicBezTo>
                  <a:cubicBezTo>
                    <a:pt x="5060" y="8245"/>
                    <a:pt x="5083" y="8248"/>
                    <a:pt x="5105" y="8248"/>
                  </a:cubicBezTo>
                  <a:cubicBezTo>
                    <a:pt x="5278" y="8248"/>
                    <a:pt x="5428" y="8108"/>
                    <a:pt x="5428" y="7926"/>
                  </a:cubicBezTo>
                  <a:lnTo>
                    <a:pt x="5428" y="524"/>
                  </a:lnTo>
                  <a:cubicBezTo>
                    <a:pt x="5428" y="366"/>
                    <a:pt x="5314" y="233"/>
                    <a:pt x="5162" y="205"/>
                  </a:cubicBezTo>
                  <a:cubicBezTo>
                    <a:pt x="4345" y="69"/>
                    <a:pt x="3530" y="1"/>
                    <a:pt x="27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3233;p64"/>
            <p:cNvSpPr/>
            <p:nvPr/>
          </p:nvSpPr>
          <p:spPr>
            <a:xfrm>
              <a:off x="8522597" y="1025392"/>
              <a:ext cx="164797" cy="250520"/>
            </a:xfrm>
            <a:custGeom>
              <a:avLst/>
              <a:gdLst/>
              <a:ahLst/>
              <a:cxnLst/>
              <a:rect l="l" t="t" r="r" b="b"/>
              <a:pathLst>
                <a:path w="5429" h="8253" extrusionOk="0">
                  <a:moveTo>
                    <a:pt x="2716" y="1"/>
                  </a:moveTo>
                  <a:cubicBezTo>
                    <a:pt x="1901" y="1"/>
                    <a:pt x="1087" y="69"/>
                    <a:pt x="273" y="205"/>
                  </a:cubicBezTo>
                  <a:cubicBezTo>
                    <a:pt x="115" y="233"/>
                    <a:pt x="1" y="366"/>
                    <a:pt x="1" y="524"/>
                  </a:cubicBezTo>
                  <a:lnTo>
                    <a:pt x="1" y="7931"/>
                  </a:lnTo>
                  <a:cubicBezTo>
                    <a:pt x="1" y="8112"/>
                    <a:pt x="150" y="8253"/>
                    <a:pt x="323" y="8253"/>
                  </a:cubicBezTo>
                  <a:cubicBezTo>
                    <a:pt x="346" y="8253"/>
                    <a:pt x="369" y="8250"/>
                    <a:pt x="392" y="8245"/>
                  </a:cubicBezTo>
                  <a:cubicBezTo>
                    <a:pt x="1214" y="8079"/>
                    <a:pt x="2001" y="7998"/>
                    <a:pt x="2767" y="7998"/>
                  </a:cubicBezTo>
                  <a:cubicBezTo>
                    <a:pt x="3540" y="7998"/>
                    <a:pt x="4292" y="8081"/>
                    <a:pt x="5038" y="8241"/>
                  </a:cubicBezTo>
                  <a:cubicBezTo>
                    <a:pt x="5060" y="8245"/>
                    <a:pt x="5083" y="8248"/>
                    <a:pt x="5105" y="8248"/>
                  </a:cubicBezTo>
                  <a:cubicBezTo>
                    <a:pt x="5278" y="8248"/>
                    <a:pt x="5428" y="8108"/>
                    <a:pt x="5428" y="7926"/>
                  </a:cubicBezTo>
                  <a:lnTo>
                    <a:pt x="5428" y="524"/>
                  </a:lnTo>
                  <a:cubicBezTo>
                    <a:pt x="5428" y="366"/>
                    <a:pt x="5314" y="233"/>
                    <a:pt x="5162" y="205"/>
                  </a:cubicBezTo>
                  <a:cubicBezTo>
                    <a:pt x="4346" y="69"/>
                    <a:pt x="3530" y="1"/>
                    <a:pt x="27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3234;p64"/>
            <p:cNvSpPr/>
            <p:nvPr/>
          </p:nvSpPr>
          <p:spPr>
            <a:xfrm>
              <a:off x="8334723" y="1029672"/>
              <a:ext cx="187897" cy="272891"/>
            </a:xfrm>
            <a:custGeom>
              <a:avLst/>
              <a:gdLst/>
              <a:ahLst/>
              <a:cxnLst/>
              <a:rect l="l" t="t" r="r" b="b"/>
              <a:pathLst>
                <a:path w="6190" h="8990" extrusionOk="0">
                  <a:moveTo>
                    <a:pt x="5485" y="1"/>
                  </a:moveTo>
                  <a:lnTo>
                    <a:pt x="5485" y="7014"/>
                  </a:lnTo>
                  <a:cubicBezTo>
                    <a:pt x="5485" y="7234"/>
                    <a:pt x="5309" y="7410"/>
                    <a:pt x="5091" y="7410"/>
                  </a:cubicBezTo>
                  <a:lnTo>
                    <a:pt x="400" y="7410"/>
                  </a:lnTo>
                  <a:cubicBezTo>
                    <a:pt x="182" y="7410"/>
                    <a:pt x="1" y="7234"/>
                    <a:pt x="1" y="7014"/>
                  </a:cubicBezTo>
                  <a:lnTo>
                    <a:pt x="1" y="8585"/>
                  </a:lnTo>
                  <a:cubicBezTo>
                    <a:pt x="1" y="8809"/>
                    <a:pt x="182" y="8990"/>
                    <a:pt x="406" y="8990"/>
                  </a:cubicBezTo>
                  <a:lnTo>
                    <a:pt x="5786" y="8990"/>
                  </a:lnTo>
                  <a:cubicBezTo>
                    <a:pt x="6009" y="8990"/>
                    <a:pt x="6190" y="8809"/>
                    <a:pt x="6190" y="8585"/>
                  </a:cubicBezTo>
                  <a:lnTo>
                    <a:pt x="6190" y="915"/>
                  </a:lnTo>
                  <a:cubicBezTo>
                    <a:pt x="6190" y="692"/>
                    <a:pt x="6009" y="1"/>
                    <a:pt x="5786" y="1"/>
                  </a:cubicBezTo>
                  <a:close/>
                </a:path>
              </a:pathLst>
            </a:custGeom>
            <a:solidFill>
              <a:srgbClr val="363535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3235;p64"/>
            <p:cNvSpPr/>
            <p:nvPr/>
          </p:nvSpPr>
          <p:spPr>
            <a:xfrm>
              <a:off x="8357854" y="1030006"/>
              <a:ext cx="164767" cy="245906"/>
            </a:xfrm>
            <a:custGeom>
              <a:avLst/>
              <a:gdLst/>
              <a:ahLst/>
              <a:cxnLst/>
              <a:rect l="l" t="t" r="r" b="b"/>
              <a:pathLst>
                <a:path w="5428" h="8101" extrusionOk="0">
                  <a:moveTo>
                    <a:pt x="4723" y="0"/>
                  </a:moveTo>
                  <a:lnTo>
                    <a:pt x="4723" y="7003"/>
                  </a:lnTo>
                  <a:cubicBezTo>
                    <a:pt x="4723" y="7223"/>
                    <a:pt x="4547" y="7399"/>
                    <a:pt x="4329" y="7399"/>
                  </a:cubicBezTo>
                  <a:lnTo>
                    <a:pt x="1" y="7399"/>
                  </a:lnTo>
                  <a:lnTo>
                    <a:pt x="1" y="7779"/>
                  </a:lnTo>
                  <a:cubicBezTo>
                    <a:pt x="1" y="7960"/>
                    <a:pt x="150" y="8101"/>
                    <a:pt x="320" y="8101"/>
                  </a:cubicBezTo>
                  <a:cubicBezTo>
                    <a:pt x="342" y="8101"/>
                    <a:pt x="364" y="8098"/>
                    <a:pt x="387" y="8093"/>
                  </a:cubicBezTo>
                  <a:cubicBezTo>
                    <a:pt x="1209" y="7927"/>
                    <a:pt x="1997" y="7846"/>
                    <a:pt x="2764" y="7846"/>
                  </a:cubicBezTo>
                  <a:cubicBezTo>
                    <a:pt x="3538" y="7846"/>
                    <a:pt x="4291" y="7929"/>
                    <a:pt x="5037" y="8089"/>
                  </a:cubicBezTo>
                  <a:cubicBezTo>
                    <a:pt x="5060" y="8093"/>
                    <a:pt x="5083" y="8096"/>
                    <a:pt x="5105" y="8096"/>
                  </a:cubicBezTo>
                  <a:cubicBezTo>
                    <a:pt x="5278" y="8096"/>
                    <a:pt x="5428" y="7956"/>
                    <a:pt x="5428" y="7774"/>
                  </a:cubicBezTo>
                  <a:lnTo>
                    <a:pt x="5428" y="895"/>
                  </a:lnTo>
                  <a:cubicBezTo>
                    <a:pt x="5428" y="719"/>
                    <a:pt x="5314" y="253"/>
                    <a:pt x="5157" y="62"/>
                  </a:cubicBezTo>
                  <a:cubicBezTo>
                    <a:pt x="5014" y="38"/>
                    <a:pt x="4866" y="19"/>
                    <a:pt x="4723" y="0"/>
                  </a:cubicBezTo>
                  <a:close/>
                </a:path>
              </a:pathLst>
            </a:custGeom>
            <a:solidFill>
              <a:srgbClr val="363535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3236;p64"/>
            <p:cNvSpPr/>
            <p:nvPr/>
          </p:nvSpPr>
          <p:spPr>
            <a:xfrm>
              <a:off x="8522597" y="1029399"/>
              <a:ext cx="187321" cy="273165"/>
            </a:xfrm>
            <a:custGeom>
              <a:avLst/>
              <a:gdLst/>
              <a:ahLst/>
              <a:cxnLst/>
              <a:rect l="l" t="t" r="r" b="b"/>
              <a:pathLst>
                <a:path w="6171" h="8999" extrusionOk="0">
                  <a:moveTo>
                    <a:pt x="4609" y="1"/>
                  </a:moveTo>
                  <a:lnTo>
                    <a:pt x="4652" y="7071"/>
                  </a:lnTo>
                  <a:cubicBezTo>
                    <a:pt x="4652" y="7261"/>
                    <a:pt x="4495" y="7419"/>
                    <a:pt x="4305" y="7419"/>
                  </a:cubicBezTo>
                  <a:lnTo>
                    <a:pt x="220" y="7419"/>
                  </a:lnTo>
                  <a:cubicBezTo>
                    <a:pt x="139" y="7419"/>
                    <a:pt x="63" y="7390"/>
                    <a:pt x="1" y="7342"/>
                  </a:cubicBezTo>
                  <a:lnTo>
                    <a:pt x="1" y="8594"/>
                  </a:lnTo>
                  <a:cubicBezTo>
                    <a:pt x="1" y="8818"/>
                    <a:pt x="182" y="8999"/>
                    <a:pt x="405" y="8999"/>
                  </a:cubicBezTo>
                  <a:lnTo>
                    <a:pt x="5766" y="8999"/>
                  </a:lnTo>
                  <a:cubicBezTo>
                    <a:pt x="5990" y="8999"/>
                    <a:pt x="6171" y="8818"/>
                    <a:pt x="6171" y="8594"/>
                  </a:cubicBezTo>
                  <a:lnTo>
                    <a:pt x="6171" y="915"/>
                  </a:lnTo>
                  <a:cubicBezTo>
                    <a:pt x="6171" y="691"/>
                    <a:pt x="5905" y="629"/>
                    <a:pt x="5562" y="339"/>
                  </a:cubicBezTo>
                  <a:cubicBezTo>
                    <a:pt x="5219" y="53"/>
                    <a:pt x="4609" y="1"/>
                    <a:pt x="4609" y="1"/>
                  </a:cubicBezTo>
                  <a:close/>
                </a:path>
              </a:pathLst>
            </a:custGeom>
            <a:solidFill>
              <a:srgbClr val="363535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3237;p64"/>
            <p:cNvSpPr/>
            <p:nvPr/>
          </p:nvSpPr>
          <p:spPr>
            <a:xfrm>
              <a:off x="8522597" y="1029551"/>
              <a:ext cx="164797" cy="246361"/>
            </a:xfrm>
            <a:custGeom>
              <a:avLst/>
              <a:gdLst/>
              <a:ahLst/>
              <a:cxnLst/>
              <a:rect l="l" t="t" r="r" b="b"/>
              <a:pathLst>
                <a:path w="5429" h="8116" extrusionOk="0">
                  <a:moveTo>
                    <a:pt x="4591" y="0"/>
                  </a:moveTo>
                  <a:lnTo>
                    <a:pt x="4633" y="7066"/>
                  </a:lnTo>
                  <a:cubicBezTo>
                    <a:pt x="4633" y="7256"/>
                    <a:pt x="4477" y="7414"/>
                    <a:pt x="4277" y="7414"/>
                  </a:cubicBezTo>
                  <a:lnTo>
                    <a:pt x="220" y="7414"/>
                  </a:lnTo>
                  <a:cubicBezTo>
                    <a:pt x="139" y="7414"/>
                    <a:pt x="63" y="7385"/>
                    <a:pt x="1" y="7337"/>
                  </a:cubicBezTo>
                  <a:lnTo>
                    <a:pt x="1" y="7794"/>
                  </a:lnTo>
                  <a:cubicBezTo>
                    <a:pt x="1" y="7975"/>
                    <a:pt x="150" y="8116"/>
                    <a:pt x="323" y="8116"/>
                  </a:cubicBezTo>
                  <a:cubicBezTo>
                    <a:pt x="346" y="8116"/>
                    <a:pt x="369" y="8113"/>
                    <a:pt x="392" y="8108"/>
                  </a:cubicBezTo>
                  <a:cubicBezTo>
                    <a:pt x="1214" y="7942"/>
                    <a:pt x="2001" y="7861"/>
                    <a:pt x="2767" y="7861"/>
                  </a:cubicBezTo>
                  <a:cubicBezTo>
                    <a:pt x="3540" y="7861"/>
                    <a:pt x="4292" y="7944"/>
                    <a:pt x="5038" y="8104"/>
                  </a:cubicBezTo>
                  <a:cubicBezTo>
                    <a:pt x="5060" y="8108"/>
                    <a:pt x="5083" y="8111"/>
                    <a:pt x="5105" y="8111"/>
                  </a:cubicBezTo>
                  <a:cubicBezTo>
                    <a:pt x="5278" y="8111"/>
                    <a:pt x="5428" y="7971"/>
                    <a:pt x="5428" y="7789"/>
                  </a:cubicBezTo>
                  <a:lnTo>
                    <a:pt x="5428" y="396"/>
                  </a:lnTo>
                  <a:cubicBezTo>
                    <a:pt x="5428" y="325"/>
                    <a:pt x="5404" y="257"/>
                    <a:pt x="5362" y="205"/>
                  </a:cubicBezTo>
                  <a:cubicBezTo>
                    <a:pt x="5147" y="101"/>
                    <a:pt x="4905" y="44"/>
                    <a:pt x="4752" y="20"/>
                  </a:cubicBezTo>
                  <a:cubicBezTo>
                    <a:pt x="4695" y="15"/>
                    <a:pt x="4643" y="5"/>
                    <a:pt x="4591" y="0"/>
                  </a:cubicBezTo>
                  <a:close/>
                </a:path>
              </a:pathLst>
            </a:custGeom>
            <a:solidFill>
              <a:srgbClr val="363535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3238;p64"/>
            <p:cNvSpPr/>
            <p:nvPr/>
          </p:nvSpPr>
          <p:spPr>
            <a:xfrm>
              <a:off x="8327225" y="1021203"/>
              <a:ext cx="390790" cy="288889"/>
            </a:xfrm>
            <a:custGeom>
              <a:avLst/>
              <a:gdLst/>
              <a:ahLst/>
              <a:cxnLst/>
              <a:rect l="l" t="t" r="r" b="b"/>
              <a:pathLst>
                <a:path w="12874" h="9517" extrusionOk="0">
                  <a:moveTo>
                    <a:pt x="3723" y="299"/>
                  </a:moveTo>
                  <a:cubicBezTo>
                    <a:pt x="4532" y="299"/>
                    <a:pt x="5342" y="366"/>
                    <a:pt x="6142" y="499"/>
                  </a:cubicBezTo>
                  <a:cubicBezTo>
                    <a:pt x="6228" y="514"/>
                    <a:pt x="6285" y="585"/>
                    <a:pt x="6285" y="666"/>
                  </a:cubicBezTo>
                  <a:lnTo>
                    <a:pt x="6285" y="1165"/>
                  </a:lnTo>
                  <a:cubicBezTo>
                    <a:pt x="5454" y="971"/>
                    <a:pt x="4619" y="873"/>
                    <a:pt x="3768" y="873"/>
                  </a:cubicBezTo>
                  <a:cubicBezTo>
                    <a:pt x="2918" y="873"/>
                    <a:pt x="2052" y="971"/>
                    <a:pt x="1162" y="1165"/>
                  </a:cubicBezTo>
                  <a:lnTo>
                    <a:pt x="1162" y="666"/>
                  </a:lnTo>
                  <a:cubicBezTo>
                    <a:pt x="1162" y="585"/>
                    <a:pt x="1224" y="514"/>
                    <a:pt x="1304" y="499"/>
                  </a:cubicBezTo>
                  <a:cubicBezTo>
                    <a:pt x="2110" y="366"/>
                    <a:pt x="2919" y="299"/>
                    <a:pt x="3723" y="299"/>
                  </a:cubicBezTo>
                  <a:close/>
                  <a:moveTo>
                    <a:pt x="9151" y="299"/>
                  </a:moveTo>
                  <a:cubicBezTo>
                    <a:pt x="9960" y="299"/>
                    <a:pt x="10770" y="366"/>
                    <a:pt x="11569" y="499"/>
                  </a:cubicBezTo>
                  <a:cubicBezTo>
                    <a:pt x="11655" y="514"/>
                    <a:pt x="11712" y="585"/>
                    <a:pt x="11712" y="666"/>
                  </a:cubicBezTo>
                  <a:lnTo>
                    <a:pt x="11712" y="1165"/>
                  </a:lnTo>
                  <a:cubicBezTo>
                    <a:pt x="10882" y="971"/>
                    <a:pt x="10046" y="873"/>
                    <a:pt x="9196" y="873"/>
                  </a:cubicBezTo>
                  <a:cubicBezTo>
                    <a:pt x="8345" y="873"/>
                    <a:pt x="7480" y="971"/>
                    <a:pt x="6589" y="1165"/>
                  </a:cubicBezTo>
                  <a:lnTo>
                    <a:pt x="6589" y="666"/>
                  </a:lnTo>
                  <a:cubicBezTo>
                    <a:pt x="6589" y="585"/>
                    <a:pt x="6652" y="514"/>
                    <a:pt x="6732" y="499"/>
                  </a:cubicBezTo>
                  <a:cubicBezTo>
                    <a:pt x="7537" y="366"/>
                    <a:pt x="8346" y="299"/>
                    <a:pt x="9151" y="299"/>
                  </a:cubicBezTo>
                  <a:close/>
                  <a:moveTo>
                    <a:pt x="3777" y="1179"/>
                  </a:moveTo>
                  <a:cubicBezTo>
                    <a:pt x="4625" y="1179"/>
                    <a:pt x="5457" y="1278"/>
                    <a:pt x="6285" y="1475"/>
                  </a:cubicBezTo>
                  <a:lnTo>
                    <a:pt x="6285" y="2189"/>
                  </a:lnTo>
                  <a:cubicBezTo>
                    <a:pt x="5459" y="1996"/>
                    <a:pt x="4629" y="1899"/>
                    <a:pt x="3783" y="1899"/>
                  </a:cubicBezTo>
                  <a:cubicBezTo>
                    <a:pt x="2928" y="1899"/>
                    <a:pt x="2058" y="1998"/>
                    <a:pt x="1162" y="2194"/>
                  </a:cubicBezTo>
                  <a:lnTo>
                    <a:pt x="1162" y="1480"/>
                  </a:lnTo>
                  <a:cubicBezTo>
                    <a:pt x="2057" y="1279"/>
                    <a:pt x="2925" y="1179"/>
                    <a:pt x="3777" y="1179"/>
                  </a:cubicBezTo>
                  <a:close/>
                  <a:moveTo>
                    <a:pt x="9205" y="1179"/>
                  </a:moveTo>
                  <a:cubicBezTo>
                    <a:pt x="10052" y="1179"/>
                    <a:pt x="10884" y="1278"/>
                    <a:pt x="11712" y="1475"/>
                  </a:cubicBezTo>
                  <a:lnTo>
                    <a:pt x="11712" y="2189"/>
                  </a:lnTo>
                  <a:cubicBezTo>
                    <a:pt x="10887" y="1996"/>
                    <a:pt x="10056" y="1899"/>
                    <a:pt x="9211" y="1899"/>
                  </a:cubicBezTo>
                  <a:cubicBezTo>
                    <a:pt x="8355" y="1899"/>
                    <a:pt x="7485" y="1998"/>
                    <a:pt x="6589" y="2194"/>
                  </a:cubicBezTo>
                  <a:lnTo>
                    <a:pt x="6589" y="1480"/>
                  </a:lnTo>
                  <a:cubicBezTo>
                    <a:pt x="7484" y="1279"/>
                    <a:pt x="8352" y="1179"/>
                    <a:pt x="9205" y="1179"/>
                  </a:cubicBezTo>
                  <a:close/>
                  <a:moveTo>
                    <a:pt x="3777" y="2203"/>
                  </a:moveTo>
                  <a:cubicBezTo>
                    <a:pt x="4625" y="2203"/>
                    <a:pt x="5457" y="2302"/>
                    <a:pt x="6285" y="2499"/>
                  </a:cubicBezTo>
                  <a:lnTo>
                    <a:pt x="6285" y="3222"/>
                  </a:lnTo>
                  <a:cubicBezTo>
                    <a:pt x="5457" y="3028"/>
                    <a:pt x="4625" y="2931"/>
                    <a:pt x="3778" y="2931"/>
                  </a:cubicBezTo>
                  <a:cubicBezTo>
                    <a:pt x="2924" y="2931"/>
                    <a:pt x="2056" y="3029"/>
                    <a:pt x="1162" y="3228"/>
                  </a:cubicBezTo>
                  <a:lnTo>
                    <a:pt x="1162" y="2503"/>
                  </a:lnTo>
                  <a:cubicBezTo>
                    <a:pt x="2057" y="2303"/>
                    <a:pt x="2925" y="2203"/>
                    <a:pt x="3777" y="2203"/>
                  </a:cubicBezTo>
                  <a:close/>
                  <a:moveTo>
                    <a:pt x="9205" y="2203"/>
                  </a:moveTo>
                  <a:cubicBezTo>
                    <a:pt x="10052" y="2203"/>
                    <a:pt x="10884" y="2302"/>
                    <a:pt x="11712" y="2499"/>
                  </a:cubicBezTo>
                  <a:lnTo>
                    <a:pt x="11712" y="3222"/>
                  </a:lnTo>
                  <a:cubicBezTo>
                    <a:pt x="10885" y="3028"/>
                    <a:pt x="10052" y="2931"/>
                    <a:pt x="9205" y="2931"/>
                  </a:cubicBezTo>
                  <a:cubicBezTo>
                    <a:pt x="8351" y="2931"/>
                    <a:pt x="7483" y="3029"/>
                    <a:pt x="6589" y="3228"/>
                  </a:cubicBezTo>
                  <a:lnTo>
                    <a:pt x="6589" y="2503"/>
                  </a:lnTo>
                  <a:cubicBezTo>
                    <a:pt x="7484" y="2303"/>
                    <a:pt x="8352" y="2203"/>
                    <a:pt x="9205" y="2203"/>
                  </a:cubicBezTo>
                  <a:close/>
                  <a:moveTo>
                    <a:pt x="3777" y="3236"/>
                  </a:moveTo>
                  <a:cubicBezTo>
                    <a:pt x="4625" y="3236"/>
                    <a:pt x="5457" y="3335"/>
                    <a:pt x="6285" y="3532"/>
                  </a:cubicBezTo>
                  <a:lnTo>
                    <a:pt x="6285" y="4270"/>
                  </a:lnTo>
                  <a:cubicBezTo>
                    <a:pt x="5454" y="4075"/>
                    <a:pt x="4619" y="3977"/>
                    <a:pt x="3768" y="3977"/>
                  </a:cubicBezTo>
                  <a:cubicBezTo>
                    <a:pt x="2918" y="3977"/>
                    <a:pt x="2052" y="4075"/>
                    <a:pt x="1162" y="4270"/>
                  </a:cubicBezTo>
                  <a:lnTo>
                    <a:pt x="1162" y="3536"/>
                  </a:lnTo>
                  <a:cubicBezTo>
                    <a:pt x="2057" y="3336"/>
                    <a:pt x="2925" y="3236"/>
                    <a:pt x="3777" y="3236"/>
                  </a:cubicBezTo>
                  <a:close/>
                  <a:moveTo>
                    <a:pt x="9205" y="3236"/>
                  </a:moveTo>
                  <a:cubicBezTo>
                    <a:pt x="10052" y="3236"/>
                    <a:pt x="10884" y="3335"/>
                    <a:pt x="11712" y="3532"/>
                  </a:cubicBezTo>
                  <a:lnTo>
                    <a:pt x="11712" y="4270"/>
                  </a:lnTo>
                  <a:cubicBezTo>
                    <a:pt x="10882" y="4075"/>
                    <a:pt x="10046" y="3977"/>
                    <a:pt x="9196" y="3977"/>
                  </a:cubicBezTo>
                  <a:cubicBezTo>
                    <a:pt x="8345" y="3977"/>
                    <a:pt x="7480" y="4075"/>
                    <a:pt x="6589" y="4270"/>
                  </a:cubicBezTo>
                  <a:lnTo>
                    <a:pt x="6589" y="3536"/>
                  </a:lnTo>
                  <a:cubicBezTo>
                    <a:pt x="7484" y="3336"/>
                    <a:pt x="8352" y="3236"/>
                    <a:pt x="9205" y="3236"/>
                  </a:cubicBezTo>
                  <a:close/>
                  <a:moveTo>
                    <a:pt x="3777" y="4280"/>
                  </a:moveTo>
                  <a:cubicBezTo>
                    <a:pt x="4625" y="4280"/>
                    <a:pt x="5457" y="4380"/>
                    <a:pt x="6285" y="4580"/>
                  </a:cubicBezTo>
                  <a:lnTo>
                    <a:pt x="6285" y="5270"/>
                  </a:lnTo>
                  <a:cubicBezTo>
                    <a:pt x="5460" y="5076"/>
                    <a:pt x="4630" y="4979"/>
                    <a:pt x="3785" y="4979"/>
                  </a:cubicBezTo>
                  <a:cubicBezTo>
                    <a:pt x="2929" y="4979"/>
                    <a:pt x="2058" y="5078"/>
                    <a:pt x="1162" y="5274"/>
                  </a:cubicBezTo>
                  <a:lnTo>
                    <a:pt x="1162" y="4584"/>
                  </a:lnTo>
                  <a:cubicBezTo>
                    <a:pt x="2057" y="4381"/>
                    <a:pt x="2925" y="4280"/>
                    <a:pt x="3777" y="4280"/>
                  </a:cubicBezTo>
                  <a:close/>
                  <a:moveTo>
                    <a:pt x="9205" y="4280"/>
                  </a:moveTo>
                  <a:cubicBezTo>
                    <a:pt x="10052" y="4280"/>
                    <a:pt x="10884" y="4380"/>
                    <a:pt x="11712" y="4580"/>
                  </a:cubicBezTo>
                  <a:lnTo>
                    <a:pt x="11712" y="5270"/>
                  </a:lnTo>
                  <a:cubicBezTo>
                    <a:pt x="10887" y="5076"/>
                    <a:pt x="10057" y="4979"/>
                    <a:pt x="9212" y="4979"/>
                  </a:cubicBezTo>
                  <a:cubicBezTo>
                    <a:pt x="8357" y="4979"/>
                    <a:pt x="7485" y="5078"/>
                    <a:pt x="6589" y="5274"/>
                  </a:cubicBezTo>
                  <a:lnTo>
                    <a:pt x="6589" y="4584"/>
                  </a:lnTo>
                  <a:cubicBezTo>
                    <a:pt x="7484" y="4381"/>
                    <a:pt x="8352" y="4280"/>
                    <a:pt x="9205" y="4280"/>
                  </a:cubicBezTo>
                  <a:close/>
                  <a:moveTo>
                    <a:pt x="3770" y="5284"/>
                  </a:moveTo>
                  <a:cubicBezTo>
                    <a:pt x="4620" y="5284"/>
                    <a:pt x="5454" y="5384"/>
                    <a:pt x="6285" y="5584"/>
                  </a:cubicBezTo>
                  <a:lnTo>
                    <a:pt x="6285" y="6303"/>
                  </a:lnTo>
                  <a:cubicBezTo>
                    <a:pt x="5457" y="6111"/>
                    <a:pt x="4624" y="6014"/>
                    <a:pt x="3776" y="6014"/>
                  </a:cubicBezTo>
                  <a:cubicBezTo>
                    <a:pt x="2923" y="6014"/>
                    <a:pt x="2055" y="6112"/>
                    <a:pt x="1162" y="6307"/>
                  </a:cubicBezTo>
                  <a:lnTo>
                    <a:pt x="1162" y="5584"/>
                  </a:lnTo>
                  <a:cubicBezTo>
                    <a:pt x="2055" y="5384"/>
                    <a:pt x="2920" y="5284"/>
                    <a:pt x="3770" y="5284"/>
                  </a:cubicBezTo>
                  <a:close/>
                  <a:moveTo>
                    <a:pt x="9197" y="5284"/>
                  </a:moveTo>
                  <a:cubicBezTo>
                    <a:pt x="10047" y="5284"/>
                    <a:pt x="10882" y="5384"/>
                    <a:pt x="11712" y="5584"/>
                  </a:cubicBezTo>
                  <a:lnTo>
                    <a:pt x="11712" y="6303"/>
                  </a:lnTo>
                  <a:cubicBezTo>
                    <a:pt x="10884" y="6111"/>
                    <a:pt x="10051" y="6014"/>
                    <a:pt x="9203" y="6014"/>
                  </a:cubicBezTo>
                  <a:cubicBezTo>
                    <a:pt x="8350" y="6014"/>
                    <a:pt x="7482" y="6112"/>
                    <a:pt x="6589" y="6307"/>
                  </a:cubicBezTo>
                  <a:lnTo>
                    <a:pt x="6589" y="5584"/>
                  </a:lnTo>
                  <a:cubicBezTo>
                    <a:pt x="7482" y="5384"/>
                    <a:pt x="8347" y="5284"/>
                    <a:pt x="9197" y="5284"/>
                  </a:cubicBezTo>
                  <a:close/>
                  <a:moveTo>
                    <a:pt x="3770" y="6317"/>
                  </a:moveTo>
                  <a:cubicBezTo>
                    <a:pt x="4620" y="6317"/>
                    <a:pt x="5454" y="6417"/>
                    <a:pt x="6285" y="6617"/>
                  </a:cubicBezTo>
                  <a:lnTo>
                    <a:pt x="6285" y="7293"/>
                  </a:lnTo>
                  <a:cubicBezTo>
                    <a:pt x="5454" y="7098"/>
                    <a:pt x="4619" y="7000"/>
                    <a:pt x="3768" y="7000"/>
                  </a:cubicBezTo>
                  <a:cubicBezTo>
                    <a:pt x="2918" y="7000"/>
                    <a:pt x="2052" y="7098"/>
                    <a:pt x="1162" y="7293"/>
                  </a:cubicBezTo>
                  <a:lnTo>
                    <a:pt x="1162" y="6617"/>
                  </a:lnTo>
                  <a:cubicBezTo>
                    <a:pt x="2055" y="6417"/>
                    <a:pt x="2920" y="6317"/>
                    <a:pt x="3770" y="6317"/>
                  </a:cubicBezTo>
                  <a:close/>
                  <a:moveTo>
                    <a:pt x="9197" y="6317"/>
                  </a:moveTo>
                  <a:cubicBezTo>
                    <a:pt x="10047" y="6317"/>
                    <a:pt x="10882" y="6417"/>
                    <a:pt x="11712" y="6617"/>
                  </a:cubicBezTo>
                  <a:lnTo>
                    <a:pt x="11712" y="7293"/>
                  </a:lnTo>
                  <a:cubicBezTo>
                    <a:pt x="10882" y="7098"/>
                    <a:pt x="10046" y="7000"/>
                    <a:pt x="9196" y="7000"/>
                  </a:cubicBezTo>
                  <a:cubicBezTo>
                    <a:pt x="8345" y="7000"/>
                    <a:pt x="7480" y="7098"/>
                    <a:pt x="6589" y="7293"/>
                  </a:cubicBezTo>
                  <a:lnTo>
                    <a:pt x="6589" y="6617"/>
                  </a:lnTo>
                  <a:cubicBezTo>
                    <a:pt x="7482" y="6417"/>
                    <a:pt x="8347" y="6317"/>
                    <a:pt x="9197" y="6317"/>
                  </a:cubicBezTo>
                  <a:close/>
                  <a:moveTo>
                    <a:pt x="9212" y="7305"/>
                  </a:moveTo>
                  <a:cubicBezTo>
                    <a:pt x="10057" y="7305"/>
                    <a:pt x="10886" y="7404"/>
                    <a:pt x="11712" y="7603"/>
                  </a:cubicBezTo>
                  <a:lnTo>
                    <a:pt x="11712" y="8055"/>
                  </a:lnTo>
                  <a:cubicBezTo>
                    <a:pt x="11712" y="8093"/>
                    <a:pt x="11702" y="8126"/>
                    <a:pt x="11684" y="8159"/>
                  </a:cubicBezTo>
                  <a:cubicBezTo>
                    <a:pt x="11648" y="8203"/>
                    <a:pt x="11596" y="8230"/>
                    <a:pt x="11541" y="8230"/>
                  </a:cubicBezTo>
                  <a:cubicBezTo>
                    <a:pt x="11530" y="8230"/>
                    <a:pt x="11519" y="8229"/>
                    <a:pt x="11508" y="8227"/>
                  </a:cubicBezTo>
                  <a:cubicBezTo>
                    <a:pt x="10744" y="8061"/>
                    <a:pt x="9980" y="7979"/>
                    <a:pt x="9205" y="7979"/>
                  </a:cubicBezTo>
                  <a:cubicBezTo>
                    <a:pt x="8418" y="7979"/>
                    <a:pt x="7619" y="8063"/>
                    <a:pt x="6795" y="8231"/>
                  </a:cubicBezTo>
                  <a:cubicBezTo>
                    <a:pt x="6785" y="8233"/>
                    <a:pt x="6775" y="8234"/>
                    <a:pt x="6765" y="8234"/>
                  </a:cubicBezTo>
                  <a:cubicBezTo>
                    <a:pt x="6726" y="8234"/>
                    <a:pt x="6686" y="8220"/>
                    <a:pt x="6652" y="8192"/>
                  </a:cubicBezTo>
                  <a:cubicBezTo>
                    <a:pt x="6613" y="8164"/>
                    <a:pt x="6589" y="8117"/>
                    <a:pt x="6589" y="8064"/>
                  </a:cubicBezTo>
                  <a:lnTo>
                    <a:pt x="6589" y="8060"/>
                  </a:lnTo>
                  <a:lnTo>
                    <a:pt x="6589" y="7607"/>
                  </a:lnTo>
                  <a:cubicBezTo>
                    <a:pt x="7487" y="7406"/>
                    <a:pt x="8357" y="7305"/>
                    <a:pt x="9212" y="7305"/>
                  </a:cubicBezTo>
                  <a:close/>
                  <a:moveTo>
                    <a:pt x="3785" y="7305"/>
                  </a:moveTo>
                  <a:cubicBezTo>
                    <a:pt x="4630" y="7305"/>
                    <a:pt x="5459" y="7404"/>
                    <a:pt x="6285" y="7603"/>
                  </a:cubicBezTo>
                  <a:lnTo>
                    <a:pt x="6285" y="8055"/>
                  </a:lnTo>
                  <a:cubicBezTo>
                    <a:pt x="6285" y="8093"/>
                    <a:pt x="6275" y="8126"/>
                    <a:pt x="6256" y="8159"/>
                  </a:cubicBezTo>
                  <a:cubicBezTo>
                    <a:pt x="6220" y="8203"/>
                    <a:pt x="6168" y="8230"/>
                    <a:pt x="6114" y="8230"/>
                  </a:cubicBezTo>
                  <a:cubicBezTo>
                    <a:pt x="6103" y="8230"/>
                    <a:pt x="6092" y="8229"/>
                    <a:pt x="6081" y="8227"/>
                  </a:cubicBezTo>
                  <a:cubicBezTo>
                    <a:pt x="5317" y="8061"/>
                    <a:pt x="4553" y="7979"/>
                    <a:pt x="3777" y="7979"/>
                  </a:cubicBezTo>
                  <a:cubicBezTo>
                    <a:pt x="2991" y="7979"/>
                    <a:pt x="2192" y="8063"/>
                    <a:pt x="1367" y="8231"/>
                  </a:cubicBezTo>
                  <a:cubicBezTo>
                    <a:pt x="1357" y="8234"/>
                    <a:pt x="1346" y="8235"/>
                    <a:pt x="1335" y="8235"/>
                  </a:cubicBezTo>
                  <a:cubicBezTo>
                    <a:pt x="1282" y="8235"/>
                    <a:pt x="1227" y="8207"/>
                    <a:pt x="1196" y="8159"/>
                  </a:cubicBezTo>
                  <a:cubicBezTo>
                    <a:pt x="1172" y="8131"/>
                    <a:pt x="1162" y="8098"/>
                    <a:pt x="1162" y="8060"/>
                  </a:cubicBezTo>
                  <a:lnTo>
                    <a:pt x="1162" y="7607"/>
                  </a:lnTo>
                  <a:cubicBezTo>
                    <a:pt x="2060" y="7406"/>
                    <a:pt x="2930" y="7305"/>
                    <a:pt x="3785" y="7305"/>
                  </a:cubicBezTo>
                  <a:close/>
                  <a:moveTo>
                    <a:pt x="858" y="1023"/>
                  </a:moveTo>
                  <a:lnTo>
                    <a:pt x="858" y="8045"/>
                  </a:lnTo>
                  <a:cubicBezTo>
                    <a:pt x="858" y="8164"/>
                    <a:pt x="895" y="8278"/>
                    <a:pt x="977" y="8364"/>
                  </a:cubicBezTo>
                  <a:cubicBezTo>
                    <a:pt x="1067" y="8469"/>
                    <a:pt x="1196" y="8526"/>
                    <a:pt x="1333" y="8526"/>
                  </a:cubicBezTo>
                  <a:cubicBezTo>
                    <a:pt x="1362" y="8526"/>
                    <a:pt x="1396" y="8526"/>
                    <a:pt x="1429" y="8517"/>
                  </a:cubicBezTo>
                  <a:cubicBezTo>
                    <a:pt x="2227" y="8354"/>
                    <a:pt x="3000" y="8273"/>
                    <a:pt x="3762" y="8273"/>
                  </a:cubicBezTo>
                  <a:cubicBezTo>
                    <a:pt x="4518" y="8273"/>
                    <a:pt x="5262" y="8353"/>
                    <a:pt x="6004" y="8512"/>
                  </a:cubicBezTo>
                  <a:cubicBezTo>
                    <a:pt x="6039" y="8518"/>
                    <a:pt x="6075" y="8522"/>
                    <a:pt x="6109" y="8522"/>
                  </a:cubicBezTo>
                  <a:cubicBezTo>
                    <a:pt x="6130" y="8522"/>
                    <a:pt x="6151" y="8520"/>
                    <a:pt x="6171" y="8517"/>
                  </a:cubicBezTo>
                  <a:lnTo>
                    <a:pt x="6171" y="8849"/>
                  </a:lnTo>
                  <a:cubicBezTo>
                    <a:pt x="6171" y="8935"/>
                    <a:pt x="6103" y="9002"/>
                    <a:pt x="6018" y="9002"/>
                  </a:cubicBezTo>
                  <a:lnTo>
                    <a:pt x="667" y="9002"/>
                  </a:lnTo>
                  <a:cubicBezTo>
                    <a:pt x="586" y="9002"/>
                    <a:pt x="515" y="8935"/>
                    <a:pt x="515" y="8849"/>
                  </a:cubicBezTo>
                  <a:lnTo>
                    <a:pt x="515" y="1176"/>
                  </a:lnTo>
                  <a:cubicBezTo>
                    <a:pt x="515" y="1090"/>
                    <a:pt x="586" y="1023"/>
                    <a:pt x="667" y="1023"/>
                  </a:cubicBezTo>
                  <a:close/>
                  <a:moveTo>
                    <a:pt x="12207" y="1023"/>
                  </a:moveTo>
                  <a:cubicBezTo>
                    <a:pt x="12293" y="1023"/>
                    <a:pt x="12359" y="1090"/>
                    <a:pt x="12359" y="1176"/>
                  </a:cubicBezTo>
                  <a:lnTo>
                    <a:pt x="12359" y="8849"/>
                  </a:lnTo>
                  <a:cubicBezTo>
                    <a:pt x="12359" y="8935"/>
                    <a:pt x="12293" y="9002"/>
                    <a:pt x="12207" y="9002"/>
                  </a:cubicBezTo>
                  <a:lnTo>
                    <a:pt x="6837" y="9002"/>
                  </a:lnTo>
                  <a:cubicBezTo>
                    <a:pt x="6756" y="9002"/>
                    <a:pt x="6685" y="8935"/>
                    <a:pt x="6685" y="8849"/>
                  </a:cubicBezTo>
                  <a:lnTo>
                    <a:pt x="6685" y="8521"/>
                  </a:lnTo>
                  <a:cubicBezTo>
                    <a:pt x="6709" y="8526"/>
                    <a:pt x="6732" y="8526"/>
                    <a:pt x="6756" y="8526"/>
                  </a:cubicBezTo>
                  <a:cubicBezTo>
                    <a:pt x="6784" y="8526"/>
                    <a:pt x="6817" y="8526"/>
                    <a:pt x="6852" y="8517"/>
                  </a:cubicBezTo>
                  <a:cubicBezTo>
                    <a:pt x="7649" y="8354"/>
                    <a:pt x="8423" y="8273"/>
                    <a:pt x="9185" y="8273"/>
                  </a:cubicBezTo>
                  <a:cubicBezTo>
                    <a:pt x="9941" y="8273"/>
                    <a:pt x="10684" y="8353"/>
                    <a:pt x="11427" y="8512"/>
                  </a:cubicBezTo>
                  <a:cubicBezTo>
                    <a:pt x="11458" y="8519"/>
                    <a:pt x="11491" y="8522"/>
                    <a:pt x="11523" y="8522"/>
                  </a:cubicBezTo>
                  <a:cubicBezTo>
                    <a:pt x="11631" y="8522"/>
                    <a:pt x="11738" y="8486"/>
                    <a:pt x="11822" y="8416"/>
                  </a:cubicBezTo>
                  <a:cubicBezTo>
                    <a:pt x="11936" y="8326"/>
                    <a:pt x="11998" y="8192"/>
                    <a:pt x="11998" y="8050"/>
                  </a:cubicBezTo>
                  <a:lnTo>
                    <a:pt x="11998" y="1023"/>
                  </a:lnTo>
                  <a:close/>
                  <a:moveTo>
                    <a:pt x="3728" y="1"/>
                  </a:moveTo>
                  <a:cubicBezTo>
                    <a:pt x="2904" y="1"/>
                    <a:pt x="2081" y="69"/>
                    <a:pt x="1262" y="205"/>
                  </a:cubicBezTo>
                  <a:cubicBezTo>
                    <a:pt x="1082" y="233"/>
                    <a:pt x="943" y="361"/>
                    <a:pt x="886" y="528"/>
                  </a:cubicBezTo>
                  <a:lnTo>
                    <a:pt x="662" y="528"/>
                  </a:lnTo>
                  <a:cubicBezTo>
                    <a:pt x="296" y="528"/>
                    <a:pt x="1" y="823"/>
                    <a:pt x="1" y="1185"/>
                  </a:cubicBezTo>
                  <a:lnTo>
                    <a:pt x="1" y="8860"/>
                  </a:lnTo>
                  <a:cubicBezTo>
                    <a:pt x="1" y="9221"/>
                    <a:pt x="296" y="9517"/>
                    <a:pt x="662" y="9517"/>
                  </a:cubicBezTo>
                  <a:lnTo>
                    <a:pt x="6033" y="9517"/>
                  </a:lnTo>
                  <a:cubicBezTo>
                    <a:pt x="6184" y="9517"/>
                    <a:pt x="6327" y="9464"/>
                    <a:pt x="6437" y="9378"/>
                  </a:cubicBezTo>
                  <a:cubicBezTo>
                    <a:pt x="6551" y="9464"/>
                    <a:pt x="6690" y="9517"/>
                    <a:pt x="6841" y="9517"/>
                  </a:cubicBezTo>
                  <a:lnTo>
                    <a:pt x="12216" y="9517"/>
                  </a:lnTo>
                  <a:cubicBezTo>
                    <a:pt x="12578" y="9517"/>
                    <a:pt x="12873" y="9221"/>
                    <a:pt x="12873" y="8860"/>
                  </a:cubicBezTo>
                  <a:lnTo>
                    <a:pt x="12873" y="1185"/>
                  </a:lnTo>
                  <a:cubicBezTo>
                    <a:pt x="12873" y="823"/>
                    <a:pt x="12578" y="528"/>
                    <a:pt x="12216" y="528"/>
                  </a:cubicBezTo>
                  <a:lnTo>
                    <a:pt x="11988" y="528"/>
                  </a:lnTo>
                  <a:cubicBezTo>
                    <a:pt x="11936" y="361"/>
                    <a:pt x="11793" y="233"/>
                    <a:pt x="11616" y="205"/>
                  </a:cubicBezTo>
                  <a:cubicBezTo>
                    <a:pt x="10798" y="69"/>
                    <a:pt x="9973" y="1"/>
                    <a:pt x="9149" y="1"/>
                  </a:cubicBezTo>
                  <a:cubicBezTo>
                    <a:pt x="8325" y="1"/>
                    <a:pt x="7501" y="69"/>
                    <a:pt x="6685" y="205"/>
                  </a:cubicBezTo>
                  <a:cubicBezTo>
                    <a:pt x="6589" y="218"/>
                    <a:pt x="6503" y="262"/>
                    <a:pt x="6437" y="323"/>
                  </a:cubicBezTo>
                  <a:cubicBezTo>
                    <a:pt x="6371" y="262"/>
                    <a:pt x="6290" y="218"/>
                    <a:pt x="6195" y="205"/>
                  </a:cubicBezTo>
                  <a:cubicBezTo>
                    <a:pt x="5376" y="69"/>
                    <a:pt x="4552" y="1"/>
                    <a:pt x="3728" y="1"/>
                  </a:cubicBezTo>
                  <a:close/>
                </a:path>
              </a:pathLst>
            </a:custGeom>
            <a:solidFill>
              <a:srgbClr val="36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3239;p64"/>
            <p:cNvSpPr/>
            <p:nvPr/>
          </p:nvSpPr>
          <p:spPr>
            <a:xfrm>
              <a:off x="8375643" y="965985"/>
              <a:ext cx="28655" cy="28625"/>
            </a:xfrm>
            <a:custGeom>
              <a:avLst/>
              <a:gdLst/>
              <a:ahLst/>
              <a:cxnLst/>
              <a:rect l="l" t="t" r="r" b="b"/>
              <a:pathLst>
                <a:path w="944" h="943" extrusionOk="0">
                  <a:moveTo>
                    <a:pt x="472" y="0"/>
                  </a:moveTo>
                  <a:cubicBezTo>
                    <a:pt x="210" y="0"/>
                    <a:pt x="1" y="209"/>
                    <a:pt x="1" y="471"/>
                  </a:cubicBezTo>
                  <a:cubicBezTo>
                    <a:pt x="1" y="728"/>
                    <a:pt x="210" y="943"/>
                    <a:pt x="472" y="943"/>
                  </a:cubicBezTo>
                  <a:cubicBezTo>
                    <a:pt x="729" y="943"/>
                    <a:pt x="943" y="728"/>
                    <a:pt x="943" y="471"/>
                  </a:cubicBezTo>
                  <a:cubicBezTo>
                    <a:pt x="943" y="209"/>
                    <a:pt x="729" y="0"/>
                    <a:pt x="4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3240;p64"/>
            <p:cNvSpPr/>
            <p:nvPr/>
          </p:nvSpPr>
          <p:spPr>
            <a:xfrm>
              <a:off x="8598791" y="937207"/>
              <a:ext cx="12142" cy="12051"/>
            </a:xfrm>
            <a:custGeom>
              <a:avLst/>
              <a:gdLst/>
              <a:ahLst/>
              <a:cxnLst/>
              <a:rect l="l" t="t" r="r" b="b"/>
              <a:pathLst>
                <a:path w="400" h="397" extrusionOk="0">
                  <a:moveTo>
                    <a:pt x="200" y="1"/>
                  </a:moveTo>
                  <a:cubicBezTo>
                    <a:pt x="90" y="1"/>
                    <a:pt x="0" y="91"/>
                    <a:pt x="0" y="201"/>
                  </a:cubicBezTo>
                  <a:cubicBezTo>
                    <a:pt x="0" y="310"/>
                    <a:pt x="90" y="396"/>
                    <a:pt x="200" y="396"/>
                  </a:cubicBezTo>
                  <a:cubicBezTo>
                    <a:pt x="310" y="396"/>
                    <a:pt x="400" y="310"/>
                    <a:pt x="400" y="201"/>
                  </a:cubicBezTo>
                  <a:cubicBezTo>
                    <a:pt x="400" y="91"/>
                    <a:pt x="310" y="1"/>
                    <a:pt x="2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3241;p64"/>
            <p:cNvSpPr/>
            <p:nvPr/>
          </p:nvSpPr>
          <p:spPr>
            <a:xfrm>
              <a:off x="8462067" y="931349"/>
              <a:ext cx="43499" cy="47931"/>
            </a:xfrm>
            <a:custGeom>
              <a:avLst/>
              <a:gdLst/>
              <a:ahLst/>
              <a:cxnLst/>
              <a:rect l="l" t="t" r="r" b="b"/>
              <a:pathLst>
                <a:path w="1433" h="1579" extrusionOk="0">
                  <a:moveTo>
                    <a:pt x="717" y="0"/>
                  </a:moveTo>
                  <a:cubicBezTo>
                    <a:pt x="691" y="0"/>
                    <a:pt x="664" y="17"/>
                    <a:pt x="652" y="51"/>
                  </a:cubicBezTo>
                  <a:lnTo>
                    <a:pt x="496" y="498"/>
                  </a:lnTo>
                  <a:cubicBezTo>
                    <a:pt x="486" y="517"/>
                    <a:pt x="472" y="532"/>
                    <a:pt x="457" y="541"/>
                  </a:cubicBezTo>
                  <a:lnTo>
                    <a:pt x="57" y="722"/>
                  </a:lnTo>
                  <a:cubicBezTo>
                    <a:pt x="0" y="746"/>
                    <a:pt x="0" y="836"/>
                    <a:pt x="57" y="860"/>
                  </a:cubicBezTo>
                  <a:lnTo>
                    <a:pt x="457" y="1040"/>
                  </a:lnTo>
                  <a:cubicBezTo>
                    <a:pt x="472" y="1046"/>
                    <a:pt x="486" y="1064"/>
                    <a:pt x="496" y="1084"/>
                  </a:cubicBezTo>
                  <a:lnTo>
                    <a:pt x="652" y="1532"/>
                  </a:lnTo>
                  <a:cubicBezTo>
                    <a:pt x="664" y="1563"/>
                    <a:pt x="691" y="1578"/>
                    <a:pt x="717" y="1578"/>
                  </a:cubicBezTo>
                  <a:cubicBezTo>
                    <a:pt x="743" y="1578"/>
                    <a:pt x="770" y="1563"/>
                    <a:pt x="782" y="1532"/>
                  </a:cubicBezTo>
                  <a:lnTo>
                    <a:pt x="938" y="1084"/>
                  </a:lnTo>
                  <a:cubicBezTo>
                    <a:pt x="947" y="1064"/>
                    <a:pt x="958" y="1046"/>
                    <a:pt x="976" y="1040"/>
                  </a:cubicBezTo>
                  <a:lnTo>
                    <a:pt x="1376" y="860"/>
                  </a:lnTo>
                  <a:cubicBezTo>
                    <a:pt x="1433" y="836"/>
                    <a:pt x="1433" y="746"/>
                    <a:pt x="1376" y="722"/>
                  </a:cubicBezTo>
                  <a:lnTo>
                    <a:pt x="976" y="541"/>
                  </a:lnTo>
                  <a:cubicBezTo>
                    <a:pt x="958" y="532"/>
                    <a:pt x="947" y="517"/>
                    <a:pt x="938" y="498"/>
                  </a:cubicBezTo>
                  <a:lnTo>
                    <a:pt x="782" y="51"/>
                  </a:lnTo>
                  <a:cubicBezTo>
                    <a:pt x="770" y="17"/>
                    <a:pt x="743" y="0"/>
                    <a:pt x="7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3242;p64"/>
            <p:cNvSpPr/>
            <p:nvPr/>
          </p:nvSpPr>
          <p:spPr>
            <a:xfrm>
              <a:off x="8637951" y="946952"/>
              <a:ext cx="59557" cy="64626"/>
            </a:xfrm>
            <a:custGeom>
              <a:avLst/>
              <a:gdLst/>
              <a:ahLst/>
              <a:cxnLst/>
              <a:rect l="l" t="t" r="r" b="b"/>
              <a:pathLst>
                <a:path w="1962" h="2129" extrusionOk="0">
                  <a:moveTo>
                    <a:pt x="980" y="1"/>
                  </a:moveTo>
                  <a:cubicBezTo>
                    <a:pt x="945" y="1"/>
                    <a:pt x="909" y="22"/>
                    <a:pt x="895" y="65"/>
                  </a:cubicBezTo>
                  <a:lnTo>
                    <a:pt x="677" y="669"/>
                  </a:lnTo>
                  <a:cubicBezTo>
                    <a:pt x="666" y="698"/>
                    <a:pt x="648" y="717"/>
                    <a:pt x="624" y="726"/>
                  </a:cubicBezTo>
                  <a:lnTo>
                    <a:pt x="77" y="970"/>
                  </a:lnTo>
                  <a:cubicBezTo>
                    <a:pt x="0" y="1003"/>
                    <a:pt x="0" y="1126"/>
                    <a:pt x="77" y="1161"/>
                  </a:cubicBezTo>
                  <a:lnTo>
                    <a:pt x="624" y="1403"/>
                  </a:lnTo>
                  <a:cubicBezTo>
                    <a:pt x="648" y="1412"/>
                    <a:pt x="666" y="1431"/>
                    <a:pt x="677" y="1460"/>
                  </a:cubicBezTo>
                  <a:lnTo>
                    <a:pt x="895" y="2064"/>
                  </a:lnTo>
                  <a:cubicBezTo>
                    <a:pt x="909" y="2107"/>
                    <a:pt x="945" y="2129"/>
                    <a:pt x="980" y="2129"/>
                  </a:cubicBezTo>
                  <a:cubicBezTo>
                    <a:pt x="1016" y="2129"/>
                    <a:pt x="1052" y="2107"/>
                    <a:pt x="1066" y="2064"/>
                  </a:cubicBezTo>
                  <a:lnTo>
                    <a:pt x="1286" y="1460"/>
                  </a:lnTo>
                  <a:cubicBezTo>
                    <a:pt x="1295" y="1431"/>
                    <a:pt x="1314" y="1412"/>
                    <a:pt x="1338" y="1403"/>
                  </a:cubicBezTo>
                  <a:lnTo>
                    <a:pt x="1885" y="1161"/>
                  </a:lnTo>
                  <a:cubicBezTo>
                    <a:pt x="1962" y="1126"/>
                    <a:pt x="1962" y="1003"/>
                    <a:pt x="1885" y="970"/>
                  </a:cubicBezTo>
                  <a:lnTo>
                    <a:pt x="1338" y="726"/>
                  </a:lnTo>
                  <a:cubicBezTo>
                    <a:pt x="1314" y="717"/>
                    <a:pt x="1295" y="698"/>
                    <a:pt x="1286" y="669"/>
                  </a:cubicBezTo>
                  <a:lnTo>
                    <a:pt x="1066" y="65"/>
                  </a:lnTo>
                  <a:cubicBezTo>
                    <a:pt x="1052" y="22"/>
                    <a:pt x="1016" y="1"/>
                    <a:pt x="9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" name="Google Shape;5705;p72"/>
          <p:cNvGrpSpPr/>
          <p:nvPr/>
        </p:nvGrpSpPr>
        <p:grpSpPr>
          <a:xfrm>
            <a:off x="9499698" y="5094985"/>
            <a:ext cx="1277264" cy="1132062"/>
            <a:chOff x="8045982" y="2791071"/>
            <a:chExt cx="466600" cy="447553"/>
          </a:xfrm>
        </p:grpSpPr>
        <p:sp>
          <p:nvSpPr>
            <p:cNvPr id="79" name="Google Shape;5706;p72"/>
            <p:cNvSpPr/>
            <p:nvPr/>
          </p:nvSpPr>
          <p:spPr>
            <a:xfrm>
              <a:off x="8045982" y="2791071"/>
              <a:ext cx="466600" cy="447553"/>
            </a:xfrm>
            <a:custGeom>
              <a:avLst/>
              <a:gdLst/>
              <a:ahLst/>
              <a:cxnLst/>
              <a:rect l="l" t="t" r="r" b="b"/>
              <a:pathLst>
                <a:path w="15825" h="15179" extrusionOk="0">
                  <a:moveTo>
                    <a:pt x="12226" y="1"/>
                  </a:moveTo>
                  <a:cubicBezTo>
                    <a:pt x="11417" y="1"/>
                    <a:pt x="10655" y="321"/>
                    <a:pt x="10079" y="892"/>
                  </a:cubicBezTo>
                  <a:lnTo>
                    <a:pt x="9760" y="1215"/>
                  </a:lnTo>
                  <a:cubicBezTo>
                    <a:pt x="9565" y="939"/>
                    <a:pt x="9297" y="721"/>
                    <a:pt x="8974" y="587"/>
                  </a:cubicBezTo>
                  <a:cubicBezTo>
                    <a:pt x="8749" y="494"/>
                    <a:pt x="8516" y="450"/>
                    <a:pt x="8287" y="450"/>
                  </a:cubicBezTo>
                  <a:cubicBezTo>
                    <a:pt x="7580" y="450"/>
                    <a:pt x="6910" y="869"/>
                    <a:pt x="6623" y="1563"/>
                  </a:cubicBezTo>
                  <a:cubicBezTo>
                    <a:pt x="6584" y="1653"/>
                    <a:pt x="6555" y="1743"/>
                    <a:pt x="6532" y="1839"/>
                  </a:cubicBezTo>
                  <a:cubicBezTo>
                    <a:pt x="6456" y="1772"/>
                    <a:pt x="6375" y="1715"/>
                    <a:pt x="6289" y="1668"/>
                  </a:cubicBezTo>
                  <a:cubicBezTo>
                    <a:pt x="6075" y="1139"/>
                    <a:pt x="5561" y="787"/>
                    <a:pt x="4990" y="787"/>
                  </a:cubicBezTo>
                  <a:cubicBezTo>
                    <a:pt x="4419" y="787"/>
                    <a:pt x="3904" y="1139"/>
                    <a:pt x="3690" y="1668"/>
                  </a:cubicBezTo>
                  <a:cubicBezTo>
                    <a:pt x="3280" y="1892"/>
                    <a:pt x="3004" y="2310"/>
                    <a:pt x="2962" y="2782"/>
                  </a:cubicBezTo>
                  <a:cubicBezTo>
                    <a:pt x="2890" y="2796"/>
                    <a:pt x="2813" y="2824"/>
                    <a:pt x="2738" y="2853"/>
                  </a:cubicBezTo>
                  <a:cubicBezTo>
                    <a:pt x="2362" y="3010"/>
                    <a:pt x="2066" y="3305"/>
                    <a:pt x="1909" y="3681"/>
                  </a:cubicBezTo>
                  <a:cubicBezTo>
                    <a:pt x="1752" y="4063"/>
                    <a:pt x="1752" y="4476"/>
                    <a:pt x="1909" y="4852"/>
                  </a:cubicBezTo>
                  <a:cubicBezTo>
                    <a:pt x="1933" y="4905"/>
                    <a:pt x="1952" y="4953"/>
                    <a:pt x="1980" y="5000"/>
                  </a:cubicBezTo>
                  <a:cubicBezTo>
                    <a:pt x="1795" y="5157"/>
                    <a:pt x="1648" y="5362"/>
                    <a:pt x="1562" y="5600"/>
                  </a:cubicBezTo>
                  <a:lnTo>
                    <a:pt x="1519" y="5709"/>
                  </a:lnTo>
                  <a:lnTo>
                    <a:pt x="1457" y="5738"/>
                  </a:lnTo>
                  <a:cubicBezTo>
                    <a:pt x="938" y="5966"/>
                    <a:pt x="605" y="6480"/>
                    <a:pt x="605" y="7052"/>
                  </a:cubicBezTo>
                  <a:cubicBezTo>
                    <a:pt x="605" y="7623"/>
                    <a:pt x="938" y="8137"/>
                    <a:pt x="1457" y="8366"/>
                  </a:cubicBezTo>
                  <a:lnTo>
                    <a:pt x="1519" y="8394"/>
                  </a:lnTo>
                  <a:lnTo>
                    <a:pt x="1562" y="8504"/>
                  </a:lnTo>
                  <a:cubicBezTo>
                    <a:pt x="1619" y="8666"/>
                    <a:pt x="1709" y="8818"/>
                    <a:pt x="1819" y="8947"/>
                  </a:cubicBezTo>
                  <a:cubicBezTo>
                    <a:pt x="1791" y="9009"/>
                    <a:pt x="1762" y="9075"/>
                    <a:pt x="1738" y="9142"/>
                  </a:cubicBezTo>
                  <a:cubicBezTo>
                    <a:pt x="1367" y="9342"/>
                    <a:pt x="1081" y="9690"/>
                    <a:pt x="967" y="10118"/>
                  </a:cubicBezTo>
                  <a:lnTo>
                    <a:pt x="143" y="13179"/>
                  </a:lnTo>
                  <a:cubicBezTo>
                    <a:pt x="0" y="13727"/>
                    <a:pt x="157" y="14312"/>
                    <a:pt x="557" y="14712"/>
                  </a:cubicBezTo>
                  <a:cubicBezTo>
                    <a:pt x="857" y="15012"/>
                    <a:pt x="1252" y="15179"/>
                    <a:pt x="1676" y="15179"/>
                  </a:cubicBezTo>
                  <a:cubicBezTo>
                    <a:pt x="1813" y="15179"/>
                    <a:pt x="1952" y="15160"/>
                    <a:pt x="2085" y="15122"/>
                  </a:cubicBezTo>
                  <a:lnTo>
                    <a:pt x="5146" y="14303"/>
                  </a:lnTo>
                  <a:cubicBezTo>
                    <a:pt x="5579" y="14188"/>
                    <a:pt x="5922" y="13903"/>
                    <a:pt x="6127" y="13531"/>
                  </a:cubicBezTo>
                  <a:cubicBezTo>
                    <a:pt x="6412" y="13426"/>
                    <a:pt x="6675" y="13261"/>
                    <a:pt x="6898" y="13037"/>
                  </a:cubicBezTo>
                  <a:cubicBezTo>
                    <a:pt x="7170" y="12765"/>
                    <a:pt x="7361" y="12432"/>
                    <a:pt x="7456" y="12075"/>
                  </a:cubicBezTo>
                  <a:cubicBezTo>
                    <a:pt x="7555" y="11993"/>
                    <a:pt x="7651" y="11908"/>
                    <a:pt x="7746" y="11818"/>
                  </a:cubicBezTo>
                  <a:lnTo>
                    <a:pt x="10326" y="9238"/>
                  </a:lnTo>
                  <a:cubicBezTo>
                    <a:pt x="10497" y="9280"/>
                    <a:pt x="10674" y="9304"/>
                    <a:pt x="10859" y="9304"/>
                  </a:cubicBezTo>
                  <a:cubicBezTo>
                    <a:pt x="11421" y="9304"/>
                    <a:pt x="11949" y="9084"/>
                    <a:pt x="12349" y="8690"/>
                  </a:cubicBezTo>
                  <a:lnTo>
                    <a:pt x="15016" y="6019"/>
                  </a:lnTo>
                  <a:cubicBezTo>
                    <a:pt x="15748" y="5285"/>
                    <a:pt x="15825" y="4143"/>
                    <a:pt x="15249" y="3320"/>
                  </a:cubicBezTo>
                  <a:cubicBezTo>
                    <a:pt x="15335" y="2439"/>
                    <a:pt x="15025" y="1543"/>
                    <a:pt x="14373" y="892"/>
                  </a:cubicBezTo>
                  <a:cubicBezTo>
                    <a:pt x="13801" y="321"/>
                    <a:pt x="13039" y="1"/>
                    <a:pt x="122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38100" dir="2280000" algn="bl" rotWithShape="0">
                <a:schemeClr val="dk1">
                  <a:alpha val="3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5707;p72"/>
            <p:cNvSpPr/>
            <p:nvPr/>
          </p:nvSpPr>
          <p:spPr>
            <a:xfrm>
              <a:off x="8347176" y="2911283"/>
              <a:ext cx="112338" cy="109478"/>
            </a:xfrm>
            <a:custGeom>
              <a:avLst/>
              <a:gdLst/>
              <a:ahLst/>
              <a:cxnLst/>
              <a:rect l="l" t="t" r="r" b="b"/>
              <a:pathLst>
                <a:path w="3810" h="3713" extrusionOk="0">
                  <a:moveTo>
                    <a:pt x="3239" y="1"/>
                  </a:moveTo>
                  <a:cubicBezTo>
                    <a:pt x="3105" y="1"/>
                    <a:pt x="2972" y="52"/>
                    <a:pt x="2872" y="154"/>
                  </a:cubicBezTo>
                  <a:lnTo>
                    <a:pt x="201" y="2821"/>
                  </a:lnTo>
                  <a:cubicBezTo>
                    <a:pt x="1" y="3025"/>
                    <a:pt x="1" y="3353"/>
                    <a:pt x="201" y="3559"/>
                  </a:cubicBezTo>
                  <a:cubicBezTo>
                    <a:pt x="303" y="3661"/>
                    <a:pt x="437" y="3712"/>
                    <a:pt x="570" y="3712"/>
                  </a:cubicBezTo>
                  <a:cubicBezTo>
                    <a:pt x="703" y="3712"/>
                    <a:pt x="837" y="3661"/>
                    <a:pt x="939" y="3559"/>
                  </a:cubicBezTo>
                  <a:lnTo>
                    <a:pt x="3605" y="892"/>
                  </a:lnTo>
                  <a:cubicBezTo>
                    <a:pt x="3809" y="688"/>
                    <a:pt x="3809" y="360"/>
                    <a:pt x="3605" y="154"/>
                  </a:cubicBezTo>
                  <a:cubicBezTo>
                    <a:pt x="3505" y="52"/>
                    <a:pt x="3372" y="1"/>
                    <a:pt x="3239" y="1"/>
                  </a:cubicBezTo>
                  <a:close/>
                </a:path>
              </a:pathLst>
            </a:custGeom>
            <a:solidFill>
              <a:srgbClr val="FFE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5708;p72"/>
            <p:cNvSpPr/>
            <p:nvPr/>
          </p:nvSpPr>
          <p:spPr>
            <a:xfrm>
              <a:off x="8161890" y="2839987"/>
              <a:ext cx="289484" cy="281110"/>
            </a:xfrm>
            <a:custGeom>
              <a:avLst/>
              <a:gdLst/>
              <a:ahLst/>
              <a:cxnLst/>
              <a:rect l="l" t="t" r="r" b="b"/>
              <a:pathLst>
                <a:path w="9818" h="9534" extrusionOk="0">
                  <a:moveTo>
                    <a:pt x="8225" y="0"/>
                  </a:moveTo>
                  <a:cubicBezTo>
                    <a:pt x="7854" y="0"/>
                    <a:pt x="7482" y="142"/>
                    <a:pt x="7199" y="425"/>
                  </a:cubicBezTo>
                  <a:lnTo>
                    <a:pt x="567" y="7057"/>
                  </a:lnTo>
                  <a:cubicBezTo>
                    <a:pt x="1" y="7624"/>
                    <a:pt x="1" y="8542"/>
                    <a:pt x="567" y="9109"/>
                  </a:cubicBezTo>
                  <a:cubicBezTo>
                    <a:pt x="851" y="9392"/>
                    <a:pt x="1222" y="9534"/>
                    <a:pt x="1594" y="9534"/>
                  </a:cubicBezTo>
                  <a:cubicBezTo>
                    <a:pt x="1965" y="9534"/>
                    <a:pt x="2336" y="9392"/>
                    <a:pt x="2620" y="9109"/>
                  </a:cubicBezTo>
                  <a:lnTo>
                    <a:pt x="9251" y="2477"/>
                  </a:lnTo>
                  <a:cubicBezTo>
                    <a:pt x="9818" y="1911"/>
                    <a:pt x="9818" y="992"/>
                    <a:pt x="9251" y="425"/>
                  </a:cubicBezTo>
                  <a:cubicBezTo>
                    <a:pt x="8968" y="142"/>
                    <a:pt x="8596" y="0"/>
                    <a:pt x="82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5709;p72"/>
            <p:cNvSpPr/>
            <p:nvPr/>
          </p:nvSpPr>
          <p:spPr>
            <a:xfrm>
              <a:off x="8161890" y="2839958"/>
              <a:ext cx="289484" cy="281139"/>
            </a:xfrm>
            <a:custGeom>
              <a:avLst/>
              <a:gdLst/>
              <a:ahLst/>
              <a:cxnLst/>
              <a:rect l="l" t="t" r="r" b="b"/>
              <a:pathLst>
                <a:path w="9818" h="9535" extrusionOk="0">
                  <a:moveTo>
                    <a:pt x="8224" y="1"/>
                  </a:moveTo>
                  <a:cubicBezTo>
                    <a:pt x="7889" y="1"/>
                    <a:pt x="7555" y="115"/>
                    <a:pt x="7285" y="345"/>
                  </a:cubicBezTo>
                  <a:cubicBezTo>
                    <a:pt x="7551" y="351"/>
                    <a:pt x="7814" y="450"/>
                    <a:pt x="8014" y="650"/>
                  </a:cubicBezTo>
                  <a:lnTo>
                    <a:pt x="8118" y="760"/>
                  </a:lnTo>
                  <a:cubicBezTo>
                    <a:pt x="8528" y="1169"/>
                    <a:pt x="8528" y="1830"/>
                    <a:pt x="8118" y="2241"/>
                  </a:cubicBezTo>
                  <a:lnTo>
                    <a:pt x="2381" y="7978"/>
                  </a:lnTo>
                  <a:cubicBezTo>
                    <a:pt x="2176" y="8182"/>
                    <a:pt x="1909" y="8284"/>
                    <a:pt x="1641" y="8284"/>
                  </a:cubicBezTo>
                  <a:cubicBezTo>
                    <a:pt x="1373" y="8284"/>
                    <a:pt x="1106" y="8182"/>
                    <a:pt x="901" y="7978"/>
                  </a:cubicBezTo>
                  <a:lnTo>
                    <a:pt x="796" y="7868"/>
                  </a:lnTo>
                  <a:cubicBezTo>
                    <a:pt x="591" y="7668"/>
                    <a:pt x="491" y="7406"/>
                    <a:pt x="486" y="7144"/>
                  </a:cubicBezTo>
                  <a:lnTo>
                    <a:pt x="486" y="7144"/>
                  </a:lnTo>
                  <a:cubicBezTo>
                    <a:pt x="1" y="7715"/>
                    <a:pt x="29" y="8572"/>
                    <a:pt x="567" y="9110"/>
                  </a:cubicBezTo>
                  <a:cubicBezTo>
                    <a:pt x="851" y="9393"/>
                    <a:pt x="1222" y="9535"/>
                    <a:pt x="1594" y="9535"/>
                  </a:cubicBezTo>
                  <a:cubicBezTo>
                    <a:pt x="1965" y="9535"/>
                    <a:pt x="2336" y="9393"/>
                    <a:pt x="2620" y="9110"/>
                  </a:cubicBezTo>
                  <a:lnTo>
                    <a:pt x="9251" y="2478"/>
                  </a:lnTo>
                  <a:cubicBezTo>
                    <a:pt x="9818" y="1912"/>
                    <a:pt x="9818" y="993"/>
                    <a:pt x="9251" y="426"/>
                  </a:cubicBezTo>
                  <a:cubicBezTo>
                    <a:pt x="8968" y="143"/>
                    <a:pt x="8596" y="1"/>
                    <a:pt x="8224" y="1"/>
                  </a:cubicBezTo>
                  <a:close/>
                </a:path>
              </a:pathLst>
            </a:custGeom>
            <a:solidFill>
              <a:srgbClr val="363535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5710;p72"/>
            <p:cNvSpPr/>
            <p:nvPr/>
          </p:nvSpPr>
          <p:spPr>
            <a:xfrm>
              <a:off x="8335677" y="2892118"/>
              <a:ext cx="39598" cy="37652"/>
            </a:xfrm>
            <a:custGeom>
              <a:avLst/>
              <a:gdLst/>
              <a:ahLst/>
              <a:cxnLst/>
              <a:rect l="l" t="t" r="r" b="b"/>
              <a:pathLst>
                <a:path w="1343" h="1277" extrusionOk="0">
                  <a:moveTo>
                    <a:pt x="1062" y="0"/>
                  </a:moveTo>
                  <a:cubicBezTo>
                    <a:pt x="999" y="0"/>
                    <a:pt x="935" y="24"/>
                    <a:pt x="886" y="72"/>
                  </a:cubicBezTo>
                  <a:cubicBezTo>
                    <a:pt x="800" y="157"/>
                    <a:pt x="263" y="672"/>
                    <a:pt x="96" y="848"/>
                  </a:cubicBezTo>
                  <a:cubicBezTo>
                    <a:pt x="0" y="953"/>
                    <a:pt x="6" y="1109"/>
                    <a:pt x="105" y="1204"/>
                  </a:cubicBezTo>
                  <a:cubicBezTo>
                    <a:pt x="153" y="1252"/>
                    <a:pt x="215" y="1276"/>
                    <a:pt x="277" y="1276"/>
                  </a:cubicBezTo>
                  <a:cubicBezTo>
                    <a:pt x="349" y="1276"/>
                    <a:pt x="415" y="1252"/>
                    <a:pt x="463" y="1199"/>
                  </a:cubicBezTo>
                  <a:cubicBezTo>
                    <a:pt x="624" y="1028"/>
                    <a:pt x="1153" y="524"/>
                    <a:pt x="1239" y="433"/>
                  </a:cubicBezTo>
                  <a:cubicBezTo>
                    <a:pt x="1338" y="338"/>
                    <a:pt x="1343" y="176"/>
                    <a:pt x="1243" y="76"/>
                  </a:cubicBezTo>
                  <a:cubicBezTo>
                    <a:pt x="1193" y="25"/>
                    <a:pt x="1127" y="0"/>
                    <a:pt x="10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5711;p72"/>
            <p:cNvSpPr/>
            <p:nvPr/>
          </p:nvSpPr>
          <p:spPr>
            <a:xfrm>
              <a:off x="8373447" y="2874810"/>
              <a:ext cx="19401" cy="17897"/>
            </a:xfrm>
            <a:custGeom>
              <a:avLst/>
              <a:gdLst/>
              <a:ahLst/>
              <a:cxnLst/>
              <a:rect l="l" t="t" r="r" b="b"/>
              <a:pathLst>
                <a:path w="658" h="607" extrusionOk="0">
                  <a:moveTo>
                    <a:pt x="377" y="0"/>
                  </a:moveTo>
                  <a:cubicBezTo>
                    <a:pt x="314" y="0"/>
                    <a:pt x="251" y="24"/>
                    <a:pt x="205" y="73"/>
                  </a:cubicBezTo>
                  <a:lnTo>
                    <a:pt x="101" y="173"/>
                  </a:lnTo>
                  <a:cubicBezTo>
                    <a:pt x="0" y="268"/>
                    <a:pt x="0" y="430"/>
                    <a:pt x="101" y="530"/>
                  </a:cubicBezTo>
                  <a:cubicBezTo>
                    <a:pt x="147" y="582"/>
                    <a:pt x="215" y="606"/>
                    <a:pt x="277" y="606"/>
                  </a:cubicBezTo>
                  <a:cubicBezTo>
                    <a:pt x="343" y="606"/>
                    <a:pt x="405" y="582"/>
                    <a:pt x="457" y="534"/>
                  </a:cubicBezTo>
                  <a:lnTo>
                    <a:pt x="558" y="435"/>
                  </a:lnTo>
                  <a:cubicBezTo>
                    <a:pt x="657" y="334"/>
                    <a:pt x="657" y="173"/>
                    <a:pt x="562" y="77"/>
                  </a:cubicBezTo>
                  <a:cubicBezTo>
                    <a:pt x="511" y="26"/>
                    <a:pt x="444" y="0"/>
                    <a:pt x="3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5712;p72"/>
            <p:cNvSpPr/>
            <p:nvPr/>
          </p:nvSpPr>
          <p:spPr>
            <a:xfrm>
              <a:off x="8093277" y="3103499"/>
              <a:ext cx="90283" cy="90283"/>
            </a:xfrm>
            <a:custGeom>
              <a:avLst/>
              <a:gdLst/>
              <a:ahLst/>
              <a:cxnLst/>
              <a:rect l="l" t="t" r="r" b="b"/>
              <a:pathLst>
                <a:path w="3062" h="3062" extrusionOk="0">
                  <a:moveTo>
                    <a:pt x="818" y="1"/>
                  </a:moveTo>
                  <a:lnTo>
                    <a:pt x="0" y="3062"/>
                  </a:lnTo>
                  <a:lnTo>
                    <a:pt x="3061" y="2243"/>
                  </a:lnTo>
                  <a:lnTo>
                    <a:pt x="2794" y="272"/>
                  </a:lnTo>
                  <a:lnTo>
                    <a:pt x="818" y="1"/>
                  </a:lnTo>
                  <a:close/>
                </a:path>
              </a:pathLst>
            </a:custGeom>
            <a:solidFill>
              <a:srgbClr val="FFE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5713;p72"/>
            <p:cNvSpPr/>
            <p:nvPr/>
          </p:nvSpPr>
          <p:spPr>
            <a:xfrm>
              <a:off x="8136237" y="3068146"/>
              <a:ext cx="84386" cy="81113"/>
            </a:xfrm>
            <a:custGeom>
              <a:avLst/>
              <a:gdLst/>
              <a:ahLst/>
              <a:cxnLst/>
              <a:rect l="l" t="t" r="r" b="b"/>
              <a:pathLst>
                <a:path w="2862" h="2751" extrusionOk="0">
                  <a:moveTo>
                    <a:pt x="607" y="1"/>
                  </a:moveTo>
                  <a:cubicBezTo>
                    <a:pt x="466" y="1"/>
                    <a:pt x="326" y="55"/>
                    <a:pt x="218" y="162"/>
                  </a:cubicBezTo>
                  <a:cubicBezTo>
                    <a:pt x="0" y="376"/>
                    <a:pt x="0" y="729"/>
                    <a:pt x="218" y="942"/>
                  </a:cubicBezTo>
                  <a:lnTo>
                    <a:pt x="1861" y="2590"/>
                  </a:lnTo>
                  <a:cubicBezTo>
                    <a:pt x="1970" y="2697"/>
                    <a:pt x="2112" y="2750"/>
                    <a:pt x="2253" y="2750"/>
                  </a:cubicBezTo>
                  <a:cubicBezTo>
                    <a:pt x="2394" y="2750"/>
                    <a:pt x="2535" y="2697"/>
                    <a:pt x="2642" y="2590"/>
                  </a:cubicBezTo>
                  <a:cubicBezTo>
                    <a:pt x="2861" y="2375"/>
                    <a:pt x="2861" y="2023"/>
                    <a:pt x="2642" y="1810"/>
                  </a:cubicBezTo>
                  <a:lnTo>
                    <a:pt x="1000" y="162"/>
                  </a:lnTo>
                  <a:cubicBezTo>
                    <a:pt x="890" y="55"/>
                    <a:pt x="748" y="1"/>
                    <a:pt x="607" y="1"/>
                  </a:cubicBezTo>
                  <a:close/>
                </a:path>
              </a:pathLst>
            </a:custGeom>
            <a:solidFill>
              <a:srgbClr val="FFE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5714;p72"/>
            <p:cNvSpPr/>
            <p:nvPr/>
          </p:nvSpPr>
          <p:spPr>
            <a:xfrm>
              <a:off x="8085375" y="2832439"/>
              <a:ext cx="382273" cy="368916"/>
            </a:xfrm>
            <a:custGeom>
              <a:avLst/>
              <a:gdLst/>
              <a:ahLst/>
              <a:cxnLst/>
              <a:rect l="l" t="t" r="r" b="b"/>
              <a:pathLst>
                <a:path w="12965" h="12512" extrusionOk="0">
                  <a:moveTo>
                    <a:pt x="12117" y="2929"/>
                  </a:moveTo>
                  <a:cubicBezTo>
                    <a:pt x="12189" y="2929"/>
                    <a:pt x="12255" y="2957"/>
                    <a:pt x="12308" y="3010"/>
                  </a:cubicBezTo>
                  <a:cubicBezTo>
                    <a:pt x="12413" y="3114"/>
                    <a:pt x="12413" y="3281"/>
                    <a:pt x="12308" y="3386"/>
                  </a:cubicBezTo>
                  <a:lnTo>
                    <a:pt x="9642" y="6051"/>
                  </a:lnTo>
                  <a:cubicBezTo>
                    <a:pt x="9590" y="6104"/>
                    <a:pt x="9520" y="6130"/>
                    <a:pt x="9451" y="6130"/>
                  </a:cubicBezTo>
                  <a:cubicBezTo>
                    <a:pt x="9382" y="6130"/>
                    <a:pt x="9313" y="6104"/>
                    <a:pt x="9260" y="6051"/>
                  </a:cubicBezTo>
                  <a:cubicBezTo>
                    <a:pt x="9209" y="6005"/>
                    <a:pt x="9180" y="5937"/>
                    <a:pt x="9180" y="5866"/>
                  </a:cubicBezTo>
                  <a:cubicBezTo>
                    <a:pt x="9180" y="5794"/>
                    <a:pt x="9209" y="5723"/>
                    <a:pt x="9260" y="5675"/>
                  </a:cubicBezTo>
                  <a:lnTo>
                    <a:pt x="10232" y="4700"/>
                  </a:lnTo>
                  <a:lnTo>
                    <a:pt x="11927" y="3005"/>
                  </a:lnTo>
                  <a:cubicBezTo>
                    <a:pt x="11980" y="2957"/>
                    <a:pt x="12046" y="2929"/>
                    <a:pt x="12117" y="2929"/>
                  </a:cubicBezTo>
                  <a:close/>
                  <a:moveTo>
                    <a:pt x="10818" y="510"/>
                  </a:moveTo>
                  <a:cubicBezTo>
                    <a:pt x="11141" y="510"/>
                    <a:pt x="11442" y="634"/>
                    <a:pt x="11666" y="857"/>
                  </a:cubicBezTo>
                  <a:cubicBezTo>
                    <a:pt x="12132" y="1324"/>
                    <a:pt x="12132" y="2085"/>
                    <a:pt x="11666" y="2553"/>
                  </a:cubicBezTo>
                  <a:lnTo>
                    <a:pt x="5033" y="9184"/>
                  </a:lnTo>
                  <a:cubicBezTo>
                    <a:pt x="4867" y="9356"/>
                    <a:pt x="4652" y="9465"/>
                    <a:pt x="4433" y="9508"/>
                  </a:cubicBezTo>
                  <a:lnTo>
                    <a:pt x="3015" y="8094"/>
                  </a:lnTo>
                  <a:cubicBezTo>
                    <a:pt x="3062" y="7866"/>
                    <a:pt x="3172" y="7656"/>
                    <a:pt x="3343" y="7490"/>
                  </a:cubicBezTo>
                  <a:lnTo>
                    <a:pt x="9975" y="857"/>
                  </a:lnTo>
                  <a:cubicBezTo>
                    <a:pt x="10199" y="634"/>
                    <a:pt x="10499" y="510"/>
                    <a:pt x="10818" y="510"/>
                  </a:cubicBezTo>
                  <a:close/>
                  <a:moveTo>
                    <a:pt x="2334" y="8246"/>
                  </a:moveTo>
                  <a:cubicBezTo>
                    <a:pt x="2411" y="8246"/>
                    <a:pt x="2486" y="8275"/>
                    <a:pt x="2543" y="8337"/>
                  </a:cubicBezTo>
                  <a:lnTo>
                    <a:pt x="4191" y="9980"/>
                  </a:lnTo>
                  <a:cubicBezTo>
                    <a:pt x="4305" y="10098"/>
                    <a:pt x="4305" y="10289"/>
                    <a:pt x="4191" y="10404"/>
                  </a:cubicBezTo>
                  <a:cubicBezTo>
                    <a:pt x="4131" y="10463"/>
                    <a:pt x="4055" y="10493"/>
                    <a:pt x="3979" y="10493"/>
                  </a:cubicBezTo>
                  <a:cubicBezTo>
                    <a:pt x="3903" y="10493"/>
                    <a:pt x="3826" y="10463"/>
                    <a:pt x="3767" y="10404"/>
                  </a:cubicBezTo>
                  <a:lnTo>
                    <a:pt x="2119" y="8760"/>
                  </a:lnTo>
                  <a:cubicBezTo>
                    <a:pt x="2005" y="8642"/>
                    <a:pt x="2005" y="8451"/>
                    <a:pt x="2119" y="8337"/>
                  </a:cubicBezTo>
                  <a:cubicBezTo>
                    <a:pt x="2182" y="8275"/>
                    <a:pt x="2258" y="8246"/>
                    <a:pt x="2334" y="8246"/>
                  </a:cubicBezTo>
                  <a:close/>
                  <a:moveTo>
                    <a:pt x="1277" y="9475"/>
                  </a:moveTo>
                  <a:lnTo>
                    <a:pt x="2258" y="9608"/>
                  </a:lnTo>
                  <a:lnTo>
                    <a:pt x="2915" y="10270"/>
                  </a:lnTo>
                  <a:lnTo>
                    <a:pt x="3048" y="11250"/>
                  </a:lnTo>
                  <a:lnTo>
                    <a:pt x="920" y="11821"/>
                  </a:lnTo>
                  <a:lnTo>
                    <a:pt x="1639" y="11103"/>
                  </a:lnTo>
                  <a:cubicBezTo>
                    <a:pt x="1682" y="11118"/>
                    <a:pt x="1728" y="11126"/>
                    <a:pt x="1773" y="11126"/>
                  </a:cubicBezTo>
                  <a:cubicBezTo>
                    <a:pt x="1868" y="11126"/>
                    <a:pt x="1963" y="11091"/>
                    <a:pt x="2034" y="11017"/>
                  </a:cubicBezTo>
                  <a:cubicBezTo>
                    <a:pt x="2182" y="10870"/>
                    <a:pt x="2182" y="10637"/>
                    <a:pt x="2034" y="10489"/>
                  </a:cubicBezTo>
                  <a:cubicBezTo>
                    <a:pt x="1962" y="10418"/>
                    <a:pt x="1867" y="10382"/>
                    <a:pt x="1772" y="10382"/>
                  </a:cubicBezTo>
                  <a:cubicBezTo>
                    <a:pt x="1677" y="10382"/>
                    <a:pt x="1582" y="10418"/>
                    <a:pt x="1510" y="10489"/>
                  </a:cubicBezTo>
                  <a:cubicBezTo>
                    <a:pt x="1401" y="10598"/>
                    <a:pt x="1372" y="10755"/>
                    <a:pt x="1425" y="10889"/>
                  </a:cubicBezTo>
                  <a:lnTo>
                    <a:pt x="706" y="11608"/>
                  </a:lnTo>
                  <a:lnTo>
                    <a:pt x="1277" y="9475"/>
                  </a:lnTo>
                  <a:close/>
                  <a:moveTo>
                    <a:pt x="10818" y="0"/>
                  </a:moveTo>
                  <a:cubicBezTo>
                    <a:pt x="10365" y="0"/>
                    <a:pt x="9937" y="182"/>
                    <a:pt x="9614" y="501"/>
                  </a:cubicBezTo>
                  <a:lnTo>
                    <a:pt x="2987" y="7132"/>
                  </a:lnTo>
                  <a:cubicBezTo>
                    <a:pt x="2800" y="7319"/>
                    <a:pt x="2662" y="7541"/>
                    <a:pt x="2576" y="7780"/>
                  </a:cubicBezTo>
                  <a:cubicBezTo>
                    <a:pt x="2497" y="7756"/>
                    <a:pt x="2415" y="7743"/>
                    <a:pt x="2332" y="7743"/>
                  </a:cubicBezTo>
                  <a:cubicBezTo>
                    <a:pt x="2126" y="7743"/>
                    <a:pt x="1919" y="7820"/>
                    <a:pt x="1763" y="7980"/>
                  </a:cubicBezTo>
                  <a:cubicBezTo>
                    <a:pt x="1482" y="8261"/>
                    <a:pt x="1453" y="8708"/>
                    <a:pt x="1682" y="9022"/>
                  </a:cubicBezTo>
                  <a:lnTo>
                    <a:pt x="1125" y="8947"/>
                  </a:lnTo>
                  <a:cubicBezTo>
                    <a:pt x="1112" y="8945"/>
                    <a:pt x="1100" y="8944"/>
                    <a:pt x="1087" y="8944"/>
                  </a:cubicBezTo>
                  <a:cubicBezTo>
                    <a:pt x="973" y="8944"/>
                    <a:pt x="874" y="9021"/>
                    <a:pt x="844" y="9132"/>
                  </a:cubicBezTo>
                  <a:lnTo>
                    <a:pt x="25" y="12193"/>
                  </a:lnTo>
                  <a:cubicBezTo>
                    <a:pt x="1" y="12279"/>
                    <a:pt x="25" y="12374"/>
                    <a:pt x="91" y="12436"/>
                  </a:cubicBezTo>
                  <a:cubicBezTo>
                    <a:pt x="139" y="12483"/>
                    <a:pt x="201" y="12512"/>
                    <a:pt x="268" y="12512"/>
                  </a:cubicBezTo>
                  <a:cubicBezTo>
                    <a:pt x="291" y="12512"/>
                    <a:pt x="311" y="12507"/>
                    <a:pt x="335" y="12502"/>
                  </a:cubicBezTo>
                  <a:lnTo>
                    <a:pt x="3396" y="11679"/>
                  </a:lnTo>
                  <a:cubicBezTo>
                    <a:pt x="3519" y="11650"/>
                    <a:pt x="3596" y="11527"/>
                    <a:pt x="3582" y="11403"/>
                  </a:cubicBezTo>
                  <a:lnTo>
                    <a:pt x="3505" y="10841"/>
                  </a:lnTo>
                  <a:lnTo>
                    <a:pt x="3505" y="10841"/>
                  </a:lnTo>
                  <a:cubicBezTo>
                    <a:pt x="3644" y="10946"/>
                    <a:pt x="3810" y="10998"/>
                    <a:pt x="3976" y="10998"/>
                  </a:cubicBezTo>
                  <a:cubicBezTo>
                    <a:pt x="4186" y="10998"/>
                    <a:pt x="4391" y="10918"/>
                    <a:pt x="4547" y="10760"/>
                  </a:cubicBezTo>
                  <a:cubicBezTo>
                    <a:pt x="4767" y="10541"/>
                    <a:pt x="4833" y="10226"/>
                    <a:pt x="4743" y="9946"/>
                  </a:cubicBezTo>
                  <a:cubicBezTo>
                    <a:pt x="4981" y="9865"/>
                    <a:pt x="5204" y="9732"/>
                    <a:pt x="5395" y="9541"/>
                  </a:cubicBezTo>
                  <a:lnTo>
                    <a:pt x="8746" y="6190"/>
                  </a:lnTo>
                  <a:cubicBezTo>
                    <a:pt x="8785" y="6271"/>
                    <a:pt x="8838" y="6347"/>
                    <a:pt x="8904" y="6414"/>
                  </a:cubicBezTo>
                  <a:cubicBezTo>
                    <a:pt x="9056" y="6561"/>
                    <a:pt x="9251" y="6638"/>
                    <a:pt x="9451" y="6638"/>
                  </a:cubicBezTo>
                  <a:cubicBezTo>
                    <a:pt x="9647" y="6638"/>
                    <a:pt x="9847" y="6561"/>
                    <a:pt x="9999" y="6414"/>
                  </a:cubicBezTo>
                  <a:lnTo>
                    <a:pt x="12665" y="3742"/>
                  </a:lnTo>
                  <a:cubicBezTo>
                    <a:pt x="12965" y="3443"/>
                    <a:pt x="12965" y="2953"/>
                    <a:pt x="12665" y="2648"/>
                  </a:cubicBezTo>
                  <a:cubicBezTo>
                    <a:pt x="12574" y="2562"/>
                    <a:pt x="12465" y="2496"/>
                    <a:pt x="12345" y="2457"/>
                  </a:cubicBezTo>
                  <a:cubicBezTo>
                    <a:pt x="12660" y="1824"/>
                    <a:pt x="12551" y="1029"/>
                    <a:pt x="12022" y="501"/>
                  </a:cubicBezTo>
                  <a:cubicBezTo>
                    <a:pt x="11703" y="182"/>
                    <a:pt x="11275" y="0"/>
                    <a:pt x="10818" y="0"/>
                  </a:cubicBezTo>
                  <a:close/>
                </a:path>
              </a:pathLst>
            </a:custGeom>
            <a:solidFill>
              <a:srgbClr val="36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5715;p72"/>
            <p:cNvSpPr/>
            <p:nvPr/>
          </p:nvSpPr>
          <p:spPr>
            <a:xfrm>
              <a:off x="8234777" y="3041697"/>
              <a:ext cx="15598" cy="15362"/>
            </a:xfrm>
            <a:custGeom>
              <a:avLst/>
              <a:gdLst/>
              <a:ahLst/>
              <a:cxnLst/>
              <a:rect l="l" t="t" r="r" b="b"/>
              <a:pathLst>
                <a:path w="529" h="521" extrusionOk="0">
                  <a:moveTo>
                    <a:pt x="357" y="0"/>
                  </a:moveTo>
                  <a:cubicBezTo>
                    <a:pt x="315" y="0"/>
                    <a:pt x="273" y="18"/>
                    <a:pt x="242" y="55"/>
                  </a:cubicBezTo>
                  <a:lnTo>
                    <a:pt x="52" y="268"/>
                  </a:lnTo>
                  <a:cubicBezTo>
                    <a:pt x="0" y="330"/>
                    <a:pt x="5" y="426"/>
                    <a:pt x="66" y="483"/>
                  </a:cubicBezTo>
                  <a:cubicBezTo>
                    <a:pt x="95" y="507"/>
                    <a:pt x="133" y="521"/>
                    <a:pt x="166" y="521"/>
                  </a:cubicBezTo>
                  <a:cubicBezTo>
                    <a:pt x="209" y="521"/>
                    <a:pt x="252" y="501"/>
                    <a:pt x="280" y="468"/>
                  </a:cubicBezTo>
                  <a:lnTo>
                    <a:pt x="471" y="255"/>
                  </a:lnTo>
                  <a:cubicBezTo>
                    <a:pt x="528" y="193"/>
                    <a:pt x="523" y="92"/>
                    <a:pt x="457" y="40"/>
                  </a:cubicBezTo>
                  <a:cubicBezTo>
                    <a:pt x="428" y="14"/>
                    <a:pt x="392" y="0"/>
                    <a:pt x="357" y="0"/>
                  </a:cubicBezTo>
                  <a:close/>
                </a:path>
              </a:pathLst>
            </a:custGeom>
            <a:solidFill>
              <a:srgbClr val="36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5716;p72"/>
            <p:cNvSpPr/>
            <p:nvPr/>
          </p:nvSpPr>
          <p:spPr>
            <a:xfrm>
              <a:off x="8265944" y="3034533"/>
              <a:ext cx="15716" cy="15391"/>
            </a:xfrm>
            <a:custGeom>
              <a:avLst/>
              <a:gdLst/>
              <a:ahLst/>
              <a:cxnLst/>
              <a:rect l="l" t="t" r="r" b="b"/>
              <a:pathLst>
                <a:path w="533" h="522" extrusionOk="0">
                  <a:moveTo>
                    <a:pt x="359" y="0"/>
                  </a:moveTo>
                  <a:cubicBezTo>
                    <a:pt x="318" y="0"/>
                    <a:pt x="277" y="17"/>
                    <a:pt x="247" y="50"/>
                  </a:cubicBezTo>
                  <a:lnTo>
                    <a:pt x="57" y="269"/>
                  </a:lnTo>
                  <a:cubicBezTo>
                    <a:pt x="0" y="331"/>
                    <a:pt x="5" y="426"/>
                    <a:pt x="71" y="483"/>
                  </a:cubicBezTo>
                  <a:cubicBezTo>
                    <a:pt x="99" y="507"/>
                    <a:pt x="133" y="522"/>
                    <a:pt x="171" y="522"/>
                  </a:cubicBezTo>
                  <a:cubicBezTo>
                    <a:pt x="214" y="522"/>
                    <a:pt x="251" y="502"/>
                    <a:pt x="286" y="469"/>
                  </a:cubicBezTo>
                  <a:lnTo>
                    <a:pt x="475" y="254"/>
                  </a:lnTo>
                  <a:cubicBezTo>
                    <a:pt x="533" y="188"/>
                    <a:pt x="523" y="93"/>
                    <a:pt x="462" y="41"/>
                  </a:cubicBezTo>
                  <a:cubicBezTo>
                    <a:pt x="433" y="14"/>
                    <a:pt x="396" y="0"/>
                    <a:pt x="359" y="0"/>
                  </a:cubicBezTo>
                  <a:close/>
                </a:path>
              </a:pathLst>
            </a:custGeom>
            <a:solidFill>
              <a:srgbClr val="36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5717;p72"/>
            <p:cNvSpPr/>
            <p:nvPr/>
          </p:nvSpPr>
          <p:spPr>
            <a:xfrm>
              <a:off x="8272489" y="2845678"/>
              <a:ext cx="31372" cy="27657"/>
            </a:xfrm>
            <a:custGeom>
              <a:avLst/>
              <a:gdLst/>
              <a:ahLst/>
              <a:cxnLst/>
              <a:rect l="l" t="t" r="r" b="b"/>
              <a:pathLst>
                <a:path w="1064" h="938" extrusionOk="0">
                  <a:moveTo>
                    <a:pt x="532" y="1"/>
                  </a:moveTo>
                  <a:cubicBezTo>
                    <a:pt x="348" y="1"/>
                    <a:pt x="172" y="110"/>
                    <a:pt x="97" y="289"/>
                  </a:cubicBezTo>
                  <a:cubicBezTo>
                    <a:pt x="1" y="528"/>
                    <a:pt x="111" y="804"/>
                    <a:pt x="354" y="904"/>
                  </a:cubicBezTo>
                  <a:cubicBezTo>
                    <a:pt x="411" y="927"/>
                    <a:pt x="471" y="938"/>
                    <a:pt x="530" y="938"/>
                  </a:cubicBezTo>
                  <a:cubicBezTo>
                    <a:pt x="713" y="938"/>
                    <a:pt x="888" y="831"/>
                    <a:pt x="963" y="647"/>
                  </a:cubicBezTo>
                  <a:cubicBezTo>
                    <a:pt x="1063" y="408"/>
                    <a:pt x="949" y="133"/>
                    <a:pt x="710" y="37"/>
                  </a:cubicBezTo>
                  <a:cubicBezTo>
                    <a:pt x="652" y="12"/>
                    <a:pt x="591" y="1"/>
                    <a:pt x="532" y="1"/>
                  </a:cubicBezTo>
                  <a:close/>
                </a:path>
              </a:pathLst>
            </a:custGeom>
            <a:solidFill>
              <a:srgbClr val="A3E9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5718;p72"/>
            <p:cNvSpPr/>
            <p:nvPr/>
          </p:nvSpPr>
          <p:spPr>
            <a:xfrm>
              <a:off x="8135205" y="2913111"/>
              <a:ext cx="13386" cy="11765"/>
            </a:xfrm>
            <a:custGeom>
              <a:avLst/>
              <a:gdLst/>
              <a:ahLst/>
              <a:cxnLst/>
              <a:rect l="l" t="t" r="r" b="b"/>
              <a:pathLst>
                <a:path w="454" h="399" extrusionOk="0">
                  <a:moveTo>
                    <a:pt x="230" y="1"/>
                  </a:moveTo>
                  <a:cubicBezTo>
                    <a:pt x="205" y="1"/>
                    <a:pt x="179" y="6"/>
                    <a:pt x="154" y="17"/>
                  </a:cubicBezTo>
                  <a:cubicBezTo>
                    <a:pt x="49" y="54"/>
                    <a:pt x="1" y="173"/>
                    <a:pt x="44" y="274"/>
                  </a:cubicBezTo>
                  <a:cubicBezTo>
                    <a:pt x="76" y="350"/>
                    <a:pt x="151" y="398"/>
                    <a:pt x="229" y="398"/>
                  </a:cubicBezTo>
                  <a:cubicBezTo>
                    <a:pt x="253" y="398"/>
                    <a:pt x="277" y="394"/>
                    <a:pt x="301" y="384"/>
                  </a:cubicBezTo>
                  <a:cubicBezTo>
                    <a:pt x="406" y="340"/>
                    <a:pt x="453" y="221"/>
                    <a:pt x="411" y="121"/>
                  </a:cubicBezTo>
                  <a:cubicBezTo>
                    <a:pt x="379" y="46"/>
                    <a:pt x="306" y="1"/>
                    <a:pt x="230" y="1"/>
                  </a:cubicBezTo>
                  <a:close/>
                </a:path>
              </a:pathLst>
            </a:custGeom>
            <a:solidFill>
              <a:srgbClr val="A3E9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5719;p72"/>
            <p:cNvSpPr/>
            <p:nvPr/>
          </p:nvSpPr>
          <p:spPr>
            <a:xfrm>
              <a:off x="8169910" y="2855644"/>
              <a:ext cx="42134" cy="46439"/>
            </a:xfrm>
            <a:custGeom>
              <a:avLst/>
              <a:gdLst/>
              <a:ahLst/>
              <a:cxnLst/>
              <a:rect l="l" t="t" r="r" b="b"/>
              <a:pathLst>
                <a:path w="1429" h="1575" extrusionOk="0">
                  <a:moveTo>
                    <a:pt x="714" y="0"/>
                  </a:moveTo>
                  <a:cubicBezTo>
                    <a:pt x="689" y="0"/>
                    <a:pt x="664" y="16"/>
                    <a:pt x="652" y="47"/>
                  </a:cubicBezTo>
                  <a:lnTo>
                    <a:pt x="491" y="494"/>
                  </a:lnTo>
                  <a:cubicBezTo>
                    <a:pt x="486" y="514"/>
                    <a:pt x="471" y="527"/>
                    <a:pt x="458" y="537"/>
                  </a:cubicBezTo>
                  <a:lnTo>
                    <a:pt x="58" y="718"/>
                  </a:lnTo>
                  <a:cubicBezTo>
                    <a:pt x="1" y="742"/>
                    <a:pt x="1" y="832"/>
                    <a:pt x="58" y="856"/>
                  </a:cubicBezTo>
                  <a:lnTo>
                    <a:pt x="458" y="1037"/>
                  </a:lnTo>
                  <a:cubicBezTo>
                    <a:pt x="471" y="1041"/>
                    <a:pt x="486" y="1056"/>
                    <a:pt x="491" y="1080"/>
                  </a:cubicBezTo>
                  <a:lnTo>
                    <a:pt x="652" y="1527"/>
                  </a:lnTo>
                  <a:cubicBezTo>
                    <a:pt x="664" y="1558"/>
                    <a:pt x="689" y="1574"/>
                    <a:pt x="714" y="1574"/>
                  </a:cubicBezTo>
                  <a:cubicBezTo>
                    <a:pt x="739" y="1574"/>
                    <a:pt x="765" y="1558"/>
                    <a:pt x="777" y="1527"/>
                  </a:cubicBezTo>
                  <a:lnTo>
                    <a:pt x="933" y="1080"/>
                  </a:lnTo>
                  <a:cubicBezTo>
                    <a:pt x="943" y="1056"/>
                    <a:pt x="957" y="1041"/>
                    <a:pt x="972" y="1037"/>
                  </a:cubicBezTo>
                  <a:lnTo>
                    <a:pt x="1372" y="856"/>
                  </a:lnTo>
                  <a:cubicBezTo>
                    <a:pt x="1429" y="832"/>
                    <a:pt x="1429" y="742"/>
                    <a:pt x="1372" y="718"/>
                  </a:cubicBezTo>
                  <a:lnTo>
                    <a:pt x="972" y="537"/>
                  </a:lnTo>
                  <a:cubicBezTo>
                    <a:pt x="957" y="527"/>
                    <a:pt x="943" y="514"/>
                    <a:pt x="933" y="494"/>
                  </a:cubicBezTo>
                  <a:lnTo>
                    <a:pt x="777" y="47"/>
                  </a:lnTo>
                  <a:cubicBezTo>
                    <a:pt x="765" y="16"/>
                    <a:pt x="739" y="0"/>
                    <a:pt x="7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5720;p72"/>
            <p:cNvSpPr/>
            <p:nvPr/>
          </p:nvSpPr>
          <p:spPr>
            <a:xfrm>
              <a:off x="8100412" y="2969812"/>
              <a:ext cx="57732" cy="62479"/>
            </a:xfrm>
            <a:custGeom>
              <a:avLst/>
              <a:gdLst/>
              <a:ahLst/>
              <a:cxnLst/>
              <a:rect l="l" t="t" r="r" b="b"/>
              <a:pathLst>
                <a:path w="1958" h="2119" extrusionOk="0">
                  <a:moveTo>
                    <a:pt x="979" y="0"/>
                  </a:moveTo>
                  <a:cubicBezTo>
                    <a:pt x="944" y="0"/>
                    <a:pt x="909" y="22"/>
                    <a:pt x="895" y="65"/>
                  </a:cubicBezTo>
                  <a:lnTo>
                    <a:pt x="677" y="665"/>
                  </a:lnTo>
                  <a:cubicBezTo>
                    <a:pt x="667" y="693"/>
                    <a:pt x="648" y="711"/>
                    <a:pt x="624" y="722"/>
                  </a:cubicBezTo>
                  <a:lnTo>
                    <a:pt x="77" y="964"/>
                  </a:lnTo>
                  <a:cubicBezTo>
                    <a:pt x="1" y="997"/>
                    <a:pt x="1" y="1122"/>
                    <a:pt x="77" y="1155"/>
                  </a:cubicBezTo>
                  <a:lnTo>
                    <a:pt x="624" y="1397"/>
                  </a:lnTo>
                  <a:cubicBezTo>
                    <a:pt x="648" y="1407"/>
                    <a:pt x="667" y="1426"/>
                    <a:pt x="677" y="1450"/>
                  </a:cubicBezTo>
                  <a:lnTo>
                    <a:pt x="895" y="2054"/>
                  </a:lnTo>
                  <a:cubicBezTo>
                    <a:pt x="909" y="2097"/>
                    <a:pt x="944" y="2118"/>
                    <a:pt x="979" y="2118"/>
                  </a:cubicBezTo>
                  <a:cubicBezTo>
                    <a:pt x="1014" y="2118"/>
                    <a:pt x="1050" y="2097"/>
                    <a:pt x="1067" y="2054"/>
                  </a:cubicBezTo>
                  <a:lnTo>
                    <a:pt x="1286" y="1450"/>
                  </a:lnTo>
                  <a:cubicBezTo>
                    <a:pt x="1295" y="1426"/>
                    <a:pt x="1315" y="1407"/>
                    <a:pt x="1334" y="1397"/>
                  </a:cubicBezTo>
                  <a:lnTo>
                    <a:pt x="1881" y="1155"/>
                  </a:lnTo>
                  <a:cubicBezTo>
                    <a:pt x="1958" y="1122"/>
                    <a:pt x="1958" y="997"/>
                    <a:pt x="1881" y="964"/>
                  </a:cubicBezTo>
                  <a:lnTo>
                    <a:pt x="1334" y="722"/>
                  </a:lnTo>
                  <a:cubicBezTo>
                    <a:pt x="1315" y="711"/>
                    <a:pt x="1295" y="693"/>
                    <a:pt x="1286" y="665"/>
                  </a:cubicBezTo>
                  <a:lnTo>
                    <a:pt x="1067" y="65"/>
                  </a:lnTo>
                  <a:cubicBezTo>
                    <a:pt x="1050" y="22"/>
                    <a:pt x="1014" y="0"/>
                    <a:pt x="9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" name="Google Shape;6013;p72"/>
          <p:cNvGrpSpPr/>
          <p:nvPr/>
        </p:nvGrpSpPr>
        <p:grpSpPr>
          <a:xfrm>
            <a:off x="462225" y="3359016"/>
            <a:ext cx="1202117" cy="1152717"/>
            <a:chOff x="3240443" y="3395537"/>
            <a:chExt cx="452077" cy="469137"/>
          </a:xfrm>
        </p:grpSpPr>
        <p:sp>
          <p:nvSpPr>
            <p:cNvPr id="95" name="Google Shape;6014;p72"/>
            <p:cNvSpPr/>
            <p:nvPr/>
          </p:nvSpPr>
          <p:spPr>
            <a:xfrm>
              <a:off x="3240443" y="3395537"/>
              <a:ext cx="452077" cy="469137"/>
            </a:xfrm>
            <a:custGeom>
              <a:avLst/>
              <a:gdLst/>
              <a:ahLst/>
              <a:cxnLst/>
              <a:rect l="l" t="t" r="r" b="b"/>
              <a:pathLst>
                <a:path w="14893" h="15455" extrusionOk="0">
                  <a:moveTo>
                    <a:pt x="9051" y="1"/>
                  </a:moveTo>
                  <a:cubicBezTo>
                    <a:pt x="8480" y="1"/>
                    <a:pt x="7966" y="353"/>
                    <a:pt x="7756" y="877"/>
                  </a:cubicBezTo>
                  <a:cubicBezTo>
                    <a:pt x="7533" y="1001"/>
                    <a:pt x="7351" y="1177"/>
                    <a:pt x="7223" y="1391"/>
                  </a:cubicBezTo>
                  <a:cubicBezTo>
                    <a:pt x="6856" y="1287"/>
                    <a:pt x="6454" y="1236"/>
                    <a:pt x="6021" y="1236"/>
                  </a:cubicBezTo>
                  <a:cubicBezTo>
                    <a:pt x="5742" y="1236"/>
                    <a:pt x="5450" y="1257"/>
                    <a:pt x="5147" y="1300"/>
                  </a:cubicBezTo>
                  <a:cubicBezTo>
                    <a:pt x="4200" y="1434"/>
                    <a:pt x="3319" y="1829"/>
                    <a:pt x="2534" y="2466"/>
                  </a:cubicBezTo>
                  <a:cubicBezTo>
                    <a:pt x="1829" y="3038"/>
                    <a:pt x="1229" y="3800"/>
                    <a:pt x="796" y="4671"/>
                  </a:cubicBezTo>
                  <a:cubicBezTo>
                    <a:pt x="277" y="5718"/>
                    <a:pt x="1" y="6894"/>
                    <a:pt x="1" y="8075"/>
                  </a:cubicBezTo>
                  <a:cubicBezTo>
                    <a:pt x="1" y="9351"/>
                    <a:pt x="324" y="10612"/>
                    <a:pt x="934" y="11721"/>
                  </a:cubicBezTo>
                  <a:cubicBezTo>
                    <a:pt x="2086" y="13807"/>
                    <a:pt x="4253" y="15188"/>
                    <a:pt x="6733" y="15421"/>
                  </a:cubicBezTo>
                  <a:cubicBezTo>
                    <a:pt x="6975" y="15445"/>
                    <a:pt x="7219" y="15454"/>
                    <a:pt x="7456" y="15454"/>
                  </a:cubicBezTo>
                  <a:cubicBezTo>
                    <a:pt x="9418" y="15454"/>
                    <a:pt x="11179" y="14692"/>
                    <a:pt x="12284" y="13360"/>
                  </a:cubicBezTo>
                  <a:cubicBezTo>
                    <a:pt x="13731" y="11612"/>
                    <a:pt x="13712" y="10084"/>
                    <a:pt x="13440" y="9108"/>
                  </a:cubicBezTo>
                  <a:cubicBezTo>
                    <a:pt x="13378" y="8889"/>
                    <a:pt x="13303" y="8684"/>
                    <a:pt x="13212" y="8485"/>
                  </a:cubicBezTo>
                  <a:cubicBezTo>
                    <a:pt x="13545" y="8327"/>
                    <a:pt x="13811" y="8041"/>
                    <a:pt x="13945" y="7680"/>
                  </a:cubicBezTo>
                  <a:lnTo>
                    <a:pt x="13978" y="7575"/>
                  </a:lnTo>
                  <a:lnTo>
                    <a:pt x="14040" y="7551"/>
                  </a:lnTo>
                  <a:cubicBezTo>
                    <a:pt x="14554" y="7323"/>
                    <a:pt x="14892" y="6804"/>
                    <a:pt x="14892" y="6237"/>
                  </a:cubicBezTo>
                  <a:cubicBezTo>
                    <a:pt x="14888" y="5666"/>
                    <a:pt x="14554" y="5152"/>
                    <a:pt x="14040" y="4923"/>
                  </a:cubicBezTo>
                  <a:lnTo>
                    <a:pt x="13978" y="4899"/>
                  </a:lnTo>
                  <a:lnTo>
                    <a:pt x="13945" y="4795"/>
                  </a:lnTo>
                  <a:cubicBezTo>
                    <a:pt x="13754" y="4271"/>
                    <a:pt x="13279" y="3910"/>
                    <a:pt x="12736" y="3857"/>
                  </a:cubicBezTo>
                  <a:cubicBezTo>
                    <a:pt x="13022" y="3538"/>
                    <a:pt x="13198" y="3119"/>
                    <a:pt x="13198" y="2657"/>
                  </a:cubicBezTo>
                  <a:cubicBezTo>
                    <a:pt x="13198" y="1667"/>
                    <a:pt x="12393" y="862"/>
                    <a:pt x="11398" y="862"/>
                  </a:cubicBezTo>
                  <a:cubicBezTo>
                    <a:pt x="11113" y="862"/>
                    <a:pt x="10836" y="929"/>
                    <a:pt x="10594" y="1053"/>
                  </a:cubicBezTo>
                  <a:cubicBezTo>
                    <a:pt x="10517" y="986"/>
                    <a:pt x="10436" y="929"/>
                    <a:pt x="10346" y="877"/>
                  </a:cubicBezTo>
                  <a:cubicBezTo>
                    <a:pt x="10132" y="353"/>
                    <a:pt x="9618" y="1"/>
                    <a:pt x="90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38100" dir="2280000" algn="bl" rotWithShape="0">
                <a:schemeClr val="dk1">
                  <a:alpha val="3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6015;p72"/>
            <p:cNvSpPr/>
            <p:nvPr/>
          </p:nvSpPr>
          <p:spPr>
            <a:xfrm>
              <a:off x="3252008" y="3483024"/>
              <a:ext cx="396831" cy="335696"/>
            </a:xfrm>
            <a:custGeom>
              <a:avLst/>
              <a:gdLst/>
              <a:ahLst/>
              <a:cxnLst/>
              <a:rect l="l" t="t" r="r" b="b"/>
              <a:pathLst>
                <a:path w="13073" h="11059" extrusionOk="0">
                  <a:moveTo>
                    <a:pt x="9141" y="5827"/>
                  </a:moveTo>
                  <a:cubicBezTo>
                    <a:pt x="9416" y="5827"/>
                    <a:pt x="9717" y="5963"/>
                    <a:pt x="9946" y="6214"/>
                  </a:cubicBezTo>
                  <a:cubicBezTo>
                    <a:pt x="10321" y="6634"/>
                    <a:pt x="10359" y="7209"/>
                    <a:pt x="10031" y="7510"/>
                  </a:cubicBezTo>
                  <a:cubicBezTo>
                    <a:pt x="9900" y="7626"/>
                    <a:pt x="9733" y="7681"/>
                    <a:pt x="9555" y="7681"/>
                  </a:cubicBezTo>
                  <a:cubicBezTo>
                    <a:pt x="9280" y="7681"/>
                    <a:pt x="8979" y="7547"/>
                    <a:pt x="8750" y="7295"/>
                  </a:cubicBezTo>
                  <a:cubicBezTo>
                    <a:pt x="8374" y="6876"/>
                    <a:pt x="8341" y="6295"/>
                    <a:pt x="8669" y="6001"/>
                  </a:cubicBezTo>
                  <a:cubicBezTo>
                    <a:pt x="8798" y="5883"/>
                    <a:pt x="8964" y="5827"/>
                    <a:pt x="9141" y="5827"/>
                  </a:cubicBezTo>
                  <a:close/>
                  <a:moveTo>
                    <a:pt x="5625" y="1"/>
                  </a:moveTo>
                  <a:cubicBezTo>
                    <a:pt x="5410" y="1"/>
                    <a:pt x="5175" y="18"/>
                    <a:pt x="4918" y="55"/>
                  </a:cubicBezTo>
                  <a:cubicBezTo>
                    <a:pt x="1919" y="483"/>
                    <a:pt x="0" y="4762"/>
                    <a:pt x="1871" y="8143"/>
                  </a:cubicBezTo>
                  <a:cubicBezTo>
                    <a:pt x="2951" y="10097"/>
                    <a:pt x="5039" y="11058"/>
                    <a:pt x="6993" y="11058"/>
                  </a:cubicBezTo>
                  <a:cubicBezTo>
                    <a:pt x="8417" y="11058"/>
                    <a:pt x="9770" y="10547"/>
                    <a:pt x="10607" y="9538"/>
                  </a:cubicBezTo>
                  <a:cubicBezTo>
                    <a:pt x="13073" y="6562"/>
                    <a:pt x="9840" y="5196"/>
                    <a:pt x="8469" y="4067"/>
                  </a:cubicBezTo>
                  <a:cubicBezTo>
                    <a:pt x="7673" y="3414"/>
                    <a:pt x="8647" y="1"/>
                    <a:pt x="56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6016;p72"/>
            <p:cNvSpPr/>
            <p:nvPr/>
          </p:nvSpPr>
          <p:spPr>
            <a:xfrm>
              <a:off x="3292746" y="3483084"/>
              <a:ext cx="356095" cy="335635"/>
            </a:xfrm>
            <a:custGeom>
              <a:avLst/>
              <a:gdLst/>
              <a:ahLst/>
              <a:cxnLst/>
              <a:rect l="l" t="t" r="r" b="b"/>
              <a:pathLst>
                <a:path w="11731" h="11057" extrusionOk="0">
                  <a:moveTo>
                    <a:pt x="4258" y="1"/>
                  </a:moveTo>
                  <a:cubicBezTo>
                    <a:pt x="4097" y="1"/>
                    <a:pt x="3924" y="11"/>
                    <a:pt x="3738" y="33"/>
                  </a:cubicBezTo>
                  <a:cubicBezTo>
                    <a:pt x="5747" y="356"/>
                    <a:pt x="5185" y="3813"/>
                    <a:pt x="6218" y="4389"/>
                  </a:cubicBezTo>
                  <a:cubicBezTo>
                    <a:pt x="7303" y="4680"/>
                    <a:pt x="8180" y="5827"/>
                    <a:pt x="8199" y="5913"/>
                  </a:cubicBezTo>
                  <a:cubicBezTo>
                    <a:pt x="8342" y="5979"/>
                    <a:pt x="8485" y="6080"/>
                    <a:pt x="8604" y="6212"/>
                  </a:cubicBezTo>
                  <a:cubicBezTo>
                    <a:pt x="8979" y="6632"/>
                    <a:pt x="9017" y="7207"/>
                    <a:pt x="8689" y="7508"/>
                  </a:cubicBezTo>
                  <a:cubicBezTo>
                    <a:pt x="8560" y="7624"/>
                    <a:pt x="8393" y="7679"/>
                    <a:pt x="8217" y="7679"/>
                  </a:cubicBezTo>
                  <a:cubicBezTo>
                    <a:pt x="8089" y="7679"/>
                    <a:pt x="7956" y="7649"/>
                    <a:pt x="7828" y="7594"/>
                  </a:cubicBezTo>
                  <a:cubicBezTo>
                    <a:pt x="7713" y="7788"/>
                    <a:pt x="7575" y="7988"/>
                    <a:pt x="7404" y="8198"/>
                  </a:cubicBezTo>
                  <a:cubicBezTo>
                    <a:pt x="6703" y="9067"/>
                    <a:pt x="5569" y="9508"/>
                    <a:pt x="4373" y="9508"/>
                  </a:cubicBezTo>
                  <a:cubicBezTo>
                    <a:pt x="2735" y="9508"/>
                    <a:pt x="982" y="8680"/>
                    <a:pt x="76" y="6998"/>
                  </a:cubicBezTo>
                  <a:cubicBezTo>
                    <a:pt x="54" y="6950"/>
                    <a:pt x="25" y="6898"/>
                    <a:pt x="1" y="6845"/>
                  </a:cubicBezTo>
                  <a:lnTo>
                    <a:pt x="1" y="6845"/>
                  </a:lnTo>
                  <a:cubicBezTo>
                    <a:pt x="120" y="7289"/>
                    <a:pt x="296" y="7722"/>
                    <a:pt x="529" y="8141"/>
                  </a:cubicBezTo>
                  <a:cubicBezTo>
                    <a:pt x="1609" y="10095"/>
                    <a:pt x="3697" y="11056"/>
                    <a:pt x="5651" y="11056"/>
                  </a:cubicBezTo>
                  <a:cubicBezTo>
                    <a:pt x="7075" y="11056"/>
                    <a:pt x="8428" y="10545"/>
                    <a:pt x="9265" y="9536"/>
                  </a:cubicBezTo>
                  <a:cubicBezTo>
                    <a:pt x="11731" y="6560"/>
                    <a:pt x="8613" y="4627"/>
                    <a:pt x="7127" y="4065"/>
                  </a:cubicBezTo>
                  <a:cubicBezTo>
                    <a:pt x="6160" y="3700"/>
                    <a:pt x="7305" y="1"/>
                    <a:pt x="4258" y="1"/>
                  </a:cubicBezTo>
                  <a:close/>
                </a:path>
              </a:pathLst>
            </a:custGeom>
            <a:solidFill>
              <a:srgbClr val="363535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6017;p72"/>
            <p:cNvSpPr/>
            <p:nvPr/>
          </p:nvSpPr>
          <p:spPr>
            <a:xfrm>
              <a:off x="3373949" y="3516142"/>
              <a:ext cx="68086" cy="56885"/>
            </a:xfrm>
            <a:custGeom>
              <a:avLst/>
              <a:gdLst/>
              <a:ahLst/>
              <a:cxnLst/>
              <a:rect l="l" t="t" r="r" b="b"/>
              <a:pathLst>
                <a:path w="2243" h="1874" extrusionOk="0">
                  <a:moveTo>
                    <a:pt x="1639" y="0"/>
                  </a:moveTo>
                  <a:cubicBezTo>
                    <a:pt x="1394" y="0"/>
                    <a:pt x="1095" y="191"/>
                    <a:pt x="987" y="210"/>
                  </a:cubicBezTo>
                  <a:cubicBezTo>
                    <a:pt x="839" y="239"/>
                    <a:pt x="206" y="220"/>
                    <a:pt x="121" y="586"/>
                  </a:cubicBezTo>
                  <a:cubicBezTo>
                    <a:pt x="1" y="1096"/>
                    <a:pt x="582" y="1153"/>
                    <a:pt x="682" y="1238"/>
                  </a:cubicBezTo>
                  <a:cubicBezTo>
                    <a:pt x="892" y="1420"/>
                    <a:pt x="915" y="1825"/>
                    <a:pt x="1154" y="1867"/>
                  </a:cubicBezTo>
                  <a:cubicBezTo>
                    <a:pt x="1178" y="1872"/>
                    <a:pt x="1202" y="1874"/>
                    <a:pt x="1227" y="1874"/>
                  </a:cubicBezTo>
                  <a:cubicBezTo>
                    <a:pt x="1749" y="1874"/>
                    <a:pt x="2243" y="832"/>
                    <a:pt x="1934" y="186"/>
                  </a:cubicBezTo>
                  <a:cubicBezTo>
                    <a:pt x="1869" y="47"/>
                    <a:pt x="1761" y="0"/>
                    <a:pt x="1639" y="0"/>
                  </a:cubicBezTo>
                  <a:close/>
                </a:path>
              </a:pathLst>
            </a:custGeom>
            <a:solidFill>
              <a:srgbClr val="A3E9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6018;p72"/>
            <p:cNvSpPr/>
            <p:nvPr/>
          </p:nvSpPr>
          <p:spPr>
            <a:xfrm>
              <a:off x="3320370" y="3581833"/>
              <a:ext cx="68086" cy="57401"/>
            </a:xfrm>
            <a:custGeom>
              <a:avLst/>
              <a:gdLst/>
              <a:ahLst/>
              <a:cxnLst/>
              <a:rect l="l" t="t" r="r" b="b"/>
              <a:pathLst>
                <a:path w="2243" h="1891" extrusionOk="0">
                  <a:moveTo>
                    <a:pt x="1227" y="1"/>
                  </a:moveTo>
                  <a:cubicBezTo>
                    <a:pt x="921" y="1"/>
                    <a:pt x="732" y="519"/>
                    <a:pt x="633" y="622"/>
                  </a:cubicBezTo>
                  <a:cubicBezTo>
                    <a:pt x="528" y="727"/>
                    <a:pt x="0" y="1084"/>
                    <a:pt x="148" y="1432"/>
                  </a:cubicBezTo>
                  <a:cubicBezTo>
                    <a:pt x="239" y="1652"/>
                    <a:pt x="392" y="1712"/>
                    <a:pt x="545" y="1712"/>
                  </a:cubicBezTo>
                  <a:cubicBezTo>
                    <a:pt x="723" y="1712"/>
                    <a:pt x="901" y="1631"/>
                    <a:pt x="978" y="1631"/>
                  </a:cubicBezTo>
                  <a:cubicBezTo>
                    <a:pt x="981" y="1631"/>
                    <a:pt x="983" y="1631"/>
                    <a:pt x="985" y="1632"/>
                  </a:cubicBezTo>
                  <a:cubicBezTo>
                    <a:pt x="1222" y="1656"/>
                    <a:pt x="1442" y="1891"/>
                    <a:pt x="1637" y="1891"/>
                  </a:cubicBezTo>
                  <a:cubicBezTo>
                    <a:pt x="1670" y="1891"/>
                    <a:pt x="1702" y="1884"/>
                    <a:pt x="1733" y="1869"/>
                  </a:cubicBezTo>
                  <a:cubicBezTo>
                    <a:pt x="2242" y="1632"/>
                    <a:pt x="2042" y="412"/>
                    <a:pt x="1385" y="46"/>
                  </a:cubicBezTo>
                  <a:cubicBezTo>
                    <a:pt x="1329" y="14"/>
                    <a:pt x="1277" y="1"/>
                    <a:pt x="1227" y="1"/>
                  </a:cubicBezTo>
                  <a:close/>
                </a:path>
              </a:pathLst>
            </a:custGeom>
            <a:solidFill>
              <a:srgbClr val="F79C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6019;p72"/>
            <p:cNvSpPr/>
            <p:nvPr/>
          </p:nvSpPr>
          <p:spPr>
            <a:xfrm>
              <a:off x="3337856" y="3680854"/>
              <a:ext cx="69817" cy="55641"/>
            </a:xfrm>
            <a:custGeom>
              <a:avLst/>
              <a:gdLst/>
              <a:ahLst/>
              <a:cxnLst/>
              <a:rect l="l" t="t" r="r" b="b"/>
              <a:pathLst>
                <a:path w="2300" h="1833" extrusionOk="0">
                  <a:moveTo>
                    <a:pt x="1740" y="0"/>
                  </a:moveTo>
                  <a:cubicBezTo>
                    <a:pt x="1521" y="0"/>
                    <a:pt x="1310" y="171"/>
                    <a:pt x="1224" y="183"/>
                  </a:cubicBezTo>
                  <a:cubicBezTo>
                    <a:pt x="1207" y="185"/>
                    <a:pt x="1190" y="186"/>
                    <a:pt x="1173" y="186"/>
                  </a:cubicBezTo>
                  <a:cubicBezTo>
                    <a:pt x="973" y="186"/>
                    <a:pt x="762" y="61"/>
                    <a:pt x="592" y="61"/>
                  </a:cubicBezTo>
                  <a:cubicBezTo>
                    <a:pt x="537" y="61"/>
                    <a:pt x="487" y="74"/>
                    <a:pt x="442" y="107"/>
                  </a:cubicBezTo>
                  <a:cubicBezTo>
                    <a:pt x="0" y="444"/>
                    <a:pt x="447" y="1602"/>
                    <a:pt x="1167" y="1816"/>
                  </a:cubicBezTo>
                  <a:cubicBezTo>
                    <a:pt x="1204" y="1827"/>
                    <a:pt x="1239" y="1832"/>
                    <a:pt x="1272" y="1832"/>
                  </a:cubicBezTo>
                  <a:cubicBezTo>
                    <a:pt x="1624" y="1832"/>
                    <a:pt x="1702" y="1223"/>
                    <a:pt x="1780" y="1097"/>
                  </a:cubicBezTo>
                  <a:cubicBezTo>
                    <a:pt x="1862" y="969"/>
                    <a:pt x="2299" y="507"/>
                    <a:pt x="2086" y="202"/>
                  </a:cubicBezTo>
                  <a:cubicBezTo>
                    <a:pt x="1980" y="50"/>
                    <a:pt x="1859" y="0"/>
                    <a:pt x="1740" y="0"/>
                  </a:cubicBezTo>
                  <a:close/>
                </a:path>
              </a:pathLst>
            </a:custGeom>
            <a:solidFill>
              <a:srgbClr val="FFE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6020;p72"/>
            <p:cNvSpPr/>
            <p:nvPr/>
          </p:nvSpPr>
          <p:spPr>
            <a:xfrm>
              <a:off x="3418573" y="3720682"/>
              <a:ext cx="65385" cy="54669"/>
            </a:xfrm>
            <a:custGeom>
              <a:avLst/>
              <a:gdLst/>
              <a:ahLst/>
              <a:cxnLst/>
              <a:rect l="l" t="t" r="r" b="b"/>
              <a:pathLst>
                <a:path w="2154" h="1801" extrusionOk="0">
                  <a:moveTo>
                    <a:pt x="1167" y="0"/>
                  </a:moveTo>
                  <a:cubicBezTo>
                    <a:pt x="676" y="0"/>
                    <a:pt x="1" y="667"/>
                    <a:pt x="16" y="1303"/>
                  </a:cubicBezTo>
                  <a:cubicBezTo>
                    <a:pt x="26" y="1621"/>
                    <a:pt x="363" y="1651"/>
                    <a:pt x="624" y="1651"/>
                  </a:cubicBezTo>
                  <a:cubicBezTo>
                    <a:pt x="685" y="1651"/>
                    <a:pt x="742" y="1649"/>
                    <a:pt x="789" y="1649"/>
                  </a:cubicBezTo>
                  <a:cubicBezTo>
                    <a:pt x="835" y="1649"/>
                    <a:pt x="873" y="1650"/>
                    <a:pt x="897" y="1656"/>
                  </a:cubicBezTo>
                  <a:cubicBezTo>
                    <a:pt x="993" y="1678"/>
                    <a:pt x="1271" y="1800"/>
                    <a:pt x="1515" y="1800"/>
                  </a:cubicBezTo>
                  <a:cubicBezTo>
                    <a:pt x="1646" y="1800"/>
                    <a:pt x="1767" y="1765"/>
                    <a:pt x="1844" y="1661"/>
                  </a:cubicBezTo>
                  <a:cubicBezTo>
                    <a:pt x="2154" y="1242"/>
                    <a:pt x="1644" y="956"/>
                    <a:pt x="1587" y="837"/>
                  </a:cubicBezTo>
                  <a:cubicBezTo>
                    <a:pt x="1468" y="585"/>
                    <a:pt x="1611" y="209"/>
                    <a:pt x="1411" y="71"/>
                  </a:cubicBezTo>
                  <a:cubicBezTo>
                    <a:pt x="1339" y="22"/>
                    <a:pt x="1256" y="0"/>
                    <a:pt x="11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6021;p72"/>
            <p:cNvSpPr/>
            <p:nvPr/>
          </p:nvSpPr>
          <p:spPr>
            <a:xfrm>
              <a:off x="3278752" y="3475586"/>
              <a:ext cx="336728" cy="350752"/>
            </a:xfrm>
            <a:custGeom>
              <a:avLst/>
              <a:gdLst/>
              <a:ahLst/>
              <a:cxnLst/>
              <a:rect l="l" t="t" r="r" b="b"/>
              <a:pathLst>
                <a:path w="11093" h="11555" extrusionOk="0">
                  <a:moveTo>
                    <a:pt x="4691" y="499"/>
                  </a:moveTo>
                  <a:cubicBezTo>
                    <a:pt x="6450" y="499"/>
                    <a:pt x="6646" y="1835"/>
                    <a:pt x="6817" y="3022"/>
                  </a:cubicBezTo>
                  <a:cubicBezTo>
                    <a:pt x="6922" y="3750"/>
                    <a:pt x="7017" y="4374"/>
                    <a:pt x="7507" y="4545"/>
                  </a:cubicBezTo>
                  <a:cubicBezTo>
                    <a:pt x="8603" y="4932"/>
                    <a:pt x="9998" y="5813"/>
                    <a:pt x="10341" y="7031"/>
                  </a:cubicBezTo>
                  <a:cubicBezTo>
                    <a:pt x="10564" y="7835"/>
                    <a:pt x="10293" y="8707"/>
                    <a:pt x="9535" y="9621"/>
                  </a:cubicBezTo>
                  <a:cubicBezTo>
                    <a:pt x="8776" y="10536"/>
                    <a:pt x="7528" y="11056"/>
                    <a:pt x="6120" y="11056"/>
                  </a:cubicBezTo>
                  <a:cubicBezTo>
                    <a:pt x="5940" y="11056"/>
                    <a:pt x="5756" y="11047"/>
                    <a:pt x="5570" y="11030"/>
                  </a:cubicBezTo>
                  <a:cubicBezTo>
                    <a:pt x="3694" y="10854"/>
                    <a:pt x="2066" y="9821"/>
                    <a:pt x="1209" y="8269"/>
                  </a:cubicBezTo>
                  <a:cubicBezTo>
                    <a:pt x="295" y="6617"/>
                    <a:pt x="257" y="4622"/>
                    <a:pt x="1104" y="2922"/>
                  </a:cubicBezTo>
                  <a:cubicBezTo>
                    <a:pt x="1766" y="1590"/>
                    <a:pt x="2851" y="722"/>
                    <a:pt x="4075" y="546"/>
                  </a:cubicBezTo>
                  <a:cubicBezTo>
                    <a:pt x="4299" y="514"/>
                    <a:pt x="4504" y="499"/>
                    <a:pt x="4691" y="499"/>
                  </a:cubicBezTo>
                  <a:close/>
                  <a:moveTo>
                    <a:pt x="4695" y="0"/>
                  </a:moveTo>
                  <a:cubicBezTo>
                    <a:pt x="4478" y="0"/>
                    <a:pt x="4248" y="18"/>
                    <a:pt x="4004" y="52"/>
                  </a:cubicBezTo>
                  <a:cubicBezTo>
                    <a:pt x="3294" y="151"/>
                    <a:pt x="2637" y="452"/>
                    <a:pt x="2042" y="933"/>
                  </a:cubicBezTo>
                  <a:cubicBezTo>
                    <a:pt x="1486" y="1385"/>
                    <a:pt x="1005" y="1999"/>
                    <a:pt x="657" y="2699"/>
                  </a:cubicBezTo>
                  <a:cubicBezTo>
                    <a:pt x="229" y="3560"/>
                    <a:pt x="0" y="4532"/>
                    <a:pt x="0" y="5507"/>
                  </a:cubicBezTo>
                  <a:cubicBezTo>
                    <a:pt x="0" y="6560"/>
                    <a:pt x="267" y="7597"/>
                    <a:pt x="766" y="8507"/>
                  </a:cubicBezTo>
                  <a:cubicBezTo>
                    <a:pt x="1709" y="10206"/>
                    <a:pt x="3485" y="11335"/>
                    <a:pt x="5522" y="11530"/>
                  </a:cubicBezTo>
                  <a:cubicBezTo>
                    <a:pt x="5722" y="11544"/>
                    <a:pt x="5922" y="11554"/>
                    <a:pt x="6122" y="11554"/>
                  </a:cubicBezTo>
                  <a:cubicBezTo>
                    <a:pt x="7674" y="11554"/>
                    <a:pt x="9069" y="10972"/>
                    <a:pt x="9921" y="9944"/>
                  </a:cubicBezTo>
                  <a:cubicBezTo>
                    <a:pt x="10788" y="8898"/>
                    <a:pt x="11093" y="7869"/>
                    <a:pt x="10821" y="6898"/>
                  </a:cubicBezTo>
                  <a:cubicBezTo>
                    <a:pt x="10431" y="5493"/>
                    <a:pt x="8878" y="4499"/>
                    <a:pt x="7669" y="4075"/>
                  </a:cubicBezTo>
                  <a:cubicBezTo>
                    <a:pt x="7469" y="4003"/>
                    <a:pt x="7388" y="3470"/>
                    <a:pt x="7313" y="2950"/>
                  </a:cubicBezTo>
                  <a:cubicBezTo>
                    <a:pt x="7217" y="2289"/>
                    <a:pt x="7098" y="1471"/>
                    <a:pt x="6650" y="865"/>
                  </a:cubicBezTo>
                  <a:cubicBezTo>
                    <a:pt x="6399" y="522"/>
                    <a:pt x="6065" y="280"/>
                    <a:pt x="5656" y="142"/>
                  </a:cubicBezTo>
                  <a:cubicBezTo>
                    <a:pt x="5374" y="47"/>
                    <a:pt x="5053" y="0"/>
                    <a:pt x="4695" y="0"/>
                  </a:cubicBezTo>
                  <a:close/>
                </a:path>
              </a:pathLst>
            </a:custGeom>
            <a:solidFill>
              <a:srgbClr val="36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6022;p72"/>
            <p:cNvSpPr/>
            <p:nvPr/>
          </p:nvSpPr>
          <p:spPr>
            <a:xfrm>
              <a:off x="3500291" y="3655355"/>
              <a:ext cx="71122" cy="65324"/>
            </a:xfrm>
            <a:custGeom>
              <a:avLst/>
              <a:gdLst/>
              <a:ahLst/>
              <a:cxnLst/>
              <a:rect l="l" t="t" r="r" b="b"/>
              <a:pathLst>
                <a:path w="2343" h="2152" extrusionOk="0">
                  <a:moveTo>
                    <a:pt x="962" y="300"/>
                  </a:moveTo>
                  <a:cubicBezTo>
                    <a:pt x="1195" y="300"/>
                    <a:pt x="1457" y="418"/>
                    <a:pt x="1657" y="638"/>
                  </a:cubicBezTo>
                  <a:cubicBezTo>
                    <a:pt x="1976" y="994"/>
                    <a:pt x="2019" y="1480"/>
                    <a:pt x="1752" y="1719"/>
                  </a:cubicBezTo>
                  <a:cubicBezTo>
                    <a:pt x="1649" y="1810"/>
                    <a:pt x="1517" y="1854"/>
                    <a:pt x="1376" y="1854"/>
                  </a:cubicBezTo>
                  <a:cubicBezTo>
                    <a:pt x="1143" y="1854"/>
                    <a:pt x="884" y="1735"/>
                    <a:pt x="686" y="1513"/>
                  </a:cubicBezTo>
                  <a:cubicBezTo>
                    <a:pt x="367" y="1161"/>
                    <a:pt x="323" y="675"/>
                    <a:pt x="591" y="433"/>
                  </a:cubicBezTo>
                  <a:cubicBezTo>
                    <a:pt x="690" y="342"/>
                    <a:pt x="824" y="300"/>
                    <a:pt x="962" y="300"/>
                  </a:cubicBezTo>
                  <a:close/>
                  <a:moveTo>
                    <a:pt x="963" y="1"/>
                  </a:moveTo>
                  <a:cubicBezTo>
                    <a:pt x="749" y="1"/>
                    <a:pt x="548" y="70"/>
                    <a:pt x="391" y="214"/>
                  </a:cubicBezTo>
                  <a:cubicBezTo>
                    <a:pt x="0" y="566"/>
                    <a:pt x="29" y="1238"/>
                    <a:pt x="462" y="1719"/>
                  </a:cubicBezTo>
                  <a:cubicBezTo>
                    <a:pt x="719" y="2004"/>
                    <a:pt x="1062" y="2152"/>
                    <a:pt x="1380" y="2152"/>
                  </a:cubicBezTo>
                  <a:cubicBezTo>
                    <a:pt x="1591" y="2152"/>
                    <a:pt x="1795" y="2084"/>
                    <a:pt x="1952" y="1941"/>
                  </a:cubicBezTo>
                  <a:cubicBezTo>
                    <a:pt x="2342" y="1590"/>
                    <a:pt x="2309" y="913"/>
                    <a:pt x="1881" y="438"/>
                  </a:cubicBezTo>
                  <a:cubicBezTo>
                    <a:pt x="1622" y="153"/>
                    <a:pt x="1280" y="1"/>
                    <a:pt x="963" y="1"/>
                  </a:cubicBezTo>
                  <a:close/>
                </a:path>
              </a:pathLst>
            </a:custGeom>
            <a:solidFill>
              <a:srgbClr val="36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6023;p72"/>
            <p:cNvSpPr/>
            <p:nvPr/>
          </p:nvSpPr>
          <p:spPr>
            <a:xfrm>
              <a:off x="3340132" y="3676301"/>
              <a:ext cx="72184" cy="64747"/>
            </a:xfrm>
            <a:custGeom>
              <a:avLst/>
              <a:gdLst/>
              <a:ahLst/>
              <a:cxnLst/>
              <a:rect l="l" t="t" r="r" b="b"/>
              <a:pathLst>
                <a:path w="2378" h="2133" extrusionOk="0">
                  <a:moveTo>
                    <a:pt x="1666" y="300"/>
                  </a:moveTo>
                  <a:cubicBezTo>
                    <a:pt x="1751" y="300"/>
                    <a:pt x="1819" y="342"/>
                    <a:pt x="1886" y="438"/>
                  </a:cubicBezTo>
                  <a:cubicBezTo>
                    <a:pt x="2006" y="605"/>
                    <a:pt x="1767" y="914"/>
                    <a:pt x="1653" y="1066"/>
                  </a:cubicBezTo>
                  <a:cubicBezTo>
                    <a:pt x="1620" y="1104"/>
                    <a:pt x="1596" y="1137"/>
                    <a:pt x="1577" y="1166"/>
                  </a:cubicBezTo>
                  <a:cubicBezTo>
                    <a:pt x="1549" y="1214"/>
                    <a:pt x="1530" y="1275"/>
                    <a:pt x="1501" y="1366"/>
                  </a:cubicBezTo>
                  <a:cubicBezTo>
                    <a:pt x="1394" y="1701"/>
                    <a:pt x="1311" y="1831"/>
                    <a:pt x="1191" y="1831"/>
                  </a:cubicBezTo>
                  <a:cubicBezTo>
                    <a:pt x="1173" y="1831"/>
                    <a:pt x="1154" y="1828"/>
                    <a:pt x="1134" y="1823"/>
                  </a:cubicBezTo>
                  <a:cubicBezTo>
                    <a:pt x="739" y="1704"/>
                    <a:pt x="425" y="1229"/>
                    <a:pt x="358" y="842"/>
                  </a:cubicBezTo>
                  <a:cubicBezTo>
                    <a:pt x="315" y="629"/>
                    <a:pt x="354" y="457"/>
                    <a:pt x="458" y="376"/>
                  </a:cubicBezTo>
                  <a:cubicBezTo>
                    <a:pt x="473" y="366"/>
                    <a:pt x="492" y="361"/>
                    <a:pt x="515" y="361"/>
                  </a:cubicBezTo>
                  <a:cubicBezTo>
                    <a:pt x="578" y="361"/>
                    <a:pt x="658" y="385"/>
                    <a:pt x="739" y="414"/>
                  </a:cubicBezTo>
                  <a:cubicBezTo>
                    <a:pt x="847" y="446"/>
                    <a:pt x="969" y="485"/>
                    <a:pt x="1095" y="485"/>
                  </a:cubicBezTo>
                  <a:cubicBezTo>
                    <a:pt x="1119" y="485"/>
                    <a:pt x="1143" y="483"/>
                    <a:pt x="1167" y="480"/>
                  </a:cubicBezTo>
                  <a:cubicBezTo>
                    <a:pt x="1224" y="471"/>
                    <a:pt x="1282" y="443"/>
                    <a:pt x="1354" y="409"/>
                  </a:cubicBezTo>
                  <a:cubicBezTo>
                    <a:pt x="1483" y="341"/>
                    <a:pt x="1583" y="300"/>
                    <a:pt x="1666" y="300"/>
                  </a:cubicBezTo>
                  <a:close/>
                  <a:moveTo>
                    <a:pt x="1673" y="1"/>
                  </a:moveTo>
                  <a:cubicBezTo>
                    <a:pt x="1486" y="1"/>
                    <a:pt x="1313" y="91"/>
                    <a:pt x="1215" y="143"/>
                  </a:cubicBezTo>
                  <a:cubicBezTo>
                    <a:pt x="1182" y="157"/>
                    <a:pt x="1143" y="176"/>
                    <a:pt x="1125" y="181"/>
                  </a:cubicBezTo>
                  <a:cubicBezTo>
                    <a:pt x="1115" y="182"/>
                    <a:pt x="1105" y="182"/>
                    <a:pt x="1095" y="182"/>
                  </a:cubicBezTo>
                  <a:cubicBezTo>
                    <a:pt x="1015" y="182"/>
                    <a:pt x="922" y="153"/>
                    <a:pt x="829" y="124"/>
                  </a:cubicBezTo>
                  <a:cubicBezTo>
                    <a:pt x="728" y="94"/>
                    <a:pt x="620" y="62"/>
                    <a:pt x="515" y="62"/>
                  </a:cubicBezTo>
                  <a:cubicBezTo>
                    <a:pt x="433" y="62"/>
                    <a:pt x="352" y="81"/>
                    <a:pt x="277" y="137"/>
                  </a:cubicBezTo>
                  <a:cubicBezTo>
                    <a:pt x="77" y="291"/>
                    <a:pt x="1" y="566"/>
                    <a:pt x="58" y="900"/>
                  </a:cubicBezTo>
                  <a:cubicBezTo>
                    <a:pt x="144" y="1366"/>
                    <a:pt x="521" y="1952"/>
                    <a:pt x="1048" y="2108"/>
                  </a:cubicBezTo>
                  <a:cubicBezTo>
                    <a:pt x="1101" y="2128"/>
                    <a:pt x="1149" y="2132"/>
                    <a:pt x="1196" y="2132"/>
                  </a:cubicBezTo>
                  <a:cubicBezTo>
                    <a:pt x="1349" y="2132"/>
                    <a:pt x="1486" y="2057"/>
                    <a:pt x="1587" y="1908"/>
                  </a:cubicBezTo>
                  <a:cubicBezTo>
                    <a:pt x="1686" y="1771"/>
                    <a:pt x="1743" y="1590"/>
                    <a:pt x="1787" y="1457"/>
                  </a:cubicBezTo>
                  <a:cubicBezTo>
                    <a:pt x="1800" y="1409"/>
                    <a:pt x="1824" y="1343"/>
                    <a:pt x="1835" y="1323"/>
                  </a:cubicBezTo>
                  <a:cubicBezTo>
                    <a:pt x="1844" y="1309"/>
                    <a:pt x="1868" y="1280"/>
                    <a:pt x="1892" y="1247"/>
                  </a:cubicBezTo>
                  <a:cubicBezTo>
                    <a:pt x="2048" y="1042"/>
                    <a:pt x="2377" y="609"/>
                    <a:pt x="2134" y="267"/>
                  </a:cubicBezTo>
                  <a:cubicBezTo>
                    <a:pt x="1995" y="64"/>
                    <a:pt x="1829" y="1"/>
                    <a:pt x="1673" y="1"/>
                  </a:cubicBezTo>
                  <a:close/>
                </a:path>
              </a:pathLst>
            </a:custGeom>
            <a:solidFill>
              <a:srgbClr val="36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6024;p72"/>
            <p:cNvSpPr/>
            <p:nvPr/>
          </p:nvSpPr>
          <p:spPr>
            <a:xfrm>
              <a:off x="3414019" y="3716007"/>
              <a:ext cx="73884" cy="63776"/>
            </a:xfrm>
            <a:custGeom>
              <a:avLst/>
              <a:gdLst/>
              <a:ahLst/>
              <a:cxnLst/>
              <a:rect l="l" t="t" r="r" b="b"/>
              <a:pathLst>
                <a:path w="2434" h="2101" extrusionOk="0">
                  <a:moveTo>
                    <a:pt x="1313" y="307"/>
                  </a:moveTo>
                  <a:cubicBezTo>
                    <a:pt x="1376" y="307"/>
                    <a:pt x="1431" y="322"/>
                    <a:pt x="1476" y="354"/>
                  </a:cubicBezTo>
                  <a:cubicBezTo>
                    <a:pt x="1524" y="387"/>
                    <a:pt x="1528" y="510"/>
                    <a:pt x="1528" y="629"/>
                  </a:cubicBezTo>
                  <a:cubicBezTo>
                    <a:pt x="1533" y="763"/>
                    <a:pt x="1537" y="920"/>
                    <a:pt x="1605" y="1053"/>
                  </a:cubicBezTo>
                  <a:cubicBezTo>
                    <a:pt x="1629" y="1106"/>
                    <a:pt x="1671" y="1153"/>
                    <a:pt x="1728" y="1206"/>
                  </a:cubicBezTo>
                  <a:cubicBezTo>
                    <a:pt x="1943" y="1415"/>
                    <a:pt x="2009" y="1539"/>
                    <a:pt x="1871" y="1725"/>
                  </a:cubicBezTo>
                  <a:cubicBezTo>
                    <a:pt x="1828" y="1783"/>
                    <a:pt x="1751" y="1804"/>
                    <a:pt x="1662" y="1804"/>
                  </a:cubicBezTo>
                  <a:cubicBezTo>
                    <a:pt x="1507" y="1804"/>
                    <a:pt x="1315" y="1740"/>
                    <a:pt x="1200" y="1701"/>
                  </a:cubicBezTo>
                  <a:cubicBezTo>
                    <a:pt x="1152" y="1686"/>
                    <a:pt x="1114" y="1672"/>
                    <a:pt x="1080" y="1663"/>
                  </a:cubicBezTo>
                  <a:cubicBezTo>
                    <a:pt x="1045" y="1654"/>
                    <a:pt x="999" y="1652"/>
                    <a:pt x="952" y="1652"/>
                  </a:cubicBezTo>
                  <a:cubicBezTo>
                    <a:pt x="923" y="1652"/>
                    <a:pt x="894" y="1653"/>
                    <a:pt x="867" y="1653"/>
                  </a:cubicBezTo>
                  <a:cubicBezTo>
                    <a:pt x="850" y="1653"/>
                    <a:pt x="834" y="1653"/>
                    <a:pt x="819" y="1653"/>
                  </a:cubicBezTo>
                  <a:cubicBezTo>
                    <a:pt x="451" y="1653"/>
                    <a:pt x="324" y="1600"/>
                    <a:pt x="319" y="1453"/>
                  </a:cubicBezTo>
                  <a:cubicBezTo>
                    <a:pt x="304" y="1035"/>
                    <a:pt x="657" y="591"/>
                    <a:pt x="1000" y="401"/>
                  </a:cubicBezTo>
                  <a:cubicBezTo>
                    <a:pt x="1115" y="339"/>
                    <a:pt x="1222" y="307"/>
                    <a:pt x="1313" y="307"/>
                  </a:cubicBezTo>
                  <a:close/>
                  <a:moveTo>
                    <a:pt x="1314" y="0"/>
                  </a:moveTo>
                  <a:cubicBezTo>
                    <a:pt x="1172" y="0"/>
                    <a:pt x="1016" y="44"/>
                    <a:pt x="857" y="134"/>
                  </a:cubicBezTo>
                  <a:cubicBezTo>
                    <a:pt x="438" y="363"/>
                    <a:pt x="0" y="901"/>
                    <a:pt x="19" y="1453"/>
                  </a:cubicBezTo>
                  <a:cubicBezTo>
                    <a:pt x="23" y="1672"/>
                    <a:pt x="152" y="1834"/>
                    <a:pt x="381" y="1901"/>
                  </a:cubicBezTo>
                  <a:cubicBezTo>
                    <a:pt x="519" y="1946"/>
                    <a:pt x="677" y="1949"/>
                    <a:pt x="807" y="1949"/>
                  </a:cubicBezTo>
                  <a:cubicBezTo>
                    <a:pt x="829" y="1949"/>
                    <a:pt x="851" y="1949"/>
                    <a:pt x="871" y="1949"/>
                  </a:cubicBezTo>
                  <a:cubicBezTo>
                    <a:pt x="906" y="1949"/>
                    <a:pt x="949" y="1946"/>
                    <a:pt x="980" y="1946"/>
                  </a:cubicBezTo>
                  <a:cubicBezTo>
                    <a:pt x="995" y="1946"/>
                    <a:pt x="1007" y="1947"/>
                    <a:pt x="1014" y="1949"/>
                  </a:cubicBezTo>
                  <a:cubicBezTo>
                    <a:pt x="1029" y="1953"/>
                    <a:pt x="1066" y="1967"/>
                    <a:pt x="1104" y="1982"/>
                  </a:cubicBezTo>
                  <a:cubicBezTo>
                    <a:pt x="1238" y="2024"/>
                    <a:pt x="1457" y="2101"/>
                    <a:pt x="1666" y="2101"/>
                  </a:cubicBezTo>
                  <a:cubicBezTo>
                    <a:pt x="1838" y="2101"/>
                    <a:pt x="2000" y="2053"/>
                    <a:pt x="2114" y="1901"/>
                  </a:cubicBezTo>
                  <a:cubicBezTo>
                    <a:pt x="2433" y="1468"/>
                    <a:pt x="2086" y="1129"/>
                    <a:pt x="1937" y="987"/>
                  </a:cubicBezTo>
                  <a:cubicBezTo>
                    <a:pt x="1914" y="963"/>
                    <a:pt x="1880" y="930"/>
                    <a:pt x="1871" y="915"/>
                  </a:cubicBezTo>
                  <a:cubicBezTo>
                    <a:pt x="1838" y="839"/>
                    <a:pt x="1833" y="725"/>
                    <a:pt x="1833" y="615"/>
                  </a:cubicBezTo>
                  <a:cubicBezTo>
                    <a:pt x="1829" y="429"/>
                    <a:pt x="1823" y="215"/>
                    <a:pt x="1642" y="97"/>
                  </a:cubicBezTo>
                  <a:cubicBezTo>
                    <a:pt x="1548" y="33"/>
                    <a:pt x="1436" y="0"/>
                    <a:pt x="1314" y="0"/>
                  </a:cubicBezTo>
                  <a:close/>
                </a:path>
              </a:pathLst>
            </a:custGeom>
            <a:solidFill>
              <a:srgbClr val="36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6025;p72"/>
            <p:cNvSpPr/>
            <p:nvPr/>
          </p:nvSpPr>
          <p:spPr>
            <a:xfrm>
              <a:off x="3315574" y="3577340"/>
              <a:ext cx="71152" cy="66447"/>
            </a:xfrm>
            <a:custGeom>
              <a:avLst/>
              <a:gdLst/>
              <a:ahLst/>
              <a:cxnLst/>
              <a:rect l="l" t="t" r="r" b="b"/>
              <a:pathLst>
                <a:path w="2344" h="2189" extrusionOk="0">
                  <a:moveTo>
                    <a:pt x="1385" y="302"/>
                  </a:moveTo>
                  <a:cubicBezTo>
                    <a:pt x="1414" y="302"/>
                    <a:pt x="1443" y="311"/>
                    <a:pt x="1472" y="327"/>
                  </a:cubicBezTo>
                  <a:cubicBezTo>
                    <a:pt x="1838" y="527"/>
                    <a:pt x="2038" y="1055"/>
                    <a:pt x="2029" y="1446"/>
                  </a:cubicBezTo>
                  <a:cubicBezTo>
                    <a:pt x="2020" y="1670"/>
                    <a:pt x="1948" y="1826"/>
                    <a:pt x="1829" y="1884"/>
                  </a:cubicBezTo>
                  <a:cubicBezTo>
                    <a:pt x="1820" y="1887"/>
                    <a:pt x="1810" y="1889"/>
                    <a:pt x="1800" y="1889"/>
                  </a:cubicBezTo>
                  <a:cubicBezTo>
                    <a:pt x="1740" y="1889"/>
                    <a:pt x="1651" y="1837"/>
                    <a:pt x="1563" y="1789"/>
                  </a:cubicBezTo>
                  <a:cubicBezTo>
                    <a:pt x="1444" y="1722"/>
                    <a:pt x="1310" y="1646"/>
                    <a:pt x="1158" y="1632"/>
                  </a:cubicBezTo>
                  <a:cubicBezTo>
                    <a:pt x="1150" y="1631"/>
                    <a:pt x="1142" y="1631"/>
                    <a:pt x="1133" y="1631"/>
                  </a:cubicBezTo>
                  <a:cubicBezTo>
                    <a:pt x="1083" y="1631"/>
                    <a:pt x="1027" y="1645"/>
                    <a:pt x="963" y="1665"/>
                  </a:cubicBezTo>
                  <a:cubicBezTo>
                    <a:pt x="859" y="1693"/>
                    <a:pt x="774" y="1710"/>
                    <a:pt x="703" y="1710"/>
                  </a:cubicBezTo>
                  <a:cubicBezTo>
                    <a:pt x="580" y="1710"/>
                    <a:pt x="501" y="1658"/>
                    <a:pt x="444" y="1522"/>
                  </a:cubicBezTo>
                  <a:cubicBezTo>
                    <a:pt x="368" y="1332"/>
                    <a:pt x="662" y="1079"/>
                    <a:pt x="805" y="956"/>
                  </a:cubicBezTo>
                  <a:cubicBezTo>
                    <a:pt x="849" y="923"/>
                    <a:pt x="877" y="899"/>
                    <a:pt x="901" y="875"/>
                  </a:cubicBezTo>
                  <a:cubicBezTo>
                    <a:pt x="939" y="832"/>
                    <a:pt x="972" y="775"/>
                    <a:pt x="1020" y="694"/>
                  </a:cubicBezTo>
                  <a:cubicBezTo>
                    <a:pt x="1177" y="417"/>
                    <a:pt x="1281" y="302"/>
                    <a:pt x="1385" y="302"/>
                  </a:cubicBezTo>
                  <a:close/>
                  <a:moveTo>
                    <a:pt x="1385" y="0"/>
                  </a:moveTo>
                  <a:cubicBezTo>
                    <a:pt x="1269" y="0"/>
                    <a:pt x="1154" y="49"/>
                    <a:pt x="1049" y="147"/>
                  </a:cubicBezTo>
                  <a:cubicBezTo>
                    <a:pt x="924" y="261"/>
                    <a:pt x="829" y="422"/>
                    <a:pt x="758" y="547"/>
                  </a:cubicBezTo>
                  <a:cubicBezTo>
                    <a:pt x="734" y="589"/>
                    <a:pt x="695" y="651"/>
                    <a:pt x="682" y="666"/>
                  </a:cubicBezTo>
                  <a:cubicBezTo>
                    <a:pt x="673" y="679"/>
                    <a:pt x="644" y="703"/>
                    <a:pt x="610" y="727"/>
                  </a:cubicBezTo>
                  <a:cubicBezTo>
                    <a:pt x="416" y="899"/>
                    <a:pt x="1" y="1246"/>
                    <a:pt x="168" y="1637"/>
                  </a:cubicBezTo>
                  <a:cubicBezTo>
                    <a:pt x="291" y="1935"/>
                    <a:pt x="509" y="2008"/>
                    <a:pt x="707" y="2008"/>
                  </a:cubicBezTo>
                  <a:cubicBezTo>
                    <a:pt x="837" y="2008"/>
                    <a:pt x="959" y="1976"/>
                    <a:pt x="1038" y="1956"/>
                  </a:cubicBezTo>
                  <a:cubicBezTo>
                    <a:pt x="1073" y="1946"/>
                    <a:pt x="1115" y="1932"/>
                    <a:pt x="1134" y="1932"/>
                  </a:cubicBezTo>
                  <a:cubicBezTo>
                    <a:pt x="1220" y="1941"/>
                    <a:pt x="1319" y="1998"/>
                    <a:pt x="1415" y="2050"/>
                  </a:cubicBezTo>
                  <a:cubicBezTo>
                    <a:pt x="1534" y="2118"/>
                    <a:pt x="1662" y="2189"/>
                    <a:pt x="1800" y="2189"/>
                  </a:cubicBezTo>
                  <a:cubicBezTo>
                    <a:pt x="1848" y="2189"/>
                    <a:pt x="1901" y="2179"/>
                    <a:pt x="1958" y="2155"/>
                  </a:cubicBezTo>
                  <a:cubicBezTo>
                    <a:pt x="2181" y="2050"/>
                    <a:pt x="2315" y="1793"/>
                    <a:pt x="2329" y="1455"/>
                  </a:cubicBezTo>
                  <a:cubicBezTo>
                    <a:pt x="2343" y="980"/>
                    <a:pt x="2101" y="332"/>
                    <a:pt x="1620" y="66"/>
                  </a:cubicBezTo>
                  <a:cubicBezTo>
                    <a:pt x="1542" y="22"/>
                    <a:pt x="1463" y="0"/>
                    <a:pt x="1385" y="0"/>
                  </a:cubicBezTo>
                  <a:close/>
                </a:path>
              </a:pathLst>
            </a:custGeom>
            <a:solidFill>
              <a:srgbClr val="36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6026;p72"/>
            <p:cNvSpPr/>
            <p:nvPr/>
          </p:nvSpPr>
          <p:spPr>
            <a:xfrm>
              <a:off x="3369487" y="3511558"/>
              <a:ext cx="74461" cy="66052"/>
            </a:xfrm>
            <a:custGeom>
              <a:avLst/>
              <a:gdLst/>
              <a:ahLst/>
              <a:cxnLst/>
              <a:rect l="l" t="t" r="r" b="b"/>
              <a:pathLst>
                <a:path w="2453" h="2176" extrusionOk="0">
                  <a:moveTo>
                    <a:pt x="1786" y="299"/>
                  </a:moveTo>
                  <a:cubicBezTo>
                    <a:pt x="1867" y="299"/>
                    <a:pt x="1914" y="333"/>
                    <a:pt x="1947" y="400"/>
                  </a:cubicBezTo>
                  <a:cubicBezTo>
                    <a:pt x="2124" y="776"/>
                    <a:pt x="1982" y="1323"/>
                    <a:pt x="1743" y="1633"/>
                  </a:cubicBezTo>
                  <a:cubicBezTo>
                    <a:pt x="1620" y="1789"/>
                    <a:pt x="1490" y="1874"/>
                    <a:pt x="1372" y="1874"/>
                  </a:cubicBezTo>
                  <a:cubicBezTo>
                    <a:pt x="1358" y="1874"/>
                    <a:pt x="1343" y="1873"/>
                    <a:pt x="1329" y="1870"/>
                  </a:cubicBezTo>
                  <a:cubicBezTo>
                    <a:pt x="1267" y="1861"/>
                    <a:pt x="1215" y="1747"/>
                    <a:pt x="1167" y="1637"/>
                  </a:cubicBezTo>
                  <a:cubicBezTo>
                    <a:pt x="1110" y="1519"/>
                    <a:pt x="1044" y="1376"/>
                    <a:pt x="929" y="1275"/>
                  </a:cubicBezTo>
                  <a:cubicBezTo>
                    <a:pt x="886" y="1237"/>
                    <a:pt x="829" y="1218"/>
                    <a:pt x="753" y="1189"/>
                  </a:cubicBezTo>
                  <a:cubicBezTo>
                    <a:pt x="477" y="1086"/>
                    <a:pt x="363" y="1000"/>
                    <a:pt x="415" y="771"/>
                  </a:cubicBezTo>
                  <a:cubicBezTo>
                    <a:pt x="457" y="571"/>
                    <a:pt x="848" y="543"/>
                    <a:pt x="1039" y="523"/>
                  </a:cubicBezTo>
                  <a:cubicBezTo>
                    <a:pt x="1090" y="519"/>
                    <a:pt x="1129" y="519"/>
                    <a:pt x="1162" y="508"/>
                  </a:cubicBezTo>
                  <a:cubicBezTo>
                    <a:pt x="1215" y="499"/>
                    <a:pt x="1277" y="475"/>
                    <a:pt x="1362" y="433"/>
                  </a:cubicBezTo>
                  <a:cubicBezTo>
                    <a:pt x="1562" y="347"/>
                    <a:pt x="1696" y="299"/>
                    <a:pt x="1786" y="299"/>
                  </a:cubicBezTo>
                  <a:close/>
                  <a:moveTo>
                    <a:pt x="1781" y="1"/>
                  </a:moveTo>
                  <a:cubicBezTo>
                    <a:pt x="1758" y="1"/>
                    <a:pt x="1734" y="2"/>
                    <a:pt x="1710" y="5"/>
                  </a:cubicBezTo>
                  <a:cubicBezTo>
                    <a:pt x="1538" y="23"/>
                    <a:pt x="1367" y="104"/>
                    <a:pt x="1239" y="161"/>
                  </a:cubicBezTo>
                  <a:cubicBezTo>
                    <a:pt x="1191" y="181"/>
                    <a:pt x="1129" y="209"/>
                    <a:pt x="1110" y="214"/>
                  </a:cubicBezTo>
                  <a:cubicBezTo>
                    <a:pt x="1090" y="218"/>
                    <a:pt x="1053" y="223"/>
                    <a:pt x="1015" y="223"/>
                  </a:cubicBezTo>
                  <a:cubicBezTo>
                    <a:pt x="753" y="247"/>
                    <a:pt x="215" y="290"/>
                    <a:pt x="119" y="704"/>
                  </a:cubicBezTo>
                  <a:cubicBezTo>
                    <a:pt x="0" y="1223"/>
                    <a:pt x="453" y="1394"/>
                    <a:pt x="644" y="1471"/>
                  </a:cubicBezTo>
                  <a:cubicBezTo>
                    <a:pt x="677" y="1480"/>
                    <a:pt x="719" y="1499"/>
                    <a:pt x="734" y="1508"/>
                  </a:cubicBezTo>
                  <a:cubicBezTo>
                    <a:pt x="800" y="1565"/>
                    <a:pt x="848" y="1666"/>
                    <a:pt x="890" y="1765"/>
                  </a:cubicBezTo>
                  <a:cubicBezTo>
                    <a:pt x="972" y="1937"/>
                    <a:pt x="1062" y="2128"/>
                    <a:pt x="1272" y="2165"/>
                  </a:cubicBezTo>
                  <a:cubicBezTo>
                    <a:pt x="1305" y="2176"/>
                    <a:pt x="1338" y="2176"/>
                    <a:pt x="1371" y="2176"/>
                  </a:cubicBezTo>
                  <a:cubicBezTo>
                    <a:pt x="1586" y="2176"/>
                    <a:pt x="1800" y="2051"/>
                    <a:pt x="1982" y="1818"/>
                  </a:cubicBezTo>
                  <a:cubicBezTo>
                    <a:pt x="2272" y="1442"/>
                    <a:pt x="2452" y="771"/>
                    <a:pt x="2219" y="271"/>
                  </a:cubicBezTo>
                  <a:cubicBezTo>
                    <a:pt x="2134" y="92"/>
                    <a:pt x="1980" y="1"/>
                    <a:pt x="1781" y="1"/>
                  </a:cubicBezTo>
                  <a:close/>
                </a:path>
              </a:pathLst>
            </a:custGeom>
            <a:solidFill>
              <a:srgbClr val="36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6027;p72"/>
            <p:cNvSpPr/>
            <p:nvPr/>
          </p:nvSpPr>
          <p:spPr>
            <a:xfrm>
              <a:off x="3525001" y="3741020"/>
              <a:ext cx="9258" cy="19640"/>
            </a:xfrm>
            <a:custGeom>
              <a:avLst/>
              <a:gdLst/>
              <a:ahLst/>
              <a:cxnLst/>
              <a:rect l="l" t="t" r="r" b="b"/>
              <a:pathLst>
                <a:path w="305" h="647" extrusionOk="0">
                  <a:moveTo>
                    <a:pt x="151" y="1"/>
                  </a:moveTo>
                  <a:cubicBezTo>
                    <a:pt x="139" y="1"/>
                    <a:pt x="127" y="2"/>
                    <a:pt x="115" y="5"/>
                  </a:cubicBezTo>
                  <a:cubicBezTo>
                    <a:pt x="48" y="20"/>
                    <a:pt x="1" y="86"/>
                    <a:pt x="1" y="154"/>
                  </a:cubicBezTo>
                  <a:lnTo>
                    <a:pt x="1" y="491"/>
                  </a:lnTo>
                  <a:cubicBezTo>
                    <a:pt x="1" y="563"/>
                    <a:pt x="48" y="624"/>
                    <a:pt x="115" y="644"/>
                  </a:cubicBezTo>
                  <a:cubicBezTo>
                    <a:pt x="126" y="646"/>
                    <a:pt x="136" y="647"/>
                    <a:pt x="146" y="647"/>
                  </a:cubicBezTo>
                  <a:cubicBezTo>
                    <a:pt x="233" y="647"/>
                    <a:pt x="305" y="580"/>
                    <a:pt x="305" y="491"/>
                  </a:cubicBezTo>
                  <a:lnTo>
                    <a:pt x="305" y="154"/>
                  </a:lnTo>
                  <a:cubicBezTo>
                    <a:pt x="305" y="69"/>
                    <a:pt x="235" y="1"/>
                    <a:pt x="151" y="1"/>
                  </a:cubicBezTo>
                  <a:close/>
                </a:path>
              </a:pathLst>
            </a:custGeom>
            <a:solidFill>
              <a:srgbClr val="36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6028;p72"/>
            <p:cNvSpPr/>
            <p:nvPr/>
          </p:nvSpPr>
          <p:spPr>
            <a:xfrm>
              <a:off x="3500140" y="3726723"/>
              <a:ext cx="9289" cy="19518"/>
            </a:xfrm>
            <a:custGeom>
              <a:avLst/>
              <a:gdLst/>
              <a:ahLst/>
              <a:cxnLst/>
              <a:rect l="l" t="t" r="r" b="b"/>
              <a:pathLst>
                <a:path w="306" h="643" extrusionOk="0">
                  <a:moveTo>
                    <a:pt x="152" y="1"/>
                  </a:moveTo>
                  <a:cubicBezTo>
                    <a:pt x="140" y="1"/>
                    <a:pt x="127" y="2"/>
                    <a:pt x="115" y="5"/>
                  </a:cubicBezTo>
                  <a:cubicBezTo>
                    <a:pt x="48" y="19"/>
                    <a:pt x="0" y="82"/>
                    <a:pt x="0" y="153"/>
                  </a:cubicBezTo>
                  <a:lnTo>
                    <a:pt x="0" y="491"/>
                  </a:lnTo>
                  <a:cubicBezTo>
                    <a:pt x="0" y="562"/>
                    <a:pt x="48" y="625"/>
                    <a:pt x="115" y="638"/>
                  </a:cubicBezTo>
                  <a:cubicBezTo>
                    <a:pt x="127" y="641"/>
                    <a:pt x="140" y="643"/>
                    <a:pt x="152" y="643"/>
                  </a:cubicBezTo>
                  <a:cubicBezTo>
                    <a:pt x="236" y="643"/>
                    <a:pt x="306" y="574"/>
                    <a:pt x="306" y="491"/>
                  </a:cubicBezTo>
                  <a:lnTo>
                    <a:pt x="306" y="153"/>
                  </a:lnTo>
                  <a:cubicBezTo>
                    <a:pt x="306" y="70"/>
                    <a:pt x="236" y="1"/>
                    <a:pt x="152" y="1"/>
                  </a:cubicBezTo>
                  <a:close/>
                </a:path>
              </a:pathLst>
            </a:custGeom>
            <a:solidFill>
              <a:srgbClr val="36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6029;p72"/>
            <p:cNvSpPr/>
            <p:nvPr/>
          </p:nvSpPr>
          <p:spPr>
            <a:xfrm>
              <a:off x="3319915" y="3557396"/>
              <a:ext cx="22311" cy="24982"/>
            </a:xfrm>
            <a:custGeom>
              <a:avLst/>
              <a:gdLst/>
              <a:ahLst/>
              <a:cxnLst/>
              <a:rect l="l" t="t" r="r" b="b"/>
              <a:pathLst>
                <a:path w="735" h="823" extrusionOk="0">
                  <a:moveTo>
                    <a:pt x="448" y="1"/>
                  </a:moveTo>
                  <a:cubicBezTo>
                    <a:pt x="359" y="1"/>
                    <a:pt x="274" y="47"/>
                    <a:pt x="229" y="127"/>
                  </a:cubicBezTo>
                  <a:cubicBezTo>
                    <a:pt x="163" y="242"/>
                    <a:pt x="106" y="356"/>
                    <a:pt x="58" y="470"/>
                  </a:cubicBezTo>
                  <a:cubicBezTo>
                    <a:pt x="1" y="594"/>
                    <a:pt x="58" y="741"/>
                    <a:pt x="181" y="798"/>
                  </a:cubicBezTo>
                  <a:cubicBezTo>
                    <a:pt x="215" y="813"/>
                    <a:pt x="249" y="822"/>
                    <a:pt x="286" y="822"/>
                  </a:cubicBezTo>
                  <a:cubicBezTo>
                    <a:pt x="381" y="822"/>
                    <a:pt x="472" y="765"/>
                    <a:pt x="515" y="675"/>
                  </a:cubicBezTo>
                  <a:cubicBezTo>
                    <a:pt x="558" y="575"/>
                    <a:pt x="610" y="475"/>
                    <a:pt x="667" y="375"/>
                  </a:cubicBezTo>
                  <a:cubicBezTo>
                    <a:pt x="734" y="255"/>
                    <a:pt x="691" y="99"/>
                    <a:pt x="572" y="33"/>
                  </a:cubicBezTo>
                  <a:cubicBezTo>
                    <a:pt x="532" y="11"/>
                    <a:pt x="490" y="1"/>
                    <a:pt x="4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6030;p72"/>
            <p:cNvSpPr/>
            <p:nvPr/>
          </p:nvSpPr>
          <p:spPr>
            <a:xfrm>
              <a:off x="3337704" y="3536025"/>
              <a:ext cx="18942" cy="17576"/>
            </a:xfrm>
            <a:custGeom>
              <a:avLst/>
              <a:gdLst/>
              <a:ahLst/>
              <a:cxnLst/>
              <a:rect l="l" t="t" r="r" b="b"/>
              <a:pathLst>
                <a:path w="624" h="579" extrusionOk="0">
                  <a:moveTo>
                    <a:pt x="344" y="0"/>
                  </a:moveTo>
                  <a:cubicBezTo>
                    <a:pt x="273" y="0"/>
                    <a:pt x="203" y="30"/>
                    <a:pt x="153" y="89"/>
                  </a:cubicBezTo>
                  <a:cubicBezTo>
                    <a:pt x="133" y="117"/>
                    <a:pt x="109" y="141"/>
                    <a:pt x="86" y="174"/>
                  </a:cubicBezTo>
                  <a:cubicBezTo>
                    <a:pt x="1" y="280"/>
                    <a:pt x="19" y="441"/>
                    <a:pt x="129" y="526"/>
                  </a:cubicBezTo>
                  <a:cubicBezTo>
                    <a:pt x="172" y="559"/>
                    <a:pt x="229" y="579"/>
                    <a:pt x="281" y="579"/>
                  </a:cubicBezTo>
                  <a:cubicBezTo>
                    <a:pt x="357" y="579"/>
                    <a:pt x="429" y="546"/>
                    <a:pt x="481" y="484"/>
                  </a:cubicBezTo>
                  <a:cubicBezTo>
                    <a:pt x="500" y="455"/>
                    <a:pt x="519" y="436"/>
                    <a:pt x="538" y="412"/>
                  </a:cubicBezTo>
                  <a:cubicBezTo>
                    <a:pt x="623" y="308"/>
                    <a:pt x="614" y="150"/>
                    <a:pt x="505" y="60"/>
                  </a:cubicBezTo>
                  <a:cubicBezTo>
                    <a:pt x="458" y="20"/>
                    <a:pt x="401" y="0"/>
                    <a:pt x="3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6031;p72"/>
            <p:cNvSpPr/>
            <p:nvPr/>
          </p:nvSpPr>
          <p:spPr>
            <a:xfrm>
              <a:off x="3570232" y="3464264"/>
              <a:ext cx="28200" cy="28230"/>
            </a:xfrm>
            <a:custGeom>
              <a:avLst/>
              <a:gdLst/>
              <a:ahLst/>
              <a:cxnLst/>
              <a:rect l="l" t="t" r="r" b="b"/>
              <a:pathLst>
                <a:path w="929" h="930" extrusionOk="0">
                  <a:moveTo>
                    <a:pt x="462" y="1"/>
                  </a:moveTo>
                  <a:cubicBezTo>
                    <a:pt x="205" y="1"/>
                    <a:pt x="1" y="210"/>
                    <a:pt x="1" y="462"/>
                  </a:cubicBezTo>
                  <a:cubicBezTo>
                    <a:pt x="1" y="719"/>
                    <a:pt x="205" y="930"/>
                    <a:pt x="462" y="930"/>
                  </a:cubicBezTo>
                  <a:cubicBezTo>
                    <a:pt x="719" y="930"/>
                    <a:pt x="928" y="719"/>
                    <a:pt x="928" y="462"/>
                  </a:cubicBezTo>
                  <a:cubicBezTo>
                    <a:pt x="928" y="210"/>
                    <a:pt x="719" y="1"/>
                    <a:pt x="4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6032;p72"/>
            <p:cNvSpPr/>
            <p:nvPr/>
          </p:nvSpPr>
          <p:spPr>
            <a:xfrm>
              <a:off x="3567196" y="3540032"/>
              <a:ext cx="13629" cy="11960"/>
            </a:xfrm>
            <a:custGeom>
              <a:avLst/>
              <a:gdLst/>
              <a:ahLst/>
              <a:cxnLst/>
              <a:rect l="l" t="t" r="r" b="b"/>
              <a:pathLst>
                <a:path w="449" h="394" extrusionOk="0">
                  <a:moveTo>
                    <a:pt x="226" y="0"/>
                  </a:moveTo>
                  <a:cubicBezTo>
                    <a:pt x="196" y="0"/>
                    <a:pt x="166" y="8"/>
                    <a:pt x="138" y="23"/>
                  </a:cubicBezTo>
                  <a:cubicBezTo>
                    <a:pt x="39" y="71"/>
                    <a:pt x="0" y="190"/>
                    <a:pt x="48" y="285"/>
                  </a:cubicBezTo>
                  <a:cubicBezTo>
                    <a:pt x="85" y="354"/>
                    <a:pt x="151" y="394"/>
                    <a:pt x="221" y="394"/>
                  </a:cubicBezTo>
                  <a:cubicBezTo>
                    <a:pt x="252" y="394"/>
                    <a:pt x="284" y="386"/>
                    <a:pt x="314" y="370"/>
                  </a:cubicBezTo>
                  <a:cubicBezTo>
                    <a:pt x="410" y="323"/>
                    <a:pt x="448" y="205"/>
                    <a:pt x="400" y="109"/>
                  </a:cubicBezTo>
                  <a:cubicBezTo>
                    <a:pt x="367" y="42"/>
                    <a:pt x="297" y="0"/>
                    <a:pt x="2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6033;p72"/>
            <p:cNvSpPr/>
            <p:nvPr/>
          </p:nvSpPr>
          <p:spPr>
            <a:xfrm>
              <a:off x="3491458" y="3438157"/>
              <a:ext cx="42952" cy="47354"/>
            </a:xfrm>
            <a:custGeom>
              <a:avLst/>
              <a:gdLst/>
              <a:ahLst/>
              <a:cxnLst/>
              <a:rect l="l" t="t" r="r" b="b"/>
              <a:pathLst>
                <a:path w="1415" h="1560" extrusionOk="0">
                  <a:moveTo>
                    <a:pt x="710" y="0"/>
                  </a:moveTo>
                  <a:cubicBezTo>
                    <a:pt x="685" y="0"/>
                    <a:pt x="660" y="16"/>
                    <a:pt x="649" y="47"/>
                  </a:cubicBezTo>
                  <a:lnTo>
                    <a:pt x="491" y="489"/>
                  </a:lnTo>
                  <a:cubicBezTo>
                    <a:pt x="482" y="509"/>
                    <a:pt x="467" y="527"/>
                    <a:pt x="453" y="533"/>
                  </a:cubicBezTo>
                  <a:lnTo>
                    <a:pt x="58" y="709"/>
                  </a:lnTo>
                  <a:cubicBezTo>
                    <a:pt x="1" y="737"/>
                    <a:pt x="1" y="823"/>
                    <a:pt x="58" y="852"/>
                  </a:cubicBezTo>
                  <a:lnTo>
                    <a:pt x="453" y="1028"/>
                  </a:lnTo>
                  <a:cubicBezTo>
                    <a:pt x="467" y="1037"/>
                    <a:pt x="482" y="1052"/>
                    <a:pt x="491" y="1070"/>
                  </a:cubicBezTo>
                  <a:lnTo>
                    <a:pt x="649" y="1513"/>
                  </a:lnTo>
                  <a:cubicBezTo>
                    <a:pt x="660" y="1544"/>
                    <a:pt x="685" y="1559"/>
                    <a:pt x="710" y="1559"/>
                  </a:cubicBezTo>
                  <a:cubicBezTo>
                    <a:pt x="735" y="1559"/>
                    <a:pt x="760" y="1544"/>
                    <a:pt x="772" y="1513"/>
                  </a:cubicBezTo>
                  <a:lnTo>
                    <a:pt x="929" y="1070"/>
                  </a:lnTo>
                  <a:cubicBezTo>
                    <a:pt x="934" y="1052"/>
                    <a:pt x="948" y="1037"/>
                    <a:pt x="967" y="1028"/>
                  </a:cubicBezTo>
                  <a:lnTo>
                    <a:pt x="1363" y="852"/>
                  </a:lnTo>
                  <a:cubicBezTo>
                    <a:pt x="1414" y="823"/>
                    <a:pt x="1414" y="737"/>
                    <a:pt x="1363" y="709"/>
                  </a:cubicBezTo>
                  <a:lnTo>
                    <a:pt x="967" y="533"/>
                  </a:lnTo>
                  <a:cubicBezTo>
                    <a:pt x="948" y="527"/>
                    <a:pt x="934" y="509"/>
                    <a:pt x="929" y="489"/>
                  </a:cubicBezTo>
                  <a:lnTo>
                    <a:pt x="772" y="47"/>
                  </a:lnTo>
                  <a:cubicBezTo>
                    <a:pt x="760" y="16"/>
                    <a:pt x="735" y="0"/>
                    <a:pt x="7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6034;p72"/>
            <p:cNvSpPr/>
            <p:nvPr/>
          </p:nvSpPr>
          <p:spPr>
            <a:xfrm>
              <a:off x="3591330" y="3555059"/>
              <a:ext cx="59132" cy="63837"/>
            </a:xfrm>
            <a:custGeom>
              <a:avLst/>
              <a:gdLst/>
              <a:ahLst/>
              <a:cxnLst/>
              <a:rect l="l" t="t" r="r" b="b"/>
              <a:pathLst>
                <a:path w="1948" h="2103" extrusionOk="0">
                  <a:moveTo>
                    <a:pt x="974" y="1"/>
                  </a:moveTo>
                  <a:cubicBezTo>
                    <a:pt x="939" y="1"/>
                    <a:pt x="905" y="21"/>
                    <a:pt x="890" y="62"/>
                  </a:cubicBezTo>
                  <a:lnTo>
                    <a:pt x="672" y="661"/>
                  </a:lnTo>
                  <a:cubicBezTo>
                    <a:pt x="662" y="685"/>
                    <a:pt x="644" y="709"/>
                    <a:pt x="620" y="719"/>
                  </a:cubicBezTo>
                  <a:lnTo>
                    <a:pt x="77" y="956"/>
                  </a:lnTo>
                  <a:cubicBezTo>
                    <a:pt x="0" y="989"/>
                    <a:pt x="0" y="1109"/>
                    <a:pt x="77" y="1147"/>
                  </a:cubicBezTo>
                  <a:lnTo>
                    <a:pt x="620" y="1385"/>
                  </a:lnTo>
                  <a:cubicBezTo>
                    <a:pt x="644" y="1395"/>
                    <a:pt x="662" y="1413"/>
                    <a:pt x="672" y="1442"/>
                  </a:cubicBezTo>
                  <a:lnTo>
                    <a:pt x="890" y="2042"/>
                  </a:lnTo>
                  <a:cubicBezTo>
                    <a:pt x="905" y="2082"/>
                    <a:pt x="939" y="2103"/>
                    <a:pt x="974" y="2103"/>
                  </a:cubicBezTo>
                  <a:cubicBezTo>
                    <a:pt x="1008" y="2103"/>
                    <a:pt x="1043" y="2082"/>
                    <a:pt x="1057" y="2042"/>
                  </a:cubicBezTo>
                  <a:lnTo>
                    <a:pt x="1277" y="1442"/>
                  </a:lnTo>
                  <a:cubicBezTo>
                    <a:pt x="1286" y="1413"/>
                    <a:pt x="1305" y="1395"/>
                    <a:pt x="1329" y="1385"/>
                  </a:cubicBezTo>
                  <a:lnTo>
                    <a:pt x="1866" y="1147"/>
                  </a:lnTo>
                  <a:cubicBezTo>
                    <a:pt x="1947" y="1109"/>
                    <a:pt x="1947" y="989"/>
                    <a:pt x="1866" y="956"/>
                  </a:cubicBezTo>
                  <a:lnTo>
                    <a:pt x="1329" y="719"/>
                  </a:lnTo>
                  <a:cubicBezTo>
                    <a:pt x="1305" y="709"/>
                    <a:pt x="1286" y="685"/>
                    <a:pt x="1277" y="661"/>
                  </a:cubicBezTo>
                  <a:lnTo>
                    <a:pt x="1057" y="62"/>
                  </a:lnTo>
                  <a:cubicBezTo>
                    <a:pt x="1043" y="21"/>
                    <a:pt x="1008" y="1"/>
                    <a:pt x="9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2" name="Title 1"/>
          <p:cNvSpPr txBox="1">
            <a:spLocks/>
          </p:cNvSpPr>
          <p:nvPr/>
        </p:nvSpPr>
        <p:spPr>
          <a:xfrm>
            <a:off x="3146611" y="1415817"/>
            <a:ext cx="5920400" cy="19304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7200" b="1" kern="0" dirty="0">
                <a:solidFill>
                  <a:srgbClr val="C00000"/>
                </a:solidFill>
                <a:latin typeface="Myriad Pro" panose="020B0503030403020204" pitchFamily="34" charset="0"/>
              </a:rPr>
              <a:t>Unit 6: </a:t>
            </a:r>
            <a:br>
              <a:rPr lang="en-US" sz="7200" b="1" kern="0" dirty="0">
                <a:solidFill>
                  <a:srgbClr val="C00000"/>
                </a:solidFill>
                <a:latin typeface="Myriad Pro" panose="020B0503030403020204" pitchFamily="34" charset="0"/>
              </a:rPr>
            </a:br>
            <a:r>
              <a:rPr lang="en-US" sz="7200" b="1" kern="0" dirty="0">
                <a:solidFill>
                  <a:srgbClr val="C00000"/>
                </a:solidFill>
                <a:latin typeface="Myriad Pro" panose="020B0503030403020204" pitchFamily="34" charset="0"/>
              </a:rPr>
              <a:t>My Hobby</a:t>
            </a:r>
          </a:p>
        </p:txBody>
      </p:sp>
      <p:sp>
        <p:nvSpPr>
          <p:cNvPr id="133" name="Google Shape;792;p29"/>
          <p:cNvSpPr txBox="1">
            <a:spLocks/>
          </p:cNvSpPr>
          <p:nvPr/>
        </p:nvSpPr>
        <p:spPr>
          <a:xfrm>
            <a:off x="3419327" y="4774784"/>
            <a:ext cx="4740077" cy="3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200" b="1" kern="0" dirty="0">
                <a:solidFill>
                  <a:srgbClr val="241826">
                    <a:lumMod val="75000"/>
                  </a:srgbClr>
                </a:solidFill>
                <a:latin typeface="Myriad Pro" panose="020B0503030403020204" pitchFamily="34" charset="0"/>
              </a:rPr>
              <a:t>Lesson 3 – Task 7, 8, 9</a:t>
            </a:r>
          </a:p>
        </p:txBody>
      </p:sp>
      <p:pic>
        <p:nvPicPr>
          <p:cNvPr id="135" name="Picture 13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8342" y="170146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118708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28871" y="116248"/>
            <a:ext cx="10707756" cy="6562847"/>
          </a:xfrm>
          <a:prstGeom prst="roundRect">
            <a:avLst>
              <a:gd name="adj" fmla="val 2734"/>
            </a:avLst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A3E9D8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r="53353" b="85362"/>
          <a:stretch/>
        </p:blipFill>
        <p:spPr>
          <a:xfrm>
            <a:off x="1100588" y="761019"/>
            <a:ext cx="6733425" cy="7022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952" t="21327" r="50623" b="53653"/>
          <a:stretch/>
        </p:blipFill>
        <p:spPr>
          <a:xfrm>
            <a:off x="2674986" y="1410469"/>
            <a:ext cx="6990099" cy="12003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50011" t="11719" r="229" b="5498"/>
          <a:stretch/>
        </p:blipFill>
        <p:spPr>
          <a:xfrm>
            <a:off x="2578610" y="2610853"/>
            <a:ext cx="7182853" cy="397165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563679" y="146796"/>
            <a:ext cx="397897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5 ASSESSMENT</a:t>
            </a:r>
            <a:endParaRPr lang="en-US" sz="4400" b="1" dirty="0">
              <a:solidFill>
                <a:srgbClr val="FFCC00"/>
              </a:solidFill>
              <a:latin typeface="Myriad Pro" panose="020B0503030403020204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2923674" y="1913022"/>
            <a:ext cx="89033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4327362" y="1913022"/>
            <a:ext cx="6400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5210001" y="1896981"/>
            <a:ext cx="13716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6821905" y="1892971"/>
            <a:ext cx="89033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8394032" y="1913022"/>
            <a:ext cx="89033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668626" y="4903636"/>
            <a:ext cx="8950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Myriad Pro" panose="020B0503030403020204" pitchFamily="34" charset="0"/>
              </a:rPr>
              <a:t>toys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050511" y="2984208"/>
            <a:ext cx="6335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Myriad Pro" panose="020B0503030403020204" pitchFamily="34" charset="0"/>
              </a:rPr>
              <a:t>six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76649" y="3622315"/>
            <a:ext cx="10575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Myriad Pro" panose="020B0503030403020204" pitchFamily="34" charset="0"/>
              </a:rPr>
              <a:t>write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22605" y="4262334"/>
            <a:ext cx="10433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Myriad Pro" panose="020B0503030403020204" pitchFamily="34" charset="0"/>
              </a:rPr>
              <a:t>draw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27683" y="5544938"/>
            <a:ext cx="14789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Myriad Pro" panose="020B0503030403020204" pitchFamily="34" charset="0"/>
              </a:rPr>
              <a:t>brother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8342" y="170146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0513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669799" y="3272655"/>
            <a:ext cx="6786995" cy="23083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</a:pPr>
            <a:r>
              <a:rPr lang="en-US" altLang="zh-CN" sz="72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72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8342" y="170146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262741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396322" y="2281933"/>
            <a:ext cx="9584931" cy="3621872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3E9D8"/>
              </a:solidFill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3368842" y="689101"/>
            <a:ext cx="4865314" cy="950494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3E9D8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98180" y="779627"/>
            <a:ext cx="307161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1 WARM UP</a:t>
            </a:r>
            <a:endParaRPr lang="en-US" sz="4400" b="1" dirty="0">
              <a:solidFill>
                <a:srgbClr val="FFCC00"/>
              </a:solidFill>
              <a:latin typeface="Myriad Pro" panose="020B05030304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428" y="3634628"/>
            <a:ext cx="2762250" cy="276225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571771" y="1948423"/>
            <a:ext cx="7234032" cy="1569660"/>
          </a:xfrm>
          <a:prstGeom prst="rect">
            <a:avLst/>
          </a:prstGeom>
          <a:noFill/>
        </p:spPr>
        <p:txBody>
          <a:bodyPr wrap="none" rtlCol="0">
            <a:prstTxWarp prst="textArchDown">
              <a:avLst/>
            </a:prstTxWarp>
            <a:spAutoFit/>
          </a:bodyPr>
          <a:lstStyle/>
          <a:p>
            <a:r>
              <a:rPr lang="en-US" sz="9600" dirty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Comic Sans MS" panose="030F0702030302020204" pitchFamily="66" charset="0"/>
              </a:rPr>
              <a:t>CANDY CATCH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8342" y="170146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7854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i Music - Gaming Background Music (HD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i Music - Gaming Background Music (HD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89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660" y="4218010"/>
            <a:ext cx="1973380" cy="19733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296" y="3830635"/>
            <a:ext cx="2494920" cy="24949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515" y="3830635"/>
            <a:ext cx="2516701" cy="25167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338" y="4355297"/>
            <a:ext cx="1772023" cy="16576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483" y="-121023"/>
            <a:ext cx="183163" cy="199356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162" y="-121023"/>
            <a:ext cx="183163" cy="199356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5632" y="-121023"/>
            <a:ext cx="183163" cy="1993565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6806013" y="982692"/>
            <a:ext cx="1444829" cy="1463040"/>
            <a:chOff x="4042328" y="975360"/>
            <a:chExt cx="1444829" cy="1463040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2328" y="975360"/>
              <a:ext cx="1444829" cy="1463040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4397519" y="985919"/>
              <a:ext cx="724878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b="1" dirty="0">
                  <a:solidFill>
                    <a:schemeClr val="accent5">
                      <a:lumMod val="50000"/>
                    </a:schemeClr>
                  </a:solidFill>
                  <a:latin typeface="Comic Sans MS" panose="030F0702030302020204" pitchFamily="66" charset="0"/>
                </a:rPr>
                <a:t>o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030027" y="973297"/>
            <a:ext cx="1444829" cy="1463040"/>
            <a:chOff x="6765649" y="975360"/>
            <a:chExt cx="1444829" cy="1463040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5649" y="975360"/>
              <a:ext cx="1444829" cy="1463040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7207377" y="995314"/>
              <a:ext cx="668773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b="1" dirty="0">
                  <a:solidFill>
                    <a:schemeClr val="accent5">
                      <a:lumMod val="50000"/>
                    </a:schemeClr>
                  </a:solidFill>
                  <a:latin typeface="Comic Sans MS" panose="030F0702030302020204" pitchFamily="66" charset="0"/>
                </a:rPr>
                <a:t>t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9724798" y="975360"/>
            <a:ext cx="1444829" cy="1463040"/>
            <a:chOff x="9724798" y="975360"/>
            <a:chExt cx="1444829" cy="1463040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24798" y="975360"/>
              <a:ext cx="1444829" cy="1463040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10107083" y="1033344"/>
              <a:ext cx="740908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b="1" dirty="0">
                  <a:solidFill>
                    <a:schemeClr val="accent5">
                      <a:lumMod val="50000"/>
                    </a:schemeClr>
                  </a:solidFill>
                  <a:latin typeface="Comic Sans MS" panose="030F0702030302020204" pitchFamily="66" charset="0"/>
                </a:rPr>
                <a:t>k</a:t>
              </a:r>
            </a:p>
          </p:txBody>
        </p:sp>
      </p:grpSp>
      <p:sp>
        <p:nvSpPr>
          <p:cNvPr id="30" name="Rounded Rectangular Callout 29"/>
          <p:cNvSpPr/>
          <p:nvPr/>
        </p:nvSpPr>
        <p:spPr>
          <a:xfrm>
            <a:off x="119270" y="5438274"/>
            <a:ext cx="4170084" cy="1135570"/>
          </a:xfrm>
          <a:prstGeom prst="wedgeRoundRectCallout">
            <a:avLst>
              <a:gd name="adj1" fmla="val 57759"/>
              <a:gd name="adj2" fmla="val -9799"/>
              <a:gd name="adj3" fmla="val 16667"/>
            </a:avLst>
          </a:prstGeom>
          <a:solidFill>
            <a:schemeClr val="bg1"/>
          </a:solidFill>
          <a:ln>
            <a:solidFill>
              <a:srgbClr val="0099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chemeClr val="tx1"/>
                </a:solidFill>
                <a:latin typeface="Myriad Pro" panose="020B0503030403020204" pitchFamily="34" charset="0"/>
              </a:rPr>
              <a:t>pain_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88" y="2767597"/>
            <a:ext cx="3733739" cy="2489416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2712916" y="5465848"/>
            <a:ext cx="46519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solidFill>
                  <a:srgbClr val="FF0000"/>
                </a:solidFill>
                <a:latin typeface="Myriad Pro" panose="020B0503030403020204" pitchFamily="34" charset="0"/>
              </a:rPr>
              <a:t>t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8342" y="170146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96637918"/>
      </p:ext>
    </p:extLst>
  </p:cSld>
  <p:clrMapOvr>
    <a:masterClrMapping/>
  </p:clrMapOvr>
  <p:transition spd="slow">
    <p:push/>
    <p:sndAc>
      <p:stSnd>
        <p:snd r:embed="rId4" name="magic-chime-0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 no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ldren Yay!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0.01111 L 0.2319 0.63935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89" y="31412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 no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30" grpId="0" animBg="1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89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660" y="4151748"/>
            <a:ext cx="1973380" cy="19733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296" y="3764373"/>
            <a:ext cx="2494920" cy="24949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515" y="3764373"/>
            <a:ext cx="2516701" cy="25167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130" y="4309615"/>
            <a:ext cx="1772023" cy="16576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531" y="-121023"/>
            <a:ext cx="183163" cy="199356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162" y="-121023"/>
            <a:ext cx="183163" cy="199356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5632" y="-121023"/>
            <a:ext cx="183163" cy="1993565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4042328" y="918289"/>
            <a:ext cx="1444829" cy="1520111"/>
            <a:chOff x="4042328" y="918289"/>
            <a:chExt cx="1444829" cy="1520111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2328" y="975360"/>
              <a:ext cx="1444829" cy="1463040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4371845" y="918289"/>
              <a:ext cx="785793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b="1" dirty="0">
                  <a:solidFill>
                    <a:srgbClr val="5B9BD5">
                      <a:lumMod val="50000"/>
                    </a:srgbClr>
                  </a:solidFill>
                  <a:latin typeface="Myriad Pro" panose="020B0503030403020204" pitchFamily="34" charset="0"/>
                </a:rPr>
                <a:t>n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9724798" y="918288"/>
            <a:ext cx="1444829" cy="1520112"/>
            <a:chOff x="6765649" y="918288"/>
            <a:chExt cx="1444829" cy="1520112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5649" y="975360"/>
              <a:ext cx="1444829" cy="1463040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7207377" y="918288"/>
              <a:ext cx="561372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b="1" dirty="0">
                  <a:solidFill>
                    <a:srgbClr val="5B9BD5">
                      <a:lumMod val="50000"/>
                    </a:srgbClr>
                  </a:solidFill>
                  <a:latin typeface="Myriad Pro" panose="020B0503030403020204" pitchFamily="34" charset="0"/>
                </a:rPr>
                <a:t>t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808697" y="975360"/>
            <a:ext cx="1444829" cy="1463040"/>
            <a:chOff x="9724798" y="975360"/>
            <a:chExt cx="1444829" cy="1463040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24798" y="975360"/>
              <a:ext cx="1444829" cy="1463040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10026714" y="975360"/>
              <a:ext cx="795411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b="1" dirty="0">
                  <a:solidFill>
                    <a:srgbClr val="5B9BD5">
                      <a:lumMod val="50000"/>
                    </a:srgbClr>
                  </a:solidFill>
                  <a:latin typeface="Myriad Pro" panose="020B0503030403020204" pitchFamily="34" charset="0"/>
                </a:rPr>
                <a:t>d</a:t>
              </a:r>
            </a:p>
          </p:txBody>
        </p:sp>
      </p:grpSp>
      <p:sp>
        <p:nvSpPr>
          <p:cNvPr id="28" name="Rounded Rectangular Callout 27"/>
          <p:cNvSpPr/>
          <p:nvPr/>
        </p:nvSpPr>
        <p:spPr>
          <a:xfrm>
            <a:off x="119270" y="5438274"/>
            <a:ext cx="4170084" cy="1135570"/>
          </a:xfrm>
          <a:prstGeom prst="wedgeRoundRectCallout">
            <a:avLst>
              <a:gd name="adj1" fmla="val 57759"/>
              <a:gd name="adj2" fmla="val -9799"/>
              <a:gd name="adj3" fmla="val 16667"/>
            </a:avLst>
          </a:prstGeom>
          <a:solidFill>
            <a:schemeClr val="bg1"/>
          </a:solidFill>
          <a:ln>
            <a:solidFill>
              <a:srgbClr val="0099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err="1">
                <a:solidFill>
                  <a:prstClr val="black"/>
                </a:solidFill>
                <a:latin typeface="Myriad Pro" panose="020B0503030403020204" pitchFamily="34" charset="0"/>
              </a:rPr>
              <a:t>coa</a:t>
            </a:r>
            <a:r>
              <a:rPr lang="en-US" sz="6600" dirty="0">
                <a:solidFill>
                  <a:prstClr val="black"/>
                </a:solidFill>
                <a:latin typeface="Myriad Pro" panose="020B0503030403020204" pitchFamily="34" charset="0"/>
              </a:rPr>
              <a:t>_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582441" y="5465848"/>
            <a:ext cx="46519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solidFill>
                  <a:srgbClr val="FF0000"/>
                </a:solidFill>
                <a:latin typeface="Myriad Pro" panose="020B0503030403020204" pitchFamily="34" charset="0"/>
              </a:rPr>
              <a:t>t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627" y="418775"/>
            <a:ext cx="1704537" cy="81729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38" y="2643437"/>
            <a:ext cx="3000746" cy="273432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8342" y="170146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66628038"/>
      </p:ext>
    </p:extLst>
  </p:cSld>
  <p:clrMapOvr>
    <a:masterClrMapping/>
  </p:clrMapOvr>
  <p:transition spd="slow">
    <p:push/>
    <p:sndAc>
      <p:stSnd>
        <p:snd r:embed="rId4" name="magic-chime-0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 no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ldren Yay!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07407E-6 L -0.23437 0.63981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19" y="31991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 no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28" grpId="0" animBg="1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89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660" y="4218010"/>
            <a:ext cx="1973380" cy="19733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295" y="3845289"/>
            <a:ext cx="2494920" cy="24949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294" y="3845289"/>
            <a:ext cx="2516701" cy="25167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338" y="4445941"/>
            <a:ext cx="1772023" cy="16576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483" y="-121023"/>
            <a:ext cx="183163" cy="199356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162" y="-121023"/>
            <a:ext cx="183163" cy="199356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5632" y="-121023"/>
            <a:ext cx="183163" cy="1993565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4042328" y="922678"/>
            <a:ext cx="1444829" cy="1515722"/>
            <a:chOff x="4042328" y="922678"/>
            <a:chExt cx="1444829" cy="1515722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2328" y="975360"/>
              <a:ext cx="1444829" cy="1463040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4082475" y="922678"/>
              <a:ext cx="1332416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b="1" dirty="0" err="1">
                  <a:solidFill>
                    <a:srgbClr val="5B9BD5">
                      <a:lumMod val="50000"/>
                    </a:srgbClr>
                  </a:solidFill>
                  <a:latin typeface="Comic Sans MS" panose="030F0702030302020204" pitchFamily="66" charset="0"/>
                </a:rPr>
                <a:t>ee</a:t>
              </a:r>
              <a:endParaRPr lang="en-US" sz="8000" b="1" dirty="0">
                <a:solidFill>
                  <a:srgbClr val="5B9BD5">
                    <a:lumMod val="50000"/>
                  </a:srgbClr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765649" y="921824"/>
            <a:ext cx="1444829" cy="1516576"/>
            <a:chOff x="6765649" y="921824"/>
            <a:chExt cx="1444829" cy="1516576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5649" y="975360"/>
              <a:ext cx="1444829" cy="1463040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6887140" y="921824"/>
              <a:ext cx="1292341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b="1" dirty="0">
                  <a:solidFill>
                    <a:srgbClr val="5B9BD5">
                      <a:lumMod val="50000"/>
                    </a:srgbClr>
                  </a:solidFill>
                  <a:latin typeface="Comic Sans MS" panose="030F0702030302020204" pitchFamily="66" charset="0"/>
                </a:rPr>
                <a:t>oy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9724798" y="921823"/>
            <a:ext cx="1444829" cy="1516577"/>
            <a:chOff x="9724798" y="921823"/>
            <a:chExt cx="1444829" cy="1516577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24798" y="975360"/>
              <a:ext cx="1444829" cy="1463040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9817873" y="921823"/>
              <a:ext cx="1258678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b="1" dirty="0" err="1">
                  <a:solidFill>
                    <a:srgbClr val="5B9BD5">
                      <a:lumMod val="50000"/>
                    </a:srgbClr>
                  </a:solidFill>
                  <a:latin typeface="Comic Sans MS" panose="030F0702030302020204" pitchFamily="66" charset="0"/>
                </a:rPr>
                <a:t>ou</a:t>
              </a:r>
              <a:endParaRPr lang="en-US" sz="8000" b="1" dirty="0">
                <a:solidFill>
                  <a:srgbClr val="5B9BD5">
                    <a:lumMod val="50000"/>
                  </a:srgbClr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3" name="Rounded Rectangular Callout 32"/>
          <p:cNvSpPr/>
          <p:nvPr/>
        </p:nvSpPr>
        <p:spPr>
          <a:xfrm>
            <a:off x="119270" y="5438274"/>
            <a:ext cx="4170084" cy="1135570"/>
          </a:xfrm>
          <a:prstGeom prst="wedgeRoundRectCallout">
            <a:avLst>
              <a:gd name="adj1" fmla="val 57759"/>
              <a:gd name="adj2" fmla="val -9799"/>
              <a:gd name="adj3" fmla="val 16667"/>
            </a:avLst>
          </a:prstGeom>
          <a:solidFill>
            <a:schemeClr val="bg1"/>
          </a:solidFill>
          <a:ln>
            <a:solidFill>
              <a:srgbClr val="0099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prstClr val="black"/>
                </a:solidFill>
                <a:latin typeface="Myriad Pro" panose="020B0503030403020204" pitchFamily="34" charset="0"/>
              </a:rPr>
              <a:t>b_ 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71068" y="5452061"/>
            <a:ext cx="122822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solidFill>
                  <a:srgbClr val="FF0000"/>
                </a:solidFill>
                <a:latin typeface="Myriad Pro" panose="020B0503030403020204" pitchFamily="34" charset="0"/>
              </a:rPr>
              <a:t>o y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627" y="328581"/>
            <a:ext cx="1704537" cy="81729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88" y="2767103"/>
            <a:ext cx="3733739" cy="249040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8342" y="170146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65269162"/>
      </p:ext>
    </p:extLst>
  </p:cSld>
  <p:clrMapOvr>
    <a:masterClrMapping/>
  </p:clrMapOvr>
  <p:transition spd="slow">
    <p:push/>
    <p:sndAc>
      <p:stSnd>
        <p:snd r:embed="rId4" name="magic-chime-0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 no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59259E-6 L 0.00755 0.57639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" y="28819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ldren Yay!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2.59259E-6 L 0.01185 0.63819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6" y="31898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8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 no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59259E-6 L -0.00781 0.55301 " pathEditMode="relative" rAng="0" ptsTypes="AA">
                                      <p:cBhvr>
                                        <p:cTn id="10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1" y="27639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33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89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660" y="4218010"/>
            <a:ext cx="1973380" cy="19733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295" y="3845289"/>
            <a:ext cx="2494920" cy="24949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294" y="3845289"/>
            <a:ext cx="2516701" cy="25167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338" y="4445941"/>
            <a:ext cx="1772023" cy="16576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483" y="-121023"/>
            <a:ext cx="183163" cy="199356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162" y="-121023"/>
            <a:ext cx="183163" cy="199356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5632" y="-121023"/>
            <a:ext cx="183163" cy="1993565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4042328" y="975360"/>
            <a:ext cx="1444829" cy="1463040"/>
            <a:chOff x="4042328" y="975360"/>
            <a:chExt cx="1444829" cy="1463040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2328" y="975360"/>
              <a:ext cx="1444829" cy="1463040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4457522" y="999960"/>
              <a:ext cx="793807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b="1" dirty="0">
                  <a:solidFill>
                    <a:schemeClr val="accent1">
                      <a:lumMod val="50000"/>
                    </a:schemeClr>
                  </a:solidFill>
                  <a:latin typeface="Comic Sans MS" panose="030F0702030302020204" pitchFamily="66" charset="0"/>
                </a:rPr>
                <a:t>b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765649" y="975360"/>
            <a:ext cx="1444829" cy="1463040"/>
            <a:chOff x="6765649" y="975360"/>
            <a:chExt cx="1444829" cy="1463040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5649" y="975360"/>
              <a:ext cx="1444829" cy="1463040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7153676" y="985918"/>
              <a:ext cx="668773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b="1" dirty="0">
                  <a:solidFill>
                    <a:schemeClr val="accent1">
                      <a:lumMod val="50000"/>
                    </a:schemeClr>
                  </a:solidFill>
                  <a:latin typeface="Comic Sans MS" panose="030F0702030302020204" pitchFamily="66" charset="0"/>
                </a:rPr>
                <a:t>t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9724798" y="975360"/>
            <a:ext cx="1444829" cy="1463040"/>
            <a:chOff x="9724798" y="975360"/>
            <a:chExt cx="1444829" cy="1463040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24798" y="975360"/>
              <a:ext cx="1444829" cy="1463040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10053514" y="999960"/>
              <a:ext cx="787395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b="1" dirty="0">
                  <a:solidFill>
                    <a:schemeClr val="accent1">
                      <a:lumMod val="50000"/>
                    </a:schemeClr>
                  </a:solidFill>
                  <a:latin typeface="Comic Sans MS" panose="030F0702030302020204" pitchFamily="66" charset="0"/>
                </a:rPr>
                <a:t>d</a:t>
              </a:r>
            </a:p>
          </p:txBody>
        </p:sp>
      </p:grpSp>
      <p:sp>
        <p:nvSpPr>
          <p:cNvPr id="33" name="Rounded Rectangular Callout 32"/>
          <p:cNvSpPr/>
          <p:nvPr/>
        </p:nvSpPr>
        <p:spPr>
          <a:xfrm>
            <a:off x="119270" y="5438274"/>
            <a:ext cx="4170084" cy="1135570"/>
          </a:xfrm>
          <a:prstGeom prst="wedgeRoundRectCallout">
            <a:avLst>
              <a:gd name="adj1" fmla="val 57759"/>
              <a:gd name="adj2" fmla="val -9799"/>
              <a:gd name="adj3" fmla="val 16667"/>
            </a:avLst>
          </a:prstGeom>
          <a:solidFill>
            <a:schemeClr val="bg1"/>
          </a:solidFill>
          <a:ln>
            <a:solidFill>
              <a:srgbClr val="0099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chemeClr val="tx1"/>
                </a:solidFill>
                <a:latin typeface="Myriad Pro" panose="020B0503030403020204" pitchFamily="34" charset="0"/>
              </a:rPr>
              <a:t>ha_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90929" y="5493238"/>
            <a:ext cx="46519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solidFill>
                  <a:srgbClr val="FF0000"/>
                </a:solidFill>
                <a:latin typeface="Myriad Pro" panose="020B0503030403020204" pitchFamily="34" charset="0"/>
              </a:rPr>
              <a:t>t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627" y="328581"/>
            <a:ext cx="1704537" cy="81729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42" y="2893129"/>
            <a:ext cx="3733739" cy="248463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8342" y="170146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16707547"/>
      </p:ext>
    </p:extLst>
  </p:cSld>
  <p:clrMapOvr>
    <a:masterClrMapping/>
  </p:clrMapOvr>
  <p:transition spd="slow">
    <p:push/>
    <p:sndAc>
      <p:stSnd>
        <p:snd r:embed="rId4" name="magic-chime-0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 no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59259E-6 L 0.00755 0.57639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" y="28819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ldren Yay!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59259E-6 L 0.01185 0.6382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6" y="31898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8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h no sound 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59259E-6 L -0.00781 0.55301 " pathEditMode="relative" rAng="0" ptsTypes="AA">
                                      <p:cBhvr>
                                        <p:cTn id="10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1" y="27639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33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396322" y="2281933"/>
            <a:ext cx="9584931" cy="3108214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3E9D8"/>
              </a:solidFill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3368842" y="689101"/>
            <a:ext cx="4865314" cy="950494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3E9D8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88040" y="779627"/>
            <a:ext cx="44269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2 PRESENTATION</a:t>
            </a:r>
            <a:endParaRPr lang="en-US" sz="4400" b="1" dirty="0">
              <a:solidFill>
                <a:srgbClr val="FFCC00"/>
              </a:solidFill>
              <a:latin typeface="Myriad Pro" panose="020B0503030403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10510" y="2460325"/>
            <a:ext cx="65546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latin typeface="Myriad Pro" panose="020B0503030403020204" pitchFamily="34" charset="0"/>
              </a:rPr>
              <a:t>Task 7 </a:t>
            </a:r>
            <a:r>
              <a:rPr lang="en-US" sz="4800" dirty="0">
                <a:latin typeface="Myriad Pro" panose="020B0503030403020204" pitchFamily="34" charset="0"/>
              </a:rPr>
              <a:t>Listen and repeat.</a:t>
            </a:r>
          </a:p>
        </p:txBody>
      </p:sp>
      <p:pic>
        <p:nvPicPr>
          <p:cNvPr id="10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891" y="4047381"/>
            <a:ext cx="696734" cy="69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794" y="4022372"/>
            <a:ext cx="696734" cy="69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4588042" y="3721810"/>
            <a:ext cx="2554053" cy="1297858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oogle Shape;3228;p64"/>
          <p:cNvGrpSpPr/>
          <p:nvPr/>
        </p:nvGrpSpPr>
        <p:grpSpPr>
          <a:xfrm rot="1279669">
            <a:off x="9584383" y="4607203"/>
            <a:ext cx="1399436" cy="1256718"/>
            <a:chOff x="8288946" y="888850"/>
            <a:chExt cx="471717" cy="459575"/>
          </a:xfrm>
        </p:grpSpPr>
        <p:sp>
          <p:nvSpPr>
            <p:cNvPr id="14" name="Google Shape;3229;p64"/>
            <p:cNvSpPr/>
            <p:nvPr/>
          </p:nvSpPr>
          <p:spPr>
            <a:xfrm>
              <a:off x="8288946" y="888850"/>
              <a:ext cx="471717" cy="459575"/>
            </a:xfrm>
            <a:custGeom>
              <a:avLst/>
              <a:gdLst/>
              <a:ahLst/>
              <a:cxnLst/>
              <a:rect l="l" t="t" r="r" b="b"/>
              <a:pathLst>
                <a:path w="15540" h="15140" extrusionOk="0">
                  <a:moveTo>
                    <a:pt x="6489" y="1"/>
                  </a:moveTo>
                  <a:cubicBezTo>
                    <a:pt x="5918" y="1"/>
                    <a:pt x="5404" y="353"/>
                    <a:pt x="5195" y="882"/>
                  </a:cubicBezTo>
                  <a:cubicBezTo>
                    <a:pt x="4909" y="1034"/>
                    <a:pt x="4690" y="1281"/>
                    <a:pt x="4571" y="1572"/>
                  </a:cubicBezTo>
                  <a:cubicBezTo>
                    <a:pt x="4252" y="1301"/>
                    <a:pt x="3843" y="1139"/>
                    <a:pt x="3400" y="1139"/>
                  </a:cubicBezTo>
                  <a:cubicBezTo>
                    <a:pt x="2404" y="1139"/>
                    <a:pt x="1595" y="1948"/>
                    <a:pt x="1595" y="2943"/>
                  </a:cubicBezTo>
                  <a:cubicBezTo>
                    <a:pt x="1595" y="3123"/>
                    <a:pt x="1624" y="3295"/>
                    <a:pt x="1672" y="3457"/>
                  </a:cubicBezTo>
                  <a:cubicBezTo>
                    <a:pt x="1633" y="3481"/>
                    <a:pt x="1600" y="3505"/>
                    <a:pt x="1567" y="3533"/>
                  </a:cubicBezTo>
                  <a:cubicBezTo>
                    <a:pt x="672" y="3729"/>
                    <a:pt x="0" y="4523"/>
                    <a:pt x="0" y="5476"/>
                  </a:cubicBezTo>
                  <a:lnTo>
                    <a:pt x="0" y="13150"/>
                  </a:lnTo>
                  <a:cubicBezTo>
                    <a:pt x="0" y="14245"/>
                    <a:pt x="895" y="15140"/>
                    <a:pt x="1995" y="15140"/>
                  </a:cubicBezTo>
                  <a:lnTo>
                    <a:pt x="7366" y="15140"/>
                  </a:lnTo>
                  <a:cubicBezTo>
                    <a:pt x="7504" y="15140"/>
                    <a:pt x="7636" y="15126"/>
                    <a:pt x="7770" y="15098"/>
                  </a:cubicBezTo>
                  <a:cubicBezTo>
                    <a:pt x="7904" y="15126"/>
                    <a:pt x="8042" y="15140"/>
                    <a:pt x="8174" y="15140"/>
                  </a:cubicBezTo>
                  <a:lnTo>
                    <a:pt x="13549" y="15140"/>
                  </a:lnTo>
                  <a:cubicBezTo>
                    <a:pt x="14650" y="15140"/>
                    <a:pt x="15540" y="14245"/>
                    <a:pt x="15540" y="13150"/>
                  </a:cubicBezTo>
                  <a:lnTo>
                    <a:pt x="15540" y="5476"/>
                  </a:lnTo>
                  <a:cubicBezTo>
                    <a:pt x="15540" y="4751"/>
                    <a:pt x="15149" y="4114"/>
                    <a:pt x="14564" y="3767"/>
                  </a:cubicBezTo>
                  <a:cubicBezTo>
                    <a:pt x="14744" y="3523"/>
                    <a:pt x="14845" y="3224"/>
                    <a:pt x="14845" y="2910"/>
                  </a:cubicBezTo>
                  <a:cubicBezTo>
                    <a:pt x="14845" y="2338"/>
                    <a:pt x="14511" y="1824"/>
                    <a:pt x="13993" y="1596"/>
                  </a:cubicBezTo>
                  <a:lnTo>
                    <a:pt x="13931" y="1567"/>
                  </a:lnTo>
                  <a:lnTo>
                    <a:pt x="13887" y="1457"/>
                  </a:lnTo>
                  <a:cubicBezTo>
                    <a:pt x="13683" y="891"/>
                    <a:pt x="13145" y="515"/>
                    <a:pt x="12549" y="515"/>
                  </a:cubicBezTo>
                  <a:cubicBezTo>
                    <a:pt x="12235" y="515"/>
                    <a:pt x="11940" y="620"/>
                    <a:pt x="11698" y="800"/>
                  </a:cubicBezTo>
                  <a:cubicBezTo>
                    <a:pt x="11417" y="429"/>
                    <a:pt x="10974" y="191"/>
                    <a:pt x="10479" y="191"/>
                  </a:cubicBezTo>
                  <a:cubicBezTo>
                    <a:pt x="9631" y="191"/>
                    <a:pt x="8946" y="877"/>
                    <a:pt x="8946" y="1724"/>
                  </a:cubicBezTo>
                  <a:cubicBezTo>
                    <a:pt x="8946" y="2244"/>
                    <a:pt x="9207" y="2705"/>
                    <a:pt x="9607" y="2980"/>
                  </a:cubicBezTo>
                  <a:cubicBezTo>
                    <a:pt x="9103" y="3009"/>
                    <a:pt x="8598" y="3062"/>
                    <a:pt x="8099" y="3134"/>
                  </a:cubicBezTo>
                  <a:cubicBezTo>
                    <a:pt x="8365" y="2872"/>
                    <a:pt x="8528" y="2510"/>
                    <a:pt x="8528" y="2119"/>
                  </a:cubicBezTo>
                  <a:cubicBezTo>
                    <a:pt x="8528" y="1600"/>
                    <a:pt x="8242" y="1124"/>
                    <a:pt x="7789" y="882"/>
                  </a:cubicBezTo>
                  <a:cubicBezTo>
                    <a:pt x="7579" y="353"/>
                    <a:pt x="7060" y="1"/>
                    <a:pt x="64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28575" dist="38100" dir="2280000" algn="bl" rotWithShape="0">
                <a:schemeClr val="dk1">
                  <a:alpha val="3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230;p64"/>
            <p:cNvSpPr/>
            <p:nvPr/>
          </p:nvSpPr>
          <p:spPr>
            <a:xfrm>
              <a:off x="8522597" y="1044729"/>
              <a:ext cx="187928" cy="257835"/>
            </a:xfrm>
            <a:custGeom>
              <a:avLst/>
              <a:gdLst/>
              <a:ahLst/>
              <a:cxnLst/>
              <a:rect l="l" t="t" r="r" b="b"/>
              <a:pathLst>
                <a:path w="6191" h="8494" extrusionOk="0">
                  <a:moveTo>
                    <a:pt x="405" y="1"/>
                  </a:moveTo>
                  <a:cubicBezTo>
                    <a:pt x="182" y="1"/>
                    <a:pt x="1" y="181"/>
                    <a:pt x="1" y="405"/>
                  </a:cubicBezTo>
                  <a:lnTo>
                    <a:pt x="1" y="8089"/>
                  </a:lnTo>
                  <a:cubicBezTo>
                    <a:pt x="1" y="8313"/>
                    <a:pt x="182" y="8494"/>
                    <a:pt x="405" y="8494"/>
                  </a:cubicBezTo>
                  <a:lnTo>
                    <a:pt x="5786" y="8494"/>
                  </a:lnTo>
                  <a:cubicBezTo>
                    <a:pt x="6009" y="8494"/>
                    <a:pt x="6190" y="8313"/>
                    <a:pt x="6190" y="8089"/>
                  </a:cubicBezTo>
                  <a:lnTo>
                    <a:pt x="6190" y="405"/>
                  </a:lnTo>
                  <a:cubicBezTo>
                    <a:pt x="6190" y="181"/>
                    <a:pt x="6009" y="1"/>
                    <a:pt x="5786" y="1"/>
                  </a:cubicBezTo>
                  <a:close/>
                </a:path>
              </a:pathLst>
            </a:custGeom>
            <a:solidFill>
              <a:srgbClr val="FFE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231;p64"/>
            <p:cNvSpPr/>
            <p:nvPr/>
          </p:nvSpPr>
          <p:spPr>
            <a:xfrm>
              <a:off x="8334723" y="1044729"/>
              <a:ext cx="187897" cy="257835"/>
            </a:xfrm>
            <a:custGeom>
              <a:avLst/>
              <a:gdLst/>
              <a:ahLst/>
              <a:cxnLst/>
              <a:rect l="l" t="t" r="r" b="b"/>
              <a:pathLst>
                <a:path w="6190" h="8494" extrusionOk="0">
                  <a:moveTo>
                    <a:pt x="406" y="1"/>
                  </a:moveTo>
                  <a:cubicBezTo>
                    <a:pt x="182" y="1"/>
                    <a:pt x="1" y="181"/>
                    <a:pt x="1" y="405"/>
                  </a:cubicBezTo>
                  <a:lnTo>
                    <a:pt x="1" y="8089"/>
                  </a:lnTo>
                  <a:cubicBezTo>
                    <a:pt x="1" y="8313"/>
                    <a:pt x="182" y="8494"/>
                    <a:pt x="406" y="8494"/>
                  </a:cubicBezTo>
                  <a:lnTo>
                    <a:pt x="5786" y="8494"/>
                  </a:lnTo>
                  <a:cubicBezTo>
                    <a:pt x="6009" y="8494"/>
                    <a:pt x="6190" y="8313"/>
                    <a:pt x="6190" y="8089"/>
                  </a:cubicBezTo>
                  <a:lnTo>
                    <a:pt x="6190" y="405"/>
                  </a:lnTo>
                  <a:cubicBezTo>
                    <a:pt x="6190" y="181"/>
                    <a:pt x="6009" y="1"/>
                    <a:pt x="5786" y="1"/>
                  </a:cubicBezTo>
                  <a:close/>
                </a:path>
              </a:pathLst>
            </a:custGeom>
            <a:solidFill>
              <a:srgbClr val="FFE2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232;p64"/>
            <p:cNvSpPr/>
            <p:nvPr/>
          </p:nvSpPr>
          <p:spPr>
            <a:xfrm>
              <a:off x="8357854" y="1025392"/>
              <a:ext cx="164767" cy="250520"/>
            </a:xfrm>
            <a:custGeom>
              <a:avLst/>
              <a:gdLst/>
              <a:ahLst/>
              <a:cxnLst/>
              <a:rect l="l" t="t" r="r" b="b"/>
              <a:pathLst>
                <a:path w="5428" h="8253" extrusionOk="0">
                  <a:moveTo>
                    <a:pt x="2715" y="1"/>
                  </a:moveTo>
                  <a:cubicBezTo>
                    <a:pt x="1901" y="1"/>
                    <a:pt x="1087" y="69"/>
                    <a:pt x="273" y="205"/>
                  </a:cubicBezTo>
                  <a:cubicBezTo>
                    <a:pt x="115" y="233"/>
                    <a:pt x="1" y="366"/>
                    <a:pt x="1" y="524"/>
                  </a:cubicBezTo>
                  <a:lnTo>
                    <a:pt x="1" y="7931"/>
                  </a:lnTo>
                  <a:cubicBezTo>
                    <a:pt x="1" y="8112"/>
                    <a:pt x="150" y="8253"/>
                    <a:pt x="323" y="8253"/>
                  </a:cubicBezTo>
                  <a:cubicBezTo>
                    <a:pt x="345" y="8253"/>
                    <a:pt x="368" y="8250"/>
                    <a:pt x="391" y="8245"/>
                  </a:cubicBezTo>
                  <a:cubicBezTo>
                    <a:pt x="1214" y="8079"/>
                    <a:pt x="2001" y="7998"/>
                    <a:pt x="2767" y="7998"/>
                  </a:cubicBezTo>
                  <a:cubicBezTo>
                    <a:pt x="3540" y="7998"/>
                    <a:pt x="4291" y="8081"/>
                    <a:pt x="5037" y="8241"/>
                  </a:cubicBezTo>
                  <a:cubicBezTo>
                    <a:pt x="5060" y="8245"/>
                    <a:pt x="5083" y="8248"/>
                    <a:pt x="5105" y="8248"/>
                  </a:cubicBezTo>
                  <a:cubicBezTo>
                    <a:pt x="5278" y="8248"/>
                    <a:pt x="5428" y="8108"/>
                    <a:pt x="5428" y="7926"/>
                  </a:cubicBezTo>
                  <a:lnTo>
                    <a:pt x="5428" y="524"/>
                  </a:lnTo>
                  <a:cubicBezTo>
                    <a:pt x="5428" y="366"/>
                    <a:pt x="5314" y="233"/>
                    <a:pt x="5162" y="205"/>
                  </a:cubicBezTo>
                  <a:cubicBezTo>
                    <a:pt x="4345" y="69"/>
                    <a:pt x="3530" y="1"/>
                    <a:pt x="27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233;p64"/>
            <p:cNvSpPr/>
            <p:nvPr/>
          </p:nvSpPr>
          <p:spPr>
            <a:xfrm>
              <a:off x="8522597" y="1025392"/>
              <a:ext cx="164797" cy="250520"/>
            </a:xfrm>
            <a:custGeom>
              <a:avLst/>
              <a:gdLst/>
              <a:ahLst/>
              <a:cxnLst/>
              <a:rect l="l" t="t" r="r" b="b"/>
              <a:pathLst>
                <a:path w="5429" h="8253" extrusionOk="0">
                  <a:moveTo>
                    <a:pt x="2716" y="1"/>
                  </a:moveTo>
                  <a:cubicBezTo>
                    <a:pt x="1901" y="1"/>
                    <a:pt x="1087" y="69"/>
                    <a:pt x="273" y="205"/>
                  </a:cubicBezTo>
                  <a:cubicBezTo>
                    <a:pt x="115" y="233"/>
                    <a:pt x="1" y="366"/>
                    <a:pt x="1" y="524"/>
                  </a:cubicBezTo>
                  <a:lnTo>
                    <a:pt x="1" y="7931"/>
                  </a:lnTo>
                  <a:cubicBezTo>
                    <a:pt x="1" y="8112"/>
                    <a:pt x="150" y="8253"/>
                    <a:pt x="323" y="8253"/>
                  </a:cubicBezTo>
                  <a:cubicBezTo>
                    <a:pt x="346" y="8253"/>
                    <a:pt x="369" y="8250"/>
                    <a:pt x="392" y="8245"/>
                  </a:cubicBezTo>
                  <a:cubicBezTo>
                    <a:pt x="1214" y="8079"/>
                    <a:pt x="2001" y="7998"/>
                    <a:pt x="2767" y="7998"/>
                  </a:cubicBezTo>
                  <a:cubicBezTo>
                    <a:pt x="3540" y="7998"/>
                    <a:pt x="4292" y="8081"/>
                    <a:pt x="5038" y="8241"/>
                  </a:cubicBezTo>
                  <a:cubicBezTo>
                    <a:pt x="5060" y="8245"/>
                    <a:pt x="5083" y="8248"/>
                    <a:pt x="5105" y="8248"/>
                  </a:cubicBezTo>
                  <a:cubicBezTo>
                    <a:pt x="5278" y="8248"/>
                    <a:pt x="5428" y="8108"/>
                    <a:pt x="5428" y="7926"/>
                  </a:cubicBezTo>
                  <a:lnTo>
                    <a:pt x="5428" y="524"/>
                  </a:lnTo>
                  <a:cubicBezTo>
                    <a:pt x="5428" y="366"/>
                    <a:pt x="5314" y="233"/>
                    <a:pt x="5162" y="205"/>
                  </a:cubicBezTo>
                  <a:cubicBezTo>
                    <a:pt x="4346" y="69"/>
                    <a:pt x="3530" y="1"/>
                    <a:pt x="27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234;p64"/>
            <p:cNvSpPr/>
            <p:nvPr/>
          </p:nvSpPr>
          <p:spPr>
            <a:xfrm>
              <a:off x="8334723" y="1029672"/>
              <a:ext cx="187897" cy="272891"/>
            </a:xfrm>
            <a:custGeom>
              <a:avLst/>
              <a:gdLst/>
              <a:ahLst/>
              <a:cxnLst/>
              <a:rect l="l" t="t" r="r" b="b"/>
              <a:pathLst>
                <a:path w="6190" h="8990" extrusionOk="0">
                  <a:moveTo>
                    <a:pt x="5485" y="1"/>
                  </a:moveTo>
                  <a:lnTo>
                    <a:pt x="5485" y="7014"/>
                  </a:lnTo>
                  <a:cubicBezTo>
                    <a:pt x="5485" y="7234"/>
                    <a:pt x="5309" y="7410"/>
                    <a:pt x="5091" y="7410"/>
                  </a:cubicBezTo>
                  <a:lnTo>
                    <a:pt x="400" y="7410"/>
                  </a:lnTo>
                  <a:cubicBezTo>
                    <a:pt x="182" y="7410"/>
                    <a:pt x="1" y="7234"/>
                    <a:pt x="1" y="7014"/>
                  </a:cubicBezTo>
                  <a:lnTo>
                    <a:pt x="1" y="8585"/>
                  </a:lnTo>
                  <a:cubicBezTo>
                    <a:pt x="1" y="8809"/>
                    <a:pt x="182" y="8990"/>
                    <a:pt x="406" y="8990"/>
                  </a:cubicBezTo>
                  <a:lnTo>
                    <a:pt x="5786" y="8990"/>
                  </a:lnTo>
                  <a:cubicBezTo>
                    <a:pt x="6009" y="8990"/>
                    <a:pt x="6190" y="8809"/>
                    <a:pt x="6190" y="8585"/>
                  </a:cubicBezTo>
                  <a:lnTo>
                    <a:pt x="6190" y="915"/>
                  </a:lnTo>
                  <a:cubicBezTo>
                    <a:pt x="6190" y="692"/>
                    <a:pt x="6009" y="1"/>
                    <a:pt x="5786" y="1"/>
                  </a:cubicBezTo>
                  <a:close/>
                </a:path>
              </a:pathLst>
            </a:custGeom>
            <a:solidFill>
              <a:srgbClr val="363535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235;p64"/>
            <p:cNvSpPr/>
            <p:nvPr/>
          </p:nvSpPr>
          <p:spPr>
            <a:xfrm>
              <a:off x="8357854" y="1030006"/>
              <a:ext cx="164767" cy="245906"/>
            </a:xfrm>
            <a:custGeom>
              <a:avLst/>
              <a:gdLst/>
              <a:ahLst/>
              <a:cxnLst/>
              <a:rect l="l" t="t" r="r" b="b"/>
              <a:pathLst>
                <a:path w="5428" h="8101" extrusionOk="0">
                  <a:moveTo>
                    <a:pt x="4723" y="0"/>
                  </a:moveTo>
                  <a:lnTo>
                    <a:pt x="4723" y="7003"/>
                  </a:lnTo>
                  <a:cubicBezTo>
                    <a:pt x="4723" y="7223"/>
                    <a:pt x="4547" y="7399"/>
                    <a:pt x="4329" y="7399"/>
                  </a:cubicBezTo>
                  <a:lnTo>
                    <a:pt x="1" y="7399"/>
                  </a:lnTo>
                  <a:lnTo>
                    <a:pt x="1" y="7779"/>
                  </a:lnTo>
                  <a:cubicBezTo>
                    <a:pt x="1" y="7960"/>
                    <a:pt x="150" y="8101"/>
                    <a:pt x="320" y="8101"/>
                  </a:cubicBezTo>
                  <a:cubicBezTo>
                    <a:pt x="342" y="8101"/>
                    <a:pt x="364" y="8098"/>
                    <a:pt x="387" y="8093"/>
                  </a:cubicBezTo>
                  <a:cubicBezTo>
                    <a:pt x="1209" y="7927"/>
                    <a:pt x="1997" y="7846"/>
                    <a:pt x="2764" y="7846"/>
                  </a:cubicBezTo>
                  <a:cubicBezTo>
                    <a:pt x="3538" y="7846"/>
                    <a:pt x="4291" y="7929"/>
                    <a:pt x="5037" y="8089"/>
                  </a:cubicBezTo>
                  <a:cubicBezTo>
                    <a:pt x="5060" y="8093"/>
                    <a:pt x="5083" y="8096"/>
                    <a:pt x="5105" y="8096"/>
                  </a:cubicBezTo>
                  <a:cubicBezTo>
                    <a:pt x="5278" y="8096"/>
                    <a:pt x="5428" y="7956"/>
                    <a:pt x="5428" y="7774"/>
                  </a:cubicBezTo>
                  <a:lnTo>
                    <a:pt x="5428" y="895"/>
                  </a:lnTo>
                  <a:cubicBezTo>
                    <a:pt x="5428" y="719"/>
                    <a:pt x="5314" y="253"/>
                    <a:pt x="5157" y="62"/>
                  </a:cubicBezTo>
                  <a:cubicBezTo>
                    <a:pt x="5014" y="38"/>
                    <a:pt x="4866" y="19"/>
                    <a:pt x="4723" y="0"/>
                  </a:cubicBezTo>
                  <a:close/>
                </a:path>
              </a:pathLst>
            </a:custGeom>
            <a:solidFill>
              <a:srgbClr val="363535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236;p64"/>
            <p:cNvSpPr/>
            <p:nvPr/>
          </p:nvSpPr>
          <p:spPr>
            <a:xfrm>
              <a:off x="8522597" y="1029399"/>
              <a:ext cx="187321" cy="273165"/>
            </a:xfrm>
            <a:custGeom>
              <a:avLst/>
              <a:gdLst/>
              <a:ahLst/>
              <a:cxnLst/>
              <a:rect l="l" t="t" r="r" b="b"/>
              <a:pathLst>
                <a:path w="6171" h="8999" extrusionOk="0">
                  <a:moveTo>
                    <a:pt x="4609" y="1"/>
                  </a:moveTo>
                  <a:lnTo>
                    <a:pt x="4652" y="7071"/>
                  </a:lnTo>
                  <a:cubicBezTo>
                    <a:pt x="4652" y="7261"/>
                    <a:pt x="4495" y="7419"/>
                    <a:pt x="4305" y="7419"/>
                  </a:cubicBezTo>
                  <a:lnTo>
                    <a:pt x="220" y="7419"/>
                  </a:lnTo>
                  <a:cubicBezTo>
                    <a:pt x="139" y="7419"/>
                    <a:pt x="63" y="7390"/>
                    <a:pt x="1" y="7342"/>
                  </a:cubicBezTo>
                  <a:lnTo>
                    <a:pt x="1" y="8594"/>
                  </a:lnTo>
                  <a:cubicBezTo>
                    <a:pt x="1" y="8818"/>
                    <a:pt x="182" y="8999"/>
                    <a:pt x="405" y="8999"/>
                  </a:cubicBezTo>
                  <a:lnTo>
                    <a:pt x="5766" y="8999"/>
                  </a:lnTo>
                  <a:cubicBezTo>
                    <a:pt x="5990" y="8999"/>
                    <a:pt x="6171" y="8818"/>
                    <a:pt x="6171" y="8594"/>
                  </a:cubicBezTo>
                  <a:lnTo>
                    <a:pt x="6171" y="915"/>
                  </a:lnTo>
                  <a:cubicBezTo>
                    <a:pt x="6171" y="691"/>
                    <a:pt x="5905" y="629"/>
                    <a:pt x="5562" y="339"/>
                  </a:cubicBezTo>
                  <a:cubicBezTo>
                    <a:pt x="5219" y="53"/>
                    <a:pt x="4609" y="1"/>
                    <a:pt x="4609" y="1"/>
                  </a:cubicBezTo>
                  <a:close/>
                </a:path>
              </a:pathLst>
            </a:custGeom>
            <a:solidFill>
              <a:srgbClr val="363535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237;p64"/>
            <p:cNvSpPr/>
            <p:nvPr/>
          </p:nvSpPr>
          <p:spPr>
            <a:xfrm>
              <a:off x="8522597" y="1029551"/>
              <a:ext cx="164797" cy="246361"/>
            </a:xfrm>
            <a:custGeom>
              <a:avLst/>
              <a:gdLst/>
              <a:ahLst/>
              <a:cxnLst/>
              <a:rect l="l" t="t" r="r" b="b"/>
              <a:pathLst>
                <a:path w="5429" h="8116" extrusionOk="0">
                  <a:moveTo>
                    <a:pt x="4591" y="0"/>
                  </a:moveTo>
                  <a:lnTo>
                    <a:pt x="4633" y="7066"/>
                  </a:lnTo>
                  <a:cubicBezTo>
                    <a:pt x="4633" y="7256"/>
                    <a:pt x="4477" y="7414"/>
                    <a:pt x="4277" y="7414"/>
                  </a:cubicBezTo>
                  <a:lnTo>
                    <a:pt x="220" y="7414"/>
                  </a:lnTo>
                  <a:cubicBezTo>
                    <a:pt x="139" y="7414"/>
                    <a:pt x="63" y="7385"/>
                    <a:pt x="1" y="7337"/>
                  </a:cubicBezTo>
                  <a:lnTo>
                    <a:pt x="1" y="7794"/>
                  </a:lnTo>
                  <a:cubicBezTo>
                    <a:pt x="1" y="7975"/>
                    <a:pt x="150" y="8116"/>
                    <a:pt x="323" y="8116"/>
                  </a:cubicBezTo>
                  <a:cubicBezTo>
                    <a:pt x="346" y="8116"/>
                    <a:pt x="369" y="8113"/>
                    <a:pt x="392" y="8108"/>
                  </a:cubicBezTo>
                  <a:cubicBezTo>
                    <a:pt x="1214" y="7942"/>
                    <a:pt x="2001" y="7861"/>
                    <a:pt x="2767" y="7861"/>
                  </a:cubicBezTo>
                  <a:cubicBezTo>
                    <a:pt x="3540" y="7861"/>
                    <a:pt x="4292" y="7944"/>
                    <a:pt x="5038" y="8104"/>
                  </a:cubicBezTo>
                  <a:cubicBezTo>
                    <a:pt x="5060" y="8108"/>
                    <a:pt x="5083" y="8111"/>
                    <a:pt x="5105" y="8111"/>
                  </a:cubicBezTo>
                  <a:cubicBezTo>
                    <a:pt x="5278" y="8111"/>
                    <a:pt x="5428" y="7971"/>
                    <a:pt x="5428" y="7789"/>
                  </a:cubicBezTo>
                  <a:lnTo>
                    <a:pt x="5428" y="396"/>
                  </a:lnTo>
                  <a:cubicBezTo>
                    <a:pt x="5428" y="325"/>
                    <a:pt x="5404" y="257"/>
                    <a:pt x="5362" y="205"/>
                  </a:cubicBezTo>
                  <a:cubicBezTo>
                    <a:pt x="5147" y="101"/>
                    <a:pt x="4905" y="44"/>
                    <a:pt x="4752" y="20"/>
                  </a:cubicBezTo>
                  <a:cubicBezTo>
                    <a:pt x="4695" y="15"/>
                    <a:pt x="4643" y="5"/>
                    <a:pt x="4591" y="0"/>
                  </a:cubicBezTo>
                  <a:close/>
                </a:path>
              </a:pathLst>
            </a:custGeom>
            <a:solidFill>
              <a:srgbClr val="363535">
                <a:alpha val="1563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238;p64"/>
            <p:cNvSpPr/>
            <p:nvPr/>
          </p:nvSpPr>
          <p:spPr>
            <a:xfrm>
              <a:off x="8327225" y="1021203"/>
              <a:ext cx="390790" cy="288889"/>
            </a:xfrm>
            <a:custGeom>
              <a:avLst/>
              <a:gdLst/>
              <a:ahLst/>
              <a:cxnLst/>
              <a:rect l="l" t="t" r="r" b="b"/>
              <a:pathLst>
                <a:path w="12874" h="9517" extrusionOk="0">
                  <a:moveTo>
                    <a:pt x="3723" y="299"/>
                  </a:moveTo>
                  <a:cubicBezTo>
                    <a:pt x="4532" y="299"/>
                    <a:pt x="5342" y="366"/>
                    <a:pt x="6142" y="499"/>
                  </a:cubicBezTo>
                  <a:cubicBezTo>
                    <a:pt x="6228" y="514"/>
                    <a:pt x="6285" y="585"/>
                    <a:pt x="6285" y="666"/>
                  </a:cubicBezTo>
                  <a:lnTo>
                    <a:pt x="6285" y="1165"/>
                  </a:lnTo>
                  <a:cubicBezTo>
                    <a:pt x="5454" y="971"/>
                    <a:pt x="4619" y="873"/>
                    <a:pt x="3768" y="873"/>
                  </a:cubicBezTo>
                  <a:cubicBezTo>
                    <a:pt x="2918" y="873"/>
                    <a:pt x="2052" y="971"/>
                    <a:pt x="1162" y="1165"/>
                  </a:cubicBezTo>
                  <a:lnTo>
                    <a:pt x="1162" y="666"/>
                  </a:lnTo>
                  <a:cubicBezTo>
                    <a:pt x="1162" y="585"/>
                    <a:pt x="1224" y="514"/>
                    <a:pt x="1304" y="499"/>
                  </a:cubicBezTo>
                  <a:cubicBezTo>
                    <a:pt x="2110" y="366"/>
                    <a:pt x="2919" y="299"/>
                    <a:pt x="3723" y="299"/>
                  </a:cubicBezTo>
                  <a:close/>
                  <a:moveTo>
                    <a:pt x="9151" y="299"/>
                  </a:moveTo>
                  <a:cubicBezTo>
                    <a:pt x="9960" y="299"/>
                    <a:pt x="10770" y="366"/>
                    <a:pt x="11569" y="499"/>
                  </a:cubicBezTo>
                  <a:cubicBezTo>
                    <a:pt x="11655" y="514"/>
                    <a:pt x="11712" y="585"/>
                    <a:pt x="11712" y="666"/>
                  </a:cubicBezTo>
                  <a:lnTo>
                    <a:pt x="11712" y="1165"/>
                  </a:lnTo>
                  <a:cubicBezTo>
                    <a:pt x="10882" y="971"/>
                    <a:pt x="10046" y="873"/>
                    <a:pt x="9196" y="873"/>
                  </a:cubicBezTo>
                  <a:cubicBezTo>
                    <a:pt x="8345" y="873"/>
                    <a:pt x="7480" y="971"/>
                    <a:pt x="6589" y="1165"/>
                  </a:cubicBezTo>
                  <a:lnTo>
                    <a:pt x="6589" y="666"/>
                  </a:lnTo>
                  <a:cubicBezTo>
                    <a:pt x="6589" y="585"/>
                    <a:pt x="6652" y="514"/>
                    <a:pt x="6732" y="499"/>
                  </a:cubicBezTo>
                  <a:cubicBezTo>
                    <a:pt x="7537" y="366"/>
                    <a:pt x="8346" y="299"/>
                    <a:pt x="9151" y="299"/>
                  </a:cubicBezTo>
                  <a:close/>
                  <a:moveTo>
                    <a:pt x="3777" y="1179"/>
                  </a:moveTo>
                  <a:cubicBezTo>
                    <a:pt x="4625" y="1179"/>
                    <a:pt x="5457" y="1278"/>
                    <a:pt x="6285" y="1475"/>
                  </a:cubicBezTo>
                  <a:lnTo>
                    <a:pt x="6285" y="2189"/>
                  </a:lnTo>
                  <a:cubicBezTo>
                    <a:pt x="5459" y="1996"/>
                    <a:pt x="4629" y="1899"/>
                    <a:pt x="3783" y="1899"/>
                  </a:cubicBezTo>
                  <a:cubicBezTo>
                    <a:pt x="2928" y="1899"/>
                    <a:pt x="2058" y="1998"/>
                    <a:pt x="1162" y="2194"/>
                  </a:cubicBezTo>
                  <a:lnTo>
                    <a:pt x="1162" y="1480"/>
                  </a:lnTo>
                  <a:cubicBezTo>
                    <a:pt x="2057" y="1279"/>
                    <a:pt x="2925" y="1179"/>
                    <a:pt x="3777" y="1179"/>
                  </a:cubicBezTo>
                  <a:close/>
                  <a:moveTo>
                    <a:pt x="9205" y="1179"/>
                  </a:moveTo>
                  <a:cubicBezTo>
                    <a:pt x="10052" y="1179"/>
                    <a:pt x="10884" y="1278"/>
                    <a:pt x="11712" y="1475"/>
                  </a:cubicBezTo>
                  <a:lnTo>
                    <a:pt x="11712" y="2189"/>
                  </a:lnTo>
                  <a:cubicBezTo>
                    <a:pt x="10887" y="1996"/>
                    <a:pt x="10056" y="1899"/>
                    <a:pt x="9211" y="1899"/>
                  </a:cubicBezTo>
                  <a:cubicBezTo>
                    <a:pt x="8355" y="1899"/>
                    <a:pt x="7485" y="1998"/>
                    <a:pt x="6589" y="2194"/>
                  </a:cubicBezTo>
                  <a:lnTo>
                    <a:pt x="6589" y="1480"/>
                  </a:lnTo>
                  <a:cubicBezTo>
                    <a:pt x="7484" y="1279"/>
                    <a:pt x="8352" y="1179"/>
                    <a:pt x="9205" y="1179"/>
                  </a:cubicBezTo>
                  <a:close/>
                  <a:moveTo>
                    <a:pt x="3777" y="2203"/>
                  </a:moveTo>
                  <a:cubicBezTo>
                    <a:pt x="4625" y="2203"/>
                    <a:pt x="5457" y="2302"/>
                    <a:pt x="6285" y="2499"/>
                  </a:cubicBezTo>
                  <a:lnTo>
                    <a:pt x="6285" y="3222"/>
                  </a:lnTo>
                  <a:cubicBezTo>
                    <a:pt x="5457" y="3028"/>
                    <a:pt x="4625" y="2931"/>
                    <a:pt x="3778" y="2931"/>
                  </a:cubicBezTo>
                  <a:cubicBezTo>
                    <a:pt x="2924" y="2931"/>
                    <a:pt x="2056" y="3029"/>
                    <a:pt x="1162" y="3228"/>
                  </a:cubicBezTo>
                  <a:lnTo>
                    <a:pt x="1162" y="2503"/>
                  </a:lnTo>
                  <a:cubicBezTo>
                    <a:pt x="2057" y="2303"/>
                    <a:pt x="2925" y="2203"/>
                    <a:pt x="3777" y="2203"/>
                  </a:cubicBezTo>
                  <a:close/>
                  <a:moveTo>
                    <a:pt x="9205" y="2203"/>
                  </a:moveTo>
                  <a:cubicBezTo>
                    <a:pt x="10052" y="2203"/>
                    <a:pt x="10884" y="2302"/>
                    <a:pt x="11712" y="2499"/>
                  </a:cubicBezTo>
                  <a:lnTo>
                    <a:pt x="11712" y="3222"/>
                  </a:lnTo>
                  <a:cubicBezTo>
                    <a:pt x="10885" y="3028"/>
                    <a:pt x="10052" y="2931"/>
                    <a:pt x="9205" y="2931"/>
                  </a:cubicBezTo>
                  <a:cubicBezTo>
                    <a:pt x="8351" y="2931"/>
                    <a:pt x="7483" y="3029"/>
                    <a:pt x="6589" y="3228"/>
                  </a:cubicBezTo>
                  <a:lnTo>
                    <a:pt x="6589" y="2503"/>
                  </a:lnTo>
                  <a:cubicBezTo>
                    <a:pt x="7484" y="2303"/>
                    <a:pt x="8352" y="2203"/>
                    <a:pt x="9205" y="2203"/>
                  </a:cubicBezTo>
                  <a:close/>
                  <a:moveTo>
                    <a:pt x="3777" y="3236"/>
                  </a:moveTo>
                  <a:cubicBezTo>
                    <a:pt x="4625" y="3236"/>
                    <a:pt x="5457" y="3335"/>
                    <a:pt x="6285" y="3532"/>
                  </a:cubicBezTo>
                  <a:lnTo>
                    <a:pt x="6285" y="4270"/>
                  </a:lnTo>
                  <a:cubicBezTo>
                    <a:pt x="5454" y="4075"/>
                    <a:pt x="4619" y="3977"/>
                    <a:pt x="3768" y="3977"/>
                  </a:cubicBezTo>
                  <a:cubicBezTo>
                    <a:pt x="2918" y="3977"/>
                    <a:pt x="2052" y="4075"/>
                    <a:pt x="1162" y="4270"/>
                  </a:cubicBezTo>
                  <a:lnTo>
                    <a:pt x="1162" y="3536"/>
                  </a:lnTo>
                  <a:cubicBezTo>
                    <a:pt x="2057" y="3336"/>
                    <a:pt x="2925" y="3236"/>
                    <a:pt x="3777" y="3236"/>
                  </a:cubicBezTo>
                  <a:close/>
                  <a:moveTo>
                    <a:pt x="9205" y="3236"/>
                  </a:moveTo>
                  <a:cubicBezTo>
                    <a:pt x="10052" y="3236"/>
                    <a:pt x="10884" y="3335"/>
                    <a:pt x="11712" y="3532"/>
                  </a:cubicBezTo>
                  <a:lnTo>
                    <a:pt x="11712" y="4270"/>
                  </a:lnTo>
                  <a:cubicBezTo>
                    <a:pt x="10882" y="4075"/>
                    <a:pt x="10046" y="3977"/>
                    <a:pt x="9196" y="3977"/>
                  </a:cubicBezTo>
                  <a:cubicBezTo>
                    <a:pt x="8345" y="3977"/>
                    <a:pt x="7480" y="4075"/>
                    <a:pt x="6589" y="4270"/>
                  </a:cubicBezTo>
                  <a:lnTo>
                    <a:pt x="6589" y="3536"/>
                  </a:lnTo>
                  <a:cubicBezTo>
                    <a:pt x="7484" y="3336"/>
                    <a:pt x="8352" y="3236"/>
                    <a:pt x="9205" y="3236"/>
                  </a:cubicBezTo>
                  <a:close/>
                  <a:moveTo>
                    <a:pt x="3777" y="4280"/>
                  </a:moveTo>
                  <a:cubicBezTo>
                    <a:pt x="4625" y="4280"/>
                    <a:pt x="5457" y="4380"/>
                    <a:pt x="6285" y="4580"/>
                  </a:cubicBezTo>
                  <a:lnTo>
                    <a:pt x="6285" y="5270"/>
                  </a:lnTo>
                  <a:cubicBezTo>
                    <a:pt x="5460" y="5076"/>
                    <a:pt x="4630" y="4979"/>
                    <a:pt x="3785" y="4979"/>
                  </a:cubicBezTo>
                  <a:cubicBezTo>
                    <a:pt x="2929" y="4979"/>
                    <a:pt x="2058" y="5078"/>
                    <a:pt x="1162" y="5274"/>
                  </a:cubicBezTo>
                  <a:lnTo>
                    <a:pt x="1162" y="4584"/>
                  </a:lnTo>
                  <a:cubicBezTo>
                    <a:pt x="2057" y="4381"/>
                    <a:pt x="2925" y="4280"/>
                    <a:pt x="3777" y="4280"/>
                  </a:cubicBezTo>
                  <a:close/>
                  <a:moveTo>
                    <a:pt x="9205" y="4280"/>
                  </a:moveTo>
                  <a:cubicBezTo>
                    <a:pt x="10052" y="4280"/>
                    <a:pt x="10884" y="4380"/>
                    <a:pt x="11712" y="4580"/>
                  </a:cubicBezTo>
                  <a:lnTo>
                    <a:pt x="11712" y="5270"/>
                  </a:lnTo>
                  <a:cubicBezTo>
                    <a:pt x="10887" y="5076"/>
                    <a:pt x="10057" y="4979"/>
                    <a:pt x="9212" y="4979"/>
                  </a:cubicBezTo>
                  <a:cubicBezTo>
                    <a:pt x="8357" y="4979"/>
                    <a:pt x="7485" y="5078"/>
                    <a:pt x="6589" y="5274"/>
                  </a:cubicBezTo>
                  <a:lnTo>
                    <a:pt x="6589" y="4584"/>
                  </a:lnTo>
                  <a:cubicBezTo>
                    <a:pt x="7484" y="4381"/>
                    <a:pt x="8352" y="4280"/>
                    <a:pt x="9205" y="4280"/>
                  </a:cubicBezTo>
                  <a:close/>
                  <a:moveTo>
                    <a:pt x="3770" y="5284"/>
                  </a:moveTo>
                  <a:cubicBezTo>
                    <a:pt x="4620" y="5284"/>
                    <a:pt x="5454" y="5384"/>
                    <a:pt x="6285" y="5584"/>
                  </a:cubicBezTo>
                  <a:lnTo>
                    <a:pt x="6285" y="6303"/>
                  </a:lnTo>
                  <a:cubicBezTo>
                    <a:pt x="5457" y="6111"/>
                    <a:pt x="4624" y="6014"/>
                    <a:pt x="3776" y="6014"/>
                  </a:cubicBezTo>
                  <a:cubicBezTo>
                    <a:pt x="2923" y="6014"/>
                    <a:pt x="2055" y="6112"/>
                    <a:pt x="1162" y="6307"/>
                  </a:cubicBezTo>
                  <a:lnTo>
                    <a:pt x="1162" y="5584"/>
                  </a:lnTo>
                  <a:cubicBezTo>
                    <a:pt x="2055" y="5384"/>
                    <a:pt x="2920" y="5284"/>
                    <a:pt x="3770" y="5284"/>
                  </a:cubicBezTo>
                  <a:close/>
                  <a:moveTo>
                    <a:pt x="9197" y="5284"/>
                  </a:moveTo>
                  <a:cubicBezTo>
                    <a:pt x="10047" y="5284"/>
                    <a:pt x="10882" y="5384"/>
                    <a:pt x="11712" y="5584"/>
                  </a:cubicBezTo>
                  <a:lnTo>
                    <a:pt x="11712" y="6303"/>
                  </a:lnTo>
                  <a:cubicBezTo>
                    <a:pt x="10884" y="6111"/>
                    <a:pt x="10051" y="6014"/>
                    <a:pt x="9203" y="6014"/>
                  </a:cubicBezTo>
                  <a:cubicBezTo>
                    <a:pt x="8350" y="6014"/>
                    <a:pt x="7482" y="6112"/>
                    <a:pt x="6589" y="6307"/>
                  </a:cubicBezTo>
                  <a:lnTo>
                    <a:pt x="6589" y="5584"/>
                  </a:lnTo>
                  <a:cubicBezTo>
                    <a:pt x="7482" y="5384"/>
                    <a:pt x="8347" y="5284"/>
                    <a:pt x="9197" y="5284"/>
                  </a:cubicBezTo>
                  <a:close/>
                  <a:moveTo>
                    <a:pt x="3770" y="6317"/>
                  </a:moveTo>
                  <a:cubicBezTo>
                    <a:pt x="4620" y="6317"/>
                    <a:pt x="5454" y="6417"/>
                    <a:pt x="6285" y="6617"/>
                  </a:cubicBezTo>
                  <a:lnTo>
                    <a:pt x="6285" y="7293"/>
                  </a:lnTo>
                  <a:cubicBezTo>
                    <a:pt x="5454" y="7098"/>
                    <a:pt x="4619" y="7000"/>
                    <a:pt x="3768" y="7000"/>
                  </a:cubicBezTo>
                  <a:cubicBezTo>
                    <a:pt x="2918" y="7000"/>
                    <a:pt x="2052" y="7098"/>
                    <a:pt x="1162" y="7293"/>
                  </a:cubicBezTo>
                  <a:lnTo>
                    <a:pt x="1162" y="6617"/>
                  </a:lnTo>
                  <a:cubicBezTo>
                    <a:pt x="2055" y="6417"/>
                    <a:pt x="2920" y="6317"/>
                    <a:pt x="3770" y="6317"/>
                  </a:cubicBezTo>
                  <a:close/>
                  <a:moveTo>
                    <a:pt x="9197" y="6317"/>
                  </a:moveTo>
                  <a:cubicBezTo>
                    <a:pt x="10047" y="6317"/>
                    <a:pt x="10882" y="6417"/>
                    <a:pt x="11712" y="6617"/>
                  </a:cubicBezTo>
                  <a:lnTo>
                    <a:pt x="11712" y="7293"/>
                  </a:lnTo>
                  <a:cubicBezTo>
                    <a:pt x="10882" y="7098"/>
                    <a:pt x="10046" y="7000"/>
                    <a:pt x="9196" y="7000"/>
                  </a:cubicBezTo>
                  <a:cubicBezTo>
                    <a:pt x="8345" y="7000"/>
                    <a:pt x="7480" y="7098"/>
                    <a:pt x="6589" y="7293"/>
                  </a:cubicBezTo>
                  <a:lnTo>
                    <a:pt x="6589" y="6617"/>
                  </a:lnTo>
                  <a:cubicBezTo>
                    <a:pt x="7482" y="6417"/>
                    <a:pt x="8347" y="6317"/>
                    <a:pt x="9197" y="6317"/>
                  </a:cubicBezTo>
                  <a:close/>
                  <a:moveTo>
                    <a:pt x="9212" y="7305"/>
                  </a:moveTo>
                  <a:cubicBezTo>
                    <a:pt x="10057" y="7305"/>
                    <a:pt x="10886" y="7404"/>
                    <a:pt x="11712" y="7603"/>
                  </a:cubicBezTo>
                  <a:lnTo>
                    <a:pt x="11712" y="8055"/>
                  </a:lnTo>
                  <a:cubicBezTo>
                    <a:pt x="11712" y="8093"/>
                    <a:pt x="11702" y="8126"/>
                    <a:pt x="11684" y="8159"/>
                  </a:cubicBezTo>
                  <a:cubicBezTo>
                    <a:pt x="11648" y="8203"/>
                    <a:pt x="11596" y="8230"/>
                    <a:pt x="11541" y="8230"/>
                  </a:cubicBezTo>
                  <a:cubicBezTo>
                    <a:pt x="11530" y="8230"/>
                    <a:pt x="11519" y="8229"/>
                    <a:pt x="11508" y="8227"/>
                  </a:cubicBezTo>
                  <a:cubicBezTo>
                    <a:pt x="10744" y="8061"/>
                    <a:pt x="9980" y="7979"/>
                    <a:pt x="9205" y="7979"/>
                  </a:cubicBezTo>
                  <a:cubicBezTo>
                    <a:pt x="8418" y="7979"/>
                    <a:pt x="7619" y="8063"/>
                    <a:pt x="6795" y="8231"/>
                  </a:cubicBezTo>
                  <a:cubicBezTo>
                    <a:pt x="6785" y="8233"/>
                    <a:pt x="6775" y="8234"/>
                    <a:pt x="6765" y="8234"/>
                  </a:cubicBezTo>
                  <a:cubicBezTo>
                    <a:pt x="6726" y="8234"/>
                    <a:pt x="6686" y="8220"/>
                    <a:pt x="6652" y="8192"/>
                  </a:cubicBezTo>
                  <a:cubicBezTo>
                    <a:pt x="6613" y="8164"/>
                    <a:pt x="6589" y="8117"/>
                    <a:pt x="6589" y="8064"/>
                  </a:cubicBezTo>
                  <a:lnTo>
                    <a:pt x="6589" y="8060"/>
                  </a:lnTo>
                  <a:lnTo>
                    <a:pt x="6589" y="7607"/>
                  </a:lnTo>
                  <a:cubicBezTo>
                    <a:pt x="7487" y="7406"/>
                    <a:pt x="8357" y="7305"/>
                    <a:pt x="9212" y="7305"/>
                  </a:cubicBezTo>
                  <a:close/>
                  <a:moveTo>
                    <a:pt x="3785" y="7305"/>
                  </a:moveTo>
                  <a:cubicBezTo>
                    <a:pt x="4630" y="7305"/>
                    <a:pt x="5459" y="7404"/>
                    <a:pt x="6285" y="7603"/>
                  </a:cubicBezTo>
                  <a:lnTo>
                    <a:pt x="6285" y="8055"/>
                  </a:lnTo>
                  <a:cubicBezTo>
                    <a:pt x="6285" y="8093"/>
                    <a:pt x="6275" y="8126"/>
                    <a:pt x="6256" y="8159"/>
                  </a:cubicBezTo>
                  <a:cubicBezTo>
                    <a:pt x="6220" y="8203"/>
                    <a:pt x="6168" y="8230"/>
                    <a:pt x="6114" y="8230"/>
                  </a:cubicBezTo>
                  <a:cubicBezTo>
                    <a:pt x="6103" y="8230"/>
                    <a:pt x="6092" y="8229"/>
                    <a:pt x="6081" y="8227"/>
                  </a:cubicBezTo>
                  <a:cubicBezTo>
                    <a:pt x="5317" y="8061"/>
                    <a:pt x="4553" y="7979"/>
                    <a:pt x="3777" y="7979"/>
                  </a:cubicBezTo>
                  <a:cubicBezTo>
                    <a:pt x="2991" y="7979"/>
                    <a:pt x="2192" y="8063"/>
                    <a:pt x="1367" y="8231"/>
                  </a:cubicBezTo>
                  <a:cubicBezTo>
                    <a:pt x="1357" y="8234"/>
                    <a:pt x="1346" y="8235"/>
                    <a:pt x="1335" y="8235"/>
                  </a:cubicBezTo>
                  <a:cubicBezTo>
                    <a:pt x="1282" y="8235"/>
                    <a:pt x="1227" y="8207"/>
                    <a:pt x="1196" y="8159"/>
                  </a:cubicBezTo>
                  <a:cubicBezTo>
                    <a:pt x="1172" y="8131"/>
                    <a:pt x="1162" y="8098"/>
                    <a:pt x="1162" y="8060"/>
                  </a:cubicBezTo>
                  <a:lnTo>
                    <a:pt x="1162" y="7607"/>
                  </a:lnTo>
                  <a:cubicBezTo>
                    <a:pt x="2060" y="7406"/>
                    <a:pt x="2930" y="7305"/>
                    <a:pt x="3785" y="7305"/>
                  </a:cubicBezTo>
                  <a:close/>
                  <a:moveTo>
                    <a:pt x="858" y="1023"/>
                  </a:moveTo>
                  <a:lnTo>
                    <a:pt x="858" y="8045"/>
                  </a:lnTo>
                  <a:cubicBezTo>
                    <a:pt x="858" y="8164"/>
                    <a:pt x="895" y="8278"/>
                    <a:pt x="977" y="8364"/>
                  </a:cubicBezTo>
                  <a:cubicBezTo>
                    <a:pt x="1067" y="8469"/>
                    <a:pt x="1196" y="8526"/>
                    <a:pt x="1333" y="8526"/>
                  </a:cubicBezTo>
                  <a:cubicBezTo>
                    <a:pt x="1362" y="8526"/>
                    <a:pt x="1396" y="8526"/>
                    <a:pt x="1429" y="8517"/>
                  </a:cubicBezTo>
                  <a:cubicBezTo>
                    <a:pt x="2227" y="8354"/>
                    <a:pt x="3000" y="8273"/>
                    <a:pt x="3762" y="8273"/>
                  </a:cubicBezTo>
                  <a:cubicBezTo>
                    <a:pt x="4518" y="8273"/>
                    <a:pt x="5262" y="8353"/>
                    <a:pt x="6004" y="8512"/>
                  </a:cubicBezTo>
                  <a:cubicBezTo>
                    <a:pt x="6039" y="8518"/>
                    <a:pt x="6075" y="8522"/>
                    <a:pt x="6109" y="8522"/>
                  </a:cubicBezTo>
                  <a:cubicBezTo>
                    <a:pt x="6130" y="8522"/>
                    <a:pt x="6151" y="8520"/>
                    <a:pt x="6171" y="8517"/>
                  </a:cubicBezTo>
                  <a:lnTo>
                    <a:pt x="6171" y="8849"/>
                  </a:lnTo>
                  <a:cubicBezTo>
                    <a:pt x="6171" y="8935"/>
                    <a:pt x="6103" y="9002"/>
                    <a:pt x="6018" y="9002"/>
                  </a:cubicBezTo>
                  <a:lnTo>
                    <a:pt x="667" y="9002"/>
                  </a:lnTo>
                  <a:cubicBezTo>
                    <a:pt x="586" y="9002"/>
                    <a:pt x="515" y="8935"/>
                    <a:pt x="515" y="8849"/>
                  </a:cubicBezTo>
                  <a:lnTo>
                    <a:pt x="515" y="1176"/>
                  </a:lnTo>
                  <a:cubicBezTo>
                    <a:pt x="515" y="1090"/>
                    <a:pt x="586" y="1023"/>
                    <a:pt x="667" y="1023"/>
                  </a:cubicBezTo>
                  <a:close/>
                  <a:moveTo>
                    <a:pt x="12207" y="1023"/>
                  </a:moveTo>
                  <a:cubicBezTo>
                    <a:pt x="12293" y="1023"/>
                    <a:pt x="12359" y="1090"/>
                    <a:pt x="12359" y="1176"/>
                  </a:cubicBezTo>
                  <a:lnTo>
                    <a:pt x="12359" y="8849"/>
                  </a:lnTo>
                  <a:cubicBezTo>
                    <a:pt x="12359" y="8935"/>
                    <a:pt x="12293" y="9002"/>
                    <a:pt x="12207" y="9002"/>
                  </a:cubicBezTo>
                  <a:lnTo>
                    <a:pt x="6837" y="9002"/>
                  </a:lnTo>
                  <a:cubicBezTo>
                    <a:pt x="6756" y="9002"/>
                    <a:pt x="6685" y="8935"/>
                    <a:pt x="6685" y="8849"/>
                  </a:cubicBezTo>
                  <a:lnTo>
                    <a:pt x="6685" y="8521"/>
                  </a:lnTo>
                  <a:cubicBezTo>
                    <a:pt x="6709" y="8526"/>
                    <a:pt x="6732" y="8526"/>
                    <a:pt x="6756" y="8526"/>
                  </a:cubicBezTo>
                  <a:cubicBezTo>
                    <a:pt x="6784" y="8526"/>
                    <a:pt x="6817" y="8526"/>
                    <a:pt x="6852" y="8517"/>
                  </a:cubicBezTo>
                  <a:cubicBezTo>
                    <a:pt x="7649" y="8354"/>
                    <a:pt x="8423" y="8273"/>
                    <a:pt x="9185" y="8273"/>
                  </a:cubicBezTo>
                  <a:cubicBezTo>
                    <a:pt x="9941" y="8273"/>
                    <a:pt x="10684" y="8353"/>
                    <a:pt x="11427" y="8512"/>
                  </a:cubicBezTo>
                  <a:cubicBezTo>
                    <a:pt x="11458" y="8519"/>
                    <a:pt x="11491" y="8522"/>
                    <a:pt x="11523" y="8522"/>
                  </a:cubicBezTo>
                  <a:cubicBezTo>
                    <a:pt x="11631" y="8522"/>
                    <a:pt x="11738" y="8486"/>
                    <a:pt x="11822" y="8416"/>
                  </a:cubicBezTo>
                  <a:cubicBezTo>
                    <a:pt x="11936" y="8326"/>
                    <a:pt x="11998" y="8192"/>
                    <a:pt x="11998" y="8050"/>
                  </a:cubicBezTo>
                  <a:lnTo>
                    <a:pt x="11998" y="1023"/>
                  </a:lnTo>
                  <a:close/>
                  <a:moveTo>
                    <a:pt x="3728" y="1"/>
                  </a:moveTo>
                  <a:cubicBezTo>
                    <a:pt x="2904" y="1"/>
                    <a:pt x="2081" y="69"/>
                    <a:pt x="1262" y="205"/>
                  </a:cubicBezTo>
                  <a:cubicBezTo>
                    <a:pt x="1082" y="233"/>
                    <a:pt x="943" y="361"/>
                    <a:pt x="886" y="528"/>
                  </a:cubicBezTo>
                  <a:lnTo>
                    <a:pt x="662" y="528"/>
                  </a:lnTo>
                  <a:cubicBezTo>
                    <a:pt x="296" y="528"/>
                    <a:pt x="1" y="823"/>
                    <a:pt x="1" y="1185"/>
                  </a:cubicBezTo>
                  <a:lnTo>
                    <a:pt x="1" y="8860"/>
                  </a:lnTo>
                  <a:cubicBezTo>
                    <a:pt x="1" y="9221"/>
                    <a:pt x="296" y="9517"/>
                    <a:pt x="662" y="9517"/>
                  </a:cubicBezTo>
                  <a:lnTo>
                    <a:pt x="6033" y="9517"/>
                  </a:lnTo>
                  <a:cubicBezTo>
                    <a:pt x="6184" y="9517"/>
                    <a:pt x="6327" y="9464"/>
                    <a:pt x="6437" y="9378"/>
                  </a:cubicBezTo>
                  <a:cubicBezTo>
                    <a:pt x="6551" y="9464"/>
                    <a:pt x="6690" y="9517"/>
                    <a:pt x="6841" y="9517"/>
                  </a:cubicBezTo>
                  <a:lnTo>
                    <a:pt x="12216" y="9517"/>
                  </a:lnTo>
                  <a:cubicBezTo>
                    <a:pt x="12578" y="9517"/>
                    <a:pt x="12873" y="9221"/>
                    <a:pt x="12873" y="8860"/>
                  </a:cubicBezTo>
                  <a:lnTo>
                    <a:pt x="12873" y="1185"/>
                  </a:lnTo>
                  <a:cubicBezTo>
                    <a:pt x="12873" y="823"/>
                    <a:pt x="12578" y="528"/>
                    <a:pt x="12216" y="528"/>
                  </a:cubicBezTo>
                  <a:lnTo>
                    <a:pt x="11988" y="528"/>
                  </a:lnTo>
                  <a:cubicBezTo>
                    <a:pt x="11936" y="361"/>
                    <a:pt x="11793" y="233"/>
                    <a:pt x="11616" y="205"/>
                  </a:cubicBezTo>
                  <a:cubicBezTo>
                    <a:pt x="10798" y="69"/>
                    <a:pt x="9973" y="1"/>
                    <a:pt x="9149" y="1"/>
                  </a:cubicBezTo>
                  <a:cubicBezTo>
                    <a:pt x="8325" y="1"/>
                    <a:pt x="7501" y="69"/>
                    <a:pt x="6685" y="205"/>
                  </a:cubicBezTo>
                  <a:cubicBezTo>
                    <a:pt x="6589" y="218"/>
                    <a:pt x="6503" y="262"/>
                    <a:pt x="6437" y="323"/>
                  </a:cubicBezTo>
                  <a:cubicBezTo>
                    <a:pt x="6371" y="262"/>
                    <a:pt x="6290" y="218"/>
                    <a:pt x="6195" y="205"/>
                  </a:cubicBezTo>
                  <a:cubicBezTo>
                    <a:pt x="5376" y="69"/>
                    <a:pt x="4552" y="1"/>
                    <a:pt x="3728" y="1"/>
                  </a:cubicBezTo>
                  <a:close/>
                </a:path>
              </a:pathLst>
            </a:custGeom>
            <a:solidFill>
              <a:srgbClr val="36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239;p64"/>
            <p:cNvSpPr/>
            <p:nvPr/>
          </p:nvSpPr>
          <p:spPr>
            <a:xfrm>
              <a:off x="8375643" y="965985"/>
              <a:ext cx="28655" cy="28625"/>
            </a:xfrm>
            <a:custGeom>
              <a:avLst/>
              <a:gdLst/>
              <a:ahLst/>
              <a:cxnLst/>
              <a:rect l="l" t="t" r="r" b="b"/>
              <a:pathLst>
                <a:path w="944" h="943" extrusionOk="0">
                  <a:moveTo>
                    <a:pt x="472" y="0"/>
                  </a:moveTo>
                  <a:cubicBezTo>
                    <a:pt x="210" y="0"/>
                    <a:pt x="1" y="209"/>
                    <a:pt x="1" y="471"/>
                  </a:cubicBezTo>
                  <a:cubicBezTo>
                    <a:pt x="1" y="728"/>
                    <a:pt x="210" y="943"/>
                    <a:pt x="472" y="943"/>
                  </a:cubicBezTo>
                  <a:cubicBezTo>
                    <a:pt x="729" y="943"/>
                    <a:pt x="943" y="728"/>
                    <a:pt x="943" y="471"/>
                  </a:cubicBezTo>
                  <a:cubicBezTo>
                    <a:pt x="943" y="209"/>
                    <a:pt x="729" y="0"/>
                    <a:pt x="4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240;p64"/>
            <p:cNvSpPr/>
            <p:nvPr/>
          </p:nvSpPr>
          <p:spPr>
            <a:xfrm>
              <a:off x="8598791" y="937207"/>
              <a:ext cx="12142" cy="12051"/>
            </a:xfrm>
            <a:custGeom>
              <a:avLst/>
              <a:gdLst/>
              <a:ahLst/>
              <a:cxnLst/>
              <a:rect l="l" t="t" r="r" b="b"/>
              <a:pathLst>
                <a:path w="400" h="397" extrusionOk="0">
                  <a:moveTo>
                    <a:pt x="200" y="1"/>
                  </a:moveTo>
                  <a:cubicBezTo>
                    <a:pt x="90" y="1"/>
                    <a:pt x="0" y="91"/>
                    <a:pt x="0" y="201"/>
                  </a:cubicBezTo>
                  <a:cubicBezTo>
                    <a:pt x="0" y="310"/>
                    <a:pt x="90" y="396"/>
                    <a:pt x="200" y="396"/>
                  </a:cubicBezTo>
                  <a:cubicBezTo>
                    <a:pt x="310" y="396"/>
                    <a:pt x="400" y="310"/>
                    <a:pt x="400" y="201"/>
                  </a:cubicBezTo>
                  <a:cubicBezTo>
                    <a:pt x="400" y="91"/>
                    <a:pt x="310" y="1"/>
                    <a:pt x="2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241;p64"/>
            <p:cNvSpPr/>
            <p:nvPr/>
          </p:nvSpPr>
          <p:spPr>
            <a:xfrm>
              <a:off x="8462067" y="931349"/>
              <a:ext cx="43499" cy="47931"/>
            </a:xfrm>
            <a:custGeom>
              <a:avLst/>
              <a:gdLst/>
              <a:ahLst/>
              <a:cxnLst/>
              <a:rect l="l" t="t" r="r" b="b"/>
              <a:pathLst>
                <a:path w="1433" h="1579" extrusionOk="0">
                  <a:moveTo>
                    <a:pt x="717" y="0"/>
                  </a:moveTo>
                  <a:cubicBezTo>
                    <a:pt x="691" y="0"/>
                    <a:pt x="664" y="17"/>
                    <a:pt x="652" y="51"/>
                  </a:cubicBezTo>
                  <a:lnTo>
                    <a:pt x="496" y="498"/>
                  </a:lnTo>
                  <a:cubicBezTo>
                    <a:pt x="486" y="517"/>
                    <a:pt x="472" y="532"/>
                    <a:pt x="457" y="541"/>
                  </a:cubicBezTo>
                  <a:lnTo>
                    <a:pt x="57" y="722"/>
                  </a:lnTo>
                  <a:cubicBezTo>
                    <a:pt x="0" y="746"/>
                    <a:pt x="0" y="836"/>
                    <a:pt x="57" y="860"/>
                  </a:cubicBezTo>
                  <a:lnTo>
                    <a:pt x="457" y="1040"/>
                  </a:lnTo>
                  <a:cubicBezTo>
                    <a:pt x="472" y="1046"/>
                    <a:pt x="486" y="1064"/>
                    <a:pt x="496" y="1084"/>
                  </a:cubicBezTo>
                  <a:lnTo>
                    <a:pt x="652" y="1532"/>
                  </a:lnTo>
                  <a:cubicBezTo>
                    <a:pt x="664" y="1563"/>
                    <a:pt x="691" y="1578"/>
                    <a:pt x="717" y="1578"/>
                  </a:cubicBezTo>
                  <a:cubicBezTo>
                    <a:pt x="743" y="1578"/>
                    <a:pt x="770" y="1563"/>
                    <a:pt x="782" y="1532"/>
                  </a:cubicBezTo>
                  <a:lnTo>
                    <a:pt x="938" y="1084"/>
                  </a:lnTo>
                  <a:cubicBezTo>
                    <a:pt x="947" y="1064"/>
                    <a:pt x="958" y="1046"/>
                    <a:pt x="976" y="1040"/>
                  </a:cubicBezTo>
                  <a:lnTo>
                    <a:pt x="1376" y="860"/>
                  </a:lnTo>
                  <a:cubicBezTo>
                    <a:pt x="1433" y="836"/>
                    <a:pt x="1433" y="746"/>
                    <a:pt x="1376" y="722"/>
                  </a:cubicBezTo>
                  <a:lnTo>
                    <a:pt x="976" y="541"/>
                  </a:lnTo>
                  <a:cubicBezTo>
                    <a:pt x="958" y="532"/>
                    <a:pt x="947" y="517"/>
                    <a:pt x="938" y="498"/>
                  </a:cubicBezTo>
                  <a:lnTo>
                    <a:pt x="782" y="51"/>
                  </a:lnTo>
                  <a:cubicBezTo>
                    <a:pt x="770" y="17"/>
                    <a:pt x="743" y="0"/>
                    <a:pt x="7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242;p64"/>
            <p:cNvSpPr/>
            <p:nvPr/>
          </p:nvSpPr>
          <p:spPr>
            <a:xfrm>
              <a:off x="8637951" y="946952"/>
              <a:ext cx="59557" cy="64626"/>
            </a:xfrm>
            <a:custGeom>
              <a:avLst/>
              <a:gdLst/>
              <a:ahLst/>
              <a:cxnLst/>
              <a:rect l="l" t="t" r="r" b="b"/>
              <a:pathLst>
                <a:path w="1962" h="2129" extrusionOk="0">
                  <a:moveTo>
                    <a:pt x="980" y="1"/>
                  </a:moveTo>
                  <a:cubicBezTo>
                    <a:pt x="945" y="1"/>
                    <a:pt x="909" y="22"/>
                    <a:pt x="895" y="65"/>
                  </a:cubicBezTo>
                  <a:lnTo>
                    <a:pt x="677" y="669"/>
                  </a:lnTo>
                  <a:cubicBezTo>
                    <a:pt x="666" y="698"/>
                    <a:pt x="648" y="717"/>
                    <a:pt x="624" y="726"/>
                  </a:cubicBezTo>
                  <a:lnTo>
                    <a:pt x="77" y="970"/>
                  </a:lnTo>
                  <a:cubicBezTo>
                    <a:pt x="0" y="1003"/>
                    <a:pt x="0" y="1126"/>
                    <a:pt x="77" y="1161"/>
                  </a:cubicBezTo>
                  <a:lnTo>
                    <a:pt x="624" y="1403"/>
                  </a:lnTo>
                  <a:cubicBezTo>
                    <a:pt x="648" y="1412"/>
                    <a:pt x="666" y="1431"/>
                    <a:pt x="677" y="1460"/>
                  </a:cubicBezTo>
                  <a:lnTo>
                    <a:pt x="895" y="2064"/>
                  </a:lnTo>
                  <a:cubicBezTo>
                    <a:pt x="909" y="2107"/>
                    <a:pt x="945" y="2129"/>
                    <a:pt x="980" y="2129"/>
                  </a:cubicBezTo>
                  <a:cubicBezTo>
                    <a:pt x="1016" y="2129"/>
                    <a:pt x="1052" y="2107"/>
                    <a:pt x="1066" y="2064"/>
                  </a:cubicBezTo>
                  <a:lnTo>
                    <a:pt x="1286" y="1460"/>
                  </a:lnTo>
                  <a:cubicBezTo>
                    <a:pt x="1295" y="1431"/>
                    <a:pt x="1314" y="1412"/>
                    <a:pt x="1338" y="1403"/>
                  </a:cubicBezTo>
                  <a:lnTo>
                    <a:pt x="1885" y="1161"/>
                  </a:lnTo>
                  <a:cubicBezTo>
                    <a:pt x="1962" y="1126"/>
                    <a:pt x="1962" y="1003"/>
                    <a:pt x="1885" y="970"/>
                  </a:cubicBezTo>
                  <a:lnTo>
                    <a:pt x="1338" y="726"/>
                  </a:lnTo>
                  <a:cubicBezTo>
                    <a:pt x="1314" y="717"/>
                    <a:pt x="1295" y="698"/>
                    <a:pt x="1286" y="669"/>
                  </a:cubicBezTo>
                  <a:lnTo>
                    <a:pt x="1066" y="65"/>
                  </a:lnTo>
                  <a:cubicBezTo>
                    <a:pt x="1052" y="22"/>
                    <a:pt x="1016" y="1"/>
                    <a:pt x="9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8342" y="170146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088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57423" y="986161"/>
            <a:ext cx="10283820" cy="5486827"/>
          </a:xfrm>
          <a:prstGeom prst="roundRect">
            <a:avLst>
              <a:gd name="adj" fmla="val 10308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795050" y="1360538"/>
            <a:ext cx="46679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Myriad Pro" panose="020B0503030403020204" pitchFamily="34" charset="0"/>
              </a:rPr>
              <a:t>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97739" y="1372569"/>
            <a:ext cx="198804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err="1">
                <a:latin typeface="Myriad Pro" panose="020B0503030403020204" pitchFamily="34" charset="0"/>
              </a:rPr>
              <a:t>wri</a:t>
            </a:r>
            <a:r>
              <a:rPr lang="en-US" sz="6000" b="1" dirty="0">
                <a:latin typeface="Myriad Pro" panose="020B0503030403020204" pitchFamily="34" charset="0"/>
              </a:rPr>
              <a:t>  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04320" y="2387226"/>
            <a:ext cx="10241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Myriad Pro" panose="020B0503030403020204" pitchFamily="34" charset="0"/>
              </a:rPr>
              <a:t>oy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8881" y="2389453"/>
            <a:ext cx="46679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Myriad Pro" panose="020B0503030403020204" pitchFamily="34" charset="0"/>
              </a:rPr>
              <a:t>t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41116" y="1211324"/>
            <a:ext cx="5120268" cy="3085953"/>
          </a:xfrm>
          <a:prstGeom prst="rect">
            <a:avLst/>
          </a:prstGeom>
        </p:spPr>
      </p:pic>
      <p:pic>
        <p:nvPicPr>
          <p:cNvPr id="9" name="6.1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762271" y="0"/>
            <a:ext cx="1134581" cy="1134581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223975" y="151398"/>
            <a:ext cx="3358999" cy="609600"/>
          </a:xfrm>
          <a:prstGeom prst="roundRect">
            <a:avLst/>
          </a:pr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Myriad Pro" panose="020B0503030403020204" pitchFamily="34" charset="0"/>
              </a:rPr>
              <a:t>Listen and repeat.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697739" y="4522440"/>
            <a:ext cx="639822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Myriad Pro" panose="020B0503030403020204" pitchFamily="34" charset="0"/>
              </a:rPr>
              <a:t>I can wri</a:t>
            </a:r>
            <a:r>
              <a:rPr lang="en-US" sz="4800" dirty="0">
                <a:solidFill>
                  <a:srgbClr val="FF0000"/>
                </a:solidFill>
                <a:latin typeface="Myriad Pro" panose="020B0503030403020204" pitchFamily="34" charset="0"/>
              </a:rPr>
              <a:t>t</a:t>
            </a:r>
            <a:r>
              <a:rPr lang="en-US" sz="4800" dirty="0">
                <a:latin typeface="Myriad Pro" panose="020B0503030403020204" pitchFamily="34" charset="0"/>
              </a:rPr>
              <a:t>e with my pen.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697739" y="5339733"/>
            <a:ext cx="409766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latin typeface="Myriad Pro" panose="020B0503030403020204" pitchFamily="34" charset="0"/>
              </a:rPr>
              <a:t>I can buy a t</a:t>
            </a:r>
            <a:r>
              <a:rPr lang="en-US" sz="4800" dirty="0">
                <a:solidFill>
                  <a:srgbClr val="FF0000"/>
                </a:solidFill>
                <a:latin typeface="Myriad Pro" panose="020B0503030403020204" pitchFamily="34" charset="0"/>
              </a:rPr>
              <a:t>oy</a:t>
            </a:r>
            <a:r>
              <a:rPr lang="en-US" sz="4800" dirty="0">
                <a:latin typeface="Myriad Pro" panose="020B0503030403020204" pitchFamily="34" charset="0"/>
              </a:rPr>
              <a:t>. </a:t>
            </a:r>
          </a:p>
        </p:txBody>
      </p:sp>
      <p:pic>
        <p:nvPicPr>
          <p:cNvPr id="14" name="6.1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2">
                  <p14:trim st="5641" end="16715.395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19302" y="-965048"/>
            <a:ext cx="644077" cy="644077"/>
          </a:xfrm>
          <a:prstGeom prst="rect">
            <a:avLst/>
          </a:prstGeom>
        </p:spPr>
      </p:pic>
      <p:pic>
        <p:nvPicPr>
          <p:cNvPr id="15" name="6.1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2">
                  <p14:trim st="7197" end="14793.395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20949" y="-909885"/>
            <a:ext cx="606858" cy="606858"/>
          </a:xfrm>
          <a:prstGeom prst="rect">
            <a:avLst/>
          </a:prstGeom>
        </p:spPr>
      </p:pic>
      <p:pic>
        <p:nvPicPr>
          <p:cNvPr id="16" name="6.1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2">
                  <p14:trim st="10789" end="11443.395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239408" y="-894092"/>
            <a:ext cx="515409" cy="515409"/>
          </a:xfrm>
          <a:prstGeom prst="rect">
            <a:avLst/>
          </a:prstGeom>
        </p:spPr>
      </p:pic>
      <p:pic>
        <p:nvPicPr>
          <p:cNvPr id="17" name="6.1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2">
                  <p14:trim st="7197" end="14793.395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044689" y="-927829"/>
            <a:ext cx="606858" cy="606858"/>
          </a:xfrm>
          <a:prstGeom prst="rect">
            <a:avLst/>
          </a:prstGeom>
        </p:spPr>
      </p:pic>
      <p:pic>
        <p:nvPicPr>
          <p:cNvPr id="18" name="6.1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2">
                  <p14:trim st="10789" end="11443.395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757205" y="-894092"/>
            <a:ext cx="700767" cy="700767"/>
          </a:xfrm>
          <a:prstGeom prst="rect">
            <a:avLst/>
          </a:prstGeom>
        </p:spPr>
      </p:pic>
      <p:pic>
        <p:nvPicPr>
          <p:cNvPr id="19" name="6.1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2">
                  <p14:trim st="12623" end="9713.395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448978" y="-920883"/>
            <a:ext cx="568944" cy="568944"/>
          </a:xfrm>
          <a:prstGeom prst="rect">
            <a:avLst/>
          </a:prstGeom>
        </p:spPr>
      </p:pic>
      <p:pic>
        <p:nvPicPr>
          <p:cNvPr id="20" name="6.1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2">
                  <p14:trim st="12623" end="9713.395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236998" y="-859079"/>
            <a:ext cx="568944" cy="568944"/>
          </a:xfrm>
          <a:prstGeom prst="rect">
            <a:avLst/>
          </a:prstGeom>
        </p:spPr>
      </p:pic>
      <p:pic>
        <p:nvPicPr>
          <p:cNvPr id="21" name="6.1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2">
                  <p14:trim st="15736" end="4205.395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211884" y="-970008"/>
            <a:ext cx="567291" cy="567291"/>
          </a:xfrm>
          <a:prstGeom prst="rect">
            <a:avLst/>
          </a:prstGeom>
        </p:spPr>
      </p:pic>
      <p:pic>
        <p:nvPicPr>
          <p:cNvPr id="22" name="6.1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2">
                  <p14:trim st="20116" end="488.395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293860" y="-965048"/>
            <a:ext cx="608433" cy="60843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8342" y="170146"/>
            <a:ext cx="1504742" cy="7214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96481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31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969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2330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94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131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107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6" dur="96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336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270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78.Unit 6 - Lesson 3 - Period 3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ADWSl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ANZKV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A1kp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ADWSl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ANZKV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A1kp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ANZKVXahn1hYAAAAGIAAAAcAAAAdW5pdmVyc2FsL2xvY2FsX3NldHRpbmdzLnhtbLOxr8jNUShLLSrOzM+zVTLUM1BSSM1Lzk/JzEu3VQoNcdO1UFIoLknMS0nMyc9LtVXKy1dSsLfjssnJT07MCU4tKQEqLFYoyEmsTC0KSc0FMkpS/RJzgSrDw42V9O24AFBLAwQUAAIACAADWSl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ADWSlVPMoRpUsAAABqAAAAGwAAAHVuaXZlcnNhbC91bml2ZXJzYWwucG5nLnhtbLOxr8jNUShLLSrOzM+zVTLUM1Cyt+PlsikoSi3LTC1XqACKGekZQICSQqWtkgkStzwzpSTDVsnCwBAhlpGamZ5RYqtkhiSoDzQSAFBLAQIAABQAAgAIAOOGAlPDxJh2RwMAAOEJAAAUAAAAAAAAAAEAAAAAAAAAAAB1bml2ZXJzYWwvcGxheWVyLnhtbFBLAQIAABQAAgAIAANZKVXKowNubAYAACgZAAAdAAAAAAAAAAEAAAAAAHkDAAB1bml2ZXJzYWwvY29tbW9uX21lc3NhZ2VzLmxuZ1BLAQIAABQAAgAIAANZKVUVHmAbowAAAH8BAAAuAAAAAAAAAAEAAAAAACAKAAB1bml2ZXJzYWwvcGxheWJhY2tfYW5kX25hdmlnYXRpb25fc2V0dGluZ3MueG1sUEsBAgAAFAACAAgAA1kpVaenV+h8BAAAbxcAACcAAAAAAAAAAQAAAAAADwsAAHVuaXZlcnNhbC9mbGFzaF9wdWJsaXNoaW5nX3NldHRpbmdzLnhtbFBLAQIAABQAAgAIAANZKVW86VOGdwMAAOgMAAAhAAAAAAAAAAEAAAAAANAPAAB1bml2ZXJzYWwvZmxhc2hfc2tpbl9zZXR0aW5ncy54bWxQSwECAAAUAAIACAADWSlVF9vd2HcEAAD5FgAAJgAAAAAAAAABAAAAAACGEwAAdW5pdmVyc2FsL2h0bWxfcHVibGlzaGluZ19zZXR0aW5ncy54bWxQSwECAAAUAAIACAADWSlVVHMZhbABAACBBgAAHwAAAAAAAAABAAAAAABBGAAAdW5pdmVyc2FsL2h0bWxfc2tpbl9zZXR0aW5ncy5qc1BLAQIAABQAAgAIAANZKVXahn1hYAAAAGIAAAAcAAAAAAAAAAEAAAAAAC4aAAB1bml2ZXJzYWwvbG9jYWxfc2V0dGluZ3MueG1sUEsBAgAAFAACAAgAA1kpVYPsCm8cBgAARxMAABcAAAAAAAAAAAAAAAAAyBoAAHVuaXZlcnNhbC91bml2ZXJzYWwucG5nUEsBAgAAFAACAAgAA1kpVTzKEaVLAAAAagAAABsAAAAAAAAAAQAAAAAAGSEAAHVuaXZlcnNhbC91bml2ZXJzYWwucG5nLnhtbFBLBQYAAAAACgAKAAYDAACdIQAAAAA="/>
  <p:tag name="ISPRING_LMS_API_VERSION" val="SCORM 2004 (2nd edition)"/>
  <p:tag name="ISPRING_ULTRA_SCORM_COURSE_ID" val="F1F311F0-5C8B-41D2-9414-7D4506F9C3B1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BAI GIANG PPT WW3 CHUAN 08-9-2022\\Unit 6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78.Unit 6 - Lesson 3 - Period 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8791093-E1E5-44ED-A82D-264016DACD49}:26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FC12FB1-2963-45FF-8B27-9F457945B74F}:26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065C345-C4C1-4E3D-AE4B-6C1C621F4BEE}:27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D18B981-F139-4AC7-9A3A-EBA7D21981A0}:27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D72DC30-E3EC-45BC-A6B0-63F6B13C3090}:27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2587732-9033-4689-9509-336E005323D7}:26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FF18DDD-23D2-442C-ADF7-BD4DB726B46A}:26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91458A7-6611-4843-9902-808DB427D841}:26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22287E5-B4FF-4A6B-B531-0512B31425EF}:27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CAB3072-6E6A-4657-928F-F1314FF1EC2B}:27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9A51DDD-4D01-4397-9875-1F5A02B4835C}:25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283943B-EAF2-4F8E-8DD6-6B4E68264786}:27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5A17BC3-7F23-4B83-9943-CCB02FC91DAF}:26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A0557D7-C4B8-4513-93E6-8394EFF3A024}:26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AADECC-B953-4DBC-ABD9-73D47EEA385E}:25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FAB7C42-B832-447E-956C-07F138D638C3}:27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0B2C9D6-087A-40CF-A6A5-A1654026A70B}:27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49E1F35-7A03-4200-A9C7-7DB83FDB29B9}:27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C9B83D1-62A2-48AF-B6EF-950F034B60CE}:27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FAD10DB-EAF0-457A-9B4C-3C1A6F520DE3}:26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4747004-D9F3-492F-B4B8-3E101016E532}:264"/>
</p:tagLst>
</file>

<file path=ppt/theme/theme1.xml><?xml version="1.0" encoding="utf-8"?>
<a:theme xmlns:a="http://schemas.openxmlformats.org/drawingml/2006/main" name="Math Subject for Pre-K: Weight by Slidesgo">
  <a:themeElements>
    <a:clrScheme name="Simple Light">
      <a:dk1>
        <a:srgbClr val="363535"/>
      </a:dk1>
      <a:lt1>
        <a:srgbClr val="A3E9D8"/>
      </a:lt1>
      <a:dk2>
        <a:srgbClr val="F79CD1"/>
      </a:dk2>
      <a:lt2>
        <a:srgbClr val="F8EC57"/>
      </a:lt2>
      <a:accent1>
        <a:srgbClr val="9395EC"/>
      </a:accent1>
      <a:accent2>
        <a:srgbClr val="FC8666"/>
      </a:accent2>
      <a:accent3>
        <a:srgbClr val="FFFDE5"/>
      </a:accent3>
      <a:accent4>
        <a:srgbClr val="FFFFFF"/>
      </a:accent4>
      <a:accent5>
        <a:srgbClr val="FFFFFF"/>
      </a:accent5>
      <a:accent6>
        <a:srgbClr val="FFFFFF"/>
      </a:accent6>
      <a:hlink>
        <a:srgbClr val="36353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1220</TotalTime>
  <Words>1113</Words>
  <Application>Microsoft Office PowerPoint</Application>
  <PresentationFormat>Widescreen</PresentationFormat>
  <Paragraphs>168</Paragraphs>
  <Slides>21</Slides>
  <Notes>21</Notes>
  <HiddenSlides>0</HiddenSlides>
  <MMClips>87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21</vt:i4>
      </vt:variant>
    </vt:vector>
  </HeadingPairs>
  <TitlesOfParts>
    <vt:vector size="42" baseType="lpstr">
      <vt:lpstr>Angkor</vt:lpstr>
      <vt:lpstr>Arial</vt:lpstr>
      <vt:lpstr>Bebas Neue</vt:lpstr>
      <vt:lpstr>Calibri</vt:lpstr>
      <vt:lpstr>Calibri Light</vt:lpstr>
      <vt:lpstr>Comic Sans MS</vt:lpstr>
      <vt:lpstr>Lexend Deca</vt:lpstr>
      <vt:lpstr>Lexend Deca Light</vt:lpstr>
      <vt:lpstr>Life Savers</vt:lpstr>
      <vt:lpstr>Life Savers ExtraBold</vt:lpstr>
      <vt:lpstr>Myriad Pro</vt:lpstr>
      <vt:lpstr>Nunito</vt:lpstr>
      <vt:lpstr>PT Sans</vt:lpstr>
      <vt:lpstr>Quicksand</vt:lpstr>
      <vt:lpstr>Quicksand SemiBold</vt:lpstr>
      <vt:lpstr>Roboto</vt:lpstr>
      <vt:lpstr>Math Subject for Pre-K: Weight by Slidesgo</vt:lpstr>
      <vt:lpstr>Science Subject for Elementary - 3rd Grade: Physical, Life, and Earth by Slidesgo</vt:lpstr>
      <vt:lpstr>Office Theme</vt:lpstr>
      <vt:lpstr>P.E. Subject for Middle School - 6th Grade: Sports &amp; Games by Slidesgo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78.Unit 6 - Lesson 3 - Period 3</dc:title>
  <dc:creator>Le Thi Phep</dc:creator>
  <cp:lastModifiedBy>Admin</cp:lastModifiedBy>
  <cp:revision>58</cp:revision>
  <dcterms:created xsi:type="dcterms:W3CDTF">2022-03-28T18:59:04Z</dcterms:created>
  <dcterms:modified xsi:type="dcterms:W3CDTF">2022-09-09T04:08:21Z</dcterms:modified>
</cp:coreProperties>
</file>