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1.xml" ContentType="application/vnd.openxmlformats-officedocument.presentationml.comments+xml"/>
  <Override PartName="/ppt/media/audio13.wav" ContentType="audio/wav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0" r:id="rId2"/>
  </p:sldMasterIdLst>
  <p:notesMasterIdLst>
    <p:notesMasterId r:id="rId37"/>
  </p:notesMasterIdLst>
  <p:sldIdLst>
    <p:sldId id="341" r:id="rId3"/>
    <p:sldId id="306" r:id="rId4"/>
    <p:sldId id="305" r:id="rId5"/>
    <p:sldId id="308" r:id="rId6"/>
    <p:sldId id="332" r:id="rId7"/>
    <p:sldId id="334" r:id="rId8"/>
    <p:sldId id="316" r:id="rId9"/>
    <p:sldId id="314" r:id="rId10"/>
    <p:sldId id="317" r:id="rId11"/>
    <p:sldId id="318" r:id="rId12"/>
    <p:sldId id="356" r:id="rId13"/>
    <p:sldId id="340" r:id="rId14"/>
    <p:sldId id="362" r:id="rId15"/>
    <p:sldId id="360" r:id="rId16"/>
    <p:sldId id="361" r:id="rId17"/>
    <p:sldId id="301" r:id="rId18"/>
    <p:sldId id="322" r:id="rId19"/>
    <p:sldId id="325" r:id="rId20"/>
    <p:sldId id="327" r:id="rId21"/>
    <p:sldId id="319" r:id="rId22"/>
    <p:sldId id="346" r:id="rId23"/>
    <p:sldId id="347" r:id="rId24"/>
    <p:sldId id="348" r:id="rId25"/>
    <p:sldId id="355" r:id="rId26"/>
    <p:sldId id="357" r:id="rId27"/>
    <p:sldId id="358" r:id="rId28"/>
    <p:sldId id="359" r:id="rId29"/>
    <p:sldId id="353" r:id="rId30"/>
    <p:sldId id="354" r:id="rId31"/>
    <p:sldId id="324" r:id="rId32"/>
    <p:sldId id="328" r:id="rId33"/>
    <p:sldId id="330" r:id="rId34"/>
    <p:sldId id="302" r:id="rId35"/>
    <p:sldId id="321" r:id="rId36"/>
  </p:sldIdLst>
  <p:sldSz cx="9144000" cy="5143500" type="screen16x9"/>
  <p:notesSz cx="6858000" cy="9144000"/>
  <p:embeddedFontLst>
    <p:embeddedFont>
      <p:font typeface="Poppins SemiBold" panose="020B0604020202020204" charset="0"/>
      <p:regular r:id="rId38"/>
      <p:bold r:id="rId39"/>
      <p:italic r:id="rId40"/>
      <p:boldItalic r:id="rId41"/>
    </p:embeddedFont>
    <p:embeddedFont>
      <p:font typeface="Myanmar Text" panose="020B0502040204020203" pitchFamily="34" charset="0"/>
      <p:regular r:id="rId42"/>
      <p:bold r:id="rId43"/>
    </p:embeddedFont>
    <p:embeddedFont>
      <p:font typeface="Comic Sans MS" panose="030F0702030302020204" pitchFamily="66" charset="0"/>
      <p:regular r:id="rId44"/>
      <p:bold r:id="rId45"/>
      <p:italic r:id="rId46"/>
      <p:boldItalic r:id="rId47"/>
    </p:embeddedFont>
    <p:embeddedFont>
      <p:font typeface="Tahoma" panose="020B0604030504040204" pitchFamily="34" charset="0"/>
      <p:regular r:id="rId48"/>
      <p:bold r:id="rId49"/>
    </p:embeddedFont>
    <p:embeddedFont>
      <p:font typeface="Nunito" panose="020B0604020202020204" charset="0"/>
      <p:regular r:id="rId50"/>
      <p:bold r:id="rId51"/>
      <p:italic r:id="rId52"/>
      <p:boldItalic r:id="rId53"/>
    </p:embeddedFont>
    <p:embeddedFont>
      <p:font typeface="黑体" panose="02010609060101010101" pitchFamily="49" charset="-122"/>
      <p:regular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Poppins" panose="020B0604020202020204" charset="0"/>
      <p:regular r:id="rId59"/>
      <p:bold r:id="rId60"/>
      <p:italic r:id="rId61"/>
      <p:boldItalic r:id="rId62"/>
    </p:embeddedFont>
    <p:embeddedFont>
      <p:font typeface="Arial Black" panose="020B0A04020102020204" pitchFamily="34" charset="0"/>
      <p:bold r:id="rId63"/>
    </p:embeddedFont>
    <p:embeddedFont>
      <p:font typeface="Bebas Neue" panose="020B0604020202020204" charset="0"/>
      <p:regular r:id="rId64"/>
    </p:embeddedFont>
    <p:embeddedFont>
      <p:font typeface="Quicksand" pitchFamily="2" charset="0"/>
      <p:regular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4B0D44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15563F1-6784-4C55-9F27-719C21BAA803}">
  <a:tblStyle styleId="{E15563F1-6784-4C55-9F27-719C21BAA80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969" autoAdjust="0"/>
  </p:normalViewPr>
  <p:slideViewPr>
    <p:cSldViewPr snapToGrid="0">
      <p:cViewPr varScale="1">
        <p:scale>
          <a:sx n="131" d="100"/>
          <a:sy n="131" d="100"/>
        </p:scale>
        <p:origin x="10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63" Type="http://schemas.openxmlformats.org/officeDocument/2006/relationships/font" Target="fonts/font26.fntdata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66" Type="http://schemas.openxmlformats.org/officeDocument/2006/relationships/commentAuthors" Target="commentAuthors.xml"/><Relationship Id="rId5" Type="http://schemas.openxmlformats.org/officeDocument/2006/relationships/slide" Target="slides/slide3.xml"/><Relationship Id="rId61" Type="http://schemas.openxmlformats.org/officeDocument/2006/relationships/font" Target="fonts/font24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openxmlformats.org/officeDocument/2006/relationships/font" Target="fonts/font27.fntdata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14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font" Target="fonts/font22.fntdata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font" Target="fonts/font25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font" Target="fonts/font23.fntdata"/><Relationship Id="rId65" Type="http://schemas.openxmlformats.org/officeDocument/2006/relationships/font" Target="fonts/font2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font" Target="fonts/font2.fntdata"/><Relationship Id="rId34" Type="http://schemas.openxmlformats.org/officeDocument/2006/relationships/slide" Target="slides/slide32.xml"/><Relationship Id="rId50" Type="http://schemas.openxmlformats.org/officeDocument/2006/relationships/font" Target="fonts/font13.fntdata"/><Relationship Id="rId55" Type="http://schemas.openxmlformats.org/officeDocument/2006/relationships/font" Target="fonts/font18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02T19:30:27.941" idx="1">
    <p:pos x="3676" y="1476"/>
    <p:text>Cấm BUÔN BÁN, cấm REUP</p:text>
    <p:extLst>
      <p:ext uri="{C676402C-5697-4E1C-873F-D02D1690AC5C}">
        <p15:threadingInfo xmlns:p15="http://schemas.microsoft.com/office/powerpoint/2012/main" timeZoneBias="-420"/>
      </p:ext>
    </p:extLst>
  </p:cm>
  <p:cm authorId="1" dt="2020-11-02T19:31:24.734" idx="3">
    <p:pos x="3570" y="2269"/>
    <p:text>ĐƯỢC CHIA SẺ MIỄN PHÍ BỞI NK POWERSKILL. CẨM BUÔN BÁN, CẤM REUP</p:text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60502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ca194214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ca194214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35685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baseline="0" dirty="0"/>
              <a:t> clicks rabit and turtle to move these animals.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42DC4-20E0-4FB8-8C8E-F05B34E2A41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1459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err="1" smtClean="0"/>
              <a:t>Sts</a:t>
            </a:r>
            <a:r>
              <a:rPr lang="en-US" baseline="0" dirty="0" smtClean="0"/>
              <a:t> choose the correct option. If they do it right, give the dice for them to row and get stars.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1808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34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309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lại</a:t>
            </a:r>
            <a:endParaRPr lang="en-US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56495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61588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B355FD1-90DC-4625-9FAA-CA2DA3B6D8FB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0945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B355FD1-90DC-4625-9FAA-CA2DA3B6D8FB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9490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B355FD1-90DC-4625-9FAA-CA2DA3B6D8FB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0417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75875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student write</a:t>
            </a:r>
            <a:r>
              <a:rPr lang="en-US" baseline="0" dirty="0" smtClean="0"/>
              <a:t> or give the requirement. Other </a:t>
            </a:r>
            <a:r>
              <a:rPr lang="en-US" baseline="0" dirty="0" err="1" smtClean="0"/>
              <a:t>Sts</a:t>
            </a:r>
            <a:r>
              <a:rPr lang="en-US" baseline="0" dirty="0" smtClean="0"/>
              <a:t> follow and get the stars if they can do right action. Or both of them can do it, they can play rock, papers, scissors to find the winner.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777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3147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400" y="843725"/>
            <a:ext cx="4831800" cy="279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400" y="3647338"/>
            <a:ext cx="54108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9_1_1">
    <p:bg>
      <p:bgPr>
        <a:solidFill>
          <a:schemeClr val="accent4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68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320675"/>
            <a:ext cx="6576000" cy="2538300"/>
          </a:xfrm>
          <a:prstGeom prst="rect">
            <a:avLst/>
          </a:prstGeom>
        </p:spPr>
        <p:txBody>
          <a:bodyPr spcFirstLastPara="1" wrap="square" lIns="91423" tIns="91423" rIns="91423" bIns="91423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1" name="Google Shape;41;p11"/>
          <p:cNvSpPr txBox="1">
            <a:spLocks noGrp="1"/>
          </p:cNvSpPr>
          <p:nvPr>
            <p:ph type="subTitle" idx="1"/>
          </p:nvPr>
        </p:nvSpPr>
        <p:spPr>
          <a:xfrm>
            <a:off x="1284000" y="3478125"/>
            <a:ext cx="6576000" cy="4971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title" idx="2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0820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3005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1127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6034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7652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01665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06273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9/5/2022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75665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805375" y="1843819"/>
            <a:ext cx="4553700" cy="19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5500"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805375" y="3700194"/>
            <a:ext cx="4018200" cy="5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779975" y="1096494"/>
            <a:ext cx="1137900" cy="7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1234200" y="1442250"/>
            <a:ext cx="5608800" cy="22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7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chemeClr val="accent5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3564275" y="445025"/>
            <a:ext cx="4820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title" idx="2" hasCustomPrompt="1"/>
          </p:nvPr>
        </p:nvSpPr>
        <p:spPr>
          <a:xfrm>
            <a:off x="3564263" y="1263475"/>
            <a:ext cx="8271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3" name="Google Shape;43;p13"/>
          <p:cNvSpPr txBox="1">
            <a:spLocks noGrp="1"/>
          </p:cNvSpPr>
          <p:nvPr>
            <p:ph type="title" idx="3"/>
          </p:nvPr>
        </p:nvSpPr>
        <p:spPr>
          <a:xfrm>
            <a:off x="3564263" y="1642675"/>
            <a:ext cx="23496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title" idx="4"/>
          </p:nvPr>
        </p:nvSpPr>
        <p:spPr>
          <a:xfrm>
            <a:off x="3564263" y="2098075"/>
            <a:ext cx="234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5" hasCustomPrompt="1"/>
          </p:nvPr>
        </p:nvSpPr>
        <p:spPr>
          <a:xfrm>
            <a:off x="6157200" y="1263475"/>
            <a:ext cx="8271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6"/>
          </p:nvPr>
        </p:nvSpPr>
        <p:spPr>
          <a:xfrm>
            <a:off x="6157200" y="1642675"/>
            <a:ext cx="23496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 idx="7"/>
          </p:nvPr>
        </p:nvSpPr>
        <p:spPr>
          <a:xfrm>
            <a:off x="6157200" y="2098075"/>
            <a:ext cx="234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8" hasCustomPrompt="1"/>
          </p:nvPr>
        </p:nvSpPr>
        <p:spPr>
          <a:xfrm>
            <a:off x="3564263" y="2975575"/>
            <a:ext cx="8271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9"/>
          </p:nvPr>
        </p:nvSpPr>
        <p:spPr>
          <a:xfrm>
            <a:off x="3564263" y="3354775"/>
            <a:ext cx="23496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13"/>
          </p:nvPr>
        </p:nvSpPr>
        <p:spPr>
          <a:xfrm>
            <a:off x="3564263" y="3810175"/>
            <a:ext cx="2349600" cy="6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14" hasCustomPrompt="1"/>
          </p:nvPr>
        </p:nvSpPr>
        <p:spPr>
          <a:xfrm>
            <a:off x="6157200" y="2975575"/>
            <a:ext cx="8271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15"/>
          </p:nvPr>
        </p:nvSpPr>
        <p:spPr>
          <a:xfrm>
            <a:off x="6157200" y="3354775"/>
            <a:ext cx="23496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16"/>
          </p:nvPr>
        </p:nvSpPr>
        <p:spPr>
          <a:xfrm>
            <a:off x="6157200" y="3810175"/>
            <a:ext cx="2349600" cy="6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7">
    <p:bg>
      <p:bgPr>
        <a:solidFill>
          <a:schemeClr val="accent5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title"/>
          </p:nvPr>
        </p:nvSpPr>
        <p:spPr>
          <a:xfrm>
            <a:off x="713400" y="445025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bg>
      <p:bgPr>
        <a:solidFill>
          <a:schemeClr val="accent6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">
    <p:bg>
      <p:bgPr>
        <a:solidFill>
          <a:schemeClr val="accent5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9_1">
    <p:bg>
      <p:bgPr>
        <a:solidFill>
          <a:schemeClr val="l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8775" y="1434450"/>
            <a:ext cx="7626300" cy="31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8" r:id="rId4"/>
    <p:sldLayoutId id="2147483659" r:id="rId5"/>
    <p:sldLayoutId id="2147483661" r:id="rId6"/>
    <p:sldLayoutId id="2147483673" r:id="rId7"/>
    <p:sldLayoutId id="2147483674" r:id="rId8"/>
    <p:sldLayoutId id="2147483675" r:id="rId9"/>
    <p:sldLayoutId id="2147483676" r:id="rId10"/>
    <p:sldLayoutId id="2147483679" r:id="rId11"/>
    <p:sldLayoutId id="214748368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274912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2.png"/><Relationship Id="rId21" Type="http://schemas.openxmlformats.org/officeDocument/2006/relationships/image" Target="../media/image11.png"/><Relationship Id="rId34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33" Type="http://schemas.openxmlformats.org/officeDocument/2006/relationships/image" Target="../media/image17.emf"/><Relationship Id="rId38" Type="http://schemas.openxmlformats.org/officeDocument/2006/relationships/image" Target="../media/image21.jpe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5.png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2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microsoft.com/office/2007/relationships/hdphoto" Target="../media/hdphoto11.wdp"/><Relationship Id="rId36" Type="http://schemas.openxmlformats.org/officeDocument/2006/relationships/image" Target="../media/image20.png"/><Relationship Id="rId10" Type="http://schemas.microsoft.com/office/2007/relationships/hdphoto" Target="../media/hdphoto2.wdp"/><Relationship Id="rId19" Type="http://schemas.openxmlformats.org/officeDocument/2006/relationships/image" Target="../media/image10.png"/><Relationship Id="rId31" Type="http://schemas.openxmlformats.org/officeDocument/2006/relationships/image" Target="../media/image1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4.png"/><Relationship Id="rId30" Type="http://schemas.microsoft.com/office/2007/relationships/hdphoto" Target="../media/hdphoto12.wdp"/><Relationship Id="rId35" Type="http://schemas.openxmlformats.org/officeDocument/2006/relationships/image" Target="../media/image19.gif"/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2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5.wav"/><Relationship Id="rId5" Type="http://schemas.microsoft.com/office/2007/relationships/hdphoto" Target="../media/hdphoto16.wdp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microsoft.com/office/2007/relationships/hdphoto" Target="../media/hdphoto17.wdp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25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6.png"/><Relationship Id="rId12" Type="http://schemas.openxmlformats.org/officeDocument/2006/relationships/image" Target="../media/image18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audio7.wav"/><Relationship Id="rId11" Type="http://schemas.openxmlformats.org/officeDocument/2006/relationships/image" Target="../media/image48.png"/><Relationship Id="rId5" Type="http://schemas.openxmlformats.org/officeDocument/2006/relationships/audio" Target="../media/audio6.wav"/><Relationship Id="rId10" Type="http://schemas.openxmlformats.org/officeDocument/2006/relationships/image" Target="../media/image41.png"/><Relationship Id="rId4" Type="http://schemas.openxmlformats.org/officeDocument/2006/relationships/audio" Target="../media/audio4.wav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audio" Target="../media/audio8.wav"/><Relationship Id="rId7" Type="http://schemas.openxmlformats.org/officeDocument/2006/relationships/image" Target="../media/image51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8.wdp"/><Relationship Id="rId11" Type="http://schemas.openxmlformats.org/officeDocument/2006/relationships/image" Target="../media/image53.jpeg"/><Relationship Id="rId5" Type="http://schemas.openxmlformats.org/officeDocument/2006/relationships/image" Target="../media/image50.png"/><Relationship Id="rId10" Type="http://schemas.microsoft.com/office/2007/relationships/hdphoto" Target="../media/hdphoto20.wdp"/><Relationship Id="rId4" Type="http://schemas.openxmlformats.org/officeDocument/2006/relationships/image" Target="../media/image49.pn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4.png"/><Relationship Id="rId7" Type="http://schemas.microsoft.com/office/2007/relationships/hdphoto" Target="../media/hdphoto22.wdp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25.png"/><Relationship Id="rId5" Type="http://schemas.microsoft.com/office/2007/relationships/hdphoto" Target="../media/hdphoto21.wdp"/><Relationship Id="rId10" Type="http://schemas.openxmlformats.org/officeDocument/2006/relationships/image" Target="../media/image53.jpeg"/><Relationship Id="rId4" Type="http://schemas.openxmlformats.org/officeDocument/2006/relationships/image" Target="../media/image55.png"/><Relationship Id="rId9" Type="http://schemas.microsoft.com/office/2007/relationships/hdphoto" Target="../media/hdphoto23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9.png"/><Relationship Id="rId7" Type="http://schemas.microsoft.com/office/2007/relationships/hdphoto" Target="../media/hdphoto24.wdp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25.png"/><Relationship Id="rId5" Type="http://schemas.microsoft.com/office/2007/relationships/hdphoto" Target="../media/hdphoto18.wdp"/><Relationship Id="rId10" Type="http://schemas.openxmlformats.org/officeDocument/2006/relationships/image" Target="../media/image53.jpeg"/><Relationship Id="rId4" Type="http://schemas.openxmlformats.org/officeDocument/2006/relationships/image" Target="../media/image50.png"/><Relationship Id="rId9" Type="http://schemas.microsoft.com/office/2007/relationships/hdphoto" Target="../media/hdphoto2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6.wdp"/><Relationship Id="rId5" Type="http://schemas.openxmlformats.org/officeDocument/2006/relationships/image" Target="../media/image61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6.wav"/><Relationship Id="rId7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9.wav"/><Relationship Id="rId7" Type="http://schemas.openxmlformats.org/officeDocument/2006/relationships/image" Target="../media/image6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2.png"/><Relationship Id="rId4" Type="http://schemas.openxmlformats.org/officeDocument/2006/relationships/audio" Target="../media/audio10.wav"/><Relationship Id="rId9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5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5" Type="http://schemas.openxmlformats.org/officeDocument/2006/relationships/image" Target="../media/image69.jp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7.png"/><Relationship Id="rId18" Type="http://schemas.openxmlformats.org/officeDocument/2006/relationships/image" Target="../media/image79.gif"/><Relationship Id="rId3" Type="http://schemas.openxmlformats.org/officeDocument/2006/relationships/audio" Target="../media/audio11.wav"/><Relationship Id="rId7" Type="http://schemas.openxmlformats.org/officeDocument/2006/relationships/image" Target="../media/image73.gif"/><Relationship Id="rId12" Type="http://schemas.microsoft.com/office/2007/relationships/hdphoto" Target="../media/hdphoto28.wdp"/><Relationship Id="rId17" Type="http://schemas.openxmlformats.org/officeDocument/2006/relationships/image" Target="../media/image19.gif"/><Relationship Id="rId2" Type="http://schemas.openxmlformats.org/officeDocument/2006/relationships/notesSlide" Target="../notesSlides/notesSlide10.xml"/><Relationship Id="rId16" Type="http://schemas.microsoft.com/office/2007/relationships/hdphoto" Target="../media/hdphoto30.wdp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2.gif"/><Relationship Id="rId11" Type="http://schemas.openxmlformats.org/officeDocument/2006/relationships/image" Target="../media/image76.png"/><Relationship Id="rId5" Type="http://schemas.openxmlformats.org/officeDocument/2006/relationships/image" Target="../media/image71.gif"/><Relationship Id="rId15" Type="http://schemas.openxmlformats.org/officeDocument/2006/relationships/image" Target="../media/image78.png"/><Relationship Id="rId10" Type="http://schemas.microsoft.com/office/2007/relationships/hdphoto" Target="../media/hdphoto27.wdp"/><Relationship Id="rId19" Type="http://schemas.openxmlformats.org/officeDocument/2006/relationships/image" Target="../media/image25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microsoft.com/office/2007/relationships/hdphoto" Target="../media/hdphoto29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gif"/><Relationship Id="rId3" Type="http://schemas.openxmlformats.org/officeDocument/2006/relationships/image" Target="../media/image81.gif"/><Relationship Id="rId7" Type="http://schemas.openxmlformats.org/officeDocument/2006/relationships/image" Target="../media/image85.gif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4.gif"/><Relationship Id="rId11" Type="http://schemas.openxmlformats.org/officeDocument/2006/relationships/image" Target="../media/image25.png"/><Relationship Id="rId5" Type="http://schemas.openxmlformats.org/officeDocument/2006/relationships/image" Target="../media/image83.gif"/><Relationship Id="rId10" Type="http://schemas.microsoft.com/office/2007/relationships/hdphoto" Target="../media/hdphoto31.wdp"/><Relationship Id="rId4" Type="http://schemas.openxmlformats.org/officeDocument/2006/relationships/image" Target="../media/image82.gif"/><Relationship Id="rId9" Type="http://schemas.openxmlformats.org/officeDocument/2006/relationships/image" Target="../media/image8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gif"/><Relationship Id="rId13" Type="http://schemas.openxmlformats.org/officeDocument/2006/relationships/slide" Target="slide25.xml"/><Relationship Id="rId18" Type="http://schemas.openxmlformats.org/officeDocument/2006/relationships/image" Target="../media/image91.png"/><Relationship Id="rId26" Type="http://schemas.openxmlformats.org/officeDocument/2006/relationships/image" Target="../media/image95.png"/><Relationship Id="rId3" Type="http://schemas.openxmlformats.org/officeDocument/2006/relationships/audio" Target="../media/audio12.wav"/><Relationship Id="rId21" Type="http://schemas.openxmlformats.org/officeDocument/2006/relationships/slide" Target="slide29.xml"/><Relationship Id="rId7" Type="http://schemas.openxmlformats.org/officeDocument/2006/relationships/image" Target="../media/image82.gif"/><Relationship Id="rId12" Type="http://schemas.openxmlformats.org/officeDocument/2006/relationships/image" Target="../media/image88.png"/><Relationship Id="rId17" Type="http://schemas.openxmlformats.org/officeDocument/2006/relationships/slide" Target="slide27.xml"/><Relationship Id="rId25" Type="http://schemas.microsoft.com/office/2007/relationships/hdphoto" Target="../media/hdphoto32.wdp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90.png"/><Relationship Id="rId20" Type="http://schemas.openxmlformats.org/officeDocument/2006/relationships/image" Target="../media/image92.png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1.gif"/><Relationship Id="rId11" Type="http://schemas.openxmlformats.org/officeDocument/2006/relationships/slide" Target="slide24.xml"/><Relationship Id="rId24" Type="http://schemas.openxmlformats.org/officeDocument/2006/relationships/image" Target="../media/image94.png"/><Relationship Id="rId5" Type="http://schemas.openxmlformats.org/officeDocument/2006/relationships/image" Target="../media/image80.png"/><Relationship Id="rId15" Type="http://schemas.openxmlformats.org/officeDocument/2006/relationships/slide" Target="slide26.xml"/><Relationship Id="rId23" Type="http://schemas.openxmlformats.org/officeDocument/2006/relationships/image" Target="../media/image86.gif"/><Relationship Id="rId28" Type="http://schemas.openxmlformats.org/officeDocument/2006/relationships/slide" Target="slide30.xml"/><Relationship Id="rId10" Type="http://schemas.openxmlformats.org/officeDocument/2006/relationships/image" Target="../media/image85.gif"/><Relationship Id="rId19" Type="http://schemas.openxmlformats.org/officeDocument/2006/relationships/slide" Target="slide28.xml"/><Relationship Id="rId4" Type="http://schemas.openxmlformats.org/officeDocument/2006/relationships/audio" Target="../media/audio9.wav"/><Relationship Id="rId9" Type="http://schemas.openxmlformats.org/officeDocument/2006/relationships/image" Target="../media/image84.gif"/><Relationship Id="rId14" Type="http://schemas.openxmlformats.org/officeDocument/2006/relationships/image" Target="../media/image89.png"/><Relationship Id="rId22" Type="http://schemas.openxmlformats.org/officeDocument/2006/relationships/image" Target="../media/image93.png"/><Relationship Id="rId27" Type="http://schemas.microsoft.com/office/2007/relationships/hdphoto" Target="../media/hdphoto33.wdp"/><Relationship Id="rId30" Type="http://schemas.openxmlformats.org/officeDocument/2006/relationships/comments" Target="../comments/commen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image" Target="../media/image25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.xml"/><Relationship Id="rId6" Type="http://schemas.openxmlformats.org/officeDocument/2006/relationships/slide" Target="slide23.xml"/><Relationship Id="rId5" Type="http://schemas.openxmlformats.org/officeDocument/2006/relationships/image" Target="../media/image97.png"/><Relationship Id="rId4" Type="http://schemas.openxmlformats.org/officeDocument/2006/relationships/image" Target="../media/image8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25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.xml"/><Relationship Id="rId6" Type="http://schemas.openxmlformats.org/officeDocument/2006/relationships/slide" Target="slide23.xml"/><Relationship Id="rId5" Type="http://schemas.openxmlformats.org/officeDocument/2006/relationships/image" Target="../media/image89.png"/><Relationship Id="rId4" Type="http://schemas.openxmlformats.org/officeDocument/2006/relationships/slide" Target="slide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25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.xml"/><Relationship Id="rId6" Type="http://schemas.openxmlformats.org/officeDocument/2006/relationships/slide" Target="slide23.xml"/><Relationship Id="rId5" Type="http://schemas.openxmlformats.org/officeDocument/2006/relationships/image" Target="../media/image90.png"/><Relationship Id="rId4" Type="http://schemas.openxmlformats.org/officeDocument/2006/relationships/slide" Target="slide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7" Type="http://schemas.openxmlformats.org/officeDocument/2006/relationships/image" Target="../media/image25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6" Type="http://schemas.openxmlformats.org/officeDocument/2006/relationships/slide" Target="slide23.xml"/><Relationship Id="rId5" Type="http://schemas.openxmlformats.org/officeDocument/2006/relationships/image" Target="../media/image98.png"/><Relationship Id="rId4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58.png"/><Relationship Id="rId3" Type="http://schemas.openxmlformats.org/officeDocument/2006/relationships/audio" Target="../media/audio13.wav"/><Relationship Id="rId7" Type="http://schemas.openxmlformats.org/officeDocument/2006/relationships/slide" Target="slide28.xml"/><Relationship Id="rId12" Type="http://schemas.openxmlformats.org/officeDocument/2006/relationships/image" Target="../media/image92.png"/><Relationship Id="rId2" Type="http://schemas.openxmlformats.org/officeDocument/2006/relationships/audio" Target="../media/audio11.wav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9.png"/><Relationship Id="rId11" Type="http://schemas.openxmlformats.org/officeDocument/2006/relationships/slide" Target="slide10.xml"/><Relationship Id="rId5" Type="http://schemas.openxmlformats.org/officeDocument/2006/relationships/audio" Target="../media/audio8.wav"/><Relationship Id="rId15" Type="http://schemas.openxmlformats.org/officeDocument/2006/relationships/slide" Target="slide23.xml"/><Relationship Id="rId10" Type="http://schemas.openxmlformats.org/officeDocument/2006/relationships/image" Target="../media/image53.jpeg"/><Relationship Id="rId4" Type="http://schemas.openxmlformats.org/officeDocument/2006/relationships/audio" Target="../media/audio10.wav"/><Relationship Id="rId9" Type="http://schemas.openxmlformats.org/officeDocument/2006/relationships/image" Target="../media/image101.jpeg"/><Relationship Id="rId14" Type="http://schemas.microsoft.com/office/2007/relationships/hdphoto" Target="../media/hdphoto24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6.png"/><Relationship Id="rId3" Type="http://schemas.openxmlformats.org/officeDocument/2006/relationships/audio" Target="../media/audio13.wav"/><Relationship Id="rId7" Type="http://schemas.openxmlformats.org/officeDocument/2006/relationships/image" Target="../media/image101.jpeg"/><Relationship Id="rId12" Type="http://schemas.openxmlformats.org/officeDocument/2006/relationships/image" Target="../media/image93.png"/><Relationship Id="rId2" Type="http://schemas.openxmlformats.org/officeDocument/2006/relationships/audio" Target="../media/audio11.wav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9.png"/><Relationship Id="rId11" Type="http://schemas.openxmlformats.org/officeDocument/2006/relationships/slide" Target="slide30.xml"/><Relationship Id="rId5" Type="http://schemas.openxmlformats.org/officeDocument/2006/relationships/audio" Target="../media/audio8.wav"/><Relationship Id="rId15" Type="http://schemas.openxmlformats.org/officeDocument/2006/relationships/slide" Target="slide23.xml"/><Relationship Id="rId10" Type="http://schemas.openxmlformats.org/officeDocument/2006/relationships/image" Target="../media/image100.png"/><Relationship Id="rId4" Type="http://schemas.openxmlformats.org/officeDocument/2006/relationships/audio" Target="../media/audio10.wav"/><Relationship Id="rId9" Type="http://schemas.openxmlformats.org/officeDocument/2006/relationships/slide" Target="slide28.xml"/><Relationship Id="rId14" Type="http://schemas.microsoft.com/office/2007/relationships/hdphoto" Target="../media/hdphoto2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microsoft.com/office/2007/relationships/hdphoto" Target="../media/hdphoto34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.wav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4.png"/><Relationship Id="rId4" Type="http://schemas.openxmlformats.org/officeDocument/2006/relationships/image" Target="../media/image10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0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6.png"/><Relationship Id="rId5" Type="http://schemas.openxmlformats.org/officeDocument/2006/relationships/image" Target="../media/image105.jpeg"/><Relationship Id="rId10" Type="http://schemas.openxmlformats.org/officeDocument/2006/relationships/image" Target="../media/image25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audio" Target="../media/audio3.wav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7.png"/><Relationship Id="rId3" Type="http://schemas.openxmlformats.org/officeDocument/2006/relationships/audio" Target="../media/audio2.wav"/><Relationship Id="rId7" Type="http://schemas.openxmlformats.org/officeDocument/2006/relationships/image" Target="../media/image32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38.png"/><Relationship Id="rId5" Type="http://schemas.openxmlformats.org/officeDocument/2006/relationships/image" Target="../media/image30.png"/><Relationship Id="rId15" Type="http://schemas.openxmlformats.org/officeDocument/2006/relationships/image" Target="../media/image25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audio" Target="../media/audio2.wav"/><Relationship Id="rId7" Type="http://schemas.openxmlformats.org/officeDocument/2006/relationships/image" Target="../media/image32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25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audio" Target="../media/audio5.wav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45211" y="300513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26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41053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992" b="96247" l="8499" r="82459"/>
                    </a14:imgEffect>
                  </a14:imgLayer>
                </a14:imgProps>
              </a:ext>
            </a:extLst>
          </a:blip>
          <a:srcRect t="1367" r="13857"/>
          <a:stretch/>
        </p:blipFill>
        <p:spPr>
          <a:xfrm>
            <a:off x="761348" y="1537555"/>
            <a:ext cx="4417555" cy="341167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696968" y="3195043"/>
            <a:ext cx="390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She’s </a:t>
            </a:r>
            <a:r>
              <a:rPr lang="en-US" sz="3200" dirty="0">
                <a:latin typeface="Comic Sans MS" panose="030F0702030302020204" pitchFamily="66" charset="0"/>
              </a:rPr>
              <a:t>jumping .</a:t>
            </a:r>
          </a:p>
        </p:txBody>
      </p:sp>
      <p:sp>
        <p:nvSpPr>
          <p:cNvPr id="6" name="Action Button: Sound 5">
            <a:hlinkClick r:id="" action="ppaction://noaction" highlightClick="1">
              <a:snd r:embed="rId6" name="applause.wav"/>
            </a:hlinkClick>
          </p:cNvPr>
          <p:cNvSpPr/>
          <p:nvPr/>
        </p:nvSpPr>
        <p:spPr>
          <a:xfrm>
            <a:off x="427998" y="725444"/>
            <a:ext cx="899056" cy="695915"/>
          </a:xfrm>
          <a:prstGeom prst="actionButtonSound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575586" y="2660205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She’s not running.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9688" y="2598649"/>
            <a:ext cx="1529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not</a:t>
            </a:r>
            <a:endParaRPr lang="en-US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50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7 (mp3cut.net) (2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7" grpId="0"/>
      <p:bldP spid="6" grpId="0" animBg="1"/>
      <p:bldP spid="6" grpId="1" animBg="1"/>
      <p:bldP spid="2" grpId="0"/>
      <p:bldP spid="7" grpId="0"/>
      <p:bldP spid="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33710" y="201506"/>
            <a:ext cx="4821238" cy="573087"/>
          </a:xfrm>
        </p:spPr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Which is correct ? 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63417" y="993553"/>
            <a:ext cx="5219363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A. He’s jumping.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63417" y="1574037"/>
            <a:ext cx="5285064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B. He’s not hitting the ball.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3417" y="2161736"/>
            <a:ext cx="54864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C. He’s not playing football.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8291" y="2737929"/>
            <a:ext cx="4541215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D. He’s hitting the ball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4" b="100000" l="9947" r="93250">
                        <a14:foregroundMark x1="29663" y1="84293" x2="37833" y2="98429"/>
                        <a14:foregroundMark x1="28774" y1="97120" x2="32327" y2="93194"/>
                        <a14:foregroundMark x1="75133" y1="32199" x2="82593" y2="56806"/>
                        <a14:foregroundMark x1="53641" y1="71204" x2="62345" y2="72251"/>
                        <a14:foregroundMark x1="72114" y1="55497" x2="71936" y2="48691"/>
                        <a14:foregroundMark x1="84902" y1="36126" x2="86679" y2="37958"/>
                        <a14:backgroundMark x1="46892" y1="89791" x2="57549" y2="98429"/>
                        <a14:backgroundMark x1="30195" y1="96335" x2="37123" y2="968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61923" y="1817847"/>
            <a:ext cx="4901421" cy="33256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9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DB3F7F-6555-445D-92FF-16E1CBA2D92D}"/>
              </a:ext>
            </a:extLst>
          </p:cNvPr>
          <p:cNvSpPr/>
          <p:nvPr/>
        </p:nvSpPr>
        <p:spPr>
          <a:xfrm>
            <a:off x="81571" y="104474"/>
            <a:ext cx="6800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  <a:cs typeface="Myanmar Text" panose="020B0502040204020203" pitchFamily="34" charset="0"/>
              </a:rPr>
              <a:t>Task 4. Listen and repeat. TR 7.6 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6477639" y="840771"/>
            <a:ext cx="1436006" cy="723441"/>
            <a:chOff x="2983594" y="3130426"/>
            <a:chExt cx="2105526" cy="1082842"/>
          </a:xfrm>
        </p:grpSpPr>
        <p:sp>
          <p:nvSpPr>
            <p:cNvPr id="17" name="Rounded Rectangle 16"/>
            <p:cNvSpPr/>
            <p:nvPr/>
          </p:nvSpPr>
          <p:spPr>
            <a:xfrm>
              <a:off x="2983594" y="3130426"/>
              <a:ext cx="2105526" cy="1082842"/>
            </a:xfrm>
            <a:prstGeom prst="roundRect">
              <a:avLst/>
            </a:prstGeom>
            <a:solidFill>
              <a:schemeClr val="bg1"/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18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2018" y="3348811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8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4916" y="3321130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6107" y="1739793"/>
            <a:ext cx="2731670" cy="184112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22040" y="1739793"/>
            <a:ext cx="2738183" cy="184205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1"/>
          <a:srcRect t="1367" r="13857"/>
          <a:stretch/>
        </p:blipFill>
        <p:spPr>
          <a:xfrm>
            <a:off x="6477639" y="1739793"/>
            <a:ext cx="2383957" cy="1841126"/>
          </a:xfrm>
          <a:prstGeom prst="rect">
            <a:avLst/>
          </a:prstGeom>
        </p:spPr>
      </p:pic>
      <p:pic>
        <p:nvPicPr>
          <p:cNvPr id="25" name="7.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848827" y="683358"/>
            <a:ext cx="880854" cy="88085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97205" y="3698018"/>
            <a:ext cx="32248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I’m not kicking the ball. </a:t>
            </a:r>
          </a:p>
          <a:p>
            <a:r>
              <a:rPr lang="en-US" sz="2400" dirty="0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I’m hitting the ball.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50198" y="3698018"/>
            <a:ext cx="25972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He’s not jumping.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He’s running.</a:t>
            </a:r>
            <a:br>
              <a:rPr lang="en-US" sz="2400" dirty="0">
                <a:latin typeface="Comic Sans MS" panose="030F0702030302020204" pitchFamily="66" charset="0"/>
              </a:rPr>
            </a:b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575596" y="369801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She’s not running.</a:t>
            </a:r>
            <a:b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2400" dirty="0">
                <a:latin typeface="Comic Sans MS" panose="030F0702030302020204" pitchFamily="66" charset="0"/>
              </a:rPr>
              <a:t>She’s jumping </a:t>
            </a:r>
            <a:r>
              <a:rPr lang="en-US" sz="1600" dirty="0">
                <a:latin typeface="Comic Sans MS" panose="030F0702030302020204" pitchFamily="66" charset="0"/>
              </a:rPr>
              <a:t>.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3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97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 (mp3cut.net) (2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 (2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7 (mp3cut.net) (2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27" grpId="0"/>
      <p:bldP spid="27" grpId="1"/>
      <p:bldP spid="28" grpId="0"/>
      <p:bldP spid="2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9870"/>
            <a:ext cx="9258557" cy="5243049"/>
          </a:xfrm>
          <a:prstGeom prst="rect">
            <a:avLst/>
          </a:prstGeom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0" y="-36385"/>
            <a:ext cx="1390529" cy="687975"/>
          </a:xfrm>
        </p:spPr>
        <p:txBody>
          <a:bodyPr/>
          <a:lstStyle/>
          <a:p>
            <a:r>
              <a:rPr lang="en-US" dirty="0" smtClean="0"/>
              <a:t>DO IT 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73" b="100000" l="9752" r="94149">
                        <a14:foregroundMark x1="49468" y1="7624" x2="59752" y2="47695"/>
                        <a14:foregroundMark x1="77837" y1="8511" x2="31915" y2="34574"/>
                        <a14:foregroundMark x1="57801" y1="24823" x2="78191" y2="40071"/>
                        <a14:foregroundMark x1="54255" y1="14007" x2="32092" y2="10993"/>
                        <a14:foregroundMark x1="50177" y1="70035" x2="58156" y2="82979"/>
                        <a14:foregroundMark x1="37766" y1="20035" x2="46809" y2="535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27463" y="279159"/>
            <a:ext cx="3777505" cy="377750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23" b="89894" l="9929" r="89894">
                        <a14:foregroundMark x1="50532" y1="23050" x2="52482" y2="37589"/>
                        <a14:foregroundMark x1="65071" y1="20922" x2="64362" y2="317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532190" y="2677763"/>
            <a:ext cx="2558330" cy="27578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40574" y1="29712" x2="52049" y2="35463"/>
                        <a14:foregroundMark x1="52049" y1="28275" x2="59221" y2="32907"/>
                      </a14:backgroundRemoval>
                    </a14:imgEffect>
                  </a14:imgLayer>
                </a14:imgProps>
              </a:ext>
            </a:extLst>
          </a:blip>
          <a:srcRect l="22401" t="15491" r="14467" b="18891"/>
          <a:stretch/>
        </p:blipFill>
        <p:spPr>
          <a:xfrm>
            <a:off x="3204565" y="2263402"/>
            <a:ext cx="1966084" cy="2621446"/>
          </a:xfrm>
          <a:prstGeom prst="rect">
            <a:avLst/>
          </a:prstGeom>
        </p:spPr>
      </p:pic>
      <p:pic>
        <p:nvPicPr>
          <p:cNvPr id="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5740544" y="3321527"/>
            <a:ext cx="1515460" cy="133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4"/>
          <p:cNvSpPr txBox="1">
            <a:spLocks/>
          </p:cNvSpPr>
          <p:nvPr/>
        </p:nvSpPr>
        <p:spPr>
          <a:xfrm>
            <a:off x="695264" y="967134"/>
            <a:ext cx="1932647" cy="68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ctr"/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She is running. </a:t>
            </a:r>
            <a:endParaRPr lang="en-US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23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9144000" cy="63666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891" l="9620" r="89933">
                        <a14:foregroundMark x1="30872" y1="37610" x2="43848" y2="43585"/>
                        <a14:foregroundMark x1="59060" y1="33040" x2="61521" y2="374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80467" y="776835"/>
            <a:ext cx="3879277" cy="4547724"/>
          </a:xfrm>
          <a:prstGeom prst="rect">
            <a:avLst/>
          </a:prstGeom>
        </p:spPr>
      </p:pic>
      <p:sp>
        <p:nvSpPr>
          <p:cNvPr id="6" name="Title 14"/>
          <p:cNvSpPr txBox="1">
            <a:spLocks/>
          </p:cNvSpPr>
          <p:nvPr/>
        </p:nvSpPr>
        <p:spPr>
          <a:xfrm>
            <a:off x="3714539" y="3995321"/>
            <a:ext cx="1932647" cy="68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ctr"/>
            <a:r>
              <a:rPr lang="en-US" dirty="0" smtClean="0">
                <a:solidFill>
                  <a:schemeClr val="tx1"/>
                </a:solidFill>
              </a:rPr>
              <a:t>He’s not playing football.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624" l="9901" r="89604">
                        <a14:foregroundMark x1="50248" y1="24406" x2="54208" y2="32613"/>
                        <a14:foregroundMark x1="64604" y1="22462" x2="73020" y2="326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709" y="1448852"/>
            <a:ext cx="3304158" cy="37866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833" b="98371" l="2685" r="93960">
                        <a14:foregroundMark x1="42617" y1="29124" x2="77517" y2="36049"/>
                        <a14:foregroundMark x1="82886" y1="59878" x2="75503" y2="733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845152" y="1873428"/>
            <a:ext cx="2113440" cy="3313567"/>
          </a:xfrm>
          <a:prstGeom prst="rect">
            <a:avLst/>
          </a:prstGeom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670556" y="3329373"/>
            <a:ext cx="1515460" cy="133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28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9870"/>
            <a:ext cx="9258557" cy="52430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73" b="100000" l="9752" r="94149">
                        <a14:foregroundMark x1="49468" y1="7624" x2="59752" y2="47695"/>
                        <a14:foregroundMark x1="77837" y1="8511" x2="31915" y2="34574"/>
                        <a14:foregroundMark x1="57801" y1="24823" x2="78191" y2="40071"/>
                        <a14:foregroundMark x1="54255" y1="14007" x2="32092" y2="10993"/>
                        <a14:foregroundMark x1="50177" y1="70035" x2="58156" y2="82979"/>
                        <a14:foregroundMark x1="37766" y1="20035" x2="46809" y2="535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27463" y="279159"/>
            <a:ext cx="3777505" cy="3777505"/>
          </a:xfrm>
          <a:prstGeom prst="rect">
            <a:avLst/>
          </a:prstGeom>
        </p:spPr>
      </p:pic>
      <p:sp>
        <p:nvSpPr>
          <p:cNvPr id="8" name="Title 14"/>
          <p:cNvSpPr txBox="1">
            <a:spLocks/>
          </p:cNvSpPr>
          <p:nvPr/>
        </p:nvSpPr>
        <p:spPr>
          <a:xfrm>
            <a:off x="695264" y="967134"/>
            <a:ext cx="1932647" cy="68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ctr"/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She isn’t jumping. </a:t>
            </a:r>
            <a:endParaRPr lang="en-US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320" t="14174" r="19794" b="16917"/>
          <a:stretch/>
        </p:blipFill>
        <p:spPr>
          <a:xfrm>
            <a:off x="2814475" y="2608482"/>
            <a:ext cx="2087745" cy="23628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91" b="95431" l="25476" r="75714">
                        <a14:foregroundMark x1="53333" y1="21265" x2="59762" y2="26714"/>
                        <a14:foregroundMark x1="61905" y1="22320" x2="66190" y2="29174"/>
                        <a14:foregroundMark x1="52976" y1="26362" x2="57857" y2="26362"/>
                      </a14:backgroundRemoval>
                    </a14:imgEffect>
                  </a14:imgLayer>
                </a14:imgProps>
              </a:ext>
            </a:extLst>
          </a:blip>
          <a:srcRect l="25018" t="-274" r="23551" b="1"/>
          <a:stretch/>
        </p:blipFill>
        <p:spPr>
          <a:xfrm flipH="1">
            <a:off x="5328553" y="2686302"/>
            <a:ext cx="1930389" cy="2457198"/>
          </a:xfrm>
          <a:prstGeom prst="rect">
            <a:avLst/>
          </a:prstGeom>
        </p:spPr>
      </p:pic>
      <p:pic>
        <p:nvPicPr>
          <p:cNvPr id="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6501212" y="3390715"/>
            <a:ext cx="1515460" cy="133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0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0500" y="-1000125"/>
            <a:ext cx="9525000" cy="71437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60161" y="562483"/>
            <a:ext cx="6295497" cy="261630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Who am I ?</a:t>
            </a:r>
            <a:br>
              <a:rPr lang="en-US" dirty="0">
                <a:latin typeface="Comic Sans MS" panose="030F0702030302020204" pitchFamily="66" charset="0"/>
              </a:rPr>
            </a:br>
            <a:r>
              <a:rPr lang="en-US" dirty="0">
                <a:latin typeface="Comic Sans MS" panose="030F0702030302020204" pitchFamily="66" charset="0"/>
              </a:rPr>
              <a:t>CHECKING GAME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278104" y="3376315"/>
            <a:ext cx="89720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i="1" dirty="0" smtClean="0">
                <a:solidFill>
                  <a:srgbClr val="FF0000"/>
                </a:solidFill>
                <a:latin typeface="Myriad Pro" panose="020B0503030403020204" pitchFamily="34" charset="0"/>
              </a:rPr>
              <a:t>Listen and choose </a:t>
            </a:r>
            <a:r>
              <a:rPr lang="en-US" sz="2800" i="1" dirty="0">
                <a:solidFill>
                  <a:srgbClr val="FF0000"/>
                </a:solidFill>
                <a:latin typeface="Myriad Pro" panose="020B0503030403020204" pitchFamily="34" charset="0"/>
              </a:rPr>
              <a:t>the correct picture. 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755" b="96751" l="19893" r="61812">
                        <a14:foregroundMark x1="31794" y1="50722" x2="38188" y2="55235"/>
                        <a14:foregroundMark x1="45293" y1="47653" x2="46536" y2="54332"/>
                      </a14:backgroundRemoval>
                    </a14:imgEffect>
                  </a14:imgLayer>
                </a14:imgProps>
              </a:ext>
            </a:extLst>
          </a:blip>
          <a:srcRect l="18764" t="32547" r="37777" b="2088"/>
          <a:stretch/>
        </p:blipFill>
        <p:spPr>
          <a:xfrm>
            <a:off x="6870137" y="1694313"/>
            <a:ext cx="2330507" cy="344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16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-139" r="-1" b="35808"/>
          <a:stretch/>
        </p:blipFill>
        <p:spPr>
          <a:xfrm>
            <a:off x="-97104" y="1"/>
            <a:ext cx="9241104" cy="52031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354" y="1980561"/>
            <a:ext cx="3692854" cy="271891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9236" y="0"/>
            <a:ext cx="4572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effectLst>
                  <a:outerShdw blurRad="50800" dist="50800" dir="5400000" algn="ctr" rotWithShape="0">
                    <a:srgbClr val="000000">
                      <a:alpha val="88000"/>
                    </a:srgbClr>
                  </a:outerShdw>
                </a:effectLst>
                <a:latin typeface="Comic Sans MS" panose="030F0702030302020204" pitchFamily="66" charset="0"/>
              </a:rPr>
              <a:t>Who am I ?</a:t>
            </a:r>
            <a:r>
              <a:rPr lang="en-US" dirty="0">
                <a:solidFill>
                  <a:srgbClr val="FF0000"/>
                </a:solidFill>
                <a:effectLst>
                  <a:outerShdw blurRad="50800" dist="50800" dir="5400000" algn="ctr" rotWithShape="0">
                    <a:srgbClr val="000000">
                      <a:alpha val="88000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50800" dist="50800" dir="5400000" algn="ctr" rotWithShape="0">
                    <a:srgbClr val="000000">
                      <a:alpha val="88000"/>
                    </a:srgbClr>
                  </a:outerShdw>
                </a:effectLst>
                <a:latin typeface="Comic Sans MS" panose="030F0702030302020204" pitchFamily="66" charset="0"/>
              </a:rPr>
            </a:br>
            <a:endParaRPr lang="en-US" dirty="0">
              <a:solidFill>
                <a:srgbClr val="FF0000"/>
              </a:solidFill>
              <a:effectLst>
                <a:outerShdw blurRad="50800" dist="50800" dir="5400000" algn="ctr" rotWithShape="0">
                  <a:srgbClr val="000000">
                    <a:alpha val="88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Action Button: Sound 8">
            <a:hlinkClick r:id="" action="ppaction://noaction" highlightClick="1">
              <a:snd r:embed="rId6" name="applause.wav"/>
            </a:hlinkClick>
          </p:cNvPr>
          <p:cNvSpPr/>
          <p:nvPr/>
        </p:nvSpPr>
        <p:spPr>
          <a:xfrm>
            <a:off x="4830383" y="439852"/>
            <a:ext cx="899056" cy="695915"/>
          </a:xfrm>
          <a:prstGeom prst="actionButtonSound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8407" y="1980561"/>
            <a:ext cx="4052899" cy="27264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04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 (mp3cut.net) (2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-139" r="-1" b="35808"/>
          <a:stretch/>
        </p:blipFill>
        <p:spPr>
          <a:xfrm>
            <a:off x="-97104" y="1"/>
            <a:ext cx="9241104" cy="52031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667" y="2163601"/>
            <a:ext cx="3280862" cy="22966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8018" y="2163601"/>
            <a:ext cx="3311197" cy="231783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90667" y="0"/>
            <a:ext cx="2496302" cy="1043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effectLst>
                  <a:outerShdw blurRad="50800" dist="50800" dir="5400000" algn="ctr" rotWithShape="0">
                    <a:srgbClr val="000000">
                      <a:alpha val="88000"/>
                    </a:srgbClr>
                  </a:outerShdw>
                </a:effectLst>
                <a:latin typeface="Comic Sans MS" panose="030F0702030302020204" pitchFamily="66" charset="0"/>
              </a:rPr>
              <a:t>Who ?</a:t>
            </a:r>
            <a:endParaRPr lang="en-US" dirty="0">
              <a:solidFill>
                <a:srgbClr val="FF0000"/>
              </a:solidFill>
              <a:effectLst>
                <a:outerShdw blurRad="50800" dist="50800" dir="5400000" algn="ctr" rotWithShape="0">
                  <a:srgbClr val="000000">
                    <a:alpha val="88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Action Button: Sound 9">
            <a:hlinkClick r:id="" action="ppaction://noaction" highlightClick="1">
              <a:snd r:embed="rId8" name="applause.wav"/>
            </a:hlinkClick>
          </p:cNvPr>
          <p:cNvSpPr/>
          <p:nvPr/>
        </p:nvSpPr>
        <p:spPr>
          <a:xfrm>
            <a:off x="4142243" y="1048609"/>
            <a:ext cx="899056" cy="695915"/>
          </a:xfrm>
          <a:prstGeom prst="actionButtonSound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5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7 (mp3cut.net) (2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-139" r="-1" b="35808"/>
          <a:stretch/>
        </p:blipFill>
        <p:spPr>
          <a:xfrm>
            <a:off x="-97104" y="1"/>
            <a:ext cx="9241104" cy="52031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204" y="1997478"/>
            <a:ext cx="3528922" cy="26049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9429" y="2019883"/>
            <a:ext cx="3624909" cy="258258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0514" y="0"/>
            <a:ext cx="279076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  <a:effectLst>
                  <a:outerShdw blurRad="50800" dist="50800" dir="5400000" algn="ctr" rotWithShape="0">
                    <a:srgbClr val="000000">
                      <a:alpha val="88000"/>
                    </a:srgbClr>
                  </a:outerShdw>
                </a:effectLst>
                <a:latin typeface="Comic Sans MS" panose="030F0702030302020204" pitchFamily="66" charset="0"/>
              </a:rPr>
              <a:t>Who ?</a:t>
            </a:r>
            <a:r>
              <a:rPr lang="en-US" dirty="0">
                <a:effectLst>
                  <a:outerShdw blurRad="50800" dist="50800" dir="5400000" algn="ctr" rotWithShape="0">
                    <a:srgbClr val="000000">
                      <a:alpha val="88000"/>
                    </a:srgbClr>
                  </a:outerShdw>
                </a:effectLst>
                <a:latin typeface="Myriad Pro" panose="020B0503030403020204" pitchFamily="34" charset="0"/>
              </a:rPr>
              <a:t/>
            </a:r>
            <a:br>
              <a:rPr lang="en-US" dirty="0">
                <a:effectLst>
                  <a:outerShdw blurRad="50800" dist="50800" dir="5400000" algn="ctr" rotWithShape="0">
                    <a:srgbClr val="000000">
                      <a:alpha val="88000"/>
                    </a:srgbClr>
                  </a:outerShdw>
                </a:effectLst>
                <a:latin typeface="Myriad Pro" panose="020B0503030403020204" pitchFamily="34" charset="0"/>
              </a:rPr>
            </a:br>
            <a:endParaRPr lang="en-US" dirty="0">
              <a:effectLst>
                <a:outerShdw blurRad="50800" dist="50800" dir="5400000" algn="ctr" rotWithShape="0">
                  <a:srgbClr val="000000">
                    <a:alpha val="88000"/>
                  </a:srgbClr>
                </a:outerShdw>
              </a:effectLst>
              <a:latin typeface="Myriad Pro" panose="020B0503030403020204" pitchFamily="34" charset="0"/>
            </a:endParaRPr>
          </a:p>
        </p:txBody>
      </p:sp>
      <p:sp>
        <p:nvSpPr>
          <p:cNvPr id="11" name="Action Button: Sound 10">
            <a:hlinkClick r:id="" action="ppaction://noaction" highlightClick="1">
              <a:snd r:embed="rId7" name="applause.wav"/>
            </a:hlinkClick>
          </p:cNvPr>
          <p:cNvSpPr/>
          <p:nvPr/>
        </p:nvSpPr>
        <p:spPr>
          <a:xfrm>
            <a:off x="3531987" y="748599"/>
            <a:ext cx="899056" cy="695915"/>
          </a:xfrm>
          <a:prstGeom prst="actionButtonSound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7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 (mp3cut.net) (2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0706" t="2348"/>
          <a:stretch/>
        </p:blipFill>
        <p:spPr>
          <a:xfrm>
            <a:off x="11862" y="1"/>
            <a:ext cx="9132138" cy="5143500"/>
          </a:xfrm>
          <a:prstGeom prst="rect">
            <a:avLst/>
          </a:prstGeom>
        </p:spPr>
      </p:pic>
      <p:sp>
        <p:nvSpPr>
          <p:cNvPr id="3" name="Google Shape;145;p33"/>
          <p:cNvSpPr txBox="1">
            <a:spLocks/>
          </p:cNvSpPr>
          <p:nvPr/>
        </p:nvSpPr>
        <p:spPr>
          <a:xfrm>
            <a:off x="2648082" y="783065"/>
            <a:ext cx="6825424" cy="1230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oppins"/>
              <a:buNone/>
              <a:defRPr sz="75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oppins"/>
              <a:buNone/>
              <a:defRPr sz="4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oppins"/>
              <a:buNone/>
              <a:defRPr sz="4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oppins"/>
              <a:buNone/>
              <a:defRPr sz="4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oppins"/>
              <a:buNone/>
              <a:defRPr sz="4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oppins"/>
              <a:buNone/>
              <a:defRPr sz="4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oppins"/>
              <a:buNone/>
              <a:defRPr sz="4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oppins"/>
              <a:buNone/>
              <a:defRPr sz="4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oppins"/>
              <a:buNone/>
              <a:defRPr sz="4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ctr"/>
            <a:r>
              <a:rPr lang="en-US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Unit 7</a:t>
            </a:r>
            <a:br>
              <a:rPr lang="en-US" sz="48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My </a:t>
            </a:r>
            <a:r>
              <a:rPr lang="en-US" sz="4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Favourite</a:t>
            </a:r>
            <a:r>
              <a:rPr lang="en-US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 Sport </a:t>
            </a:r>
          </a:p>
        </p:txBody>
      </p:sp>
      <p:sp>
        <p:nvSpPr>
          <p:cNvPr id="4" name="Google Shape;146;p33"/>
          <p:cNvSpPr txBox="1">
            <a:spLocks/>
          </p:cNvSpPr>
          <p:nvPr/>
        </p:nvSpPr>
        <p:spPr>
          <a:xfrm>
            <a:off x="3354901" y="2049463"/>
            <a:ext cx="5411787" cy="522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 algn="ctr">
              <a:buFont typeface="Poppins"/>
              <a:buNone/>
            </a:pPr>
            <a:r>
              <a:rPr lang="en-US" sz="36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Lesson 2. Task 4,5,6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88"/>
          <a:stretch/>
        </p:blipFill>
        <p:spPr>
          <a:xfrm>
            <a:off x="11862" y="0"/>
            <a:ext cx="4370706" cy="53103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4055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857547"/>
            <a:ext cx="9144793" cy="685859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0" y="2526274"/>
            <a:ext cx="9144000" cy="2281802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199;p38"/>
          <p:cNvSpPr txBox="1">
            <a:spLocks noGrp="1"/>
          </p:cNvSpPr>
          <p:nvPr>
            <p:ph type="title"/>
          </p:nvPr>
        </p:nvSpPr>
        <p:spPr>
          <a:xfrm>
            <a:off x="1586039" y="-41411"/>
            <a:ext cx="5536798" cy="163867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0" dirty="0">
                <a:solidFill>
                  <a:srgbClr val="FF0000"/>
                </a:solidFill>
                <a:effectLst>
                  <a:outerShdw blurRad="50800" dist="50800" dir="5400000" algn="ctr" rotWithShape="0">
                    <a:srgbClr val="000000">
                      <a:alpha val="91000"/>
                    </a:srgbClr>
                  </a:outerShdw>
                </a:effectLst>
                <a:latin typeface="Comic Sans MS" panose="030F0702030302020204" pitchFamily="66" charset="0"/>
              </a:rPr>
              <a:t>3.Practice</a:t>
            </a:r>
            <a:endParaRPr sz="8000" dirty="0">
              <a:solidFill>
                <a:srgbClr val="FF0000"/>
              </a:solidFill>
              <a:effectLst>
                <a:outerShdw blurRad="50800" dist="50800" dir="5400000" algn="ctr" rotWithShape="0">
                  <a:srgbClr val="000000">
                    <a:alpha val="91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l="3313" t="-1090" r="2802"/>
          <a:stretch/>
        </p:blipFill>
        <p:spPr>
          <a:xfrm>
            <a:off x="485501" y="2526274"/>
            <a:ext cx="5809593" cy="228180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/>
          <a:srcRect l="4705" t="306" r="3538" b="-382"/>
          <a:stretch/>
        </p:blipFill>
        <p:spPr>
          <a:xfrm>
            <a:off x="6295094" y="2545724"/>
            <a:ext cx="2459421" cy="22623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9DB3F7F-6555-445D-92FF-16E1CBA2D92D}"/>
              </a:ext>
            </a:extLst>
          </p:cNvPr>
          <p:cNvSpPr/>
          <p:nvPr/>
        </p:nvSpPr>
        <p:spPr>
          <a:xfrm>
            <a:off x="550258" y="1381838"/>
            <a:ext cx="672633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  <a:cs typeface="Myanmar Text" panose="020B0502040204020203" pitchFamily="34" charset="0"/>
              </a:rPr>
              <a:t>Task 5. Look and say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034986" y="1280884"/>
            <a:ext cx="1675798" cy="964997"/>
            <a:chOff x="445170" y="3132777"/>
            <a:chExt cx="2105526" cy="1082842"/>
          </a:xfrm>
        </p:grpSpPr>
        <p:sp>
          <p:nvSpPr>
            <p:cNvPr id="9" name="Rounded Rectangle 8"/>
            <p:cNvSpPr/>
            <p:nvPr/>
          </p:nvSpPr>
          <p:spPr>
            <a:xfrm>
              <a:off x="445170" y="3132777"/>
              <a:ext cx="2105526" cy="1082842"/>
            </a:xfrm>
            <a:prstGeom prst="roundRect">
              <a:avLst/>
            </a:prstGeom>
            <a:solidFill>
              <a:schemeClr val="bg1"/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8" t="16165" r="13401" b="22481"/>
            <a:stretch/>
          </p:blipFill>
          <p:spPr>
            <a:xfrm>
              <a:off x="665928" y="3325831"/>
              <a:ext cx="768361" cy="692033"/>
            </a:xfrm>
            <a:prstGeom prst="rect">
              <a:avLst/>
            </a:prstGeom>
          </p:spPr>
        </p:pic>
        <p:pic>
          <p:nvPicPr>
            <p:cNvPr id="11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3594" y="3351162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1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6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889" y="3049133"/>
            <a:ext cx="4489468" cy="1415075"/>
          </a:xfrm>
          <a:prstGeom prst="rect">
            <a:avLst/>
          </a:prstGeom>
        </p:spPr>
      </p:pic>
      <p:pic>
        <p:nvPicPr>
          <p:cNvPr id="19" name="Picture 18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47189" y="3520177"/>
            <a:ext cx="4097335" cy="2144814"/>
          </a:xfrm>
          <a:prstGeom prst="rect">
            <a:avLst/>
          </a:prstGeom>
        </p:spPr>
      </p:pic>
      <p:pic>
        <p:nvPicPr>
          <p:cNvPr id="20" name="Picture 19" descr="sunflower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4118868" y="3805513"/>
            <a:ext cx="1733909" cy="1405872"/>
          </a:xfrm>
          <a:prstGeom prst="rect">
            <a:avLst/>
          </a:prstGeom>
        </p:spPr>
      </p:pic>
      <p:pic>
        <p:nvPicPr>
          <p:cNvPr id="21" name="Picture 20" descr="sunflower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32717" y="3544795"/>
            <a:ext cx="1828800" cy="1482811"/>
          </a:xfrm>
          <a:prstGeom prst="rect">
            <a:avLst/>
          </a:prstGeom>
        </p:spPr>
      </p:pic>
      <p:pic>
        <p:nvPicPr>
          <p:cNvPr id="22" name="Picture 21" descr="sunflower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44775" y="3474412"/>
            <a:ext cx="2002390" cy="1623560"/>
          </a:xfrm>
          <a:prstGeom prst="rect">
            <a:avLst/>
          </a:prstGeom>
        </p:spPr>
      </p:pic>
      <p:pic>
        <p:nvPicPr>
          <p:cNvPr id="563" name="Google Shape;563;p7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800000">
            <a:off x="224082" y="600932"/>
            <a:ext cx="2184601" cy="1166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7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800000">
            <a:off x="6967569" y="695882"/>
            <a:ext cx="2184601" cy="1166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030" y="-136462"/>
            <a:ext cx="4548524" cy="3254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Google Shape;194;p44"/>
          <p:cNvSpPr txBox="1">
            <a:spLocks noGrp="1"/>
          </p:cNvSpPr>
          <p:nvPr>
            <p:ph type="title"/>
          </p:nvPr>
        </p:nvSpPr>
        <p:spPr>
          <a:xfrm>
            <a:off x="2274457" y="955641"/>
            <a:ext cx="4875900" cy="19155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Game</a:t>
            </a:r>
            <a:endParaRPr sz="8000" dirty="0">
              <a:solidFill>
                <a:srgbClr val="FF0000"/>
              </a:solidFill>
            </a:endParaRPr>
          </a:p>
        </p:txBody>
      </p:sp>
      <p:pic>
        <p:nvPicPr>
          <p:cNvPr id="1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5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397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317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261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188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189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054" y="4231243"/>
            <a:ext cx="155111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4268755"/>
            <a:ext cx="634590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200.gif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58137" y="695881"/>
            <a:ext cx="963632" cy="993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958" y="250437"/>
            <a:ext cx="1826338" cy="182633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7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8 3.08642E-6 L -0.00938 0.0444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Cấm BUÔN BÁN, câm REU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028" y="2053694"/>
            <a:ext cx="1350969" cy="1666195"/>
          </a:xfrm>
          <a:prstGeom prst="rect">
            <a:avLst/>
          </a:prstGeom>
        </p:spPr>
      </p:pic>
      <p:pic>
        <p:nvPicPr>
          <p:cNvPr id="40" name="Được chia sẻ MIỄN PHÍ bởi NK PowerSKill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03" y="2251642"/>
            <a:ext cx="1222219" cy="1459366"/>
          </a:xfrm>
          <a:prstGeom prst="rect">
            <a:avLst/>
          </a:prstGeom>
        </p:spPr>
      </p:pic>
      <p:pic>
        <p:nvPicPr>
          <p:cNvPr id="45" name="Cấm BUÔN BÁN, câm REUP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046" y="2668332"/>
            <a:ext cx="1227544" cy="1107347"/>
          </a:xfrm>
          <a:prstGeom prst="rect">
            <a:avLst/>
          </a:prstGeom>
        </p:spPr>
      </p:pic>
      <p:pic>
        <p:nvPicPr>
          <p:cNvPr id="46" name="Được chia sẻ MIỄN PHÍ bởi NK PowerSKill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143" y="2543972"/>
            <a:ext cx="1639376" cy="1127072"/>
          </a:xfrm>
          <a:prstGeom prst="rect">
            <a:avLst/>
          </a:prstGeom>
        </p:spPr>
      </p:pic>
      <p:pic>
        <p:nvPicPr>
          <p:cNvPr id="47" name="Ghé FB: https://www.facebook.com/nkpowerskill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3895101" y="2654022"/>
            <a:ext cx="2034044" cy="2034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Cấm BUÔN BÁN, câm REUP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505846" y="3107509"/>
            <a:ext cx="1878209" cy="1878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231416" y="209707"/>
            <a:ext cx="8634264" cy="2254754"/>
            <a:chOff x="787829" y="2094452"/>
            <a:chExt cx="10848652" cy="1756730"/>
          </a:xfrm>
        </p:grpSpPr>
        <p:sp>
          <p:nvSpPr>
            <p:cNvPr id="41" name="Được chia sẻ MIỄN PHÍ bởi NK PowerSKills"/>
            <p:cNvSpPr/>
            <p:nvPr/>
          </p:nvSpPr>
          <p:spPr>
            <a:xfrm>
              <a:off x="787829" y="2094452"/>
              <a:ext cx="10848652" cy="1752600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US" sz="1350" kern="1200" dirty="0">
                <a:solidFill>
                  <a:prstClr val="white"/>
                </a:solidFill>
                <a:latin typeface="Caveat Brush" pitchFamily="2" charset="0"/>
              </a:endParaRPr>
            </a:p>
          </p:txBody>
        </p:sp>
        <p:sp>
          <p:nvSpPr>
            <p:cNvPr id="42" name="Ghé FB: https://www.facebook.com/nkpowerskills"/>
            <p:cNvSpPr txBox="1"/>
            <p:nvPr/>
          </p:nvSpPr>
          <p:spPr>
            <a:xfrm>
              <a:off x="1173964" y="2340469"/>
              <a:ext cx="9837415" cy="1510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US" sz="6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t</a:t>
              </a:r>
              <a:r>
                <a:rPr lang="en-US" sz="6000" kern="1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urtle and the rabbit</a:t>
              </a:r>
            </a:p>
          </p:txBody>
        </p:sp>
      </p:grpSp>
      <p:pic>
        <p:nvPicPr>
          <p:cNvPr id="3074" name="Picture 2" descr="Happy cartoon sun Royalty Free Vector Image - VectorStoc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3290" l="0" r="99700">
                        <a14:foregroundMark x1="28900" y1="43802" x2="72000" y2="38117"/>
                        <a14:foregroundMark x1="68900" y1="32526" x2="49900" y2="72507"/>
                        <a14:foregroundMark x1="34700" y1="34949" x2="56000" y2="75676"/>
                        <a14:foregroundMark x1="31300" y1="40075" x2="80500" y2="41566"/>
                        <a14:foregroundMark x1="63600" y1="35415" x2="61000" y2="62908"/>
                        <a14:foregroundMark x1="54700" y1="45760" x2="75200" y2="45294"/>
                        <a14:foregroundMark x1="43100" y1="32992" x2="29700" y2="46505"/>
                        <a14:foregroundMark x1="39400" y1="56011" x2="44700" y2="668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919"/>
          <a:stretch/>
        </p:blipFill>
        <p:spPr bwMode="auto">
          <a:xfrm>
            <a:off x="7847607" y="905813"/>
            <a:ext cx="821855" cy="81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3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mè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028" y="2053694"/>
            <a:ext cx="1350969" cy="1666195"/>
          </a:xfrm>
          <a:prstGeom prst="rect">
            <a:avLst/>
          </a:prstGeom>
        </p:spPr>
      </p:pic>
      <p:pic>
        <p:nvPicPr>
          <p:cNvPr id="44" name="chồ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03" y="2251642"/>
            <a:ext cx="1222219" cy="1459366"/>
          </a:xfrm>
          <a:prstGeom prst="rect">
            <a:avLst/>
          </a:prstGeom>
        </p:spPr>
      </p:pic>
      <p:pic>
        <p:nvPicPr>
          <p:cNvPr id="45" name="khán giả thỏ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046" y="2668332"/>
            <a:ext cx="1227544" cy="1107347"/>
          </a:xfrm>
          <a:prstGeom prst="rect">
            <a:avLst/>
          </a:prstGeom>
        </p:spPr>
      </p:pic>
      <p:pic>
        <p:nvPicPr>
          <p:cNvPr id="46" name="......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143" y="2543972"/>
            <a:ext cx="1639376" cy="1127072"/>
          </a:xfrm>
          <a:prstGeom prst="rect">
            <a:avLst/>
          </a:prstGeom>
        </p:spPr>
      </p:pic>
      <p:sp>
        <p:nvSpPr>
          <p:cNvPr id="69" name="khung"/>
          <p:cNvSpPr/>
          <p:nvPr/>
        </p:nvSpPr>
        <p:spPr>
          <a:xfrm>
            <a:off x="5666997" y="842886"/>
            <a:ext cx="2527724" cy="607535"/>
          </a:xfrm>
          <a:prstGeom prst="roundRect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rùa chạy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6201594" y="2654022"/>
            <a:ext cx="2034044" cy="2034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ùa"/>
          <p:cNvSpPr>
            <a:spLocks noChangeArrowheads="1"/>
          </p:cNvSpPr>
          <p:nvPr/>
        </p:nvSpPr>
        <p:spPr bwMode="auto">
          <a:xfrm>
            <a:off x="7017900" y="945598"/>
            <a:ext cx="954647" cy="40957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7432" tIns="27432" rIns="27432" bIns="27432"/>
          <a:lstStyle/>
          <a:p>
            <a:pPr algn="ctr" defTabSz="685800">
              <a:buClrTx/>
              <a:defRPr/>
            </a:pPr>
            <a:r>
              <a:rPr lang="en-US" sz="24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Turtle</a:t>
            </a:r>
          </a:p>
        </p:txBody>
      </p:sp>
      <p:sp>
        <p:nvSpPr>
          <p:cNvPr id="9" name="thỏ"/>
          <p:cNvSpPr>
            <a:spLocks noChangeArrowheads="1"/>
          </p:cNvSpPr>
          <p:nvPr/>
        </p:nvSpPr>
        <p:spPr bwMode="auto">
          <a:xfrm>
            <a:off x="5901306" y="945597"/>
            <a:ext cx="988636" cy="40957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7432" tIns="27432" rIns="27432" bIns="27432"/>
          <a:lstStyle/>
          <a:p>
            <a:pPr algn="ctr" defTabSz="685800">
              <a:buClrTx/>
              <a:defRPr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Rabbit </a:t>
            </a:r>
          </a:p>
        </p:txBody>
      </p:sp>
      <p:pic>
        <p:nvPicPr>
          <p:cNvPr id="47" name="1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78" y="755743"/>
            <a:ext cx="748931" cy="737183"/>
          </a:xfrm>
          <a:prstGeom prst="rect">
            <a:avLst/>
          </a:prstGeom>
        </p:spPr>
      </p:pic>
      <p:pic>
        <p:nvPicPr>
          <p:cNvPr id="48" name="2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420" y="745422"/>
            <a:ext cx="766849" cy="757826"/>
          </a:xfrm>
          <a:prstGeom prst="rect">
            <a:avLst/>
          </a:prstGeom>
        </p:spPr>
      </p:pic>
      <p:pic>
        <p:nvPicPr>
          <p:cNvPr id="49" name="3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303" y="732868"/>
            <a:ext cx="754994" cy="749050"/>
          </a:xfrm>
          <a:prstGeom prst="rect">
            <a:avLst/>
          </a:prstGeom>
        </p:spPr>
      </p:pic>
      <p:pic>
        <p:nvPicPr>
          <p:cNvPr id="50" name="4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599" y="722137"/>
            <a:ext cx="739889" cy="728284"/>
          </a:xfrm>
          <a:prstGeom prst="rect">
            <a:avLst/>
          </a:prstGeom>
        </p:spPr>
      </p:pic>
      <p:pic>
        <p:nvPicPr>
          <p:cNvPr id="51" name="5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487" y="728830"/>
            <a:ext cx="736875" cy="725317"/>
          </a:xfrm>
          <a:prstGeom prst="rect">
            <a:avLst/>
          </a:prstGeom>
        </p:spPr>
      </p:pic>
      <p:pic>
        <p:nvPicPr>
          <p:cNvPr id="52" name="6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247" y="767609"/>
            <a:ext cx="721944" cy="713451"/>
          </a:xfrm>
          <a:prstGeom prst="rect">
            <a:avLst/>
          </a:prstGeom>
        </p:spPr>
      </p:pic>
      <p:pic>
        <p:nvPicPr>
          <p:cNvPr id="21" name="thỏ chạy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6523249" y="2981325"/>
            <a:ext cx="1878209" cy="1878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Happy cartoon sun Royalty Free Vector Image - VectorStock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290" l="0" r="99700">
                        <a14:foregroundMark x1="28900" y1="43802" x2="72000" y2="38117"/>
                        <a14:foregroundMark x1="68900" y1="32526" x2="49900" y2="72507"/>
                        <a14:foregroundMark x1="34700" y1="34949" x2="56000" y2="75676"/>
                        <a14:foregroundMark x1="31300" y1="40075" x2="80500" y2="41566"/>
                        <a14:foregroundMark x1="63600" y1="35415" x2="61000" y2="62908"/>
                        <a14:foregroundMark x1="54700" y1="45760" x2="75200" y2="45294"/>
                        <a14:foregroundMark x1="43100" y1="32992" x2="29700" y2="46505"/>
                        <a14:foregroundMark x1="39400" y1="56011" x2="44700" y2="668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919"/>
          <a:stretch/>
        </p:blipFill>
        <p:spPr bwMode="auto">
          <a:xfrm>
            <a:off x="8279429" y="639815"/>
            <a:ext cx="821855" cy="81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omic speech bubble with expression text win Vector Image"/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577" t="24002" r="21818" b="37999"/>
          <a:stretch/>
        </p:blipFill>
        <p:spPr bwMode="auto">
          <a:xfrm>
            <a:off x="1879028" y="1286125"/>
            <a:ext cx="4259627" cy="320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Arrow 1">
            <a:hlinkClick r:id="rId28" action="ppaction://hlinksldjump"/>
          </p:cNvPr>
          <p:cNvSpPr/>
          <p:nvPr/>
        </p:nvSpPr>
        <p:spPr>
          <a:xfrm>
            <a:off x="8235638" y="4695820"/>
            <a:ext cx="733806" cy="363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60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021 2.59259E-6 L -0.23685 0.0078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39" y="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684 0.00787 L -0.44062 0.00949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47" y="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4062 0.00949 L -0.66653 2.59259E-6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02" y="-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54 0.13136 L -0.25244 0.1313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244 0.13136 L -0.46424 0.13529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90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6424 0.13529 L -0.70522 0.13136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49" y="-208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029665" y="-2020533"/>
            <a:ext cx="5276850" cy="93361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40914" y="720686"/>
            <a:ext cx="7875638" cy="2787445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" name="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32" y="720686"/>
            <a:ext cx="1250745" cy="12311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42946" y="3887200"/>
            <a:ext cx="3622983" cy="811377"/>
          </a:xfrm>
          <a:prstGeom prst="wedgeRoundRectCallout">
            <a:avLst>
              <a:gd name="adj1" fmla="val -62066"/>
              <a:gd name="adj2" fmla="val 40214"/>
              <a:gd name="adj3" fmla="val 16667"/>
            </a:avLst>
          </a:prstGeom>
          <a:solidFill>
            <a:schemeClr val="bg1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  <a:latin typeface="Myriad Pro" panose="020B0503030403020204" pitchFamily="34" charset="0"/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Myriad Pro" panose="020B0503030403020204" pitchFamily="34" charset="0"/>
              </a:rPr>
              <a:t>I’m not hitting the ball.</a:t>
            </a:r>
            <a:br>
              <a:rPr lang="en-US" sz="2400" dirty="0">
                <a:solidFill>
                  <a:schemeClr val="tx1"/>
                </a:solidFill>
                <a:latin typeface="Myriad Pro" panose="020B0503030403020204" pitchFamily="34" charset="0"/>
              </a:rPr>
            </a:br>
            <a:r>
              <a:rPr lang="en-US" sz="2400" dirty="0">
                <a:solidFill>
                  <a:schemeClr val="tx1"/>
                </a:solidFill>
                <a:latin typeface="Myriad Pro" panose="020B0503030403020204" pitchFamily="34" charset="0"/>
              </a:rPr>
              <a:t>I’m kicking the ball. </a:t>
            </a:r>
            <a:br>
              <a:rPr lang="en-US" sz="2400" dirty="0">
                <a:solidFill>
                  <a:schemeClr val="tx1"/>
                </a:solidFill>
                <a:latin typeface="Myriad Pro" panose="020B0503030403020204" pitchFamily="34" charset="0"/>
              </a:rPr>
            </a:br>
            <a:endParaRPr lang="en-US" sz="2400" dirty="0">
              <a:solidFill>
                <a:schemeClr val="tx1"/>
              </a:solidFill>
              <a:latin typeface="Myriad Pro" panose="020B0503030403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t="-3460" r="54111"/>
          <a:stretch/>
        </p:blipFill>
        <p:spPr>
          <a:xfrm>
            <a:off x="2752664" y="720686"/>
            <a:ext cx="3830851" cy="2773172"/>
          </a:xfrm>
          <a:prstGeom prst="rect">
            <a:avLst/>
          </a:prstGeom>
        </p:spPr>
      </p:pic>
      <p:sp>
        <p:nvSpPr>
          <p:cNvPr id="8" name="Action Button: Home 7">
            <a:hlinkClick r:id="rId6" action="ppaction://hlinksldjump" highlightClick="1"/>
          </p:cNvPr>
          <p:cNvSpPr/>
          <p:nvPr/>
        </p:nvSpPr>
        <p:spPr>
          <a:xfrm>
            <a:off x="8113505" y="3887200"/>
            <a:ext cx="1030495" cy="940309"/>
          </a:xfrm>
          <a:prstGeom prst="actionButtonHome">
            <a:avLst/>
          </a:prstGeom>
          <a:solidFill>
            <a:schemeClr val="accent3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029665" y="-2029664"/>
            <a:ext cx="5276850" cy="933617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40914" y="720686"/>
            <a:ext cx="7875638" cy="2787445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2326" t="-2018"/>
          <a:stretch/>
        </p:blipFill>
        <p:spPr>
          <a:xfrm>
            <a:off x="2832212" y="663548"/>
            <a:ext cx="3979932" cy="273453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189161" y="3710722"/>
            <a:ext cx="3622983" cy="811377"/>
          </a:xfrm>
          <a:prstGeom prst="wedgeRoundRectCallout">
            <a:avLst>
              <a:gd name="adj1" fmla="val 58544"/>
              <a:gd name="adj2" fmla="val 47195"/>
              <a:gd name="adj3" fmla="val 16667"/>
            </a:avLst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  <a:latin typeface="Myriad Pro" panose="020B0503030403020204" pitchFamily="34" charset="0"/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Myriad Pro" panose="020B0503030403020204" pitchFamily="34" charset="0"/>
              </a:rPr>
              <a:t>She’s not jumping.</a:t>
            </a:r>
            <a:br>
              <a:rPr lang="en-US" sz="2400" dirty="0">
                <a:solidFill>
                  <a:schemeClr val="tx1"/>
                </a:solidFill>
                <a:latin typeface="Myriad Pro" panose="020B0503030403020204" pitchFamily="34" charset="0"/>
              </a:rPr>
            </a:br>
            <a:r>
              <a:rPr lang="en-US" sz="2400" dirty="0">
                <a:solidFill>
                  <a:schemeClr val="tx1"/>
                </a:solidFill>
                <a:latin typeface="Myriad Pro" panose="020B0503030403020204" pitchFamily="34" charset="0"/>
              </a:rPr>
              <a:t>She’s running.</a:t>
            </a:r>
            <a:br>
              <a:rPr lang="en-US" sz="2400" dirty="0">
                <a:solidFill>
                  <a:schemeClr val="tx1"/>
                </a:solidFill>
                <a:latin typeface="Myriad Pro" panose="020B0503030403020204" pitchFamily="34" charset="0"/>
              </a:rPr>
            </a:br>
            <a:endParaRPr lang="en-US" sz="2400" dirty="0">
              <a:solidFill>
                <a:schemeClr val="tx1"/>
              </a:solidFill>
              <a:latin typeface="Myriad Pro" panose="020B0503030403020204" pitchFamily="34" charset="0"/>
            </a:endParaRPr>
          </a:p>
        </p:txBody>
      </p:sp>
      <p:pic>
        <p:nvPicPr>
          <p:cNvPr id="5" name="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420" y="745422"/>
            <a:ext cx="766849" cy="757826"/>
          </a:xfrm>
          <a:prstGeom prst="rect">
            <a:avLst/>
          </a:prstGeom>
        </p:spPr>
      </p:pic>
      <p:sp>
        <p:nvSpPr>
          <p:cNvPr id="9" name="Action Button: Home 8">
            <a:hlinkClick r:id="rId6" action="ppaction://hlinksldjump" highlightClick="1"/>
          </p:cNvPr>
          <p:cNvSpPr/>
          <p:nvPr/>
        </p:nvSpPr>
        <p:spPr>
          <a:xfrm>
            <a:off x="8113505" y="3887200"/>
            <a:ext cx="1030495" cy="940309"/>
          </a:xfrm>
          <a:prstGeom prst="actionButtonHome">
            <a:avLst/>
          </a:prstGeom>
          <a:solidFill>
            <a:schemeClr val="accent3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6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82065" y="-1877264"/>
            <a:ext cx="5276850" cy="933617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40914" y="720686"/>
            <a:ext cx="7875638" cy="2787445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-2566" r="65810"/>
          <a:stretch/>
        </p:blipFill>
        <p:spPr>
          <a:xfrm>
            <a:off x="3681877" y="820879"/>
            <a:ext cx="2846148" cy="2587058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324663" y="3732007"/>
            <a:ext cx="3234566" cy="823810"/>
          </a:xfrm>
          <a:prstGeom prst="wedgeRoundRectCallout">
            <a:avLst>
              <a:gd name="adj1" fmla="val -62066"/>
              <a:gd name="adj2" fmla="val 40214"/>
              <a:gd name="adj3" fmla="val 16667"/>
            </a:avLst>
          </a:prstGeom>
          <a:solidFill>
            <a:schemeClr val="tx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Myriad Pro" panose="020B0503030403020204" pitchFamily="34" charset="0"/>
              </a:rPr>
              <a:t>He’s not running.</a:t>
            </a:r>
            <a:br>
              <a:rPr lang="en-US" sz="2400" dirty="0">
                <a:solidFill>
                  <a:schemeClr val="tx1"/>
                </a:solidFill>
                <a:latin typeface="Myriad Pro" panose="020B0503030403020204" pitchFamily="34" charset="0"/>
              </a:rPr>
            </a:br>
            <a:r>
              <a:rPr lang="en-US" sz="2400" dirty="0">
                <a:solidFill>
                  <a:schemeClr val="tx1"/>
                </a:solidFill>
                <a:latin typeface="Myriad Pro" panose="020B0503030403020204" pitchFamily="34" charset="0"/>
              </a:rPr>
              <a:t>He’s jumping.</a:t>
            </a:r>
          </a:p>
        </p:txBody>
      </p:sp>
      <p:pic>
        <p:nvPicPr>
          <p:cNvPr id="5" name="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303" y="732868"/>
            <a:ext cx="754994" cy="749050"/>
          </a:xfrm>
          <a:prstGeom prst="rect">
            <a:avLst/>
          </a:prstGeom>
        </p:spPr>
      </p:pic>
      <p:sp>
        <p:nvSpPr>
          <p:cNvPr id="7" name="Action Button: Home 6">
            <a:hlinkClick r:id="rId6" action="ppaction://hlinksldjump" highlightClick="1"/>
          </p:cNvPr>
          <p:cNvSpPr/>
          <p:nvPr/>
        </p:nvSpPr>
        <p:spPr>
          <a:xfrm>
            <a:off x="8113505" y="3887200"/>
            <a:ext cx="1030495" cy="940309"/>
          </a:xfrm>
          <a:prstGeom prst="actionButtonHome">
            <a:avLst/>
          </a:prstGeom>
          <a:solidFill>
            <a:schemeClr val="accent3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0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941" y="-68047"/>
            <a:ext cx="9339881" cy="527959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40914" y="720686"/>
            <a:ext cx="7875638" cy="2787445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27" y="843518"/>
            <a:ext cx="739889" cy="7282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50521" t="-4491"/>
          <a:stretch/>
        </p:blipFill>
        <p:spPr>
          <a:xfrm>
            <a:off x="2621819" y="691143"/>
            <a:ext cx="4118846" cy="2635611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075872" y="3812150"/>
            <a:ext cx="3664793" cy="732624"/>
          </a:xfrm>
          <a:prstGeom prst="wedgeRoundRectCallout">
            <a:avLst>
              <a:gd name="adj1" fmla="val -72574"/>
              <a:gd name="adj2" fmla="val -9578"/>
              <a:gd name="adj3" fmla="val 16667"/>
            </a:avLst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Myriad Pro" panose="020B0503030403020204" pitchFamily="34" charset="0"/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Myriad Pro" panose="020B0503030403020204" pitchFamily="34" charset="0"/>
              </a:rPr>
              <a:t>She’s not kicking the ball.</a:t>
            </a:r>
            <a:br>
              <a:rPr lang="en-US" sz="2400" dirty="0">
                <a:solidFill>
                  <a:schemeClr val="tx1"/>
                </a:solidFill>
                <a:latin typeface="Myriad Pro" panose="020B0503030403020204" pitchFamily="34" charset="0"/>
              </a:rPr>
            </a:br>
            <a:r>
              <a:rPr lang="en-US" sz="2400" dirty="0">
                <a:solidFill>
                  <a:schemeClr val="tx1"/>
                </a:solidFill>
                <a:latin typeface="Myriad Pro" panose="020B0503030403020204" pitchFamily="34" charset="0"/>
              </a:rPr>
              <a:t>She’s hitting the ball. </a:t>
            </a:r>
          </a:p>
          <a:p>
            <a:pPr algn="ctr"/>
            <a:endParaRPr lang="en-US" sz="2400" dirty="0">
              <a:solidFill>
                <a:schemeClr val="tx1"/>
              </a:solidFill>
              <a:latin typeface="Myriad Pro" panose="020B0503030403020204" pitchFamily="34" charset="0"/>
            </a:endParaRPr>
          </a:p>
        </p:txBody>
      </p:sp>
      <p:sp>
        <p:nvSpPr>
          <p:cNvPr id="7" name="Action Button: Home 6">
            <a:hlinkClick r:id="rId6" action="ppaction://hlinksldjump" highlightClick="1"/>
          </p:cNvPr>
          <p:cNvSpPr/>
          <p:nvPr/>
        </p:nvSpPr>
        <p:spPr>
          <a:xfrm>
            <a:off x="8113505" y="3887200"/>
            <a:ext cx="1030495" cy="940309"/>
          </a:xfrm>
          <a:prstGeom prst="actionButtonHome">
            <a:avLst/>
          </a:prstGeom>
          <a:solidFill>
            <a:schemeClr val="accent3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56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7941" y="-68047"/>
            <a:ext cx="9339881" cy="5279594"/>
          </a:xfrm>
          <a:prstGeom prst="rect">
            <a:avLst/>
          </a:prstGeom>
        </p:spPr>
      </p:pic>
      <p:pic>
        <p:nvPicPr>
          <p:cNvPr id="16" name="Picture 15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85" y="4226540"/>
            <a:ext cx="991277" cy="95105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921813" y="3558237"/>
            <a:ext cx="3512852" cy="452005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sn’t</a:t>
            </a:r>
            <a:endParaRPr lang="en-US" sz="2400" kern="1200" dirty="0">
              <a:solidFill>
                <a:srgbClr val="FF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3024" y="3573367"/>
            <a:ext cx="3512852" cy="452005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is</a:t>
            </a:r>
            <a:endParaRPr lang="en-US" sz="2400" kern="1200" dirty="0">
              <a:solidFill>
                <a:srgbClr val="FF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702536" y="3384296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830093" y="3353533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777058" y="482523"/>
            <a:ext cx="7875638" cy="2787445"/>
            <a:chOff x="854551" y="915172"/>
            <a:chExt cx="10500851" cy="3716593"/>
          </a:xfrm>
        </p:grpSpPr>
        <p:sp>
          <p:nvSpPr>
            <p:cNvPr id="17" name="Rectangle 16"/>
            <p:cNvSpPr/>
            <p:nvPr/>
          </p:nvSpPr>
          <p:spPr>
            <a:xfrm>
              <a:off x="854551" y="915172"/>
              <a:ext cx="10500851" cy="371659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US" sz="1350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Được chia sẻ MIỄN PHÍ bởi NK PowerSKills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551" y="915173"/>
              <a:ext cx="1674177" cy="1647917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320" t="14174" r="19794" b="16917"/>
          <a:stretch/>
        </p:blipFill>
        <p:spPr>
          <a:xfrm>
            <a:off x="6564951" y="838943"/>
            <a:ext cx="2087745" cy="2362874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2782301" y="1100492"/>
            <a:ext cx="3664793" cy="1254289"/>
          </a:xfrm>
          <a:prstGeom prst="wedgeRoundRectCallout">
            <a:avLst>
              <a:gd name="adj1" fmla="val -59502"/>
              <a:gd name="adj2" fmla="val 25189"/>
              <a:gd name="adj3" fmla="val 16667"/>
            </a:avLst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She………….kicking </a:t>
            </a:r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the ball</a:t>
            </a:r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26110" y="1265971"/>
            <a:ext cx="988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i</a:t>
            </a:r>
            <a:r>
              <a:rPr lang="en-US" sz="2400" b="1" dirty="0" smtClean="0">
                <a:latin typeface="Comic Sans MS" panose="030F0702030302020204" pitchFamily="66" charset="0"/>
              </a:rPr>
              <a:t>sn’t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19" name="Action Button: Home 18">
            <a:hlinkClick r:id="rId15" action="ppaction://hlinksldjump" highlightClick="1"/>
          </p:cNvPr>
          <p:cNvSpPr/>
          <p:nvPr/>
        </p:nvSpPr>
        <p:spPr>
          <a:xfrm>
            <a:off x="8113505" y="4203191"/>
            <a:ext cx="1030495" cy="940309"/>
          </a:xfrm>
          <a:prstGeom prst="actionButtonHome">
            <a:avLst/>
          </a:prstGeom>
          <a:solidFill>
            <a:schemeClr val="accent3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2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13" grpId="0" animBg="1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7941" y="-68047"/>
            <a:ext cx="9339881" cy="52795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26365" y="3498508"/>
            <a:ext cx="3512852" cy="45200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is</a:t>
            </a:r>
            <a:endPara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5687" y="3481400"/>
            <a:ext cx="3512852" cy="45200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isn’t </a:t>
            </a:r>
            <a:endPara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704865" y="3260383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8036868" y="3309438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249" y="4192441"/>
            <a:ext cx="991277" cy="95105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63580" y="223162"/>
            <a:ext cx="7875638" cy="2944568"/>
            <a:chOff x="854551" y="751417"/>
            <a:chExt cx="10500851" cy="3926091"/>
          </a:xfrm>
        </p:grpSpPr>
        <p:sp>
          <p:nvSpPr>
            <p:cNvPr id="4" name="Rectangle 3"/>
            <p:cNvSpPr/>
            <p:nvPr/>
          </p:nvSpPr>
          <p:spPr>
            <a:xfrm>
              <a:off x="854551" y="960915"/>
              <a:ext cx="10500851" cy="371659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US" sz="1350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6" name="Ghé FB: https://www.facebook.com/nkpowerskills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0014" y="751417"/>
              <a:ext cx="1541805" cy="1523668"/>
            </a:xfrm>
            <a:prstGeom prst="rect">
              <a:avLst/>
            </a:prstGeom>
          </p:spPr>
        </p:pic>
      </p:grpSp>
      <p:sp>
        <p:nvSpPr>
          <p:cNvPr id="13" name="Rounded Rectangular Callout 12"/>
          <p:cNvSpPr/>
          <p:nvPr/>
        </p:nvSpPr>
        <p:spPr>
          <a:xfrm>
            <a:off x="2659511" y="1429057"/>
            <a:ext cx="3664793" cy="1254289"/>
          </a:xfrm>
          <a:prstGeom prst="wedgeRoundRectCallout">
            <a:avLst>
              <a:gd name="adj1" fmla="val -59502"/>
              <a:gd name="adj2" fmla="val 25189"/>
              <a:gd name="adj3" fmla="val 16667"/>
            </a:avLst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He………….running.</a:t>
            </a:r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80648" y="1774007"/>
            <a:ext cx="988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anose="030F0702030302020204" pitchFamily="66" charset="0"/>
              </a:rPr>
              <a:t>is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7624" l="9901" r="89604">
                        <a14:foregroundMark x1="50248" y1="24406" x2="54208" y2="32613"/>
                        <a14:foregroundMark x1="64604" y1="22462" x2="73020" y2="326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0371" y="794537"/>
            <a:ext cx="2010047" cy="2303594"/>
          </a:xfrm>
          <a:prstGeom prst="rect">
            <a:avLst/>
          </a:prstGeom>
        </p:spPr>
      </p:pic>
      <p:sp>
        <p:nvSpPr>
          <p:cNvPr id="19" name="Action Button: Home 18">
            <a:hlinkClick r:id="rId15" action="ppaction://hlinksldjump" highlightClick="1"/>
          </p:cNvPr>
          <p:cNvSpPr/>
          <p:nvPr/>
        </p:nvSpPr>
        <p:spPr>
          <a:xfrm>
            <a:off x="8011072" y="4192441"/>
            <a:ext cx="1030495" cy="940309"/>
          </a:xfrm>
          <a:prstGeom prst="actionButtonHome">
            <a:avLst/>
          </a:prstGeom>
          <a:solidFill>
            <a:schemeClr val="accent3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43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3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0" y="1754377"/>
            <a:ext cx="9144000" cy="2281802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199;p38"/>
          <p:cNvSpPr txBox="1">
            <a:spLocks noGrp="1"/>
          </p:cNvSpPr>
          <p:nvPr>
            <p:ph type="title"/>
          </p:nvPr>
        </p:nvSpPr>
        <p:spPr>
          <a:xfrm>
            <a:off x="1672224" y="-206029"/>
            <a:ext cx="5686475" cy="13779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600" dirty="0">
                <a:solidFill>
                  <a:srgbClr val="FF0000"/>
                </a:solidFill>
                <a:effectLst>
                  <a:outerShdw blurRad="139700" dist="101600" dir="5400000" algn="ctr" rotWithShape="0">
                    <a:srgbClr val="000000">
                      <a:alpha val="91000"/>
                    </a:srgbClr>
                  </a:outerShdw>
                </a:effectLst>
                <a:latin typeface="Comic Sans MS" panose="030F0702030302020204" pitchFamily="66" charset="0"/>
              </a:rPr>
              <a:t>1.Warm </a:t>
            </a:r>
            <a:r>
              <a:rPr lang="fr" sz="6600" dirty="0" smtClean="0">
                <a:solidFill>
                  <a:srgbClr val="FF0000"/>
                </a:solidFill>
                <a:effectLst>
                  <a:outerShdw blurRad="139700" dist="101600" dir="5400000" algn="ctr" rotWithShape="0">
                    <a:srgbClr val="000000">
                      <a:alpha val="91000"/>
                    </a:srgbClr>
                  </a:outerShdw>
                </a:effectLst>
                <a:latin typeface="Comic Sans MS" panose="030F0702030302020204" pitchFamily="66" charset="0"/>
              </a:rPr>
              <a:t>Up</a:t>
            </a:r>
            <a:endParaRPr sz="6600" dirty="0">
              <a:solidFill>
                <a:srgbClr val="FF0000"/>
              </a:solidFill>
              <a:effectLst>
                <a:outerShdw blurRad="139700" dist="101600" dir="5400000" algn="ctr" rotWithShape="0">
                  <a:srgbClr val="000000">
                    <a:alpha val="91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/>
          <a:srcRect l="3313" t="-1090" r="2802"/>
          <a:stretch/>
        </p:blipFill>
        <p:spPr>
          <a:xfrm>
            <a:off x="485501" y="1754377"/>
            <a:ext cx="5809593" cy="228180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/>
          <a:srcRect l="4705" t="306" r="3538" b="-382"/>
          <a:stretch/>
        </p:blipFill>
        <p:spPr>
          <a:xfrm>
            <a:off x="6295094" y="1773827"/>
            <a:ext cx="2459421" cy="22623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4572" y="1013944"/>
            <a:ext cx="75417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Quick Eyes 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735" y="4232135"/>
            <a:ext cx="8860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Within 10,7,5 seconds , </a:t>
            </a:r>
            <a:endParaRPr lang="en-US" sz="24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look 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and remember the positions of the words  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84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857547"/>
            <a:ext cx="9144793" cy="685859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0" y="2526274"/>
            <a:ext cx="9144000" cy="2281802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199;p38"/>
          <p:cNvSpPr txBox="1">
            <a:spLocks noGrp="1"/>
          </p:cNvSpPr>
          <p:nvPr>
            <p:ph type="title"/>
          </p:nvPr>
        </p:nvSpPr>
        <p:spPr>
          <a:xfrm>
            <a:off x="1586299" y="0"/>
            <a:ext cx="6048394" cy="163867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600" dirty="0">
                <a:solidFill>
                  <a:srgbClr val="FF0000"/>
                </a:solidFill>
                <a:effectLst>
                  <a:outerShdw blurRad="50800" dist="50800" dir="5400000" algn="ctr" rotWithShape="0">
                    <a:srgbClr val="000000">
                      <a:alpha val="91000"/>
                    </a:srgbClr>
                  </a:outerShdw>
                </a:effectLst>
                <a:latin typeface="Comic Sans MS" panose="030F0702030302020204" pitchFamily="66" charset="0"/>
              </a:rPr>
              <a:t>4.Production</a:t>
            </a:r>
            <a:endParaRPr sz="8000" dirty="0">
              <a:solidFill>
                <a:srgbClr val="FF0000"/>
              </a:solidFill>
              <a:effectLst>
                <a:outerShdw blurRad="50800" dist="50800" dir="5400000" algn="ctr" rotWithShape="0">
                  <a:srgbClr val="000000">
                    <a:alpha val="91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l="3313" t="-1090" r="2802"/>
          <a:stretch/>
        </p:blipFill>
        <p:spPr>
          <a:xfrm>
            <a:off x="485501" y="2526274"/>
            <a:ext cx="5809593" cy="228180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/>
          <a:srcRect l="4705" t="306" r="3538" b="-382"/>
          <a:stretch/>
        </p:blipFill>
        <p:spPr>
          <a:xfrm>
            <a:off x="6295094" y="2545724"/>
            <a:ext cx="2459421" cy="226235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68845" y="1658123"/>
            <a:ext cx="74833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Task 6. Draw and write. Say. 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/>
            </a:r>
            <a:b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endParaRPr lang="en-US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4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" y="0"/>
            <a:ext cx="9486900" cy="60674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83" b="100000" l="9833" r="94979">
                        <a14:foregroundMark x1="37448" y1="3922" x2="44351" y2="29412"/>
                        <a14:foregroundMark x1="21548" y1="38681" x2="61506" y2="88057"/>
                        <a14:foregroundMark x1="66527" y1="39037" x2="22594" y2="90018"/>
                        <a14:foregroundMark x1="18410" y1="51337" x2="43096" y2="74866"/>
                        <a14:foregroundMark x1="21339" y1="60250" x2="33891" y2="80570"/>
                        <a14:foregroundMark x1="21130" y1="73262" x2="24686" y2="80927"/>
                        <a14:foregroundMark x1="25523" y1="89483" x2="57531" y2="83601"/>
                        <a14:foregroundMark x1="47280" y1="84848" x2="43305" y2="72371"/>
                        <a14:foregroundMark x1="33054" y1="32799" x2="33264" y2="20856"/>
                        <a14:foregroundMark x1="69665" y1="50089" x2="62134" y2="87166"/>
                        <a14:foregroundMark x1="23013" y1="38324" x2="64226" y2="38681"/>
                        <a14:foregroundMark x1="37238" y1="90909" x2="36402" y2="99465"/>
                        <a14:foregroundMark x1="52510" y1="90909" x2="53975" y2="99287"/>
                        <a14:foregroundMark x1="29289" y1="34759" x2="56276" y2="34581"/>
                        <a14:foregroundMark x1="54393" y1="21925" x2="53766" y2="30125"/>
                        <a14:backgroundMark x1="34728" y1="28164" x2="40167" y2="28342"/>
                        <a14:backgroundMark x1="46025" y1="28520" x2="50628" y2="28164"/>
                        <a14:backgroundMark x1="67573" y1="55615" x2="69665" y2="57219"/>
                        <a14:backgroundMark x1="67573" y1="54902" x2="68828" y2="549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67947" y="470907"/>
            <a:ext cx="3981282" cy="467259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9703" y="2473498"/>
            <a:ext cx="32651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Myriad Pro" panose="020B0503030403020204" pitchFamily="34" charset="0"/>
              </a:rPr>
              <a:t/>
            </a:r>
            <a:br>
              <a:rPr lang="en-US" dirty="0">
                <a:solidFill>
                  <a:srgbClr val="FF0000"/>
                </a:solidFill>
                <a:latin typeface="Myriad Pro" panose="020B0503030403020204" pitchFamily="34" charset="0"/>
              </a:rPr>
            </a:br>
            <a:endParaRPr lang="en-US" dirty="0">
              <a:solidFill>
                <a:srgbClr val="FF0000"/>
              </a:solidFill>
              <a:latin typeface="Myriad Pro" panose="020B0503030403020204" pitchFamily="34" charset="0"/>
            </a:endParaRPr>
          </a:p>
        </p:txBody>
      </p:sp>
      <p:sp>
        <p:nvSpPr>
          <p:cNvPr id="4" name="Rectangular Callout 3"/>
          <p:cNvSpPr/>
          <p:nvPr/>
        </p:nvSpPr>
        <p:spPr>
          <a:xfrm>
            <a:off x="2520631" y="1240754"/>
            <a:ext cx="4417063" cy="2534292"/>
          </a:xfrm>
          <a:prstGeom prst="wedgeRectCallout">
            <a:avLst>
              <a:gd name="adj1" fmla="val -21059"/>
              <a:gd name="adj2" fmla="val -49541"/>
            </a:avLst>
          </a:prstGeom>
          <a:ln w="31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“What is </a:t>
            </a:r>
            <a:r>
              <a:rPr lang="en-US" sz="2800" smtClean="0">
                <a:solidFill>
                  <a:srgbClr val="FF0000"/>
                </a:solidFill>
                <a:latin typeface="Comic Sans MS" panose="030F0702030302020204" pitchFamily="66" charset="0"/>
              </a:rPr>
              <a:t>your favourite </a:t>
            </a:r>
            <a:r>
              <a:rPr lang="en-US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sport ?”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Draw and write what you are doing when you play. 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97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857547"/>
            <a:ext cx="9144793" cy="685859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0" y="2526274"/>
            <a:ext cx="9144000" cy="2281802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199;p38"/>
          <p:cNvSpPr txBox="1">
            <a:spLocks noGrp="1"/>
          </p:cNvSpPr>
          <p:nvPr>
            <p:ph type="title"/>
          </p:nvPr>
        </p:nvSpPr>
        <p:spPr>
          <a:xfrm>
            <a:off x="1389261" y="1025188"/>
            <a:ext cx="6323049" cy="8702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600" dirty="0">
                <a:solidFill>
                  <a:srgbClr val="FF0000"/>
                </a:solidFill>
                <a:effectLst>
                  <a:outerShdw blurRad="50800" dist="50800" dir="5400000" algn="ctr" rotWithShape="0">
                    <a:srgbClr val="000000">
                      <a:alpha val="91000"/>
                    </a:srgbClr>
                  </a:outerShdw>
                </a:effectLst>
                <a:latin typeface="Comic Sans MS" panose="030F0702030302020204" pitchFamily="66" charset="0"/>
              </a:rPr>
              <a:t>5.Assessment</a:t>
            </a:r>
            <a:br>
              <a:rPr lang="fr" sz="6600" dirty="0">
                <a:solidFill>
                  <a:srgbClr val="FF0000"/>
                </a:solidFill>
                <a:effectLst>
                  <a:outerShdw blurRad="50800" dist="50800" dir="5400000" algn="ctr" rotWithShape="0">
                    <a:srgbClr val="000000">
                      <a:alpha val="91000"/>
                    </a:srgbClr>
                  </a:outerShdw>
                </a:effectLst>
                <a:latin typeface="Comic Sans MS" panose="030F0702030302020204" pitchFamily="66" charset="0"/>
              </a:rPr>
            </a:br>
            <a:endParaRPr sz="6600" dirty="0">
              <a:solidFill>
                <a:srgbClr val="FF0000"/>
              </a:solidFill>
              <a:effectLst>
                <a:outerShdw blurRad="50800" dist="50800" dir="5400000" algn="ctr" rotWithShape="0">
                  <a:srgbClr val="000000">
                    <a:alpha val="91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l="3313" t="-1090" r="2802"/>
          <a:stretch/>
        </p:blipFill>
        <p:spPr>
          <a:xfrm>
            <a:off x="485501" y="2526274"/>
            <a:ext cx="5809593" cy="228180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/>
          <a:srcRect l="4705" t="306" r="3538" b="-382"/>
          <a:stretch/>
        </p:blipFill>
        <p:spPr>
          <a:xfrm>
            <a:off x="6295094" y="2545724"/>
            <a:ext cx="2459421" cy="2262352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2185" y="1460300"/>
            <a:ext cx="7717200" cy="5727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Choose the </a:t>
            </a:r>
            <a:r>
              <a:rPr lang="en-US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correct answer. 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05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80" y="-30846"/>
            <a:ext cx="9129820" cy="52482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603" y="81649"/>
            <a:ext cx="2579138" cy="180539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296874" y="187175"/>
            <a:ext cx="5555814" cy="882032"/>
          </a:xfrm>
          <a:prstGeom prst="wedgeRoundRectCallout">
            <a:avLst>
              <a:gd name="adj1" fmla="val -61700"/>
              <a:gd name="adj2" fmla="val -36582"/>
              <a:gd name="adj3" fmla="val 16667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400" dirty="0">
                <a:latin typeface="Comic Sans MS" panose="030F0702030302020204" pitchFamily="66" charset="0"/>
              </a:rPr>
              <a:t>She…………running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   a. ‘s		b. isn’t 	</a:t>
            </a:r>
            <a:r>
              <a:rPr lang="en-US" sz="2400" dirty="0" smtClean="0">
                <a:latin typeface="Comic Sans MS" panose="030F0702030302020204" pitchFamily="66" charset="0"/>
              </a:rPr>
              <a:t>c</a:t>
            </a:r>
            <a:r>
              <a:rPr lang="en-US" sz="2400" dirty="0">
                <a:latin typeface="Comic Sans MS" panose="030F0702030302020204" pitchFamily="66" charset="0"/>
              </a:rPr>
              <a:t>. am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566" y="3207150"/>
            <a:ext cx="2519084" cy="1854711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2726422" y="4117377"/>
            <a:ext cx="6320473" cy="882032"/>
          </a:xfrm>
          <a:prstGeom prst="wedgeRoundRectCallout">
            <a:avLst>
              <a:gd name="adj1" fmla="val -60184"/>
              <a:gd name="adj2" fmla="val -57684"/>
              <a:gd name="adj3" fmla="val 16667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latin typeface="Comic Sans MS" panose="030F0702030302020204" pitchFamily="66" charset="0"/>
              </a:rPr>
              <a:t>3. He …………the ball.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   a. ‘s </a:t>
            </a:r>
            <a:r>
              <a:rPr lang="en-US" sz="2400" dirty="0" smtClean="0">
                <a:latin typeface="Comic Sans MS" panose="030F0702030302020204" pitchFamily="66" charset="0"/>
              </a:rPr>
              <a:t>kicking  b</a:t>
            </a:r>
            <a:r>
              <a:rPr lang="en-US" sz="2400" dirty="0">
                <a:latin typeface="Comic Sans MS" panose="030F0702030302020204" pitchFamily="66" charset="0"/>
              </a:rPr>
              <a:t>. isn’t hitting   </a:t>
            </a:r>
            <a:r>
              <a:rPr lang="en-US" sz="2400" dirty="0" smtClean="0">
                <a:latin typeface="Comic Sans MS" panose="030F0702030302020204" pitchFamily="66" charset="0"/>
              </a:rPr>
              <a:t>c</a:t>
            </a:r>
            <a:r>
              <a:rPr lang="en-US" sz="2400" dirty="0">
                <a:latin typeface="Comic Sans MS" panose="030F0702030302020204" pitchFamily="66" charset="0"/>
              </a:rPr>
              <a:t>. ’s hitting 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39904" y="1472122"/>
            <a:ext cx="3037653" cy="224234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0" y="2106081"/>
            <a:ext cx="5106074" cy="882032"/>
          </a:xfrm>
          <a:prstGeom prst="wedgeRoundRectCallout">
            <a:avLst>
              <a:gd name="adj1" fmla="val 57529"/>
              <a:gd name="adj2" fmla="val -39334"/>
              <a:gd name="adj3" fmla="val 16667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latin typeface="Comic Sans MS" panose="030F0702030302020204" pitchFamily="66" charset="0"/>
              </a:rPr>
              <a:t>2. She’s …………..the ball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   a. catching	 b. kicking </a:t>
            </a:r>
            <a:r>
              <a:rPr lang="en-US" sz="2400" dirty="0" smtClean="0">
                <a:latin typeface="Comic Sans MS" panose="030F0702030302020204" pitchFamily="66" charset="0"/>
              </a:rPr>
              <a:t>c</a:t>
            </a:r>
            <a:r>
              <a:rPr lang="en-US" sz="2400" dirty="0">
                <a:latin typeface="Comic Sans MS" panose="030F0702030302020204" pitchFamily="66" charset="0"/>
              </a:rPr>
              <a:t>. hitting </a:t>
            </a:r>
          </a:p>
        </p:txBody>
      </p:sp>
      <p:sp>
        <p:nvSpPr>
          <p:cNvPr id="16" name="Oval 15"/>
          <p:cNvSpPr/>
          <p:nvPr/>
        </p:nvSpPr>
        <p:spPr>
          <a:xfrm>
            <a:off x="3618507" y="628191"/>
            <a:ext cx="428877" cy="441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927228" y="2547097"/>
            <a:ext cx="428877" cy="441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993256" y="4558393"/>
            <a:ext cx="428877" cy="441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9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948894" y="2469122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04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48" y="-1610625"/>
            <a:ext cx="9144848" cy="6779103"/>
          </a:xfrm>
          <a:prstGeom prst="rect">
            <a:avLst/>
          </a:prstGeom>
        </p:spPr>
      </p:pic>
      <p:sp>
        <p:nvSpPr>
          <p:cNvPr id="8" name="anh1"/>
          <p:cNvSpPr/>
          <p:nvPr/>
        </p:nvSpPr>
        <p:spPr>
          <a:xfrm>
            <a:off x="3461674" y="1399425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sp>
        <p:nvSpPr>
          <p:cNvPr id="10" name="anh2"/>
          <p:cNvSpPr/>
          <p:nvPr/>
        </p:nvSpPr>
        <p:spPr>
          <a:xfrm>
            <a:off x="5005365" y="1399425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sp>
        <p:nvSpPr>
          <p:cNvPr id="9" name="anh3"/>
          <p:cNvSpPr/>
          <p:nvPr/>
        </p:nvSpPr>
        <p:spPr>
          <a:xfrm>
            <a:off x="6549057" y="1399425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sp>
        <p:nvSpPr>
          <p:cNvPr id="14" name="anh4"/>
          <p:cNvSpPr/>
          <p:nvPr/>
        </p:nvSpPr>
        <p:spPr>
          <a:xfrm>
            <a:off x="4236709" y="2849999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sp>
        <p:nvSpPr>
          <p:cNvPr id="16" name="anh5"/>
          <p:cNvSpPr/>
          <p:nvPr/>
        </p:nvSpPr>
        <p:spPr>
          <a:xfrm>
            <a:off x="5832345" y="2849999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sp>
        <p:nvSpPr>
          <p:cNvPr id="24" name="anh"/>
          <p:cNvSpPr/>
          <p:nvPr/>
        </p:nvSpPr>
        <p:spPr>
          <a:xfrm>
            <a:off x="1579120" y="2144176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pic>
        <p:nvPicPr>
          <p:cNvPr id="3176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8" y="2541689"/>
            <a:ext cx="1989657" cy="2589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8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4784" y="2093220"/>
            <a:ext cx="1305584" cy="1346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xanh"/>
          <p:cNvSpPr/>
          <p:nvPr/>
        </p:nvSpPr>
        <p:spPr>
          <a:xfrm>
            <a:off x="1564725" y="2098874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pic>
        <p:nvPicPr>
          <p:cNvPr id="40" name="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34" t="11964" r="449" b="14307"/>
          <a:stretch>
            <a:fillRect/>
          </a:stretch>
        </p:blipFill>
        <p:spPr bwMode="auto">
          <a:xfrm>
            <a:off x="1891904" y="2337197"/>
            <a:ext cx="864394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" t="12448" r="94603" b="17033"/>
          <a:stretch>
            <a:fillRect/>
          </a:stretch>
        </p:blipFill>
        <p:spPr bwMode="auto">
          <a:xfrm>
            <a:off x="2050256" y="2356247"/>
            <a:ext cx="547688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5" t="11166" r="84587" b="15105"/>
          <a:stretch>
            <a:fillRect/>
          </a:stretch>
        </p:blipFill>
        <p:spPr bwMode="auto">
          <a:xfrm>
            <a:off x="1893094" y="2337197"/>
            <a:ext cx="860822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5" t="11314" r="75964" b="13783"/>
          <a:stretch>
            <a:fillRect/>
          </a:stretch>
        </p:blipFill>
        <p:spPr bwMode="auto">
          <a:xfrm>
            <a:off x="1937148" y="2330054"/>
            <a:ext cx="77271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64" t="13496" r="67027" b="15985"/>
          <a:stretch>
            <a:fillRect/>
          </a:stretch>
        </p:blipFill>
        <p:spPr bwMode="auto">
          <a:xfrm>
            <a:off x="1908573" y="2356247"/>
            <a:ext cx="831056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74" t="7970" r="59050" b="14355"/>
          <a:stretch>
            <a:fillRect/>
          </a:stretch>
        </p:blipFill>
        <p:spPr bwMode="auto">
          <a:xfrm>
            <a:off x="1987154" y="2313385"/>
            <a:ext cx="672703" cy="91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25" t="11501" r="49777" b="8530"/>
          <a:stretch>
            <a:fillRect/>
          </a:stretch>
        </p:blipFill>
        <p:spPr bwMode="auto">
          <a:xfrm>
            <a:off x="1947863" y="2258617"/>
            <a:ext cx="752475" cy="94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8" t="11349" r="41405" b="18134"/>
          <a:stretch>
            <a:fillRect/>
          </a:stretch>
        </p:blipFill>
        <p:spPr bwMode="auto">
          <a:xfrm>
            <a:off x="1941910" y="2356247"/>
            <a:ext cx="764381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44" t="12502" r="32358" b="9824"/>
          <a:stretch>
            <a:fillRect/>
          </a:stretch>
        </p:blipFill>
        <p:spPr bwMode="auto">
          <a:xfrm>
            <a:off x="1947863" y="2313385"/>
            <a:ext cx="752475" cy="91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73" t="12563" r="23633" b="9766"/>
          <a:stretch>
            <a:fillRect/>
          </a:stretch>
        </p:blipFill>
        <p:spPr bwMode="auto">
          <a:xfrm>
            <a:off x="1903810" y="2313385"/>
            <a:ext cx="840581" cy="91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76" t="7997" r="9303" b="14330"/>
          <a:stretch>
            <a:fillRect/>
          </a:stretch>
        </p:blipFill>
        <p:spPr bwMode="auto">
          <a:xfrm>
            <a:off x="1691879" y="2313385"/>
            <a:ext cx="1264444" cy="91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tart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148" y="2495550"/>
            <a:ext cx="1587103" cy="67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rrow: Right 2">
            <a:hlinkClick r:id="" action="ppaction://hlinkshowjump?jump=nextslide"/>
          </p:cNvPr>
          <p:cNvSpPr/>
          <p:nvPr/>
        </p:nvSpPr>
        <p:spPr>
          <a:xfrm>
            <a:off x="8162516" y="2477731"/>
            <a:ext cx="642317" cy="641186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pic>
        <p:nvPicPr>
          <p:cNvPr id="31787" name="Picture 4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45740" y="1451727"/>
            <a:ext cx="1305584" cy="1346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xanh3"/>
          <p:cNvSpPr/>
          <p:nvPr/>
        </p:nvSpPr>
        <p:spPr>
          <a:xfrm>
            <a:off x="6559457" y="1399425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r>
          </a:p>
        </p:txBody>
      </p:sp>
      <p:pic>
        <p:nvPicPr>
          <p:cNvPr id="31791" name="Picture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6684" y="1401721"/>
            <a:ext cx="1322117" cy="1396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xanh2"/>
          <p:cNvSpPr/>
          <p:nvPr/>
        </p:nvSpPr>
        <p:spPr>
          <a:xfrm>
            <a:off x="5040618" y="1399425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r>
          </a:p>
        </p:txBody>
      </p:sp>
      <p:pic>
        <p:nvPicPr>
          <p:cNvPr id="31793" name="Picture 4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31037" y="1387434"/>
            <a:ext cx="1354454" cy="1410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xanh1"/>
          <p:cNvSpPr/>
          <p:nvPr/>
        </p:nvSpPr>
        <p:spPr>
          <a:xfrm>
            <a:off x="3506094" y="1399425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1</a:t>
            </a:r>
          </a:p>
        </p:txBody>
      </p:sp>
      <p:pic>
        <p:nvPicPr>
          <p:cNvPr id="31795" name="Picture 5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4654" y="2831902"/>
            <a:ext cx="1359082" cy="1403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xanh4"/>
          <p:cNvSpPr/>
          <p:nvPr/>
        </p:nvSpPr>
        <p:spPr>
          <a:xfrm>
            <a:off x="4257808" y="2821039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4</a:t>
            </a:r>
          </a:p>
        </p:txBody>
      </p:sp>
      <p:pic>
        <p:nvPicPr>
          <p:cNvPr id="31797" name="Picture 5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72818" y="2855901"/>
            <a:ext cx="1388123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xanh5"/>
          <p:cNvSpPr/>
          <p:nvPr/>
        </p:nvSpPr>
        <p:spPr>
          <a:xfrm>
            <a:off x="5848833" y="2868096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35" name="Google Shape;199;p38"/>
          <p:cNvSpPr txBox="1">
            <a:spLocks/>
          </p:cNvSpPr>
          <p:nvPr/>
        </p:nvSpPr>
        <p:spPr>
          <a:xfrm>
            <a:off x="56644" y="-131939"/>
            <a:ext cx="2763959" cy="1192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40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ctr"/>
            <a:r>
              <a:rPr lang="en-US" sz="3600" dirty="0">
                <a:solidFill>
                  <a:srgbClr val="FF0000"/>
                </a:solidFill>
                <a:effectLst>
                  <a:outerShdw blurRad="139700" dist="101600" dir="5400000" algn="ctr" rotWithShape="0">
                    <a:srgbClr val="000000">
                      <a:alpha val="91000"/>
                    </a:srgbClr>
                  </a:outerShdw>
                </a:effectLst>
                <a:latin typeface="Myriad Pro" panose="020B0503030403020204" pitchFamily="34" charset="0"/>
              </a:rPr>
              <a:t>Challenge 1 </a:t>
            </a:r>
            <a:r>
              <a:rPr lang="en-US" sz="2000" dirty="0">
                <a:solidFill>
                  <a:srgbClr val="FF0000"/>
                </a:solidFill>
                <a:effectLst>
                  <a:outerShdw blurRad="139700" dist="101600" dir="5400000" algn="ctr" rotWithShape="0">
                    <a:srgbClr val="000000">
                      <a:alpha val="91000"/>
                    </a:srgbClr>
                  </a:outerShdw>
                </a:effectLst>
                <a:latin typeface="Myriad Pro" panose="020B0503030403020204" pitchFamily="34" charset="0"/>
              </a:rPr>
              <a:t> 10 seconds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86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0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1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1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2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43" presetID="22" presetClass="exit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48" y="-1610625"/>
            <a:ext cx="9144848" cy="6779103"/>
          </a:xfrm>
          <a:prstGeom prst="rect">
            <a:avLst/>
          </a:prstGeom>
        </p:spPr>
      </p:pic>
      <p:sp>
        <p:nvSpPr>
          <p:cNvPr id="8" name="anh1"/>
          <p:cNvSpPr/>
          <p:nvPr/>
        </p:nvSpPr>
        <p:spPr>
          <a:xfrm>
            <a:off x="3461674" y="1373830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sp>
        <p:nvSpPr>
          <p:cNvPr id="10" name="anh2"/>
          <p:cNvSpPr/>
          <p:nvPr/>
        </p:nvSpPr>
        <p:spPr>
          <a:xfrm>
            <a:off x="5005365" y="1373830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sp>
        <p:nvSpPr>
          <p:cNvPr id="9" name="anh3"/>
          <p:cNvSpPr/>
          <p:nvPr/>
        </p:nvSpPr>
        <p:spPr>
          <a:xfrm>
            <a:off x="6549057" y="1373830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sp>
        <p:nvSpPr>
          <p:cNvPr id="14" name="anh4"/>
          <p:cNvSpPr/>
          <p:nvPr/>
        </p:nvSpPr>
        <p:spPr>
          <a:xfrm>
            <a:off x="4236709" y="2849999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sp>
        <p:nvSpPr>
          <p:cNvPr id="16" name="anh5"/>
          <p:cNvSpPr/>
          <p:nvPr/>
        </p:nvSpPr>
        <p:spPr>
          <a:xfrm>
            <a:off x="5792883" y="2808231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sp>
        <p:nvSpPr>
          <p:cNvPr id="24" name="anh"/>
          <p:cNvSpPr/>
          <p:nvPr/>
        </p:nvSpPr>
        <p:spPr>
          <a:xfrm>
            <a:off x="1546774" y="2098874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pic>
        <p:nvPicPr>
          <p:cNvPr id="3176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931319"/>
            <a:ext cx="1472804" cy="191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8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7445" y="2115995"/>
            <a:ext cx="1274778" cy="1346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xanh"/>
          <p:cNvSpPr/>
          <p:nvPr/>
        </p:nvSpPr>
        <p:spPr>
          <a:xfrm>
            <a:off x="1517821" y="2107587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pic>
        <p:nvPicPr>
          <p:cNvPr id="40" name="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34" t="11964" r="449" b="14307"/>
          <a:stretch>
            <a:fillRect/>
          </a:stretch>
        </p:blipFill>
        <p:spPr bwMode="auto">
          <a:xfrm>
            <a:off x="1891904" y="2337197"/>
            <a:ext cx="864394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" t="12448" r="94603" b="17033"/>
          <a:stretch>
            <a:fillRect/>
          </a:stretch>
        </p:blipFill>
        <p:spPr bwMode="auto">
          <a:xfrm>
            <a:off x="2050256" y="2356247"/>
            <a:ext cx="547688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5" t="11166" r="84587" b="15105"/>
          <a:stretch>
            <a:fillRect/>
          </a:stretch>
        </p:blipFill>
        <p:spPr bwMode="auto">
          <a:xfrm>
            <a:off x="1893094" y="2337197"/>
            <a:ext cx="860822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5" t="11314" r="75964" b="13783"/>
          <a:stretch>
            <a:fillRect/>
          </a:stretch>
        </p:blipFill>
        <p:spPr bwMode="auto">
          <a:xfrm>
            <a:off x="1937148" y="2330054"/>
            <a:ext cx="77271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64" t="13496" r="67027" b="15985"/>
          <a:stretch>
            <a:fillRect/>
          </a:stretch>
        </p:blipFill>
        <p:spPr bwMode="auto">
          <a:xfrm>
            <a:off x="1908573" y="2356247"/>
            <a:ext cx="831056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74" t="7970" r="59050" b="14355"/>
          <a:stretch>
            <a:fillRect/>
          </a:stretch>
        </p:blipFill>
        <p:spPr bwMode="auto">
          <a:xfrm>
            <a:off x="1987154" y="2313385"/>
            <a:ext cx="672703" cy="91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25" t="11501" r="49777" b="8530"/>
          <a:stretch>
            <a:fillRect/>
          </a:stretch>
        </p:blipFill>
        <p:spPr bwMode="auto">
          <a:xfrm>
            <a:off x="1947863" y="2258617"/>
            <a:ext cx="752475" cy="94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8" t="11349" r="41405" b="18134"/>
          <a:stretch>
            <a:fillRect/>
          </a:stretch>
        </p:blipFill>
        <p:spPr bwMode="auto">
          <a:xfrm>
            <a:off x="1941910" y="2356247"/>
            <a:ext cx="764381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tart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148" y="2495550"/>
            <a:ext cx="1587103" cy="67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rrow: Right 2">
            <a:hlinkClick r:id="" action="ppaction://hlinkshowjump?jump=nextslide"/>
          </p:cNvPr>
          <p:cNvSpPr/>
          <p:nvPr/>
        </p:nvSpPr>
        <p:spPr>
          <a:xfrm>
            <a:off x="8162516" y="2477731"/>
            <a:ext cx="642317" cy="641186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pic>
        <p:nvPicPr>
          <p:cNvPr id="3178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46657" y="1353741"/>
            <a:ext cx="1303750" cy="1346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91" name="Picture 4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1977" y="2831902"/>
            <a:ext cx="1322117" cy="1396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xanh2"/>
          <p:cNvSpPr/>
          <p:nvPr/>
        </p:nvSpPr>
        <p:spPr>
          <a:xfrm>
            <a:off x="6601248" y="1357030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r>
          </a:p>
        </p:txBody>
      </p:sp>
      <p:pic>
        <p:nvPicPr>
          <p:cNvPr id="31793" name="Picture 4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31037" y="1371433"/>
            <a:ext cx="1354454" cy="137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xanh1"/>
          <p:cNvSpPr/>
          <p:nvPr/>
        </p:nvSpPr>
        <p:spPr>
          <a:xfrm>
            <a:off x="3528192" y="1390395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1</a:t>
            </a:r>
          </a:p>
        </p:txBody>
      </p:sp>
      <p:pic>
        <p:nvPicPr>
          <p:cNvPr id="31795" name="Picture 5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4010" y="1318039"/>
            <a:ext cx="1347597" cy="1403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97" name="Picture 5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71414" y="2852660"/>
            <a:ext cx="1366765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xanh5"/>
          <p:cNvSpPr/>
          <p:nvPr/>
        </p:nvSpPr>
        <p:spPr>
          <a:xfrm>
            <a:off x="5074885" y="1353741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19" name="xanh3"/>
          <p:cNvSpPr/>
          <p:nvPr/>
        </p:nvSpPr>
        <p:spPr>
          <a:xfrm>
            <a:off x="4275036" y="2841902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21" name="xanh4"/>
          <p:cNvSpPr/>
          <p:nvPr/>
        </p:nvSpPr>
        <p:spPr>
          <a:xfrm>
            <a:off x="5774780" y="2808230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42" name="Google Shape;199;p38"/>
          <p:cNvSpPr txBox="1">
            <a:spLocks/>
          </p:cNvSpPr>
          <p:nvPr/>
        </p:nvSpPr>
        <p:spPr>
          <a:xfrm>
            <a:off x="379292" y="64204"/>
            <a:ext cx="2763959" cy="1192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40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ctr"/>
            <a:r>
              <a:rPr lang="en-US" sz="3600" dirty="0">
                <a:solidFill>
                  <a:schemeClr val="tx1"/>
                </a:solidFill>
                <a:effectLst>
                  <a:outerShdw blurRad="139700" dist="101600" dir="5400000" algn="ctr" rotWithShape="0">
                    <a:srgbClr val="000000">
                      <a:alpha val="91000"/>
                    </a:srgbClr>
                  </a:outerShdw>
                </a:effectLst>
                <a:latin typeface="Myriad Pro" panose="020B0503030403020204" pitchFamily="34" charset="0"/>
              </a:rPr>
              <a:t>Challenge 2 </a:t>
            </a:r>
            <a:r>
              <a:rPr lang="en-US" sz="2000" dirty="0">
                <a:solidFill>
                  <a:schemeClr val="tx1"/>
                </a:solidFill>
                <a:effectLst>
                  <a:outerShdw blurRad="139700" dist="101600" dir="5400000" algn="ctr" rotWithShape="0">
                    <a:srgbClr val="000000">
                      <a:alpha val="91000"/>
                    </a:srgbClr>
                  </a:outerShdw>
                </a:effectLst>
                <a:latin typeface="Myriad Pro" panose="020B0503030403020204" pitchFamily="34" charset="0"/>
              </a:rPr>
              <a:t> 7 seconds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0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0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0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1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28" presetID="22" presetClass="exit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48" y="-1610625"/>
            <a:ext cx="9144848" cy="6779103"/>
          </a:xfrm>
          <a:prstGeom prst="rect">
            <a:avLst/>
          </a:prstGeom>
        </p:spPr>
      </p:pic>
      <p:sp>
        <p:nvSpPr>
          <p:cNvPr id="8" name="anh1"/>
          <p:cNvSpPr/>
          <p:nvPr/>
        </p:nvSpPr>
        <p:spPr>
          <a:xfrm>
            <a:off x="3461674" y="1373830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sp>
        <p:nvSpPr>
          <p:cNvPr id="10" name="anh2"/>
          <p:cNvSpPr/>
          <p:nvPr/>
        </p:nvSpPr>
        <p:spPr>
          <a:xfrm>
            <a:off x="5005365" y="1373830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sp>
        <p:nvSpPr>
          <p:cNvPr id="9" name="anh3"/>
          <p:cNvSpPr/>
          <p:nvPr/>
        </p:nvSpPr>
        <p:spPr>
          <a:xfrm>
            <a:off x="6549057" y="1373830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sp>
        <p:nvSpPr>
          <p:cNvPr id="14" name="anh4"/>
          <p:cNvSpPr/>
          <p:nvPr/>
        </p:nvSpPr>
        <p:spPr>
          <a:xfrm>
            <a:off x="4236709" y="2849999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sp>
        <p:nvSpPr>
          <p:cNvPr id="16" name="anh5"/>
          <p:cNvSpPr/>
          <p:nvPr/>
        </p:nvSpPr>
        <p:spPr>
          <a:xfrm>
            <a:off x="5792883" y="2808231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sp>
        <p:nvSpPr>
          <p:cNvPr id="24" name="anh"/>
          <p:cNvSpPr/>
          <p:nvPr/>
        </p:nvSpPr>
        <p:spPr>
          <a:xfrm>
            <a:off x="1546774" y="2098874"/>
            <a:ext cx="1472773" cy="13988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pic>
        <p:nvPicPr>
          <p:cNvPr id="3176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931319"/>
            <a:ext cx="1472804" cy="191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8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4900" y="2117651"/>
            <a:ext cx="1274778" cy="1327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xanh"/>
          <p:cNvSpPr/>
          <p:nvPr/>
        </p:nvSpPr>
        <p:spPr>
          <a:xfrm>
            <a:off x="1527528" y="2082147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pic>
        <p:nvPicPr>
          <p:cNvPr id="40" name="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34" t="11964" r="449" b="14307"/>
          <a:stretch>
            <a:fillRect/>
          </a:stretch>
        </p:blipFill>
        <p:spPr bwMode="auto">
          <a:xfrm>
            <a:off x="1891904" y="2337197"/>
            <a:ext cx="864394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" t="12448" r="94603" b="17033"/>
          <a:stretch>
            <a:fillRect/>
          </a:stretch>
        </p:blipFill>
        <p:spPr bwMode="auto">
          <a:xfrm>
            <a:off x="2050256" y="2356247"/>
            <a:ext cx="547688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5" t="11166" r="84587" b="15105"/>
          <a:stretch>
            <a:fillRect/>
          </a:stretch>
        </p:blipFill>
        <p:spPr bwMode="auto">
          <a:xfrm>
            <a:off x="1893094" y="2337197"/>
            <a:ext cx="860822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5" t="11314" r="75964" b="13783"/>
          <a:stretch>
            <a:fillRect/>
          </a:stretch>
        </p:blipFill>
        <p:spPr bwMode="auto">
          <a:xfrm>
            <a:off x="1937148" y="2330054"/>
            <a:ext cx="77271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64" t="13496" r="67027" b="15985"/>
          <a:stretch>
            <a:fillRect/>
          </a:stretch>
        </p:blipFill>
        <p:spPr bwMode="auto">
          <a:xfrm>
            <a:off x="1908573" y="2356247"/>
            <a:ext cx="831056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74" t="7970" r="59050" b="14355"/>
          <a:stretch>
            <a:fillRect/>
          </a:stretch>
        </p:blipFill>
        <p:spPr bwMode="auto">
          <a:xfrm>
            <a:off x="1987154" y="2313385"/>
            <a:ext cx="672703" cy="91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tart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328" y="2373357"/>
            <a:ext cx="1587103" cy="67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rrow: Right 2">
            <a:hlinkClick r:id="" action="ppaction://hlinkshowjump?jump=nextslide"/>
          </p:cNvPr>
          <p:cNvSpPr/>
          <p:nvPr/>
        </p:nvSpPr>
        <p:spPr>
          <a:xfrm>
            <a:off x="8162516" y="2477731"/>
            <a:ext cx="642317" cy="641186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Arial Black" panose="020B0A04020102020204" pitchFamily="34" charset="0"/>
            </a:endParaRPr>
          </a:p>
        </p:txBody>
      </p:sp>
      <p:pic>
        <p:nvPicPr>
          <p:cNvPr id="3178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1143" y="1353741"/>
            <a:ext cx="1274778" cy="1346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91" name="Picture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1977" y="2858870"/>
            <a:ext cx="1322117" cy="134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xanh2"/>
          <p:cNvSpPr/>
          <p:nvPr/>
        </p:nvSpPr>
        <p:spPr>
          <a:xfrm>
            <a:off x="6554782" y="1379566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r>
          </a:p>
        </p:txBody>
      </p:sp>
      <p:pic>
        <p:nvPicPr>
          <p:cNvPr id="31793" name="Picture 4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2394" y="1371433"/>
            <a:ext cx="1331740" cy="137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xanh1"/>
          <p:cNvSpPr/>
          <p:nvPr/>
        </p:nvSpPr>
        <p:spPr>
          <a:xfrm>
            <a:off x="3497132" y="1373472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1</a:t>
            </a:r>
          </a:p>
        </p:txBody>
      </p:sp>
      <p:pic>
        <p:nvPicPr>
          <p:cNvPr id="31795" name="Picture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24276" y="1425860"/>
            <a:ext cx="1347597" cy="1403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97" name="Picture 5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71413" y="2852660"/>
            <a:ext cx="1366765" cy="140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xanh5"/>
          <p:cNvSpPr/>
          <p:nvPr/>
        </p:nvSpPr>
        <p:spPr>
          <a:xfrm>
            <a:off x="4241579" y="2831902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19" name="xanh3"/>
          <p:cNvSpPr/>
          <p:nvPr/>
        </p:nvSpPr>
        <p:spPr>
          <a:xfrm>
            <a:off x="5050280" y="1379566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1" name="xanh4"/>
          <p:cNvSpPr/>
          <p:nvPr/>
        </p:nvSpPr>
        <p:spPr>
          <a:xfrm>
            <a:off x="5774780" y="2837997"/>
            <a:ext cx="1472773" cy="1398899"/>
          </a:xfrm>
          <a:prstGeom prst="rect">
            <a:avLst/>
          </a:prstGeom>
          <a:solidFill>
            <a:srgbClr val="33CC33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42" name="Google Shape;199;p38"/>
          <p:cNvSpPr txBox="1">
            <a:spLocks/>
          </p:cNvSpPr>
          <p:nvPr/>
        </p:nvSpPr>
        <p:spPr>
          <a:xfrm>
            <a:off x="56644" y="-131939"/>
            <a:ext cx="2763959" cy="1192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4000" b="1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5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ctr"/>
            <a:r>
              <a:rPr lang="en-US" sz="3600" dirty="0">
                <a:solidFill>
                  <a:srgbClr val="002060"/>
                </a:solidFill>
                <a:effectLst>
                  <a:outerShdw blurRad="139700" dist="101600" dir="5400000" algn="ctr" rotWithShape="0">
                    <a:srgbClr val="000000">
                      <a:alpha val="91000"/>
                    </a:srgbClr>
                  </a:outerShdw>
                </a:effectLst>
                <a:latin typeface="Myriad Pro" panose="020B0503030403020204" pitchFamily="34" charset="0"/>
              </a:rPr>
              <a:t>Challenge 3 </a:t>
            </a:r>
            <a:r>
              <a:rPr lang="en-US" sz="2000" dirty="0">
                <a:solidFill>
                  <a:srgbClr val="002060"/>
                </a:solidFill>
                <a:effectLst>
                  <a:outerShdw blurRad="139700" dist="101600" dir="5400000" algn="ctr" rotWithShape="0">
                    <a:srgbClr val="000000">
                      <a:alpha val="91000"/>
                    </a:srgbClr>
                  </a:outerShdw>
                </a:effectLst>
                <a:latin typeface="Myriad Pro" panose="020B0503030403020204" pitchFamily="34" charset="0"/>
              </a:rPr>
              <a:t> 5 seconds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0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0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18" presetID="22" presetClass="exit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7250"/>
            <a:ext cx="9144000" cy="68580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0" y="1946100"/>
            <a:ext cx="9144000" cy="2281802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199;p38"/>
          <p:cNvSpPr txBox="1">
            <a:spLocks noGrp="1"/>
          </p:cNvSpPr>
          <p:nvPr>
            <p:ph type="title"/>
          </p:nvPr>
        </p:nvSpPr>
        <p:spPr>
          <a:xfrm>
            <a:off x="1120331" y="0"/>
            <a:ext cx="6903337" cy="19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0" dirty="0">
                <a:solidFill>
                  <a:srgbClr val="FF0000"/>
                </a:solidFill>
                <a:effectLst>
                  <a:outerShdw blurRad="50800" dist="50800" dir="5400000" algn="ctr" rotWithShape="0">
                    <a:srgbClr val="000000">
                      <a:alpha val="91000"/>
                    </a:srgbClr>
                  </a:outerShdw>
                </a:effectLst>
                <a:latin typeface="Myriad Pro" panose="020B0503030403020204" pitchFamily="34" charset="0"/>
              </a:rPr>
              <a:t>2.Presentation</a:t>
            </a:r>
            <a:endParaRPr sz="8000" dirty="0">
              <a:solidFill>
                <a:srgbClr val="FF0000"/>
              </a:solidFill>
              <a:effectLst>
                <a:outerShdw blurRad="50800" dist="50800" dir="5400000" algn="ctr" rotWithShape="0">
                  <a:srgbClr val="000000">
                    <a:alpha val="91000"/>
                  </a:srgbClr>
                </a:outerShdw>
              </a:effectLst>
              <a:latin typeface="Myriad Pro" panose="020B0503030403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l="3313" t="-1090" r="2802"/>
          <a:stretch/>
        </p:blipFill>
        <p:spPr>
          <a:xfrm>
            <a:off x="422998" y="1946100"/>
            <a:ext cx="5809593" cy="228180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/>
          <a:srcRect l="4705" t="306" r="3538" b="-382"/>
          <a:stretch/>
        </p:blipFill>
        <p:spPr>
          <a:xfrm>
            <a:off x="6232591" y="1965550"/>
            <a:ext cx="2459421" cy="22623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94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03748" y="3790428"/>
            <a:ext cx="4240475" cy="584775"/>
          </a:xfrm>
          <a:prstGeom prst="rect">
            <a:avLst/>
          </a:prstGeom>
          <a:solidFill>
            <a:srgbClr val="EAEAEA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I’m </a:t>
            </a:r>
            <a:r>
              <a:rPr lang="en-US" sz="3200" dirty="0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hitting the ball. </a:t>
            </a:r>
          </a:p>
        </p:txBody>
      </p:sp>
      <p:sp>
        <p:nvSpPr>
          <p:cNvPr id="7" name="Action Button: Sound 6">
            <a:hlinkClick r:id="" action="ppaction://noaction" highlightClick="1">
              <a:snd r:embed="rId4" name="applause.wav"/>
            </a:hlinkClick>
          </p:cNvPr>
          <p:cNvSpPr/>
          <p:nvPr/>
        </p:nvSpPr>
        <p:spPr>
          <a:xfrm>
            <a:off x="3313502" y="214525"/>
            <a:ext cx="899056" cy="695915"/>
          </a:xfrm>
          <a:prstGeom prst="actionButtonSound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438208" y="3120591"/>
            <a:ext cx="47981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I’m not kicking the ball.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25210" y="3053863"/>
            <a:ext cx="1529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not</a:t>
            </a:r>
            <a:endParaRPr lang="en-US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76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7 (mp3cut.net) (2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/>
      <p:bldP spid="6" grpId="0"/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265382" cy="547021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490313" y="4004727"/>
            <a:ext cx="390196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He’s </a:t>
            </a:r>
            <a:r>
              <a:rPr lang="en-US" sz="3600" dirty="0">
                <a:latin typeface="Comic Sans MS" panose="030F0702030302020204" pitchFamily="66" charset="0"/>
              </a:rPr>
              <a:t>running.</a:t>
            </a:r>
            <a:r>
              <a:rPr lang="en-US" sz="3200" dirty="0">
                <a:latin typeface="Comic Sans MS" panose="030F0702030302020204" pitchFamily="66" charset="0"/>
              </a:rPr>
              <a:t/>
            </a:r>
            <a:br>
              <a:rPr lang="en-US" sz="3200" dirty="0">
                <a:latin typeface="Comic Sans MS" panose="030F0702030302020204" pitchFamily="66" charset="0"/>
              </a:rPr>
            </a:b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6" name="Action Button: Sound 5">
            <a:hlinkClick r:id="" action="ppaction://noaction" highlightClick="1">
              <a:snd r:embed="rId5" name="applause.wav"/>
            </a:hlinkClick>
          </p:cNvPr>
          <p:cNvSpPr/>
          <p:nvPr/>
        </p:nvSpPr>
        <p:spPr>
          <a:xfrm>
            <a:off x="6047499" y="553140"/>
            <a:ext cx="899056" cy="695915"/>
          </a:xfrm>
          <a:prstGeom prst="actionButtonSound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354707" y="3618867"/>
            <a:ext cx="34387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He’s not jumping.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09390" y="3588088"/>
            <a:ext cx="1529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not</a:t>
            </a:r>
            <a:endParaRPr lang="en-US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15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 (mp3cut.net) (2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2" grpId="0"/>
      <p:bldP spid="7" grpId="0"/>
      <p:bldP spid="7" grpId="1"/>
    </p:bldLst>
  </p:timing>
</p:sld>
</file>

<file path=ppt/theme/theme1.xml><?xml version="1.0" encoding="utf-8"?>
<a:theme xmlns:a="http://schemas.openxmlformats.org/drawingml/2006/main" name="Merveilleuses Baskets - Profil de L'entreprise by Slidesgo">
  <a:themeElements>
    <a:clrScheme name="Simple Light">
      <a:dk1>
        <a:srgbClr val="302A27"/>
      </a:dk1>
      <a:lt1>
        <a:srgbClr val="F6F6F6"/>
      </a:lt1>
      <a:dk2>
        <a:srgbClr val="666666"/>
      </a:dk2>
      <a:lt2>
        <a:srgbClr val="F6F6F6"/>
      </a:lt2>
      <a:accent1>
        <a:srgbClr val="302A27"/>
      </a:accent1>
      <a:accent2>
        <a:srgbClr val="18C9CC"/>
      </a:accent2>
      <a:accent3>
        <a:srgbClr val="E79BA7"/>
      </a:accent3>
      <a:accent4>
        <a:srgbClr val="303F4E"/>
      </a:accent4>
      <a:accent5>
        <a:srgbClr val="FEBD00"/>
      </a:accent5>
      <a:accent6>
        <a:srgbClr val="AD3127"/>
      </a:accent6>
      <a:hlink>
        <a:srgbClr val="AD312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2187</TotalTime>
  <Words>416</Words>
  <Application>Microsoft Office PowerPoint</Application>
  <PresentationFormat>On-screen Show (16:9)</PresentationFormat>
  <Paragraphs>101</Paragraphs>
  <Slides>34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53" baseType="lpstr">
      <vt:lpstr>Poppins SemiBold</vt:lpstr>
      <vt:lpstr>Myanmar Text</vt:lpstr>
      <vt:lpstr>Comic Sans MS</vt:lpstr>
      <vt:lpstr>Tahoma</vt:lpstr>
      <vt:lpstr>Arial</vt:lpstr>
      <vt:lpstr>Nunito</vt:lpstr>
      <vt:lpstr>Life Savers ExtraBold</vt:lpstr>
      <vt:lpstr>黑体</vt:lpstr>
      <vt:lpstr>Myriad Pro</vt:lpstr>
      <vt:lpstr>Calibri</vt:lpstr>
      <vt:lpstr>Poppins</vt:lpstr>
      <vt:lpstr>Life Savers</vt:lpstr>
      <vt:lpstr>Quicksand SemiBold</vt:lpstr>
      <vt:lpstr>Arial Black</vt:lpstr>
      <vt:lpstr>Caveat Brush</vt:lpstr>
      <vt:lpstr>Bebas Neue</vt:lpstr>
      <vt:lpstr>Quicksand</vt:lpstr>
      <vt:lpstr>Merveilleuses Baskets - Profil de L'entreprise by Slidesgo</vt:lpstr>
      <vt:lpstr>Science Subject for Elementary - 3rd Grade: Physical, Life, and Earth by Slidesgo</vt:lpstr>
      <vt:lpstr>PowerPoint Presentation</vt:lpstr>
      <vt:lpstr>PowerPoint Presentation</vt:lpstr>
      <vt:lpstr>1.Warm Up</vt:lpstr>
      <vt:lpstr>PowerPoint Presentation</vt:lpstr>
      <vt:lpstr>PowerPoint Presentation</vt:lpstr>
      <vt:lpstr>PowerPoint Presentation</vt:lpstr>
      <vt:lpstr>2.Presentation</vt:lpstr>
      <vt:lpstr>PowerPoint Presentation</vt:lpstr>
      <vt:lpstr>PowerPoint Presentation</vt:lpstr>
      <vt:lpstr>PowerPoint Presentation</vt:lpstr>
      <vt:lpstr>Which is correct ? </vt:lpstr>
      <vt:lpstr>PowerPoint Presentation</vt:lpstr>
      <vt:lpstr>DO IT </vt:lpstr>
      <vt:lpstr>PowerPoint Presentation</vt:lpstr>
      <vt:lpstr>PowerPoint Presentation</vt:lpstr>
      <vt:lpstr>Who am I ? CHECKING GAME </vt:lpstr>
      <vt:lpstr>PowerPoint Presentation</vt:lpstr>
      <vt:lpstr>PowerPoint Presentation</vt:lpstr>
      <vt:lpstr>PowerPoint Presentation</vt:lpstr>
      <vt:lpstr>3.Practice</vt:lpstr>
      <vt:lpstr>Game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4.Production</vt:lpstr>
      <vt:lpstr>PowerPoint Presentation</vt:lpstr>
      <vt:lpstr>5.Assessment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7. My Favourite Sport</dc:title>
  <dc:creator>Christiaan Rheeder</dc:creator>
  <cp:lastModifiedBy>admin</cp:lastModifiedBy>
  <cp:revision>88</cp:revision>
  <dcterms:modified xsi:type="dcterms:W3CDTF">2022-09-05T09:42:37Z</dcterms:modified>
</cp:coreProperties>
</file>