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1" r:id="rId1"/>
    <p:sldMasterId id="2147483693" r:id="rId2"/>
  </p:sldMasterIdLst>
  <p:notesMasterIdLst>
    <p:notesMasterId r:id="rId33"/>
  </p:notesMasterIdLst>
  <p:sldIdLst>
    <p:sldId id="361" r:id="rId3"/>
    <p:sldId id="256" r:id="rId4"/>
    <p:sldId id="260" r:id="rId5"/>
    <p:sldId id="358" r:id="rId6"/>
    <p:sldId id="278" r:id="rId7"/>
    <p:sldId id="318" r:id="rId8"/>
    <p:sldId id="320" r:id="rId9"/>
    <p:sldId id="321" r:id="rId10"/>
    <p:sldId id="322" r:id="rId11"/>
    <p:sldId id="335" r:id="rId12"/>
    <p:sldId id="374" r:id="rId13"/>
    <p:sldId id="313" r:id="rId14"/>
    <p:sldId id="389" r:id="rId15"/>
    <p:sldId id="384" r:id="rId16"/>
    <p:sldId id="398" r:id="rId17"/>
    <p:sldId id="399" r:id="rId18"/>
    <p:sldId id="400" r:id="rId19"/>
    <p:sldId id="376" r:id="rId20"/>
    <p:sldId id="377" r:id="rId21"/>
    <p:sldId id="378" r:id="rId22"/>
    <p:sldId id="379" r:id="rId23"/>
    <p:sldId id="380" r:id="rId24"/>
    <p:sldId id="381" r:id="rId25"/>
    <p:sldId id="267" r:id="rId26"/>
    <p:sldId id="360" r:id="rId27"/>
    <p:sldId id="359" r:id="rId28"/>
    <p:sldId id="332" r:id="rId29"/>
    <p:sldId id="317" r:id="rId30"/>
    <p:sldId id="275" r:id="rId31"/>
    <p:sldId id="268" r:id="rId32"/>
  </p:sldIdLst>
  <p:sldSz cx="9144000" cy="5143500" type="screen16x9"/>
  <p:notesSz cx="6858000" cy="9144000"/>
  <p:embeddedFontLst>
    <p:embeddedFont>
      <p:font typeface="Quicksand" pitchFamily="2" charset="0"/>
      <p:regular r:id="rId34"/>
    </p:embeddedFont>
    <p:embeddedFont>
      <p:font typeface="Alfa Slab One" panose="020B0604020202020204" charset="0"/>
      <p:regular r:id="rId35"/>
    </p:embeddedFont>
    <p:embeddedFont>
      <p:font typeface="Snap ITC" panose="04040A07060A02020202" pitchFamily="82" charset="0"/>
      <p:regular r:id="rId36"/>
    </p:embeddedFont>
    <p:embeddedFont>
      <p:font typeface="Twinkl" panose="020B0604020202020204" charset="0"/>
      <p:regular r:id="rId37"/>
      <p:bold r:id="rId38"/>
    </p:embeddedFont>
    <p:embeddedFont>
      <p:font typeface="Comic Sans MS" panose="030F0702030302020204" pitchFamily="66" charset="0"/>
      <p:regular r:id="rId39"/>
      <p:bold r:id="rId40"/>
      <p:italic r:id="rId41"/>
      <p:boldItalic r:id="rId42"/>
    </p:embeddedFont>
    <p:embeddedFont>
      <p:font typeface="Bebas Neue" panose="020B0604020202020204" charset="0"/>
      <p:regular r:id="rId43"/>
    </p:embeddedFont>
    <p:embeddedFont>
      <p:font typeface="Montserrat Medium" panose="00000600000000000000" pitchFamily="2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ADBAF8B-0EEA-460B-8B98-732702EFDD8D}">
  <a:tblStyle styleId="{6ADBAF8B-0EEA-460B-8B98-732702EFDD8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1" autoAdjust="0"/>
    <p:restoredTop sz="79450" autoAdjust="0"/>
  </p:normalViewPr>
  <p:slideViewPr>
    <p:cSldViewPr snapToGrid="0">
      <p:cViewPr varScale="1">
        <p:scale>
          <a:sx n="114" d="100"/>
          <a:sy n="114" d="100"/>
        </p:scale>
        <p:origin x="139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42755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ee1bd3afbb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ee1bd3afbb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HOẠT</a:t>
            </a:r>
            <a:r>
              <a:rPr lang="en-US" baseline="0" dirty="0"/>
              <a:t> ĐỘNG TƯƠNG </a:t>
            </a:r>
            <a:r>
              <a:rPr lang="en-US" baseline="0" dirty="0" smtClean="0"/>
              <a:t>TÁC : THE BALL AND MUSIC , </a:t>
            </a:r>
            <a:r>
              <a:rPr lang="en-US" baseline="0" dirty="0" err="1" smtClean="0"/>
              <a:t>Sts</a:t>
            </a:r>
            <a:r>
              <a:rPr lang="en-US" baseline="0" dirty="0" smtClean="0"/>
              <a:t> pass the ball when the music plays. And when music stops, </a:t>
            </a:r>
            <a:r>
              <a:rPr lang="en-US" baseline="0" dirty="0" err="1" smtClean="0"/>
              <a:t>Sts</a:t>
            </a:r>
            <a:r>
              <a:rPr lang="en-US" baseline="0" dirty="0" smtClean="0"/>
              <a:t> is holding the ball who will answer the question and take the stars . 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ged6241f074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5" name="Google Shape;1135;ged6241f074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ed4e78db4e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ed4e78db4e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gea84787a3d_0_1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1" name="Google Shape;1611;gea84787a3d_0_1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42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One student is doing the action what he likes . And student is standing in front of him so that he can’t see what other S is doing and then,   guess and say the action. : </a:t>
            </a:r>
          </a:p>
          <a:p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Is he …..? All the class has to answer yes/ no </a:t>
            </a: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can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guese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three times to find the correct action and get stars . </a:t>
            </a:r>
            <a:endParaRPr lang="en-US" dirty="0" smtClean="0"/>
          </a:p>
          <a:p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0635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517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614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ged6241f074_0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7" name="Google Shape;1097;ged6241f074_0_5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342850" y="1285551"/>
            <a:ext cx="4458300" cy="22827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>
                <a:solidFill>
                  <a:srgbClr val="FFFAE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4150" y="3748063"/>
            <a:ext cx="2915700" cy="558900"/>
          </a:xfrm>
          <a:prstGeom prst="rect">
            <a:avLst/>
          </a:prstGeom>
        </p:spPr>
        <p:txBody>
          <a:bodyPr spcFirstLastPara="1" wrap="square" lIns="36575" tIns="36575" rIns="36575" bIns="365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2"/>
          </p:nvPr>
        </p:nvSpPr>
        <p:spPr>
          <a:xfrm>
            <a:off x="3047475" y="695770"/>
            <a:ext cx="953100" cy="352800"/>
          </a:xfrm>
          <a:prstGeom prst="rect">
            <a:avLst/>
          </a:prstGeom>
        </p:spPr>
        <p:txBody>
          <a:bodyPr spcFirstLastPara="1" wrap="square" lIns="36575" tIns="36575" rIns="36575" bIns="3657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fa Slab One"/>
              <a:buNone/>
              <a:defRPr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3"/>
          </p:nvPr>
        </p:nvSpPr>
        <p:spPr>
          <a:xfrm>
            <a:off x="5143450" y="695770"/>
            <a:ext cx="953100" cy="352800"/>
          </a:xfrm>
          <a:prstGeom prst="rect">
            <a:avLst/>
          </a:prstGeom>
        </p:spPr>
        <p:txBody>
          <a:bodyPr spcFirstLastPara="1" wrap="square" lIns="36575" tIns="36575" rIns="36575" bIns="3657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fa Slab One"/>
              <a:buNone/>
              <a:defRPr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fa Slab One"/>
              <a:buNone/>
              <a:defRPr sz="18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18B49-FBF8-4618-9824-1ED7D268D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9761C-CA78-4B21-9A66-2DB8ED3DDC28}" type="datetimeFigureOut">
              <a:rPr lang="en-GB"/>
              <a:pPr>
                <a:defRPr/>
              </a:pPr>
              <a:t>05/09/2022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8E157-E214-407E-8A3B-1B0064D37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08529-1B0D-404C-8EB9-E566B255F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57E58-F310-4F93-AC0F-B7027A7AB55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D6C7B5-3EF5-4457-84B1-A450E5E54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86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1" name="click.wav"/>
          </p:stSnd>
        </p:sndAc>
      </p:transition>
    </mc:Choice>
    <mc:Fallback xmlns="">
      <p:transition>
        <p:fade/>
        <p:sndAc>
          <p:stSnd>
            <p:snd r:embed="rId4" name="click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8"/>
          <p:cNvPicPr preferRelativeResize="0"/>
          <p:nvPr/>
        </p:nvPicPr>
        <p:blipFill>
          <a:blip r:embed="rId2">
            <a:alphaModFix amt="52999"/>
          </a:blip>
          <a:stretch>
            <a:fillRect/>
          </a:stretch>
        </p:blipFill>
        <p:spPr>
          <a:xfrm rot="10800000"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2855700" y="430950"/>
            <a:ext cx="3432600" cy="9168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8264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242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8470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429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7148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149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56101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9/5/2022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921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115800" y="1561863"/>
            <a:ext cx="4313100" cy="14580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1209050" y="1595325"/>
            <a:ext cx="2134200" cy="14580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4732300" y="3069225"/>
            <a:ext cx="3080100" cy="5124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1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9"/>
          <p:cNvPicPr preferRelativeResize="0"/>
          <p:nvPr/>
        </p:nvPicPr>
        <p:blipFill>
          <a:blip r:embed="rId2">
            <a:alphaModFix amt="66000"/>
          </a:blip>
          <a:stretch>
            <a:fillRect/>
          </a:stretch>
        </p:blipFill>
        <p:spPr>
          <a:xfrm>
            <a:off x="0" y="0"/>
            <a:ext cx="9144003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947200" y="432600"/>
            <a:ext cx="4447800" cy="5997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2238298" y="1935750"/>
            <a:ext cx="4667400" cy="1826700"/>
          </a:xfrm>
          <a:prstGeom prst="rect">
            <a:avLst/>
          </a:prstGeom>
          <a:noFill/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pic>
        <p:nvPicPr>
          <p:cNvPr id="63" name="Google Shape;63;p16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chemeClr val="accen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21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1"/>
          <p:cNvSpPr txBox="1">
            <a:spLocks noGrp="1"/>
          </p:cNvSpPr>
          <p:nvPr>
            <p:ph type="title"/>
          </p:nvPr>
        </p:nvSpPr>
        <p:spPr>
          <a:xfrm>
            <a:off x="786175" y="1484213"/>
            <a:ext cx="4885200" cy="14580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title" idx="2" hasCustomPrompt="1"/>
          </p:nvPr>
        </p:nvSpPr>
        <p:spPr>
          <a:xfrm>
            <a:off x="6109313" y="1809200"/>
            <a:ext cx="2134200" cy="14580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0" name="Google Shape;80;p21"/>
          <p:cNvSpPr txBox="1">
            <a:spLocks noGrp="1"/>
          </p:cNvSpPr>
          <p:nvPr>
            <p:ph type="subTitle" idx="1"/>
          </p:nvPr>
        </p:nvSpPr>
        <p:spPr>
          <a:xfrm>
            <a:off x="1688725" y="3108775"/>
            <a:ext cx="3080100" cy="5124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5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5"/>
          <p:cNvSpPr txBox="1">
            <a:spLocks noGrp="1"/>
          </p:cNvSpPr>
          <p:nvPr>
            <p:ph type="title"/>
          </p:nvPr>
        </p:nvSpPr>
        <p:spPr>
          <a:xfrm>
            <a:off x="4401475" y="3045413"/>
            <a:ext cx="4027500" cy="4650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subTitle" idx="1"/>
          </p:nvPr>
        </p:nvSpPr>
        <p:spPr>
          <a:xfrm>
            <a:off x="4401475" y="1633088"/>
            <a:ext cx="4027500" cy="13266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9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 rot="10800000">
            <a:off x="0" y="25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9"/>
          <p:cNvSpPr txBox="1">
            <a:spLocks noGrp="1"/>
          </p:cNvSpPr>
          <p:nvPr>
            <p:ph type="subTitle" idx="1"/>
          </p:nvPr>
        </p:nvSpPr>
        <p:spPr>
          <a:xfrm>
            <a:off x="2600850" y="3897200"/>
            <a:ext cx="3942300" cy="7113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9"/>
          <p:cNvSpPr txBox="1">
            <a:spLocks noGrp="1"/>
          </p:cNvSpPr>
          <p:nvPr>
            <p:ph type="title"/>
          </p:nvPr>
        </p:nvSpPr>
        <p:spPr>
          <a:xfrm>
            <a:off x="2049300" y="430450"/>
            <a:ext cx="5045400" cy="5532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43"/>
          <p:cNvPicPr preferRelativeResize="0"/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-12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43"/>
          <p:cNvSpPr/>
          <p:nvPr/>
        </p:nvSpPr>
        <p:spPr>
          <a:xfrm>
            <a:off x="2060042" y="2073851"/>
            <a:ext cx="526465" cy="581773"/>
          </a:xfrm>
          <a:custGeom>
            <a:avLst/>
            <a:gdLst/>
            <a:ahLst/>
            <a:cxnLst/>
            <a:rect l="l" t="t" r="r" b="b"/>
            <a:pathLst>
              <a:path w="3331" h="3681" extrusionOk="0">
                <a:moveTo>
                  <a:pt x="1478" y="1"/>
                </a:moveTo>
                <a:cubicBezTo>
                  <a:pt x="1478" y="1"/>
                  <a:pt x="45" y="1548"/>
                  <a:pt x="14" y="1602"/>
                </a:cubicBezTo>
                <a:cubicBezTo>
                  <a:pt x="1" y="1646"/>
                  <a:pt x="662" y="3345"/>
                  <a:pt x="1322" y="3655"/>
                </a:cubicBezTo>
                <a:cubicBezTo>
                  <a:pt x="1357" y="3673"/>
                  <a:pt x="1394" y="3681"/>
                  <a:pt x="1432" y="3681"/>
                </a:cubicBezTo>
                <a:cubicBezTo>
                  <a:pt x="2121" y="3681"/>
                  <a:pt x="3330" y="1066"/>
                  <a:pt x="3301" y="999"/>
                </a:cubicBezTo>
                <a:lnTo>
                  <a:pt x="1478" y="1"/>
                </a:lnTo>
                <a:close/>
              </a:path>
            </a:pathLst>
          </a:custGeom>
          <a:solidFill>
            <a:srgbClr val="D472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43"/>
          <p:cNvSpPr/>
          <p:nvPr/>
        </p:nvSpPr>
        <p:spPr>
          <a:xfrm>
            <a:off x="727997" y="3004276"/>
            <a:ext cx="603593" cy="1061131"/>
          </a:xfrm>
          <a:custGeom>
            <a:avLst/>
            <a:gdLst/>
            <a:ahLst/>
            <a:cxnLst/>
            <a:rect l="l" t="t" r="r" b="b"/>
            <a:pathLst>
              <a:path w="3819" h="6714" extrusionOk="0">
                <a:moveTo>
                  <a:pt x="617" y="0"/>
                </a:moveTo>
                <a:lnTo>
                  <a:pt x="0" y="1393"/>
                </a:lnTo>
                <a:cubicBezTo>
                  <a:pt x="0" y="1393"/>
                  <a:pt x="971" y="2782"/>
                  <a:pt x="1180" y="3203"/>
                </a:cubicBezTo>
                <a:cubicBezTo>
                  <a:pt x="1393" y="3625"/>
                  <a:pt x="1531" y="4454"/>
                  <a:pt x="1531" y="4454"/>
                </a:cubicBezTo>
                <a:cubicBezTo>
                  <a:pt x="1393" y="4734"/>
                  <a:pt x="1939" y="5563"/>
                  <a:pt x="2010" y="5705"/>
                </a:cubicBezTo>
                <a:cubicBezTo>
                  <a:pt x="2080" y="5846"/>
                  <a:pt x="2151" y="6197"/>
                  <a:pt x="2151" y="6197"/>
                </a:cubicBezTo>
                <a:cubicBezTo>
                  <a:pt x="2129" y="6153"/>
                  <a:pt x="2094" y="6136"/>
                  <a:pt x="2057" y="6136"/>
                </a:cubicBezTo>
                <a:cubicBezTo>
                  <a:pt x="1976" y="6136"/>
                  <a:pt x="1890" y="6219"/>
                  <a:pt x="1939" y="6268"/>
                </a:cubicBezTo>
                <a:cubicBezTo>
                  <a:pt x="2010" y="6335"/>
                  <a:pt x="2010" y="6548"/>
                  <a:pt x="2290" y="6689"/>
                </a:cubicBezTo>
                <a:cubicBezTo>
                  <a:pt x="2324" y="6706"/>
                  <a:pt x="2357" y="6714"/>
                  <a:pt x="2388" y="6714"/>
                </a:cubicBezTo>
                <a:cubicBezTo>
                  <a:pt x="2605" y="6714"/>
                  <a:pt x="2711" y="6335"/>
                  <a:pt x="2711" y="6335"/>
                </a:cubicBezTo>
                <a:cubicBezTo>
                  <a:pt x="2805" y="6406"/>
                  <a:pt x="2898" y="6430"/>
                  <a:pt x="2979" y="6430"/>
                </a:cubicBezTo>
                <a:cubicBezTo>
                  <a:pt x="3142" y="6430"/>
                  <a:pt x="3260" y="6335"/>
                  <a:pt x="3260" y="6335"/>
                </a:cubicBezTo>
                <a:cubicBezTo>
                  <a:pt x="3343" y="6366"/>
                  <a:pt x="3413" y="6381"/>
                  <a:pt x="3473" y="6381"/>
                </a:cubicBezTo>
                <a:cubicBezTo>
                  <a:pt x="3819" y="6381"/>
                  <a:pt x="3810" y="5894"/>
                  <a:pt x="3753" y="5368"/>
                </a:cubicBezTo>
                <a:cubicBezTo>
                  <a:pt x="3682" y="4734"/>
                  <a:pt x="3399" y="4174"/>
                  <a:pt x="2782" y="3345"/>
                </a:cubicBezTo>
                <a:cubicBezTo>
                  <a:pt x="2151" y="2502"/>
                  <a:pt x="1868" y="634"/>
                  <a:pt x="1868" y="351"/>
                </a:cubicBezTo>
                <a:lnTo>
                  <a:pt x="617" y="0"/>
                </a:lnTo>
                <a:close/>
              </a:path>
            </a:pathLst>
          </a:custGeom>
          <a:solidFill>
            <a:srgbClr val="D472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43"/>
          <p:cNvSpPr/>
          <p:nvPr/>
        </p:nvSpPr>
        <p:spPr>
          <a:xfrm>
            <a:off x="1651325" y="1419060"/>
            <a:ext cx="1072843" cy="970412"/>
          </a:xfrm>
          <a:custGeom>
            <a:avLst/>
            <a:gdLst/>
            <a:ahLst/>
            <a:cxnLst/>
            <a:rect l="l" t="t" r="r" b="b"/>
            <a:pathLst>
              <a:path w="6788" h="6140" extrusionOk="0">
                <a:moveTo>
                  <a:pt x="2995" y="0"/>
                </a:moveTo>
                <a:cubicBezTo>
                  <a:pt x="1744" y="0"/>
                  <a:pt x="662" y="803"/>
                  <a:pt x="213" y="1912"/>
                </a:cubicBezTo>
                <a:cubicBezTo>
                  <a:pt x="213" y="1912"/>
                  <a:pt x="254" y="1996"/>
                  <a:pt x="186" y="2023"/>
                </a:cubicBezTo>
                <a:cubicBezTo>
                  <a:pt x="170" y="2037"/>
                  <a:pt x="170" y="2037"/>
                  <a:pt x="170" y="2054"/>
                </a:cubicBezTo>
                <a:cubicBezTo>
                  <a:pt x="58" y="2374"/>
                  <a:pt x="1" y="2711"/>
                  <a:pt x="1" y="3065"/>
                </a:cubicBezTo>
                <a:cubicBezTo>
                  <a:pt x="1" y="3190"/>
                  <a:pt x="1" y="3318"/>
                  <a:pt x="18" y="3429"/>
                </a:cubicBezTo>
                <a:cubicBezTo>
                  <a:pt x="200" y="4946"/>
                  <a:pt x="1464" y="6140"/>
                  <a:pt x="2995" y="6140"/>
                </a:cubicBezTo>
                <a:cubicBezTo>
                  <a:pt x="3234" y="6140"/>
                  <a:pt x="3474" y="6099"/>
                  <a:pt x="3696" y="6042"/>
                </a:cubicBezTo>
                <a:lnTo>
                  <a:pt x="4033" y="5155"/>
                </a:lnTo>
                <a:lnTo>
                  <a:pt x="5355" y="4946"/>
                </a:lnTo>
                <a:lnTo>
                  <a:pt x="6198" y="5368"/>
                </a:lnTo>
                <a:cubicBezTo>
                  <a:pt x="6198" y="5368"/>
                  <a:pt x="6788" y="284"/>
                  <a:pt x="32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43"/>
          <p:cNvSpPr/>
          <p:nvPr/>
        </p:nvSpPr>
        <p:spPr>
          <a:xfrm>
            <a:off x="1593794" y="1721247"/>
            <a:ext cx="169113" cy="403969"/>
          </a:xfrm>
          <a:custGeom>
            <a:avLst/>
            <a:gdLst/>
            <a:ahLst/>
            <a:cxnLst/>
            <a:rect l="l" t="t" r="r" b="b"/>
            <a:pathLst>
              <a:path w="1070" h="2556" extrusionOk="0">
                <a:moveTo>
                  <a:pt x="422" y="0"/>
                </a:moveTo>
                <a:lnTo>
                  <a:pt x="1" y="745"/>
                </a:lnTo>
                <a:cubicBezTo>
                  <a:pt x="1" y="745"/>
                  <a:pt x="196" y="1136"/>
                  <a:pt x="382" y="1517"/>
                </a:cubicBezTo>
                <a:cubicBezTo>
                  <a:pt x="550" y="1854"/>
                  <a:pt x="689" y="2191"/>
                  <a:pt x="702" y="2262"/>
                </a:cubicBezTo>
                <a:cubicBezTo>
                  <a:pt x="719" y="2417"/>
                  <a:pt x="689" y="2485"/>
                  <a:pt x="689" y="2485"/>
                </a:cubicBezTo>
                <a:lnTo>
                  <a:pt x="888" y="2556"/>
                </a:lnTo>
                <a:lnTo>
                  <a:pt x="1070" y="1881"/>
                </a:lnTo>
                <a:cubicBezTo>
                  <a:pt x="1070" y="1881"/>
                  <a:pt x="564" y="337"/>
                  <a:pt x="534" y="142"/>
                </a:cubicBezTo>
                <a:lnTo>
                  <a:pt x="534" y="111"/>
                </a:lnTo>
                <a:lnTo>
                  <a:pt x="550" y="111"/>
                </a:lnTo>
                <a:cubicBezTo>
                  <a:pt x="564" y="71"/>
                  <a:pt x="564" y="41"/>
                  <a:pt x="5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43"/>
          <p:cNvSpPr/>
          <p:nvPr/>
        </p:nvSpPr>
        <p:spPr>
          <a:xfrm>
            <a:off x="-273250" y="1805328"/>
            <a:ext cx="2222657" cy="1555345"/>
          </a:xfrm>
          <a:custGeom>
            <a:avLst/>
            <a:gdLst/>
            <a:ahLst/>
            <a:cxnLst/>
            <a:rect l="l" t="t" r="r" b="b"/>
            <a:pathLst>
              <a:path w="14063" h="9841" extrusionOk="0">
                <a:moveTo>
                  <a:pt x="9397" y="1"/>
                </a:moveTo>
                <a:lnTo>
                  <a:pt x="8837" y="351"/>
                </a:lnTo>
                <a:lnTo>
                  <a:pt x="8274" y="351"/>
                </a:lnTo>
                <a:lnTo>
                  <a:pt x="7994" y="564"/>
                </a:lnTo>
                <a:lnTo>
                  <a:pt x="7866" y="493"/>
                </a:lnTo>
                <a:lnTo>
                  <a:pt x="7445" y="830"/>
                </a:lnTo>
                <a:lnTo>
                  <a:pt x="7165" y="830"/>
                </a:lnTo>
                <a:lnTo>
                  <a:pt x="7023" y="1042"/>
                </a:lnTo>
                <a:lnTo>
                  <a:pt x="6265" y="1110"/>
                </a:lnTo>
                <a:lnTo>
                  <a:pt x="6126" y="1393"/>
                </a:lnTo>
                <a:lnTo>
                  <a:pt x="5985" y="1322"/>
                </a:lnTo>
                <a:lnTo>
                  <a:pt x="5843" y="1531"/>
                </a:lnTo>
                <a:lnTo>
                  <a:pt x="5351" y="1744"/>
                </a:lnTo>
                <a:lnTo>
                  <a:pt x="5142" y="1602"/>
                </a:lnTo>
                <a:lnTo>
                  <a:pt x="4929" y="1815"/>
                </a:lnTo>
                <a:lnTo>
                  <a:pt x="4734" y="1602"/>
                </a:lnTo>
                <a:lnTo>
                  <a:pt x="2640" y="1953"/>
                </a:lnTo>
                <a:lnTo>
                  <a:pt x="759" y="1953"/>
                </a:lnTo>
                <a:cubicBezTo>
                  <a:pt x="759" y="1953"/>
                  <a:pt x="0" y="3962"/>
                  <a:pt x="142" y="5705"/>
                </a:cubicBezTo>
                <a:cubicBezTo>
                  <a:pt x="261" y="7366"/>
                  <a:pt x="4131" y="9840"/>
                  <a:pt x="5395" y="9840"/>
                </a:cubicBezTo>
                <a:cubicBezTo>
                  <a:pt x="5458" y="9840"/>
                  <a:pt x="5514" y="9834"/>
                  <a:pt x="5563" y="9822"/>
                </a:cubicBezTo>
                <a:cubicBezTo>
                  <a:pt x="6602" y="9538"/>
                  <a:pt x="7994" y="8696"/>
                  <a:pt x="7994" y="8696"/>
                </a:cubicBezTo>
                <a:cubicBezTo>
                  <a:pt x="8238" y="8730"/>
                  <a:pt x="8477" y="8746"/>
                  <a:pt x="8711" y="8746"/>
                </a:cubicBezTo>
                <a:cubicBezTo>
                  <a:pt x="11826" y="8746"/>
                  <a:pt x="14063" y="5914"/>
                  <a:pt x="14063" y="5914"/>
                </a:cubicBezTo>
                <a:cubicBezTo>
                  <a:pt x="14063" y="5914"/>
                  <a:pt x="12040" y="1"/>
                  <a:pt x="119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43"/>
          <p:cNvSpPr/>
          <p:nvPr/>
        </p:nvSpPr>
        <p:spPr>
          <a:xfrm>
            <a:off x="995101" y="2564272"/>
            <a:ext cx="1007569" cy="2640183"/>
          </a:xfrm>
          <a:custGeom>
            <a:avLst/>
            <a:gdLst/>
            <a:ahLst/>
            <a:cxnLst/>
            <a:rect l="l" t="t" r="r" b="b"/>
            <a:pathLst>
              <a:path w="6375" h="16705" extrusionOk="0">
                <a:moveTo>
                  <a:pt x="784" y="1"/>
                </a:moveTo>
                <a:cubicBezTo>
                  <a:pt x="15" y="1"/>
                  <a:pt x="0" y="786"/>
                  <a:pt x="40" y="1112"/>
                </a:cubicBezTo>
                <a:cubicBezTo>
                  <a:pt x="107" y="1604"/>
                  <a:pt x="1163" y="2434"/>
                  <a:pt x="1163" y="2434"/>
                </a:cubicBezTo>
                <a:cubicBezTo>
                  <a:pt x="741" y="4177"/>
                  <a:pt x="1513" y="6409"/>
                  <a:pt x="1780" y="7167"/>
                </a:cubicBezTo>
                <a:cubicBezTo>
                  <a:pt x="2063" y="7939"/>
                  <a:pt x="2063" y="8769"/>
                  <a:pt x="2063" y="8769"/>
                </a:cubicBezTo>
                <a:cubicBezTo>
                  <a:pt x="2130" y="9878"/>
                  <a:pt x="4224" y="14544"/>
                  <a:pt x="4224" y="14544"/>
                </a:cubicBezTo>
                <a:cubicBezTo>
                  <a:pt x="4015" y="15036"/>
                  <a:pt x="4507" y="16705"/>
                  <a:pt x="4507" y="16705"/>
                </a:cubicBezTo>
                <a:lnTo>
                  <a:pt x="6375" y="16705"/>
                </a:lnTo>
                <a:lnTo>
                  <a:pt x="4844" y="11621"/>
                </a:lnTo>
                <a:cubicBezTo>
                  <a:pt x="4982" y="10653"/>
                  <a:pt x="3944" y="7238"/>
                  <a:pt x="3944" y="7238"/>
                </a:cubicBezTo>
                <a:cubicBezTo>
                  <a:pt x="4295" y="6692"/>
                  <a:pt x="4015" y="4035"/>
                  <a:pt x="4015" y="4035"/>
                </a:cubicBezTo>
                <a:cubicBezTo>
                  <a:pt x="4055" y="3978"/>
                  <a:pt x="4099" y="3910"/>
                  <a:pt x="4126" y="3853"/>
                </a:cubicBezTo>
                <a:cubicBezTo>
                  <a:pt x="5080" y="2225"/>
                  <a:pt x="3523" y="1254"/>
                  <a:pt x="3523" y="1254"/>
                </a:cubicBezTo>
                <a:lnTo>
                  <a:pt x="2413" y="623"/>
                </a:lnTo>
                <a:cubicBezTo>
                  <a:pt x="2400" y="623"/>
                  <a:pt x="2383" y="606"/>
                  <a:pt x="2370" y="606"/>
                </a:cubicBezTo>
                <a:cubicBezTo>
                  <a:pt x="1641" y="163"/>
                  <a:pt x="1134" y="1"/>
                  <a:pt x="784" y="1"/>
                </a:cubicBezTo>
                <a:close/>
              </a:path>
            </a:pathLst>
          </a:custGeom>
          <a:solidFill>
            <a:srgbClr val="D472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43"/>
          <p:cNvSpPr/>
          <p:nvPr/>
        </p:nvSpPr>
        <p:spPr>
          <a:xfrm>
            <a:off x="1358300" y="2660049"/>
            <a:ext cx="439853" cy="513338"/>
          </a:xfrm>
          <a:custGeom>
            <a:avLst/>
            <a:gdLst/>
            <a:ahLst/>
            <a:cxnLst/>
            <a:rect l="l" t="t" r="r" b="b"/>
            <a:pathLst>
              <a:path w="2783" h="3248" extrusionOk="0">
                <a:moveTo>
                  <a:pt x="72" y="0"/>
                </a:moveTo>
                <a:cubicBezTo>
                  <a:pt x="1" y="803"/>
                  <a:pt x="156" y="1757"/>
                  <a:pt x="985" y="2559"/>
                </a:cubicBezTo>
                <a:cubicBezTo>
                  <a:pt x="1282" y="2853"/>
                  <a:pt x="1575" y="3079"/>
                  <a:pt x="1828" y="3247"/>
                </a:cubicBezTo>
                <a:cubicBezTo>
                  <a:pt x="2782" y="1619"/>
                  <a:pt x="1225" y="648"/>
                  <a:pt x="1225" y="648"/>
                </a:cubicBezTo>
                <a:lnTo>
                  <a:pt x="115" y="17"/>
                </a:lnTo>
                <a:cubicBezTo>
                  <a:pt x="102" y="17"/>
                  <a:pt x="85" y="0"/>
                  <a:pt x="72" y="0"/>
                </a:cubicBezTo>
                <a:close/>
              </a:path>
            </a:pathLst>
          </a:custGeom>
          <a:solidFill>
            <a:srgbClr val="000000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43"/>
          <p:cNvSpPr/>
          <p:nvPr/>
        </p:nvSpPr>
        <p:spPr>
          <a:xfrm>
            <a:off x="-373454" y="3577041"/>
            <a:ext cx="1177314" cy="1341349"/>
          </a:xfrm>
          <a:custGeom>
            <a:avLst/>
            <a:gdLst/>
            <a:ahLst/>
            <a:cxnLst/>
            <a:rect l="l" t="t" r="r" b="b"/>
            <a:pathLst>
              <a:path w="7449" h="8487" extrusionOk="0">
                <a:moveTo>
                  <a:pt x="5368" y="1"/>
                </a:moveTo>
                <a:lnTo>
                  <a:pt x="3908" y="1393"/>
                </a:lnTo>
                <a:cubicBezTo>
                  <a:pt x="3908" y="1393"/>
                  <a:pt x="1814" y="3133"/>
                  <a:pt x="1251" y="4383"/>
                </a:cubicBezTo>
                <a:cubicBezTo>
                  <a:pt x="705" y="5634"/>
                  <a:pt x="1" y="6477"/>
                  <a:pt x="1" y="6477"/>
                </a:cubicBezTo>
                <a:lnTo>
                  <a:pt x="1535" y="8486"/>
                </a:lnTo>
                <a:cubicBezTo>
                  <a:pt x="1535" y="8486"/>
                  <a:pt x="2431" y="6605"/>
                  <a:pt x="2715" y="6335"/>
                </a:cubicBezTo>
                <a:cubicBezTo>
                  <a:pt x="2994" y="6056"/>
                  <a:pt x="6477" y="4033"/>
                  <a:pt x="6969" y="3203"/>
                </a:cubicBezTo>
                <a:cubicBezTo>
                  <a:pt x="7448" y="2361"/>
                  <a:pt x="7165" y="1464"/>
                  <a:pt x="7165" y="1464"/>
                </a:cubicBezTo>
                <a:lnTo>
                  <a:pt x="5368" y="1"/>
                </a:lnTo>
                <a:close/>
              </a:path>
            </a:pathLst>
          </a:custGeom>
          <a:solidFill>
            <a:srgbClr val="D472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43"/>
          <p:cNvSpPr/>
          <p:nvPr/>
        </p:nvSpPr>
        <p:spPr>
          <a:xfrm>
            <a:off x="-290794" y="2609474"/>
            <a:ext cx="1138750" cy="1444554"/>
          </a:xfrm>
          <a:custGeom>
            <a:avLst/>
            <a:gdLst/>
            <a:ahLst/>
            <a:cxnLst/>
            <a:rect l="l" t="t" r="r" b="b"/>
            <a:pathLst>
              <a:path w="7205" h="9140" extrusionOk="0">
                <a:moveTo>
                  <a:pt x="1908" y="0"/>
                </a:moveTo>
                <a:lnTo>
                  <a:pt x="1908" y="68"/>
                </a:lnTo>
                <a:lnTo>
                  <a:pt x="41" y="4619"/>
                </a:lnTo>
                <a:cubicBezTo>
                  <a:pt x="0" y="4734"/>
                  <a:pt x="0" y="4858"/>
                  <a:pt x="54" y="4973"/>
                </a:cubicBezTo>
                <a:lnTo>
                  <a:pt x="1544" y="8034"/>
                </a:lnTo>
                <a:cubicBezTo>
                  <a:pt x="1627" y="8177"/>
                  <a:pt x="1780" y="8269"/>
                  <a:pt x="1946" y="8269"/>
                </a:cubicBezTo>
                <a:cubicBezTo>
                  <a:pt x="1976" y="8269"/>
                  <a:pt x="2006" y="8266"/>
                  <a:pt x="2037" y="8260"/>
                </a:cubicBezTo>
                <a:cubicBezTo>
                  <a:pt x="2428" y="8176"/>
                  <a:pt x="3132" y="8048"/>
                  <a:pt x="4073" y="7990"/>
                </a:cubicBezTo>
                <a:cubicBezTo>
                  <a:pt x="4102" y="7989"/>
                  <a:pt x="4132" y="7988"/>
                  <a:pt x="4161" y="7988"/>
                </a:cubicBezTo>
                <a:cubicBezTo>
                  <a:pt x="5065" y="7988"/>
                  <a:pt x="5857" y="8581"/>
                  <a:pt x="6305" y="9019"/>
                </a:cubicBezTo>
                <a:cubicBezTo>
                  <a:pt x="6393" y="9101"/>
                  <a:pt x="6502" y="9140"/>
                  <a:pt x="6607" y="9140"/>
                </a:cubicBezTo>
                <a:cubicBezTo>
                  <a:pt x="6788" y="9140"/>
                  <a:pt x="6961" y="9028"/>
                  <a:pt x="7023" y="8833"/>
                </a:cubicBezTo>
                <a:cubicBezTo>
                  <a:pt x="7121" y="8526"/>
                  <a:pt x="7205" y="8091"/>
                  <a:pt x="7205" y="7515"/>
                </a:cubicBezTo>
                <a:cubicBezTo>
                  <a:pt x="7205" y="6123"/>
                  <a:pt x="1908" y="0"/>
                  <a:pt x="19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43"/>
          <p:cNvSpPr/>
          <p:nvPr/>
        </p:nvSpPr>
        <p:spPr>
          <a:xfrm>
            <a:off x="2060042" y="2188593"/>
            <a:ext cx="584153" cy="571026"/>
          </a:xfrm>
          <a:custGeom>
            <a:avLst/>
            <a:gdLst/>
            <a:ahLst/>
            <a:cxnLst/>
            <a:rect l="l" t="t" r="r" b="b"/>
            <a:pathLst>
              <a:path w="3696" h="3613" extrusionOk="0">
                <a:moveTo>
                  <a:pt x="1966" y="246"/>
                </a:moveTo>
                <a:lnTo>
                  <a:pt x="1966" y="246"/>
                </a:lnTo>
                <a:cubicBezTo>
                  <a:pt x="1744" y="556"/>
                  <a:pt x="1504" y="849"/>
                  <a:pt x="1252" y="1146"/>
                </a:cubicBezTo>
                <a:cubicBezTo>
                  <a:pt x="1238" y="1116"/>
                  <a:pt x="1208" y="1089"/>
                  <a:pt x="1181" y="1062"/>
                </a:cubicBezTo>
                <a:cubicBezTo>
                  <a:pt x="1208" y="1045"/>
                  <a:pt x="1225" y="1018"/>
                  <a:pt x="1238" y="991"/>
                </a:cubicBezTo>
                <a:cubicBezTo>
                  <a:pt x="1279" y="907"/>
                  <a:pt x="1309" y="822"/>
                  <a:pt x="1349" y="738"/>
                </a:cubicBezTo>
                <a:cubicBezTo>
                  <a:pt x="1393" y="667"/>
                  <a:pt x="1434" y="583"/>
                  <a:pt x="1447" y="499"/>
                </a:cubicBezTo>
                <a:cubicBezTo>
                  <a:pt x="1447" y="428"/>
                  <a:pt x="1447" y="357"/>
                  <a:pt x="1420" y="286"/>
                </a:cubicBezTo>
                <a:cubicBezTo>
                  <a:pt x="1602" y="273"/>
                  <a:pt x="1784" y="259"/>
                  <a:pt x="1966" y="246"/>
                </a:cubicBezTo>
                <a:close/>
                <a:moveTo>
                  <a:pt x="2755" y="162"/>
                </a:moveTo>
                <a:cubicBezTo>
                  <a:pt x="2769" y="175"/>
                  <a:pt x="2796" y="189"/>
                  <a:pt x="2809" y="189"/>
                </a:cubicBezTo>
                <a:cubicBezTo>
                  <a:pt x="2880" y="232"/>
                  <a:pt x="2951" y="259"/>
                  <a:pt x="3035" y="303"/>
                </a:cubicBezTo>
                <a:cubicBezTo>
                  <a:pt x="2867" y="681"/>
                  <a:pt x="2587" y="1004"/>
                  <a:pt x="2304" y="1298"/>
                </a:cubicBezTo>
                <a:cubicBezTo>
                  <a:pt x="2165" y="1453"/>
                  <a:pt x="2010" y="1608"/>
                  <a:pt x="1855" y="1763"/>
                </a:cubicBezTo>
                <a:cubicBezTo>
                  <a:pt x="1687" y="1594"/>
                  <a:pt x="1531" y="1426"/>
                  <a:pt x="1376" y="1257"/>
                </a:cubicBezTo>
                <a:cubicBezTo>
                  <a:pt x="1646" y="947"/>
                  <a:pt x="1899" y="623"/>
                  <a:pt x="2152" y="286"/>
                </a:cubicBezTo>
                <a:cubicBezTo>
                  <a:pt x="2165" y="259"/>
                  <a:pt x="2165" y="246"/>
                  <a:pt x="2165" y="219"/>
                </a:cubicBezTo>
                <a:cubicBezTo>
                  <a:pt x="2219" y="219"/>
                  <a:pt x="2277" y="219"/>
                  <a:pt x="2334" y="202"/>
                </a:cubicBezTo>
                <a:cubicBezTo>
                  <a:pt x="2432" y="202"/>
                  <a:pt x="2529" y="189"/>
                  <a:pt x="2614" y="175"/>
                </a:cubicBezTo>
                <a:cubicBezTo>
                  <a:pt x="2658" y="175"/>
                  <a:pt x="2711" y="175"/>
                  <a:pt x="2755" y="162"/>
                </a:cubicBezTo>
                <a:close/>
                <a:moveTo>
                  <a:pt x="1056" y="1173"/>
                </a:moveTo>
                <a:cubicBezTo>
                  <a:pt x="1083" y="1200"/>
                  <a:pt x="1110" y="1244"/>
                  <a:pt x="1140" y="1271"/>
                </a:cubicBezTo>
                <a:cubicBezTo>
                  <a:pt x="901" y="1551"/>
                  <a:pt x="635" y="1820"/>
                  <a:pt x="365" y="2087"/>
                </a:cubicBezTo>
                <a:cubicBezTo>
                  <a:pt x="365" y="2073"/>
                  <a:pt x="351" y="2073"/>
                  <a:pt x="351" y="2056"/>
                </a:cubicBezTo>
                <a:cubicBezTo>
                  <a:pt x="311" y="1945"/>
                  <a:pt x="227" y="1834"/>
                  <a:pt x="240" y="1692"/>
                </a:cubicBezTo>
                <a:cubicBezTo>
                  <a:pt x="254" y="1537"/>
                  <a:pt x="365" y="1439"/>
                  <a:pt x="507" y="1399"/>
                </a:cubicBezTo>
                <a:cubicBezTo>
                  <a:pt x="635" y="1355"/>
                  <a:pt x="759" y="1315"/>
                  <a:pt x="888" y="1257"/>
                </a:cubicBezTo>
                <a:cubicBezTo>
                  <a:pt x="941" y="1244"/>
                  <a:pt x="999" y="1213"/>
                  <a:pt x="1056" y="1173"/>
                </a:cubicBezTo>
                <a:close/>
                <a:moveTo>
                  <a:pt x="3177" y="371"/>
                </a:moveTo>
                <a:cubicBezTo>
                  <a:pt x="3288" y="428"/>
                  <a:pt x="3386" y="485"/>
                  <a:pt x="3484" y="539"/>
                </a:cubicBezTo>
                <a:cubicBezTo>
                  <a:pt x="3301" y="849"/>
                  <a:pt x="3119" y="1173"/>
                  <a:pt x="2937" y="1483"/>
                </a:cubicBezTo>
                <a:cubicBezTo>
                  <a:pt x="2755" y="1776"/>
                  <a:pt x="2573" y="2073"/>
                  <a:pt x="2374" y="2353"/>
                </a:cubicBezTo>
                <a:cubicBezTo>
                  <a:pt x="2374" y="2340"/>
                  <a:pt x="2374" y="2340"/>
                  <a:pt x="2361" y="2326"/>
                </a:cubicBezTo>
                <a:cubicBezTo>
                  <a:pt x="2334" y="2269"/>
                  <a:pt x="2277" y="2211"/>
                  <a:pt x="2219" y="2157"/>
                </a:cubicBezTo>
                <a:cubicBezTo>
                  <a:pt x="2135" y="2073"/>
                  <a:pt x="2051" y="1972"/>
                  <a:pt x="1966" y="1888"/>
                </a:cubicBezTo>
                <a:cubicBezTo>
                  <a:pt x="2277" y="1594"/>
                  <a:pt x="2587" y="1284"/>
                  <a:pt x="2840" y="947"/>
                </a:cubicBezTo>
                <a:cubicBezTo>
                  <a:pt x="2978" y="765"/>
                  <a:pt x="3092" y="583"/>
                  <a:pt x="3177" y="371"/>
                </a:cubicBezTo>
                <a:close/>
                <a:moveTo>
                  <a:pt x="1265" y="1382"/>
                </a:moveTo>
                <a:cubicBezTo>
                  <a:pt x="1420" y="1551"/>
                  <a:pt x="1575" y="1719"/>
                  <a:pt x="1730" y="1874"/>
                </a:cubicBezTo>
                <a:cubicBezTo>
                  <a:pt x="1575" y="2016"/>
                  <a:pt x="1420" y="2141"/>
                  <a:pt x="1238" y="2255"/>
                </a:cubicBezTo>
                <a:cubicBezTo>
                  <a:pt x="1039" y="2380"/>
                  <a:pt x="817" y="2508"/>
                  <a:pt x="604" y="2619"/>
                </a:cubicBezTo>
                <a:cubicBezTo>
                  <a:pt x="550" y="2495"/>
                  <a:pt x="493" y="2380"/>
                  <a:pt x="436" y="2255"/>
                </a:cubicBezTo>
                <a:lnTo>
                  <a:pt x="436" y="2242"/>
                </a:lnTo>
                <a:cubicBezTo>
                  <a:pt x="719" y="1972"/>
                  <a:pt x="999" y="1679"/>
                  <a:pt x="1265" y="1382"/>
                </a:cubicBezTo>
                <a:close/>
                <a:moveTo>
                  <a:pt x="1842" y="2002"/>
                </a:moveTo>
                <a:lnTo>
                  <a:pt x="1966" y="2127"/>
                </a:lnTo>
                <a:cubicBezTo>
                  <a:pt x="2081" y="2255"/>
                  <a:pt x="2277" y="2393"/>
                  <a:pt x="2277" y="2592"/>
                </a:cubicBezTo>
                <a:cubicBezTo>
                  <a:pt x="2263" y="2731"/>
                  <a:pt x="2192" y="2832"/>
                  <a:pt x="2081" y="2899"/>
                </a:cubicBezTo>
                <a:cubicBezTo>
                  <a:pt x="1983" y="2970"/>
                  <a:pt x="1882" y="3041"/>
                  <a:pt x="1784" y="3112"/>
                </a:cubicBezTo>
                <a:cubicBezTo>
                  <a:pt x="1673" y="3182"/>
                  <a:pt x="1575" y="3253"/>
                  <a:pt x="1461" y="3337"/>
                </a:cubicBezTo>
                <a:cubicBezTo>
                  <a:pt x="1385" y="3386"/>
                  <a:pt x="1298" y="3437"/>
                  <a:pt x="1201" y="3437"/>
                </a:cubicBezTo>
                <a:cubicBezTo>
                  <a:pt x="1190" y="3437"/>
                  <a:pt x="1179" y="3437"/>
                  <a:pt x="1167" y="3435"/>
                </a:cubicBezTo>
                <a:cubicBezTo>
                  <a:pt x="914" y="3405"/>
                  <a:pt x="830" y="3139"/>
                  <a:pt x="746" y="2943"/>
                </a:cubicBezTo>
                <a:cubicBezTo>
                  <a:pt x="732" y="2886"/>
                  <a:pt x="702" y="2832"/>
                  <a:pt x="675" y="2774"/>
                </a:cubicBezTo>
                <a:cubicBezTo>
                  <a:pt x="871" y="2663"/>
                  <a:pt x="1083" y="2549"/>
                  <a:pt x="1265" y="2437"/>
                </a:cubicBezTo>
                <a:cubicBezTo>
                  <a:pt x="1478" y="2309"/>
                  <a:pt x="1660" y="2157"/>
                  <a:pt x="1842" y="2002"/>
                </a:cubicBezTo>
                <a:close/>
                <a:moveTo>
                  <a:pt x="2755" y="1"/>
                </a:moveTo>
                <a:cubicBezTo>
                  <a:pt x="2728" y="1"/>
                  <a:pt x="2702" y="7"/>
                  <a:pt x="2684" y="7"/>
                </a:cubicBezTo>
                <a:cubicBezTo>
                  <a:pt x="2600" y="7"/>
                  <a:pt x="2516" y="20"/>
                  <a:pt x="2432" y="33"/>
                </a:cubicBezTo>
                <a:cubicBezTo>
                  <a:pt x="2206" y="50"/>
                  <a:pt x="1983" y="77"/>
                  <a:pt x="1744" y="91"/>
                </a:cubicBezTo>
                <a:cubicBezTo>
                  <a:pt x="1602" y="104"/>
                  <a:pt x="1461" y="118"/>
                  <a:pt x="1309" y="135"/>
                </a:cubicBezTo>
                <a:cubicBezTo>
                  <a:pt x="1265" y="148"/>
                  <a:pt x="1208" y="189"/>
                  <a:pt x="1238" y="246"/>
                </a:cubicBezTo>
                <a:cubicBezTo>
                  <a:pt x="1265" y="330"/>
                  <a:pt x="1292" y="428"/>
                  <a:pt x="1265" y="526"/>
                </a:cubicBezTo>
                <a:cubicBezTo>
                  <a:pt x="1238" y="623"/>
                  <a:pt x="1181" y="708"/>
                  <a:pt x="1140" y="809"/>
                </a:cubicBezTo>
                <a:cubicBezTo>
                  <a:pt x="1097" y="876"/>
                  <a:pt x="1070" y="961"/>
                  <a:pt x="985" y="1031"/>
                </a:cubicBezTo>
                <a:cubicBezTo>
                  <a:pt x="941" y="1062"/>
                  <a:pt x="901" y="1075"/>
                  <a:pt x="844" y="1102"/>
                </a:cubicBezTo>
                <a:lnTo>
                  <a:pt x="466" y="1230"/>
                </a:lnTo>
                <a:cubicBezTo>
                  <a:pt x="298" y="1284"/>
                  <a:pt x="169" y="1382"/>
                  <a:pt x="112" y="1551"/>
                </a:cubicBezTo>
                <a:cubicBezTo>
                  <a:pt x="1" y="1820"/>
                  <a:pt x="183" y="2073"/>
                  <a:pt x="281" y="2309"/>
                </a:cubicBezTo>
                <a:cubicBezTo>
                  <a:pt x="338" y="2437"/>
                  <a:pt x="409" y="2579"/>
                  <a:pt x="466" y="2717"/>
                </a:cubicBezTo>
                <a:lnTo>
                  <a:pt x="466" y="2761"/>
                </a:lnTo>
                <a:cubicBezTo>
                  <a:pt x="466" y="2788"/>
                  <a:pt x="493" y="2815"/>
                  <a:pt x="520" y="2832"/>
                </a:cubicBezTo>
                <a:cubicBezTo>
                  <a:pt x="534" y="2872"/>
                  <a:pt x="550" y="2899"/>
                  <a:pt x="564" y="2943"/>
                </a:cubicBezTo>
                <a:cubicBezTo>
                  <a:pt x="662" y="3152"/>
                  <a:pt x="732" y="3435"/>
                  <a:pt x="955" y="3546"/>
                </a:cubicBezTo>
                <a:cubicBezTo>
                  <a:pt x="1031" y="3591"/>
                  <a:pt x="1116" y="3612"/>
                  <a:pt x="1201" y="3612"/>
                </a:cubicBezTo>
                <a:cubicBezTo>
                  <a:pt x="1304" y="3612"/>
                  <a:pt x="1406" y="3580"/>
                  <a:pt x="1491" y="3519"/>
                </a:cubicBezTo>
                <a:cubicBezTo>
                  <a:pt x="1562" y="3462"/>
                  <a:pt x="1646" y="3405"/>
                  <a:pt x="1714" y="3364"/>
                </a:cubicBezTo>
                <a:cubicBezTo>
                  <a:pt x="1842" y="3280"/>
                  <a:pt x="1953" y="3196"/>
                  <a:pt x="2081" y="3112"/>
                </a:cubicBezTo>
                <a:cubicBezTo>
                  <a:pt x="2165" y="3054"/>
                  <a:pt x="2263" y="3000"/>
                  <a:pt x="2320" y="2916"/>
                </a:cubicBezTo>
                <a:cubicBezTo>
                  <a:pt x="2405" y="2815"/>
                  <a:pt x="2445" y="2677"/>
                  <a:pt x="2432" y="2549"/>
                </a:cubicBezTo>
                <a:cubicBezTo>
                  <a:pt x="2671" y="2242"/>
                  <a:pt x="2880" y="1905"/>
                  <a:pt x="3079" y="1567"/>
                </a:cubicBezTo>
                <a:cubicBezTo>
                  <a:pt x="3288" y="1230"/>
                  <a:pt x="3484" y="876"/>
                  <a:pt x="3682" y="539"/>
                </a:cubicBezTo>
                <a:cubicBezTo>
                  <a:pt x="3696" y="526"/>
                  <a:pt x="3696" y="512"/>
                  <a:pt x="3696" y="499"/>
                </a:cubicBezTo>
                <a:cubicBezTo>
                  <a:pt x="3696" y="472"/>
                  <a:pt x="3682" y="441"/>
                  <a:pt x="3652" y="428"/>
                </a:cubicBezTo>
                <a:cubicBezTo>
                  <a:pt x="3514" y="357"/>
                  <a:pt x="3372" y="286"/>
                  <a:pt x="3231" y="219"/>
                </a:cubicBezTo>
                <a:cubicBezTo>
                  <a:pt x="3217" y="175"/>
                  <a:pt x="3177" y="162"/>
                  <a:pt x="3133" y="162"/>
                </a:cubicBezTo>
                <a:cubicBezTo>
                  <a:pt x="3062" y="135"/>
                  <a:pt x="3008" y="104"/>
                  <a:pt x="2937" y="77"/>
                </a:cubicBezTo>
                <a:cubicBezTo>
                  <a:pt x="2894" y="50"/>
                  <a:pt x="2853" y="7"/>
                  <a:pt x="2796" y="7"/>
                </a:cubicBezTo>
                <a:cubicBezTo>
                  <a:pt x="2782" y="2"/>
                  <a:pt x="2768" y="1"/>
                  <a:pt x="275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43"/>
          <p:cNvSpPr/>
          <p:nvPr/>
        </p:nvSpPr>
        <p:spPr>
          <a:xfrm>
            <a:off x="1331748" y="2204240"/>
            <a:ext cx="788670" cy="753412"/>
          </a:xfrm>
          <a:custGeom>
            <a:avLst/>
            <a:gdLst/>
            <a:ahLst/>
            <a:cxnLst/>
            <a:rect l="l" t="t" r="r" b="b"/>
            <a:pathLst>
              <a:path w="4990" h="4767" extrusionOk="0">
                <a:moveTo>
                  <a:pt x="2182" y="1"/>
                </a:moveTo>
                <a:cubicBezTo>
                  <a:pt x="1859" y="1"/>
                  <a:pt x="1541" y="80"/>
                  <a:pt x="1251" y="245"/>
                </a:cubicBezTo>
                <a:cubicBezTo>
                  <a:pt x="253" y="821"/>
                  <a:pt x="0" y="2241"/>
                  <a:pt x="674" y="3434"/>
                </a:cubicBezTo>
                <a:cubicBezTo>
                  <a:pt x="1167" y="4275"/>
                  <a:pt x="1999" y="4766"/>
                  <a:pt x="2799" y="4766"/>
                </a:cubicBezTo>
                <a:cubicBezTo>
                  <a:pt x="3121" y="4766"/>
                  <a:pt x="3438" y="4686"/>
                  <a:pt x="3726" y="4516"/>
                </a:cubicBezTo>
                <a:cubicBezTo>
                  <a:pt x="4737" y="3940"/>
                  <a:pt x="4990" y="2520"/>
                  <a:pt x="4299" y="1340"/>
                </a:cubicBezTo>
                <a:cubicBezTo>
                  <a:pt x="3818" y="489"/>
                  <a:pt x="2986" y="1"/>
                  <a:pt x="218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43"/>
          <p:cNvSpPr/>
          <p:nvPr/>
        </p:nvSpPr>
        <p:spPr>
          <a:xfrm>
            <a:off x="2018001" y="1881033"/>
            <a:ext cx="477627" cy="312934"/>
          </a:xfrm>
          <a:custGeom>
            <a:avLst/>
            <a:gdLst/>
            <a:ahLst/>
            <a:cxnLst/>
            <a:rect l="l" t="t" r="r" b="b"/>
            <a:pathLst>
              <a:path w="3022" h="1980" extrusionOk="0">
                <a:moveTo>
                  <a:pt x="1" y="0"/>
                </a:moveTo>
                <a:lnTo>
                  <a:pt x="914" y="533"/>
                </a:lnTo>
                <a:lnTo>
                  <a:pt x="493" y="968"/>
                </a:lnTo>
                <a:lnTo>
                  <a:pt x="1265" y="1153"/>
                </a:lnTo>
                <a:lnTo>
                  <a:pt x="1167" y="1797"/>
                </a:lnTo>
                <a:lnTo>
                  <a:pt x="3021" y="1979"/>
                </a:lnTo>
                <a:lnTo>
                  <a:pt x="2334" y="928"/>
                </a:lnTo>
                <a:cubicBezTo>
                  <a:pt x="2050" y="520"/>
                  <a:pt x="1615" y="240"/>
                  <a:pt x="1123" y="169"/>
                </a:cubicBezTo>
                <a:lnTo>
                  <a:pt x="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8" name="Google Shape;248;p43"/>
          <p:cNvGrpSpPr/>
          <p:nvPr/>
        </p:nvGrpSpPr>
        <p:grpSpPr>
          <a:xfrm rot="-1890518">
            <a:off x="2346015" y="4103469"/>
            <a:ext cx="919125" cy="1010052"/>
            <a:chOff x="5569983" y="1677880"/>
            <a:chExt cx="1820232" cy="2000305"/>
          </a:xfrm>
        </p:grpSpPr>
        <p:sp>
          <p:nvSpPr>
            <p:cNvPr id="249" name="Google Shape;249;p43"/>
            <p:cNvSpPr/>
            <p:nvPr/>
          </p:nvSpPr>
          <p:spPr>
            <a:xfrm>
              <a:off x="5569983" y="1677880"/>
              <a:ext cx="1820232" cy="1999877"/>
            </a:xfrm>
            <a:custGeom>
              <a:avLst/>
              <a:gdLst/>
              <a:ahLst/>
              <a:cxnLst/>
              <a:rect l="l" t="t" r="r" b="b"/>
              <a:pathLst>
                <a:path w="8500" h="9339" extrusionOk="0">
                  <a:moveTo>
                    <a:pt x="6622" y="0"/>
                  </a:moveTo>
                  <a:cubicBezTo>
                    <a:pt x="5489" y="0"/>
                    <a:pt x="2893" y="907"/>
                    <a:pt x="1575" y="3024"/>
                  </a:cubicBezTo>
                  <a:cubicBezTo>
                    <a:pt x="0" y="5552"/>
                    <a:pt x="789" y="8937"/>
                    <a:pt x="1419" y="9261"/>
                  </a:cubicBezTo>
                  <a:cubicBezTo>
                    <a:pt x="1513" y="9312"/>
                    <a:pt x="1670" y="9339"/>
                    <a:pt x="1872" y="9339"/>
                  </a:cubicBezTo>
                  <a:cubicBezTo>
                    <a:pt x="3008" y="9339"/>
                    <a:pt x="5604" y="8497"/>
                    <a:pt x="6928" y="6351"/>
                  </a:cubicBezTo>
                  <a:cubicBezTo>
                    <a:pt x="8499" y="3809"/>
                    <a:pt x="7657" y="509"/>
                    <a:pt x="7097" y="101"/>
                  </a:cubicBezTo>
                  <a:cubicBezTo>
                    <a:pt x="7007" y="34"/>
                    <a:pt x="6842" y="0"/>
                    <a:pt x="66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3"/>
            <p:cNvSpPr/>
            <p:nvPr/>
          </p:nvSpPr>
          <p:spPr>
            <a:xfrm>
              <a:off x="5569983" y="1677880"/>
              <a:ext cx="1612940" cy="2000305"/>
            </a:xfrm>
            <a:custGeom>
              <a:avLst/>
              <a:gdLst/>
              <a:ahLst/>
              <a:cxnLst/>
              <a:rect l="l" t="t" r="r" b="b"/>
              <a:pathLst>
                <a:path w="7532" h="9341" extrusionOk="0">
                  <a:moveTo>
                    <a:pt x="6622" y="0"/>
                  </a:moveTo>
                  <a:cubicBezTo>
                    <a:pt x="5489" y="0"/>
                    <a:pt x="2893" y="907"/>
                    <a:pt x="1575" y="3024"/>
                  </a:cubicBezTo>
                  <a:cubicBezTo>
                    <a:pt x="0" y="5552"/>
                    <a:pt x="789" y="8937"/>
                    <a:pt x="1419" y="9261"/>
                  </a:cubicBezTo>
                  <a:cubicBezTo>
                    <a:pt x="1514" y="9311"/>
                    <a:pt x="1683" y="9340"/>
                    <a:pt x="1901" y="9340"/>
                  </a:cubicBezTo>
                  <a:cubicBezTo>
                    <a:pt x="1978" y="9340"/>
                    <a:pt x="2062" y="9336"/>
                    <a:pt x="2151" y="9328"/>
                  </a:cubicBezTo>
                  <a:cubicBezTo>
                    <a:pt x="1757" y="8094"/>
                    <a:pt x="1632" y="5761"/>
                    <a:pt x="2781" y="3894"/>
                  </a:cubicBezTo>
                  <a:cubicBezTo>
                    <a:pt x="3992" y="1955"/>
                    <a:pt x="6281" y="1028"/>
                    <a:pt x="7532" y="886"/>
                  </a:cubicBezTo>
                  <a:cubicBezTo>
                    <a:pt x="7390" y="495"/>
                    <a:pt x="7235" y="199"/>
                    <a:pt x="7097" y="101"/>
                  </a:cubicBezTo>
                  <a:cubicBezTo>
                    <a:pt x="7007" y="34"/>
                    <a:pt x="6842" y="0"/>
                    <a:pt x="6622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3"/>
            <p:cNvSpPr/>
            <p:nvPr/>
          </p:nvSpPr>
          <p:spPr>
            <a:xfrm>
              <a:off x="6355462" y="1783881"/>
              <a:ext cx="893199" cy="643498"/>
            </a:xfrm>
            <a:custGeom>
              <a:avLst/>
              <a:gdLst/>
              <a:ahLst/>
              <a:cxnLst/>
              <a:rect l="l" t="t" r="r" b="b"/>
              <a:pathLst>
                <a:path w="4171" h="3005" extrusionOk="0">
                  <a:moveTo>
                    <a:pt x="985" y="0"/>
                  </a:moveTo>
                  <a:cubicBezTo>
                    <a:pt x="661" y="125"/>
                    <a:pt x="324" y="307"/>
                    <a:pt x="0" y="506"/>
                  </a:cubicBezTo>
                  <a:cubicBezTo>
                    <a:pt x="1420" y="1265"/>
                    <a:pt x="2809" y="2107"/>
                    <a:pt x="4144" y="3004"/>
                  </a:cubicBezTo>
                  <a:cubicBezTo>
                    <a:pt x="4171" y="2627"/>
                    <a:pt x="4171" y="2259"/>
                    <a:pt x="4144" y="1922"/>
                  </a:cubicBezTo>
                  <a:cubicBezTo>
                    <a:pt x="3581" y="1517"/>
                    <a:pt x="2991" y="1137"/>
                    <a:pt x="2401" y="786"/>
                  </a:cubicBezTo>
                  <a:cubicBezTo>
                    <a:pt x="1939" y="506"/>
                    <a:pt x="1460" y="236"/>
                    <a:pt x="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3"/>
            <p:cNvSpPr/>
            <p:nvPr/>
          </p:nvSpPr>
          <p:spPr>
            <a:xfrm>
              <a:off x="5708534" y="3007498"/>
              <a:ext cx="806684" cy="608165"/>
            </a:xfrm>
            <a:custGeom>
              <a:avLst/>
              <a:gdLst/>
              <a:ahLst/>
              <a:cxnLst/>
              <a:rect l="l" t="t" r="r" b="b"/>
              <a:pathLst>
                <a:path w="3767" h="2840" extrusionOk="0">
                  <a:moveTo>
                    <a:pt x="14" y="1"/>
                  </a:moveTo>
                  <a:lnTo>
                    <a:pt x="14" y="1"/>
                  </a:lnTo>
                  <a:cubicBezTo>
                    <a:pt x="0" y="409"/>
                    <a:pt x="14" y="803"/>
                    <a:pt x="71" y="1167"/>
                  </a:cubicBezTo>
                  <a:cubicBezTo>
                    <a:pt x="422" y="1420"/>
                    <a:pt x="803" y="1673"/>
                    <a:pt x="1167" y="1912"/>
                  </a:cubicBezTo>
                  <a:cubicBezTo>
                    <a:pt x="1673" y="2236"/>
                    <a:pt x="2192" y="2546"/>
                    <a:pt x="2711" y="2840"/>
                  </a:cubicBezTo>
                  <a:cubicBezTo>
                    <a:pt x="3048" y="2728"/>
                    <a:pt x="3416" y="2573"/>
                    <a:pt x="3766" y="2391"/>
                  </a:cubicBezTo>
                  <a:cubicBezTo>
                    <a:pt x="2472" y="1660"/>
                    <a:pt x="1224" y="861"/>
                    <a:pt x="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43"/>
            <p:cNvSpPr/>
            <p:nvPr/>
          </p:nvSpPr>
          <p:spPr>
            <a:xfrm>
              <a:off x="6087568" y="2251571"/>
              <a:ext cx="662136" cy="937516"/>
            </a:xfrm>
            <a:custGeom>
              <a:avLst/>
              <a:gdLst/>
              <a:ahLst/>
              <a:cxnLst/>
              <a:rect l="l" t="t" r="r" b="b"/>
              <a:pathLst>
                <a:path w="3092" h="4378" extrusionOk="0">
                  <a:moveTo>
                    <a:pt x="2805" y="0"/>
                  </a:moveTo>
                  <a:cubicBezTo>
                    <a:pt x="2725" y="0"/>
                    <a:pt x="2647" y="45"/>
                    <a:pt x="2600" y="119"/>
                  </a:cubicBezTo>
                  <a:lnTo>
                    <a:pt x="2360" y="470"/>
                  </a:lnTo>
                  <a:lnTo>
                    <a:pt x="2050" y="288"/>
                  </a:lnTo>
                  <a:cubicBezTo>
                    <a:pt x="2030" y="271"/>
                    <a:pt x="2006" y="263"/>
                    <a:pt x="1982" y="263"/>
                  </a:cubicBezTo>
                  <a:cubicBezTo>
                    <a:pt x="1941" y="263"/>
                    <a:pt x="1901" y="286"/>
                    <a:pt x="1882" y="328"/>
                  </a:cubicBezTo>
                  <a:cubicBezTo>
                    <a:pt x="1841" y="385"/>
                    <a:pt x="1855" y="470"/>
                    <a:pt x="1925" y="497"/>
                  </a:cubicBezTo>
                  <a:lnTo>
                    <a:pt x="2219" y="696"/>
                  </a:lnTo>
                  <a:lnTo>
                    <a:pt x="1898" y="1201"/>
                  </a:lnTo>
                  <a:lnTo>
                    <a:pt x="1588" y="1019"/>
                  </a:lnTo>
                  <a:cubicBezTo>
                    <a:pt x="1568" y="1009"/>
                    <a:pt x="1547" y="1003"/>
                    <a:pt x="1526" y="1003"/>
                  </a:cubicBezTo>
                  <a:cubicBezTo>
                    <a:pt x="1486" y="1003"/>
                    <a:pt x="1446" y="1022"/>
                    <a:pt x="1420" y="1060"/>
                  </a:cubicBezTo>
                  <a:cubicBezTo>
                    <a:pt x="1376" y="1130"/>
                    <a:pt x="1406" y="1201"/>
                    <a:pt x="1460" y="1242"/>
                  </a:cubicBezTo>
                  <a:lnTo>
                    <a:pt x="1757" y="1424"/>
                  </a:lnTo>
                  <a:lnTo>
                    <a:pt x="1420" y="1946"/>
                  </a:lnTo>
                  <a:lnTo>
                    <a:pt x="1140" y="1761"/>
                  </a:lnTo>
                  <a:cubicBezTo>
                    <a:pt x="1117" y="1752"/>
                    <a:pt x="1093" y="1748"/>
                    <a:pt x="1071" y="1748"/>
                  </a:cubicBezTo>
                  <a:cubicBezTo>
                    <a:pt x="1025" y="1748"/>
                    <a:pt x="984" y="1766"/>
                    <a:pt x="954" y="1805"/>
                  </a:cubicBezTo>
                  <a:cubicBezTo>
                    <a:pt x="928" y="1862"/>
                    <a:pt x="941" y="1946"/>
                    <a:pt x="998" y="1987"/>
                  </a:cubicBezTo>
                  <a:lnTo>
                    <a:pt x="1278" y="2155"/>
                  </a:lnTo>
                  <a:lnTo>
                    <a:pt x="941" y="2675"/>
                  </a:lnTo>
                  <a:lnTo>
                    <a:pt x="675" y="2506"/>
                  </a:lnTo>
                  <a:cubicBezTo>
                    <a:pt x="656" y="2493"/>
                    <a:pt x="634" y="2487"/>
                    <a:pt x="612" y="2487"/>
                  </a:cubicBezTo>
                  <a:cubicBezTo>
                    <a:pt x="567" y="2487"/>
                    <a:pt x="520" y="2511"/>
                    <a:pt x="493" y="2550"/>
                  </a:cubicBezTo>
                  <a:cubicBezTo>
                    <a:pt x="466" y="2604"/>
                    <a:pt x="479" y="2688"/>
                    <a:pt x="533" y="2732"/>
                  </a:cubicBezTo>
                  <a:lnTo>
                    <a:pt x="803" y="2887"/>
                  </a:lnTo>
                  <a:lnTo>
                    <a:pt x="479" y="3406"/>
                  </a:lnTo>
                  <a:lnTo>
                    <a:pt x="213" y="3251"/>
                  </a:lnTo>
                  <a:cubicBezTo>
                    <a:pt x="192" y="3236"/>
                    <a:pt x="167" y="3228"/>
                    <a:pt x="142" y="3228"/>
                  </a:cubicBezTo>
                  <a:cubicBezTo>
                    <a:pt x="101" y="3228"/>
                    <a:pt x="61" y="3250"/>
                    <a:pt x="44" y="3295"/>
                  </a:cubicBezTo>
                  <a:cubicBezTo>
                    <a:pt x="0" y="3349"/>
                    <a:pt x="14" y="3433"/>
                    <a:pt x="85" y="3463"/>
                  </a:cubicBezTo>
                  <a:lnTo>
                    <a:pt x="338" y="3632"/>
                  </a:lnTo>
                  <a:lnTo>
                    <a:pt x="85" y="4010"/>
                  </a:lnTo>
                  <a:cubicBezTo>
                    <a:pt x="14" y="4121"/>
                    <a:pt x="44" y="4262"/>
                    <a:pt x="155" y="4333"/>
                  </a:cubicBezTo>
                  <a:cubicBezTo>
                    <a:pt x="195" y="4364"/>
                    <a:pt x="241" y="4377"/>
                    <a:pt x="287" y="4377"/>
                  </a:cubicBezTo>
                  <a:cubicBezTo>
                    <a:pt x="367" y="4377"/>
                    <a:pt x="447" y="4334"/>
                    <a:pt x="493" y="4262"/>
                  </a:cubicBezTo>
                  <a:lnTo>
                    <a:pt x="745" y="3885"/>
                  </a:lnTo>
                  <a:lnTo>
                    <a:pt x="1039" y="4067"/>
                  </a:lnTo>
                  <a:cubicBezTo>
                    <a:pt x="1058" y="4076"/>
                    <a:pt x="1079" y="4080"/>
                    <a:pt x="1102" y="4080"/>
                  </a:cubicBezTo>
                  <a:cubicBezTo>
                    <a:pt x="1147" y="4080"/>
                    <a:pt x="1195" y="4062"/>
                    <a:pt x="1224" y="4023"/>
                  </a:cubicBezTo>
                  <a:cubicBezTo>
                    <a:pt x="1251" y="3969"/>
                    <a:pt x="1238" y="3885"/>
                    <a:pt x="1180" y="3841"/>
                  </a:cubicBezTo>
                  <a:lnTo>
                    <a:pt x="887" y="3659"/>
                  </a:lnTo>
                  <a:lnTo>
                    <a:pt x="1224" y="3140"/>
                  </a:lnTo>
                  <a:lnTo>
                    <a:pt x="1504" y="3322"/>
                  </a:lnTo>
                  <a:cubicBezTo>
                    <a:pt x="1523" y="3335"/>
                    <a:pt x="1545" y="3341"/>
                    <a:pt x="1567" y="3341"/>
                  </a:cubicBezTo>
                  <a:cubicBezTo>
                    <a:pt x="1611" y="3341"/>
                    <a:pt x="1655" y="3316"/>
                    <a:pt x="1673" y="3278"/>
                  </a:cubicBezTo>
                  <a:cubicBezTo>
                    <a:pt x="1713" y="3224"/>
                    <a:pt x="1700" y="3140"/>
                    <a:pt x="1629" y="3096"/>
                  </a:cubicBezTo>
                  <a:lnTo>
                    <a:pt x="1349" y="2927"/>
                  </a:lnTo>
                  <a:lnTo>
                    <a:pt x="1686" y="2408"/>
                  </a:lnTo>
                  <a:lnTo>
                    <a:pt x="1952" y="2577"/>
                  </a:lnTo>
                  <a:cubicBezTo>
                    <a:pt x="1976" y="2591"/>
                    <a:pt x="2000" y="2598"/>
                    <a:pt x="2022" y="2598"/>
                  </a:cubicBezTo>
                  <a:cubicBezTo>
                    <a:pt x="2067" y="2598"/>
                    <a:pt x="2108" y="2572"/>
                    <a:pt x="2134" y="2536"/>
                  </a:cubicBezTo>
                  <a:cubicBezTo>
                    <a:pt x="2178" y="2479"/>
                    <a:pt x="2151" y="2395"/>
                    <a:pt x="2094" y="2368"/>
                  </a:cubicBezTo>
                  <a:lnTo>
                    <a:pt x="1828" y="2199"/>
                  </a:lnTo>
                  <a:lnTo>
                    <a:pt x="2165" y="1677"/>
                  </a:lnTo>
                  <a:lnTo>
                    <a:pt x="2418" y="1832"/>
                  </a:lnTo>
                  <a:cubicBezTo>
                    <a:pt x="2438" y="1848"/>
                    <a:pt x="2463" y="1857"/>
                    <a:pt x="2489" y="1857"/>
                  </a:cubicBezTo>
                  <a:cubicBezTo>
                    <a:pt x="2530" y="1857"/>
                    <a:pt x="2573" y="1835"/>
                    <a:pt x="2600" y="1791"/>
                  </a:cubicBezTo>
                  <a:cubicBezTo>
                    <a:pt x="2627" y="1734"/>
                    <a:pt x="2613" y="1650"/>
                    <a:pt x="2556" y="1623"/>
                  </a:cubicBezTo>
                  <a:lnTo>
                    <a:pt x="2303" y="1468"/>
                  </a:lnTo>
                  <a:lnTo>
                    <a:pt x="2627" y="948"/>
                  </a:lnTo>
                  <a:lnTo>
                    <a:pt x="2880" y="1103"/>
                  </a:lnTo>
                  <a:cubicBezTo>
                    <a:pt x="2898" y="1112"/>
                    <a:pt x="2920" y="1117"/>
                    <a:pt x="2942" y="1117"/>
                  </a:cubicBezTo>
                  <a:cubicBezTo>
                    <a:pt x="2988" y="1117"/>
                    <a:pt x="3034" y="1098"/>
                    <a:pt x="3062" y="1060"/>
                  </a:cubicBezTo>
                  <a:cubicBezTo>
                    <a:pt x="3092" y="989"/>
                    <a:pt x="3078" y="918"/>
                    <a:pt x="3021" y="878"/>
                  </a:cubicBezTo>
                  <a:lnTo>
                    <a:pt x="2768" y="722"/>
                  </a:lnTo>
                  <a:lnTo>
                    <a:pt x="3008" y="372"/>
                  </a:lnTo>
                  <a:cubicBezTo>
                    <a:pt x="3078" y="261"/>
                    <a:pt x="3035" y="106"/>
                    <a:pt x="2923" y="35"/>
                  </a:cubicBezTo>
                  <a:cubicBezTo>
                    <a:pt x="2885" y="11"/>
                    <a:pt x="2845" y="0"/>
                    <a:pt x="28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●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○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■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●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○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■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●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○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■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62" r:id="rId4"/>
    <p:sldLayoutId id="2147483666" r:id="rId5"/>
    <p:sldLayoutId id="2147483667" r:id="rId6"/>
    <p:sldLayoutId id="2147483671" r:id="rId7"/>
    <p:sldLayoutId id="2147483675" r:id="rId8"/>
    <p:sldLayoutId id="2147483689" r:id="rId9"/>
    <p:sldLayoutId id="2147483692" r:id="rId10"/>
    <p:sldLayoutId id="214748370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94169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6.png"/><Relationship Id="rId21" Type="http://schemas.openxmlformats.org/officeDocument/2006/relationships/image" Target="../media/image15.png"/><Relationship Id="rId34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9.png"/><Relationship Id="rId41" Type="http://schemas.openxmlformats.org/officeDocument/2006/relationships/slide" Target="slide13.xml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40" Type="http://schemas.openxmlformats.org/officeDocument/2006/relationships/image" Target="../media/image27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23" Type="http://schemas.openxmlformats.org/officeDocument/2006/relationships/image" Target="../media/image16.png"/><Relationship Id="rId28" Type="http://schemas.microsoft.com/office/2007/relationships/hdphoto" Target="../media/hdphoto11.wdp"/><Relationship Id="rId36" Type="http://schemas.openxmlformats.org/officeDocument/2006/relationships/image" Target="../media/image24.png"/><Relationship Id="rId10" Type="http://schemas.microsoft.com/office/2007/relationships/hdphoto" Target="../media/hdphoto2.wdp"/><Relationship Id="rId19" Type="http://schemas.openxmlformats.org/officeDocument/2006/relationships/image" Target="../media/image14.png"/><Relationship Id="rId31" Type="http://schemas.openxmlformats.org/officeDocument/2006/relationships/image" Target="../media/image2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8.png"/><Relationship Id="rId30" Type="http://schemas.microsoft.com/office/2007/relationships/hdphoto" Target="../media/hdphoto12.wdp"/><Relationship Id="rId35" Type="http://schemas.openxmlformats.org/officeDocument/2006/relationships/image" Target="../media/image23.gif"/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12" Type="http://schemas.microsoft.com/office/2007/relationships/hdphoto" Target="../media/hdphoto3.wdp"/><Relationship Id="rId17" Type="http://schemas.openxmlformats.org/officeDocument/2006/relationships/image" Target="../media/image13.png"/><Relationship Id="rId25" Type="http://schemas.openxmlformats.org/officeDocument/2006/relationships/image" Target="../media/image17.png"/><Relationship Id="rId33" Type="http://schemas.openxmlformats.org/officeDocument/2006/relationships/image" Target="../media/image21.emf"/><Relationship Id="rId38" Type="http://schemas.openxmlformats.org/officeDocument/2006/relationships/image" Target="../media/image2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9.png"/><Relationship Id="rId1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12" Type="http://schemas.microsoft.com/office/2007/relationships/hdphoto" Target="../media/hdphoto17.wdp"/><Relationship Id="rId17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6" Type="http://schemas.microsoft.com/office/2007/relationships/hdphoto" Target="../media/hdphoto19.wdp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png"/><Relationship Id="rId11" Type="http://schemas.openxmlformats.org/officeDocument/2006/relationships/image" Target="../media/image38.png"/><Relationship Id="rId5" Type="http://schemas.openxmlformats.org/officeDocument/2006/relationships/image" Target="../media/image5.jpg"/><Relationship Id="rId15" Type="http://schemas.openxmlformats.org/officeDocument/2006/relationships/image" Target="../media/image40.png"/><Relationship Id="rId10" Type="http://schemas.microsoft.com/office/2007/relationships/hdphoto" Target="../media/hdphoto16.wdp"/><Relationship Id="rId4" Type="http://schemas.openxmlformats.org/officeDocument/2006/relationships/audio" Target="../media/audio11.wav"/><Relationship Id="rId9" Type="http://schemas.openxmlformats.org/officeDocument/2006/relationships/image" Target="../media/image37.png"/><Relationship Id="rId14" Type="http://schemas.microsoft.com/office/2007/relationships/hdphoto" Target="../media/hdphoto18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audio" Target="../media/audio1.wav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18.wdp"/><Relationship Id="rId5" Type="http://schemas.openxmlformats.org/officeDocument/2006/relationships/image" Target="../media/image39.png"/><Relationship Id="rId10" Type="http://schemas.openxmlformats.org/officeDocument/2006/relationships/audio" Target="../media/audio1.wav"/><Relationship Id="rId4" Type="http://schemas.openxmlformats.org/officeDocument/2006/relationships/image" Target="../media/image36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microsoft.com/office/2007/relationships/hdphoto" Target="../media/hdphoto2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16.xml"/><Relationship Id="rId18" Type="http://schemas.openxmlformats.org/officeDocument/2006/relationships/slide" Target="slide24.xml"/><Relationship Id="rId3" Type="http://schemas.openxmlformats.org/officeDocument/2006/relationships/slideLayout" Target="../slideLayouts/slideLayout10.xml"/><Relationship Id="rId7" Type="http://schemas.openxmlformats.org/officeDocument/2006/relationships/slide" Target="slide17.xml"/><Relationship Id="rId12" Type="http://schemas.openxmlformats.org/officeDocument/2006/relationships/slide" Target="slide14.xml"/><Relationship Id="rId17" Type="http://schemas.openxmlformats.org/officeDocument/2006/relationships/image" Target="../media/image22.png"/><Relationship Id="rId2" Type="http://schemas.openxmlformats.org/officeDocument/2006/relationships/audio" Target="../media/media4.mp3"/><Relationship Id="rId16" Type="http://schemas.openxmlformats.org/officeDocument/2006/relationships/image" Target="../media/image44.gif"/><Relationship Id="rId20" Type="http://schemas.openxmlformats.org/officeDocument/2006/relationships/audio" Target="../media/audio1.wav"/><Relationship Id="rId1" Type="http://schemas.microsoft.com/office/2007/relationships/media" Target="../media/media4.mp3"/><Relationship Id="rId6" Type="http://schemas.openxmlformats.org/officeDocument/2006/relationships/slide" Target="slide15.xml"/><Relationship Id="rId11" Type="http://schemas.openxmlformats.org/officeDocument/2006/relationships/slide" Target="slide22.xml"/><Relationship Id="rId5" Type="http://schemas.openxmlformats.org/officeDocument/2006/relationships/image" Target="../media/image43.png"/><Relationship Id="rId15" Type="http://schemas.openxmlformats.org/officeDocument/2006/relationships/slide" Target="slide18.xml"/><Relationship Id="rId10" Type="http://schemas.openxmlformats.org/officeDocument/2006/relationships/slide" Target="slide19.xml"/><Relationship Id="rId19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openxmlformats.org/officeDocument/2006/relationships/slide" Target="slide21.xml"/><Relationship Id="rId14" Type="http://schemas.openxmlformats.org/officeDocument/2006/relationships/slide" Target="slide2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2.wav"/><Relationship Id="rId7" Type="http://schemas.openxmlformats.org/officeDocument/2006/relationships/slide" Target="slide1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6.jpeg"/><Relationship Id="rId5" Type="http://schemas.microsoft.com/office/2007/relationships/hdphoto" Target="../media/hdphoto22.wdp"/><Relationship Id="rId10" Type="http://schemas.openxmlformats.org/officeDocument/2006/relationships/audio" Target="../media/audio1.wav"/><Relationship Id="rId4" Type="http://schemas.openxmlformats.org/officeDocument/2006/relationships/image" Target="../media/image45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audio" Target="../media/audio13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47.png"/><Relationship Id="rId10" Type="http://schemas.openxmlformats.org/officeDocument/2006/relationships/slide" Target="slide13.xml"/><Relationship Id="rId4" Type="http://schemas.openxmlformats.org/officeDocument/2006/relationships/audio" Target="../media/audio14.wav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13.wav"/><Relationship Id="rId7" Type="http://schemas.microsoft.com/office/2007/relationships/hdphoto" Target="../media/hdphoto2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audio" Target="../media/audio14.wav"/><Relationship Id="rId9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3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slide" Target="slide13.xml"/><Relationship Id="rId5" Type="http://schemas.openxmlformats.org/officeDocument/2006/relationships/image" Target="../media/image27.png"/><Relationship Id="rId4" Type="http://schemas.microsoft.com/office/2007/relationships/hdphoto" Target="../media/hdphoto2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slide" Target="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slide" Target="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microsoft.com/office/2007/relationships/hdphoto" Target="../media/hdphoto15.wdp"/><Relationship Id="rId4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slide" Target="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slide" Target="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slide" Target="slide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slide" Target="slid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microsoft.com/office/2007/relationships/hdphoto" Target="../media/hdphoto21.wdp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microsoft.com/office/2007/relationships/hdphoto" Target="../media/hdphoto21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4.xml"/><Relationship Id="rId7" Type="http://schemas.microsoft.com/office/2007/relationships/hdphoto" Target="../media/hdphoto21.wdp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58.png"/><Relationship Id="rId5" Type="http://schemas.openxmlformats.org/officeDocument/2006/relationships/image" Target="../media/image22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5.wdp"/><Relationship Id="rId4" Type="http://schemas.openxmlformats.org/officeDocument/2006/relationships/image" Target="../media/image2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microsoft.com/office/2007/relationships/hdphoto" Target="../media/hdphoto15.wdp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audio" Target="../media/audio10.wav"/><Relationship Id="rId12" Type="http://schemas.openxmlformats.org/officeDocument/2006/relationships/image" Target="../media/image30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audio" Target="../media/audio9.wav"/><Relationship Id="rId11" Type="http://schemas.openxmlformats.org/officeDocument/2006/relationships/image" Target="../media/image34.png"/><Relationship Id="rId5" Type="http://schemas.openxmlformats.org/officeDocument/2006/relationships/audio" Target="../media/audio8.wav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45211" y="300513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grpSp>
        <p:nvGrpSpPr>
          <p:cNvPr id="55" name="Group 54"/>
          <p:cNvGrpSpPr/>
          <p:nvPr/>
        </p:nvGrpSpPr>
        <p:grpSpPr>
          <a:xfrm>
            <a:off x="172655" y="1798762"/>
            <a:ext cx="1678557" cy="2463250"/>
            <a:chOff x="7314038" y="627942"/>
            <a:chExt cx="1678557" cy="2463250"/>
          </a:xfrm>
        </p:grpSpPr>
        <p:pic>
          <p:nvPicPr>
            <p:cNvPr id="56" name="图片 11"/>
            <p:cNvPicPr>
              <a:picLocks noChangeAspect="1"/>
            </p:cNvPicPr>
            <p:nvPr/>
          </p:nvPicPr>
          <p:blipFill rotWithShape="1"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06" t="43511" r="59394" b="28211"/>
            <a:stretch/>
          </p:blipFill>
          <p:spPr>
            <a:xfrm>
              <a:off x="7314038" y="627942"/>
              <a:ext cx="1678557" cy="2463250"/>
            </a:xfrm>
            <a:prstGeom prst="rect">
              <a:avLst/>
            </a:prstGeom>
          </p:spPr>
        </p:pic>
        <p:sp>
          <p:nvSpPr>
            <p:cNvPr id="57" name="TextBox 56"/>
            <p:cNvSpPr txBox="1"/>
            <p:nvPr/>
          </p:nvSpPr>
          <p:spPr>
            <a:xfrm>
              <a:off x="8013510" y="1443462"/>
              <a:ext cx="441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C00000"/>
                  </a:solidFill>
                  <a:latin typeface="Snap ITC" panose="04040A07060A02020202" pitchFamily="82" charset="0"/>
                </a:rPr>
                <a:t>4</a:t>
              </a:r>
              <a:endParaRPr lang="en-US" sz="3600" dirty="0">
                <a:solidFill>
                  <a:srgbClr val="C00000"/>
                </a:solidFill>
                <a:latin typeface="Snap ITC" panose="04040A07060A02020202" pitchFamily="82" charset="0"/>
              </a:endParaRPr>
            </a:p>
          </p:txBody>
        </p:sp>
      </p:grpSp>
      <p:sp>
        <p:nvSpPr>
          <p:cNvPr id="58" name="Rectangle 57">
            <a:hlinkClick r:id="rId41" action="ppaction://hlinksldjump"/>
          </p:cNvPr>
          <p:cNvSpPr/>
          <p:nvPr/>
        </p:nvSpPr>
        <p:spPr>
          <a:xfrm>
            <a:off x="7142567" y="4383958"/>
            <a:ext cx="1680882" cy="51435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290259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315508-5A2D-4CCF-9406-D0C0FB17D9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-1"/>
            <a:ext cx="6858000" cy="5143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384B7F-5221-46BE-8297-4EBA5B58C1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844" y="2320897"/>
            <a:ext cx="529406" cy="50170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6283D9-A10A-42B6-AAC6-7DCC60B6BD0E}"/>
              </a:ext>
            </a:extLst>
          </p:cNvPr>
          <p:cNvCxnSpPr/>
          <p:nvPr/>
        </p:nvCxnSpPr>
        <p:spPr>
          <a:xfrm>
            <a:off x="4329113" y="1348740"/>
            <a:ext cx="102870" cy="35433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2BF936-8191-4E5D-AF13-7909C723C176}"/>
              </a:ext>
            </a:extLst>
          </p:cNvPr>
          <p:cNvCxnSpPr>
            <a:cxnSpLocks/>
          </p:cNvCxnSpPr>
          <p:nvPr/>
        </p:nvCxnSpPr>
        <p:spPr>
          <a:xfrm>
            <a:off x="4483417" y="1214437"/>
            <a:ext cx="42863" cy="48863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790470-03D3-4DB7-B5D3-C4C97E6574E1}"/>
              </a:ext>
            </a:extLst>
          </p:cNvPr>
          <p:cNvCxnSpPr>
            <a:cxnSpLocks/>
          </p:cNvCxnSpPr>
          <p:nvPr/>
        </p:nvCxnSpPr>
        <p:spPr>
          <a:xfrm flipH="1">
            <a:off x="4617722" y="1194809"/>
            <a:ext cx="44165" cy="527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D9D0E1C-7BA4-4D13-9B31-6533F99D53AA}"/>
              </a:ext>
            </a:extLst>
          </p:cNvPr>
          <p:cNvCxnSpPr>
            <a:cxnSpLocks/>
          </p:cNvCxnSpPr>
          <p:nvPr/>
        </p:nvCxnSpPr>
        <p:spPr>
          <a:xfrm flipH="1">
            <a:off x="4706055" y="1214437"/>
            <a:ext cx="50131" cy="50826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9D7A612E-F41E-4A11-99E2-D4CBE77A4D38}"/>
              </a:ext>
            </a:extLst>
          </p:cNvPr>
          <p:cNvSpPr/>
          <p:nvPr/>
        </p:nvSpPr>
        <p:spPr>
          <a:xfrm>
            <a:off x="4383405" y="1463040"/>
            <a:ext cx="372780" cy="97155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05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EA3C90A-76F8-4D2C-B7AE-F72962544129}"/>
              </a:ext>
            </a:extLst>
          </p:cNvPr>
          <p:cNvSpPr/>
          <p:nvPr/>
        </p:nvSpPr>
        <p:spPr>
          <a:xfrm>
            <a:off x="4403408" y="1625918"/>
            <a:ext cx="302895" cy="72063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05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476E6C-610A-4775-AD99-29CDC2BC9D6C}"/>
              </a:ext>
            </a:extLst>
          </p:cNvPr>
          <p:cNvSpPr/>
          <p:nvPr/>
        </p:nvSpPr>
        <p:spPr>
          <a:xfrm>
            <a:off x="4329113" y="1267301"/>
            <a:ext cx="500062" cy="97155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050"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8F9E9977-7F3C-4998-8EEC-E545E8353478}"/>
              </a:ext>
            </a:extLst>
          </p:cNvPr>
          <p:cNvSpPr/>
          <p:nvPr/>
        </p:nvSpPr>
        <p:spPr>
          <a:xfrm>
            <a:off x="1241795" y="2014734"/>
            <a:ext cx="5988844" cy="670293"/>
          </a:xfrm>
          <a:prstGeom prst="roundRect">
            <a:avLst>
              <a:gd name="adj" fmla="val 6189"/>
            </a:avLst>
          </a:prstGeom>
          <a:solidFill>
            <a:schemeClr val="bg1">
              <a:alpha val="89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/>
          <a:lstStyle/>
          <a:p>
            <a:pPr algn="ctr">
              <a:defRPr/>
            </a:pPr>
            <a:r>
              <a:rPr lang="en-GB" sz="28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TPR GAME 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4">
            <a:extLst>
              <a:ext uri="{FF2B5EF4-FFF2-40B4-BE49-F238E27FC236}">
                <a16:creationId xmlns:a16="http://schemas.microsoft.com/office/drawing/2014/main" id="{CF1075FB-B358-419D-A4D2-6C97C1DB4D49}"/>
              </a:ext>
            </a:extLst>
          </p:cNvPr>
          <p:cNvSpPr/>
          <p:nvPr/>
        </p:nvSpPr>
        <p:spPr>
          <a:xfrm>
            <a:off x="474914" y="604379"/>
            <a:ext cx="8373945" cy="1399765"/>
          </a:xfrm>
          <a:prstGeom prst="roundRect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PH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Checking Game</a:t>
            </a:r>
            <a:endParaRPr lang="en-PH" sz="1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8012" y="50672"/>
            <a:ext cx="1564144" cy="74997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39870"/>
            <a:ext cx="9258557" cy="524304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624" l="9901" r="89604">
                        <a14:foregroundMark x1="50248" y1="24406" x2="54208" y2="32613"/>
                        <a14:foregroundMark x1="64604" y1="22462" x2="73020" y2="32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5499" y="2417244"/>
            <a:ext cx="2538037" cy="290869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33" b="98371" l="2685" r="93960">
                        <a14:foregroundMark x1="42617" y1="29124" x2="77517" y2="36049"/>
                        <a14:foregroundMark x1="82886" y1="59878" x2="75503" y2="733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19306" y="2930405"/>
            <a:ext cx="1439285" cy="225659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320" t="14174" r="19794" b="16917"/>
          <a:stretch/>
        </p:blipFill>
        <p:spPr>
          <a:xfrm>
            <a:off x="3785302" y="2889597"/>
            <a:ext cx="2087745" cy="236287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691" b="95431" l="25476" r="75714">
                        <a14:foregroundMark x1="53333" y1="21265" x2="59762" y2="26714"/>
                        <a14:foregroundMark x1="61905" y1="22320" x2="66190" y2="29174"/>
                        <a14:foregroundMark x1="52976" y1="26362" x2="57857" y2="26362"/>
                      </a14:backgroundRemoval>
                    </a14:imgEffect>
                  </a14:imgLayer>
                </a14:imgProps>
              </a:ext>
            </a:extLst>
          </a:blip>
          <a:srcRect l="25018" t="-274" r="23551" b="1"/>
          <a:stretch/>
        </p:blipFill>
        <p:spPr>
          <a:xfrm flipH="1">
            <a:off x="5536631" y="2782765"/>
            <a:ext cx="1930389" cy="245719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420779" y="2051518"/>
            <a:ext cx="366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Checking Game </a:t>
            </a:r>
            <a:endParaRPr lang="en-US" sz="2800" dirty="0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3" name="click.wav"/>
          </p:stSnd>
        </p:sndAc>
      </p:transition>
    </mc:Choice>
    <mc:Fallback xmlns="">
      <p:transition>
        <p:fade/>
        <p:sndAc>
          <p:stSnd>
            <p:snd r:embed="rId17" name="click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 nodeType="clickPar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 nodeType="withGroup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209 0.00208 L -0.00209 0.00208 C 0.0092 -0.0206 0.02066 -0.04306 0.03194 -0.06574 C 0.04479 -0.09167 0.03871 -0.08125 0.05121 -0.10579 C 0.05381 -0.11088 0.05677 -0.11597 0.05954 -0.1213 C 0.06145 -0.125 0.06302 -0.12917 0.06527 -0.13241 C 0.07222 -0.14213 0.07795 -0.1537 0.08611 -0.16134 C 0.14722 -0.21759 0.07586 -0.15046 0.12291 -0.19792 C 0.12691 -0.20208 0.13125 -0.20532 0.13541 -0.20903 C 0.15399 -0.22662 0.17118 -0.24653 0.19114 -0.26134 C 0.2118 -0.27639 0.23055 -0.29745 0.25295 -0.30694 C 0.25902 -0.30949 0.2651 -0.3125 0.27118 -0.31458 C 0.28142 -0.31829 0.30208 -0.32454 0.30208 -0.32454 C 0.30989 -0.32384 0.3177 -0.32361 0.32534 -0.32245 C 0.32881 -0.32199 0.33177 -0.31921 0.33454 -0.3169 C 0.33958 -0.3125 0.34566 -0.3081 0.35034 -0.30231 C 0.35191 -0.30069 0.35329 -0.29884 0.35451 -0.29676 C 0.35694 -0.29329 0.35763 -0.29097 0.35954 -0.28681 C 0.36006 -0.28565 0.36076 -0.28472 0.36128 -0.28356 C 0.36284 -0.27917 0.36319 -0.27708 0.36371 -0.27245 C 0.36406 -0.26991 0.36423 -0.26713 0.36458 -0.26458 C 0.36493 -0.26157 0.36631 -0.25579 0.36631 -0.25579 C 0.36562 -0.20648 0.3651 -0.15718 0.36458 -0.10787 C 0.36441 -0.08819 0.36406 -0.06875 0.36371 -0.04907 C 0.36319 -0.00301 0.36319 0.04282 0.36197 0.08889 C 0.3618 0.09699 0.36024 0.10509 0.35954 0.11319 C 0.35816 0.12894 0.36006 0.11968 0.35625 0.13333 C 0.3559 0.13542 0.35572 0.13773 0.35538 0.13981 C 0.35503 0.14259 0.35503 0.14514 0.35451 0.14769 C 0.35416 0.15023 0.35329 0.15278 0.35295 0.15556 C 0.35208 0.15995 0.35191 0.16551 0.35121 0.16991 C 0.34982 0.1794 0.34913 0.18148 0.34704 0.19097 C 0.34566 0.20556 0.34704 0.19491 0.34531 0.2044 C 0.34513 0.20625 0.34496 0.2081 0.34461 0.20995 C 0.34392 0.21319 0.3427 0.21644 0.34201 0.21991 C 0.33871 0.23704 0.34253 0.22523 0.33784 0.23773 C 0.33767 0.23889 0.33663 0.24838 0.33628 0.25 C 0.33576 0.25139 0.33524 0.25301 0.33454 0.2544 C 0.33437 0.25509 0.33125 0.26181 0.33038 0.26319 C 0.32968 0.26435 0.32864 0.26551 0.32795 0.26667 C 0.32482 0.2713 0.32621 0.2706 0.32291 0.27431 C 0.31406 0.28449 0.32482 0.27176 0.31614 0.27986 C 0.31527 0.28079 0.31475 0.28264 0.31371 0.28333 C 0.31215 0.28426 0.31041 0.28403 0.30868 0.28426 C 0.30191 0.27986 0.30781 0.28333 0.29531 0.27986 C 0.29444 0.27963 0.29375 0.27894 0.29288 0.2787 C 0.29097 0.27824 0.28888 0.27824 0.28697 0.27778 C 0.28368 0.27685 0.28038 0.27593 0.27708 0.27431 C 0.27534 0.27361 0.27378 0.27199 0.27204 0.27106 C 0.27118 0.2706 0.27031 0.27037 0.26961 0.26991 C 0.26684 0.26505 0.26597 0.26435 0.26458 0.25764 C 0.25989 0.23565 0.26718 0.26157 0.26197 0.24444 C 0.25954 0.21366 0.26371 0.25972 0.26041 0.27546 C 0.25954 0.27917 0.25625 0.26991 0.25451 0.26667 C 0.25347 0.26458 0.25295 0.26204 0.25208 0.25995 C 0.25121 0.2581 0.25034 0.25625 0.24947 0.2544 C 0.2493 0.25185 0.24913 0.24907 0.24878 0.24653 C 0.24809 0.24352 0.24687 0.24074 0.24618 0.23773 C 0.24583 0.23588 0.24566 0.23403 0.24531 0.23218 C 0.24479 0.23519 0.24427 0.23796 0.24375 0.24097 C 0.2434 0.24329 0.24322 0.2456 0.24288 0.24769 C 0.24253 0.25 0.24184 0.25208 0.24114 0.2544 C 0.24062 0.26134 0.24253 0.26968 0.23958 0.27546 C 0.23923 0.27616 0.23732 0.25486 0.23697 0.25208 C 0.23559 0.20116 0.23697 0.2294 0.23541 0.2544 C 0.23298 0.29421 0.23368 0.22917 0.23368 0.28102 L 0.23368 0.28102 " pathEditMode="relative" ptsTypes="AAAAAAAAAAAAAAAAAAAAAAAAAAAAAAAAAAAAAAAAAAAAAAAAAAAAAAAAAAAAAAAAAAA">
                                          <p:cBhvr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mixkit-basketball-ball-hitting-the-net-2084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" presetClass="entr" presetSubtype="8" fill="hold" grpId="0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 nodeType="clickPar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 nodeType="withGroup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209 0.00208 L -0.00209 0.00208 C 0.0092 -0.0206 0.02066 -0.04306 0.03194 -0.06574 C 0.04479 -0.09167 0.03871 -0.08125 0.05121 -0.10579 C 0.05381 -0.11088 0.05677 -0.11597 0.05954 -0.1213 C 0.06145 -0.125 0.06302 -0.12917 0.06527 -0.13241 C 0.07222 -0.14213 0.07795 -0.1537 0.08611 -0.16134 C 0.14722 -0.21759 0.07586 -0.15046 0.12291 -0.19792 C 0.12691 -0.20208 0.13125 -0.20532 0.13541 -0.20903 C 0.15399 -0.22662 0.17118 -0.24653 0.19114 -0.26134 C 0.2118 -0.27639 0.23055 -0.29745 0.25295 -0.30694 C 0.25902 -0.30949 0.2651 -0.3125 0.27118 -0.31458 C 0.28142 -0.31829 0.30208 -0.32454 0.30208 -0.32454 C 0.30989 -0.32384 0.3177 -0.32361 0.32534 -0.32245 C 0.32881 -0.32199 0.33177 -0.31921 0.33454 -0.3169 C 0.33958 -0.3125 0.34566 -0.3081 0.35034 -0.30231 C 0.35191 -0.30069 0.35329 -0.29884 0.35451 -0.29676 C 0.35694 -0.29329 0.35763 -0.29097 0.35954 -0.28681 C 0.36006 -0.28565 0.36076 -0.28472 0.36128 -0.28356 C 0.36284 -0.27917 0.36319 -0.27708 0.36371 -0.27245 C 0.36406 -0.26991 0.36423 -0.26713 0.36458 -0.26458 C 0.36493 -0.26157 0.36631 -0.25579 0.36631 -0.25579 C 0.36562 -0.20648 0.3651 -0.15718 0.36458 -0.10787 C 0.36441 -0.08819 0.36406 -0.06875 0.36371 -0.04907 C 0.36319 -0.00301 0.36319 0.04282 0.36197 0.08889 C 0.3618 0.09699 0.36024 0.10509 0.35954 0.11319 C 0.35816 0.12894 0.36006 0.11968 0.35625 0.13333 C 0.3559 0.13542 0.35572 0.13773 0.35538 0.13981 C 0.35503 0.14259 0.35503 0.14514 0.35451 0.14769 C 0.35416 0.15023 0.35329 0.15278 0.35295 0.15556 C 0.35208 0.15995 0.35191 0.16551 0.35121 0.16991 C 0.34982 0.1794 0.34913 0.18148 0.34704 0.19097 C 0.34566 0.20556 0.34704 0.19491 0.34531 0.2044 C 0.34513 0.20625 0.34496 0.2081 0.34461 0.20995 C 0.34392 0.21319 0.3427 0.21644 0.34201 0.21991 C 0.33871 0.23704 0.34253 0.22523 0.33784 0.23773 C 0.33767 0.23889 0.33663 0.24838 0.33628 0.25 C 0.33576 0.25139 0.33524 0.25301 0.33454 0.2544 C 0.33437 0.25509 0.33125 0.26181 0.33038 0.26319 C 0.32968 0.26435 0.32864 0.26551 0.32795 0.26667 C 0.32482 0.2713 0.32621 0.2706 0.32291 0.27431 C 0.31406 0.28449 0.32482 0.27176 0.31614 0.27986 C 0.31527 0.28079 0.31475 0.28264 0.31371 0.28333 C 0.31215 0.28426 0.31041 0.28403 0.30868 0.28426 C 0.30191 0.27986 0.30781 0.28333 0.29531 0.27986 C 0.29444 0.27963 0.29375 0.27894 0.29288 0.2787 C 0.29097 0.27824 0.28888 0.27824 0.28697 0.27778 C 0.28368 0.27685 0.28038 0.27593 0.27708 0.27431 C 0.27534 0.27361 0.27378 0.27199 0.27204 0.27106 C 0.27118 0.2706 0.27031 0.27037 0.26961 0.26991 C 0.26684 0.26505 0.26597 0.26435 0.26458 0.25764 C 0.25989 0.23565 0.26718 0.26157 0.26197 0.24444 C 0.25954 0.21366 0.26371 0.25972 0.26041 0.27546 C 0.25954 0.27917 0.25625 0.26991 0.25451 0.26667 C 0.25347 0.26458 0.25295 0.26204 0.25208 0.25995 C 0.25121 0.2581 0.25034 0.25625 0.24947 0.2544 C 0.2493 0.25185 0.24913 0.24907 0.24878 0.24653 C 0.24809 0.24352 0.24687 0.24074 0.24618 0.23773 C 0.24583 0.23588 0.24566 0.23403 0.24531 0.23218 C 0.24479 0.23519 0.24427 0.23796 0.24375 0.24097 C 0.2434 0.24329 0.24322 0.2456 0.24288 0.24769 C 0.24253 0.25 0.24184 0.25208 0.24114 0.2544 C 0.24062 0.26134 0.24253 0.26968 0.23958 0.27546 C 0.23923 0.27616 0.23732 0.25486 0.23697 0.25208 C 0.23559 0.20116 0.23697 0.2294 0.23541 0.2544 C 0.23298 0.29421 0.23368 0.22917 0.23368 0.28102 L 0.23368 0.28102 " pathEditMode="relative" ptsTypes="AAAAAAAAAAAAAAAAAAAAAAAAAAAAAAAAAAAAAAAAAAAAAAAAAAAAAAAAAAAAAAAAAAA">
                                          <p:cBhvr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mixkit-basketball-ball-hitting-the-net-2084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5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557E58-F310-4F93-AC0F-B7027A7AB554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9870"/>
            <a:ext cx="9258557" cy="52430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320" t="14174" r="19794" b="16917"/>
          <a:stretch/>
        </p:blipFill>
        <p:spPr>
          <a:xfrm>
            <a:off x="3437988" y="1562042"/>
            <a:ext cx="2583637" cy="2924116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92434" y="279691"/>
            <a:ext cx="4043705" cy="1142735"/>
          </a:xfrm>
          <a:prstGeom prst="wedgeRoundRectCallout">
            <a:avLst>
              <a:gd name="adj1" fmla="val -1218"/>
              <a:gd name="adj2" fmla="val 9776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0000"/>
                </a:solidFill>
              </a:rPr>
              <a:t>Is </a:t>
            </a:r>
            <a:r>
              <a:rPr lang="en-US" sz="3000" dirty="0" smtClean="0">
                <a:solidFill>
                  <a:srgbClr val="FF0000"/>
                </a:solidFill>
              </a:rPr>
              <a:t>she running ?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231295" y="4008178"/>
            <a:ext cx="3027262" cy="664829"/>
          </a:xfrm>
          <a:prstGeom prst="wedgeRoundRectCallout">
            <a:avLst>
              <a:gd name="adj1" fmla="val 48239"/>
              <a:gd name="adj2" fmla="val 10079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rgbClr val="FF0000"/>
                </a:solidFill>
              </a:rPr>
              <a:t>No, she isn’t. </a:t>
            </a:r>
            <a:endParaRPr lang="en-US" sz="3000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5250" l="10000" r="95625">
                        <a14:foregroundMark x1="53000" y1="38250" x2="56625" y2="44000"/>
                        <a14:foregroundMark x1="56125" y1="37375" x2="52125" y2="45375"/>
                        <a14:foregroundMark x1="70875" y1="39875" x2="76375" y2="43625"/>
                        <a14:foregroundMark x1="58500" y1="87750" x2="55000" y2="91875"/>
                        <a14:foregroundMark x1="74875" y1="86375" x2="77500" y2="91625"/>
                        <a14:foregroundMark x1="80000" y1="92125" x2="78250" y2="92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0221" y="1863247"/>
            <a:ext cx="3573517" cy="35735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05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3" name="click.wav"/>
          </p:stSnd>
        </p:sndAc>
      </p:transition>
    </mc:Choice>
    <mc:Fallback xmlns="">
      <p:transition>
        <p:fade/>
        <p:sndAc>
          <p:stSnd>
            <p:snd r:embed="rId10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275975" cy="66841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73" y="1235756"/>
            <a:ext cx="4885200" cy="1458000"/>
          </a:xfrm>
        </p:spPr>
        <p:txBody>
          <a:bodyPr/>
          <a:lstStyle/>
          <a:p>
            <a:r>
              <a:rPr lang="en-US" sz="9600" dirty="0">
                <a:solidFill>
                  <a:srgbClr val="FF0000"/>
                </a:solidFill>
              </a:rPr>
              <a:t>03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52843" y="2662269"/>
            <a:ext cx="4451912" cy="512400"/>
          </a:xfrm>
        </p:spPr>
        <p:txBody>
          <a:bodyPr/>
          <a:lstStyle/>
          <a:p>
            <a:r>
              <a:rPr lang="en-US" sz="4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793" y1="60653" x2="72397" y2="64697"/>
                        <a14:backgroundMark x1="30744" y1="26750" x2="34545" y2="42302"/>
                        <a14:backgroundMark x1="39669" y1="62208" x2="58347" y2="71540"/>
                        <a14:backgroundMark x1="55207" y1="57387" x2="58678" y2="67652"/>
                        <a14:backgroundMark x1="63802" y1="32504" x2="67603" y2="485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12268" y="87358"/>
            <a:ext cx="4845477" cy="51498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41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4165" y="-64779"/>
            <a:ext cx="9767588" cy="5353215"/>
          </a:xfrm>
          <a:prstGeom prst="rect">
            <a:avLst/>
          </a:prstGeom>
        </p:spPr>
      </p:pic>
      <p:sp>
        <p:nvSpPr>
          <p:cNvPr id="49" name="Isosceles Triangle 48"/>
          <p:cNvSpPr/>
          <p:nvPr/>
        </p:nvSpPr>
        <p:spPr>
          <a:xfrm>
            <a:off x="2797394" y="3744520"/>
            <a:ext cx="2925489" cy="1387823"/>
          </a:xfrm>
          <a:prstGeom prst="triangle">
            <a:avLst/>
          </a:prstGeom>
          <a:solidFill>
            <a:srgbClr val="D5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9" name="TextBox 28"/>
          <p:cNvSpPr txBox="1"/>
          <p:nvPr/>
        </p:nvSpPr>
        <p:spPr>
          <a:xfrm>
            <a:off x="1447794" y="229362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48" name="Isosceles Triangle 47"/>
          <p:cNvSpPr/>
          <p:nvPr/>
        </p:nvSpPr>
        <p:spPr>
          <a:xfrm>
            <a:off x="2026" y="3239814"/>
            <a:ext cx="4012911" cy="1903686"/>
          </a:xfrm>
          <a:prstGeom prst="triangle">
            <a:avLst/>
          </a:prstGeom>
          <a:solidFill>
            <a:srgbClr val="ABB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1" name="5-Point Star 50">
            <a:hlinkClick r:id="rId6" action="ppaction://hlinksldjump"/>
          </p:cNvPr>
          <p:cNvSpPr/>
          <p:nvPr/>
        </p:nvSpPr>
        <p:spPr>
          <a:xfrm>
            <a:off x="1365356" y="2823028"/>
            <a:ext cx="459668" cy="459668"/>
          </a:xfrm>
          <a:prstGeom prst="star5">
            <a:avLst>
              <a:gd name="adj" fmla="val 32376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2" name="TextBox 51"/>
          <p:cNvSpPr txBox="1"/>
          <p:nvPr/>
        </p:nvSpPr>
        <p:spPr>
          <a:xfrm>
            <a:off x="2661925" y="219600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53" name="5-Point Star 52">
            <a:hlinkClick r:id="rId7" action="ppaction://hlinksldjump"/>
          </p:cNvPr>
          <p:cNvSpPr/>
          <p:nvPr/>
        </p:nvSpPr>
        <p:spPr>
          <a:xfrm>
            <a:off x="2560548" y="2691804"/>
            <a:ext cx="644356" cy="644356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4" name="TextBox 53"/>
          <p:cNvSpPr txBox="1"/>
          <p:nvPr/>
        </p:nvSpPr>
        <p:spPr>
          <a:xfrm>
            <a:off x="6664511" y="256110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</a:rPr>
              <a:t>5</a:t>
            </a:r>
          </a:p>
        </p:txBody>
      </p:sp>
      <p:sp>
        <p:nvSpPr>
          <p:cNvPr id="55" name="5-Point Star 54">
            <a:hlinkClick r:id="rId8" action="ppaction://hlinksldjump"/>
          </p:cNvPr>
          <p:cNvSpPr/>
          <p:nvPr/>
        </p:nvSpPr>
        <p:spPr>
          <a:xfrm>
            <a:off x="6433945" y="3013981"/>
            <a:ext cx="644356" cy="644356"/>
          </a:xfrm>
          <a:prstGeom prst="star5">
            <a:avLst>
              <a:gd name="adj" fmla="val 2407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6" name="TextBox 55"/>
          <p:cNvSpPr txBox="1"/>
          <p:nvPr/>
        </p:nvSpPr>
        <p:spPr>
          <a:xfrm>
            <a:off x="6869132" y="136190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</a:rPr>
              <a:t>6</a:t>
            </a:r>
          </a:p>
        </p:txBody>
      </p:sp>
      <p:sp>
        <p:nvSpPr>
          <p:cNvPr id="57" name="5-Point Star 56">
            <a:hlinkClick r:id="rId9" action="ppaction://hlinksldjump"/>
          </p:cNvPr>
          <p:cNvSpPr/>
          <p:nvPr/>
        </p:nvSpPr>
        <p:spPr>
          <a:xfrm>
            <a:off x="6694350" y="1687610"/>
            <a:ext cx="644356" cy="644356"/>
          </a:xfrm>
          <a:prstGeom prst="star5">
            <a:avLst>
              <a:gd name="adj" fmla="val 2241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8" name="TextBox 57"/>
          <p:cNvSpPr txBox="1"/>
          <p:nvPr/>
        </p:nvSpPr>
        <p:spPr>
          <a:xfrm>
            <a:off x="5316529" y="209787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59" name="5-Point Star 58">
            <a:hlinkClick r:id="rId10" action="ppaction://hlinksldjump"/>
          </p:cNvPr>
          <p:cNvSpPr/>
          <p:nvPr/>
        </p:nvSpPr>
        <p:spPr>
          <a:xfrm>
            <a:off x="5229139" y="2423586"/>
            <a:ext cx="469574" cy="469574"/>
          </a:xfrm>
          <a:prstGeom prst="star5">
            <a:avLst>
              <a:gd name="adj" fmla="val 2820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0" name="TextBox 59"/>
          <p:cNvSpPr txBox="1"/>
          <p:nvPr/>
        </p:nvSpPr>
        <p:spPr>
          <a:xfrm>
            <a:off x="8241958" y="74668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</a:rPr>
              <a:t>7</a:t>
            </a:r>
          </a:p>
        </p:txBody>
      </p:sp>
      <p:sp>
        <p:nvSpPr>
          <p:cNvPr id="61" name="5-Point Star 60">
            <a:hlinkClick r:id="rId11" action="ppaction://hlinksldjump"/>
          </p:cNvPr>
          <p:cNvSpPr/>
          <p:nvPr/>
        </p:nvSpPr>
        <p:spPr>
          <a:xfrm>
            <a:off x="8063124" y="1210335"/>
            <a:ext cx="644356" cy="644356"/>
          </a:xfrm>
          <a:prstGeom prst="star5">
            <a:avLst>
              <a:gd name="adj" fmla="val 14119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2" name="TextBox 61"/>
          <p:cNvSpPr txBox="1"/>
          <p:nvPr/>
        </p:nvSpPr>
        <p:spPr>
          <a:xfrm>
            <a:off x="536295" y="181863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63" name="5-Point Star 62">
            <a:hlinkClick r:id="rId12" action="ppaction://hlinksldjump"/>
          </p:cNvPr>
          <p:cNvSpPr/>
          <p:nvPr/>
        </p:nvSpPr>
        <p:spPr>
          <a:xfrm>
            <a:off x="508909" y="2327936"/>
            <a:ext cx="322178" cy="322178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4" name="TextBox 63"/>
          <p:cNvSpPr txBox="1"/>
          <p:nvPr/>
        </p:nvSpPr>
        <p:spPr>
          <a:xfrm>
            <a:off x="2265755" y="112539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</a:rPr>
              <a:t>8</a:t>
            </a:r>
          </a:p>
        </p:txBody>
      </p:sp>
      <p:sp>
        <p:nvSpPr>
          <p:cNvPr id="65" name="5-Point Star 64">
            <a:hlinkClick r:id="rId13" action="ppaction://hlinksldjump"/>
          </p:cNvPr>
          <p:cNvSpPr/>
          <p:nvPr/>
        </p:nvSpPr>
        <p:spPr>
          <a:xfrm>
            <a:off x="2230105" y="1532513"/>
            <a:ext cx="391838" cy="391838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6" name="TextBox 65"/>
          <p:cNvSpPr txBox="1"/>
          <p:nvPr/>
        </p:nvSpPr>
        <p:spPr>
          <a:xfrm>
            <a:off x="8117720" y="283357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</a:rPr>
              <a:t>9</a:t>
            </a:r>
          </a:p>
        </p:txBody>
      </p:sp>
      <p:sp>
        <p:nvSpPr>
          <p:cNvPr id="67" name="5-Point Star 66">
            <a:hlinkClick r:id="rId14" action="ppaction://hlinksldjump"/>
          </p:cNvPr>
          <p:cNvSpPr/>
          <p:nvPr/>
        </p:nvSpPr>
        <p:spPr>
          <a:xfrm>
            <a:off x="8032653" y="3262304"/>
            <a:ext cx="418610" cy="418610"/>
          </a:xfrm>
          <a:prstGeom prst="star5">
            <a:avLst>
              <a:gd name="adj" fmla="val 2931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8" name="TextBox 67"/>
          <p:cNvSpPr txBox="1"/>
          <p:nvPr/>
        </p:nvSpPr>
        <p:spPr>
          <a:xfrm>
            <a:off x="3867385" y="1509154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</a:rPr>
              <a:t>10</a:t>
            </a:r>
          </a:p>
        </p:txBody>
      </p:sp>
      <p:sp>
        <p:nvSpPr>
          <p:cNvPr id="69" name="5-Point Star 68">
            <a:hlinkClick r:id="rId15" action="ppaction://hlinksldjump"/>
          </p:cNvPr>
          <p:cNvSpPr/>
          <p:nvPr/>
        </p:nvSpPr>
        <p:spPr>
          <a:xfrm>
            <a:off x="3770750" y="1834862"/>
            <a:ext cx="644356" cy="644356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1" name="Rectangle 70"/>
          <p:cNvSpPr/>
          <p:nvPr/>
        </p:nvSpPr>
        <p:spPr>
          <a:xfrm>
            <a:off x="178964" y="3733363"/>
            <a:ext cx="6088846" cy="117724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LUCKY STAR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105" y="2311437"/>
            <a:ext cx="112481" cy="99502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847" y="1002018"/>
            <a:ext cx="185738" cy="164306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875" y="1399636"/>
            <a:ext cx="154856" cy="13698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361" y="1416885"/>
            <a:ext cx="130709" cy="115628"/>
          </a:xfrm>
          <a:prstGeom prst="rect">
            <a:avLst/>
          </a:prstGeom>
        </p:spPr>
      </p:pic>
      <p:grpSp>
        <p:nvGrpSpPr>
          <p:cNvPr id="32" name="Google Shape;2325;p67"/>
          <p:cNvGrpSpPr/>
          <p:nvPr/>
        </p:nvGrpSpPr>
        <p:grpSpPr>
          <a:xfrm>
            <a:off x="7902933" y="4204498"/>
            <a:ext cx="1230635" cy="668367"/>
            <a:chOff x="3751591" y="1311887"/>
            <a:chExt cx="1640846" cy="891156"/>
          </a:xfrm>
        </p:grpSpPr>
        <p:sp>
          <p:nvSpPr>
            <p:cNvPr id="33" name="Google Shape;2326;p67"/>
            <p:cNvSpPr/>
            <p:nvPr/>
          </p:nvSpPr>
          <p:spPr>
            <a:xfrm>
              <a:off x="4079152" y="1346324"/>
              <a:ext cx="899630" cy="856718"/>
            </a:xfrm>
            <a:custGeom>
              <a:avLst/>
              <a:gdLst/>
              <a:ahLst/>
              <a:cxnLst/>
              <a:rect l="l" t="t" r="r" b="b"/>
              <a:pathLst>
                <a:path w="45841" h="43660" extrusionOk="0">
                  <a:moveTo>
                    <a:pt x="22908" y="0"/>
                  </a:moveTo>
                  <a:cubicBezTo>
                    <a:pt x="35565" y="0"/>
                    <a:pt x="45841" y="9775"/>
                    <a:pt x="45841" y="21830"/>
                  </a:cubicBezTo>
                  <a:cubicBezTo>
                    <a:pt x="45841" y="33885"/>
                    <a:pt x="35565" y="43660"/>
                    <a:pt x="22908" y="43660"/>
                  </a:cubicBezTo>
                  <a:cubicBezTo>
                    <a:pt x="10252" y="43660"/>
                    <a:pt x="1" y="33885"/>
                    <a:pt x="1" y="21830"/>
                  </a:cubicBezTo>
                  <a:cubicBezTo>
                    <a:pt x="1" y="9775"/>
                    <a:pt x="10252" y="0"/>
                    <a:pt x="22908" y="0"/>
                  </a:cubicBezTo>
                  <a:close/>
                </a:path>
              </a:pathLst>
            </a:custGeom>
            <a:solidFill>
              <a:srgbClr val="F8684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4" name="Google Shape;2327;p67"/>
            <p:cNvSpPr/>
            <p:nvPr/>
          </p:nvSpPr>
          <p:spPr>
            <a:xfrm>
              <a:off x="4111631" y="1450088"/>
              <a:ext cx="867150" cy="564598"/>
            </a:xfrm>
            <a:custGeom>
              <a:avLst/>
              <a:gdLst/>
              <a:ahLst/>
              <a:cxnLst/>
              <a:rect l="l" t="t" r="r" b="b"/>
              <a:pathLst>
                <a:path w="44186" h="28773" extrusionOk="0">
                  <a:moveTo>
                    <a:pt x="36216" y="1"/>
                  </a:moveTo>
                  <a:cubicBezTo>
                    <a:pt x="34787" y="1028"/>
                    <a:pt x="33033" y="1580"/>
                    <a:pt x="31253" y="2031"/>
                  </a:cubicBezTo>
                  <a:cubicBezTo>
                    <a:pt x="31028" y="2106"/>
                    <a:pt x="31404" y="2056"/>
                    <a:pt x="30702" y="2106"/>
                  </a:cubicBezTo>
                  <a:cubicBezTo>
                    <a:pt x="30350" y="2150"/>
                    <a:pt x="29864" y="2290"/>
                    <a:pt x="29800" y="2290"/>
                  </a:cubicBezTo>
                  <a:cubicBezTo>
                    <a:pt x="29791" y="2290"/>
                    <a:pt x="29790" y="2287"/>
                    <a:pt x="29800" y="2281"/>
                  </a:cubicBezTo>
                  <a:lnTo>
                    <a:pt x="29800" y="2281"/>
                  </a:lnTo>
                  <a:cubicBezTo>
                    <a:pt x="29549" y="2382"/>
                    <a:pt x="29374" y="2432"/>
                    <a:pt x="29248" y="2457"/>
                  </a:cubicBezTo>
                  <a:cubicBezTo>
                    <a:pt x="29289" y="2652"/>
                    <a:pt x="29318" y="2708"/>
                    <a:pt x="29344" y="2708"/>
                  </a:cubicBezTo>
                  <a:cubicBezTo>
                    <a:pt x="29380" y="2708"/>
                    <a:pt x="29411" y="2606"/>
                    <a:pt x="29464" y="2606"/>
                  </a:cubicBezTo>
                  <a:cubicBezTo>
                    <a:pt x="29467" y="2606"/>
                    <a:pt x="29470" y="2606"/>
                    <a:pt x="29474" y="2607"/>
                  </a:cubicBezTo>
                  <a:cubicBezTo>
                    <a:pt x="29587" y="2657"/>
                    <a:pt x="29537" y="2657"/>
                    <a:pt x="29527" y="2657"/>
                  </a:cubicBezTo>
                  <a:cubicBezTo>
                    <a:pt x="29518" y="2657"/>
                    <a:pt x="29549" y="2657"/>
                    <a:pt x="29825" y="2707"/>
                  </a:cubicBezTo>
                  <a:cubicBezTo>
                    <a:pt x="30599" y="2834"/>
                    <a:pt x="30995" y="2871"/>
                    <a:pt x="31234" y="2871"/>
                  </a:cubicBezTo>
                  <a:cubicBezTo>
                    <a:pt x="31513" y="2871"/>
                    <a:pt x="31577" y="2821"/>
                    <a:pt x="31780" y="2808"/>
                  </a:cubicBezTo>
                  <a:cubicBezTo>
                    <a:pt x="32464" y="2778"/>
                    <a:pt x="33248" y="2724"/>
                    <a:pt x="33990" y="2724"/>
                  </a:cubicBezTo>
                  <a:cubicBezTo>
                    <a:pt x="35802" y="2724"/>
                    <a:pt x="37364" y="3049"/>
                    <a:pt x="36617" y="4863"/>
                  </a:cubicBezTo>
                  <a:cubicBezTo>
                    <a:pt x="36241" y="5840"/>
                    <a:pt x="35564" y="6667"/>
                    <a:pt x="34913" y="7494"/>
                  </a:cubicBezTo>
                  <a:lnTo>
                    <a:pt x="33910" y="8497"/>
                  </a:lnTo>
                  <a:cubicBezTo>
                    <a:pt x="28020" y="13108"/>
                    <a:pt x="20877" y="16567"/>
                    <a:pt x="15038" y="18973"/>
                  </a:cubicBezTo>
                  <a:cubicBezTo>
                    <a:pt x="14135" y="19324"/>
                    <a:pt x="13208" y="19675"/>
                    <a:pt x="12281" y="20001"/>
                  </a:cubicBezTo>
                  <a:cubicBezTo>
                    <a:pt x="8095" y="21454"/>
                    <a:pt x="3459" y="22081"/>
                    <a:pt x="0" y="24662"/>
                  </a:cubicBezTo>
                  <a:cubicBezTo>
                    <a:pt x="602" y="26116"/>
                    <a:pt x="1379" y="27494"/>
                    <a:pt x="2281" y="28773"/>
                  </a:cubicBezTo>
                  <a:cubicBezTo>
                    <a:pt x="4035" y="28622"/>
                    <a:pt x="5790" y="27946"/>
                    <a:pt x="7544" y="27269"/>
                  </a:cubicBezTo>
                  <a:cubicBezTo>
                    <a:pt x="7544" y="27269"/>
                    <a:pt x="9424" y="26592"/>
                    <a:pt x="10802" y="26091"/>
                  </a:cubicBezTo>
                  <a:cubicBezTo>
                    <a:pt x="11579" y="25790"/>
                    <a:pt x="12356" y="25489"/>
                    <a:pt x="13133" y="25189"/>
                  </a:cubicBezTo>
                  <a:cubicBezTo>
                    <a:pt x="14085" y="24813"/>
                    <a:pt x="15013" y="24437"/>
                    <a:pt x="15965" y="24086"/>
                  </a:cubicBezTo>
                  <a:lnTo>
                    <a:pt x="16015" y="24061"/>
                  </a:lnTo>
                  <a:cubicBezTo>
                    <a:pt x="19284" y="22900"/>
                    <a:pt x="22620" y="21135"/>
                    <a:pt x="25875" y="21135"/>
                  </a:cubicBezTo>
                  <a:cubicBezTo>
                    <a:pt x="26064" y="21135"/>
                    <a:pt x="26253" y="21141"/>
                    <a:pt x="26441" y="21154"/>
                  </a:cubicBezTo>
                  <a:cubicBezTo>
                    <a:pt x="27694" y="21254"/>
                    <a:pt x="28346" y="22557"/>
                    <a:pt x="28998" y="23910"/>
                  </a:cubicBezTo>
                  <a:cubicBezTo>
                    <a:pt x="29098" y="24136"/>
                    <a:pt x="29110" y="24174"/>
                    <a:pt x="29114" y="24174"/>
                  </a:cubicBezTo>
                  <a:cubicBezTo>
                    <a:pt x="29115" y="24174"/>
                    <a:pt x="29114" y="24164"/>
                    <a:pt x="29121" y="24164"/>
                  </a:cubicBezTo>
                  <a:cubicBezTo>
                    <a:pt x="29128" y="24164"/>
                    <a:pt x="29142" y="24174"/>
                    <a:pt x="29173" y="24211"/>
                  </a:cubicBezTo>
                  <a:cubicBezTo>
                    <a:pt x="29444" y="24568"/>
                    <a:pt x="29557" y="24653"/>
                    <a:pt x="29636" y="24653"/>
                  </a:cubicBezTo>
                  <a:cubicBezTo>
                    <a:pt x="29707" y="24653"/>
                    <a:pt x="29749" y="24583"/>
                    <a:pt x="29853" y="24583"/>
                  </a:cubicBezTo>
                  <a:cubicBezTo>
                    <a:pt x="29867" y="24583"/>
                    <a:pt x="29883" y="24584"/>
                    <a:pt x="29900" y="24587"/>
                  </a:cubicBezTo>
                  <a:cubicBezTo>
                    <a:pt x="29900" y="24587"/>
                    <a:pt x="31955" y="24261"/>
                    <a:pt x="33359" y="23459"/>
                  </a:cubicBezTo>
                  <a:cubicBezTo>
                    <a:pt x="36542" y="21655"/>
                    <a:pt x="40301" y="21003"/>
                    <a:pt x="43910" y="19850"/>
                  </a:cubicBezTo>
                  <a:cubicBezTo>
                    <a:pt x="44086" y="18823"/>
                    <a:pt x="44161" y="17770"/>
                    <a:pt x="44186" y="16692"/>
                  </a:cubicBezTo>
                  <a:lnTo>
                    <a:pt x="44186" y="16692"/>
                  </a:lnTo>
                  <a:cubicBezTo>
                    <a:pt x="41880" y="18422"/>
                    <a:pt x="39098" y="19650"/>
                    <a:pt x="36391" y="20677"/>
                  </a:cubicBezTo>
                  <a:cubicBezTo>
                    <a:pt x="35163" y="21154"/>
                    <a:pt x="33885" y="21530"/>
                    <a:pt x="32632" y="22006"/>
                  </a:cubicBezTo>
                  <a:lnTo>
                    <a:pt x="32281" y="21880"/>
                  </a:lnTo>
                  <a:lnTo>
                    <a:pt x="32406" y="21530"/>
                  </a:lnTo>
                  <a:cubicBezTo>
                    <a:pt x="33584" y="20928"/>
                    <a:pt x="34737" y="20352"/>
                    <a:pt x="35915" y="19800"/>
                  </a:cubicBezTo>
                  <a:cubicBezTo>
                    <a:pt x="35915" y="19800"/>
                    <a:pt x="39499" y="18171"/>
                    <a:pt x="41679" y="16993"/>
                  </a:cubicBezTo>
                  <a:lnTo>
                    <a:pt x="41679" y="16993"/>
                  </a:lnTo>
                  <a:cubicBezTo>
                    <a:pt x="39273" y="18021"/>
                    <a:pt x="36918" y="19123"/>
                    <a:pt x="34411" y="19875"/>
                  </a:cubicBezTo>
                  <a:cubicBezTo>
                    <a:pt x="33592" y="20135"/>
                    <a:pt x="32678" y="20442"/>
                    <a:pt x="31795" y="20442"/>
                  </a:cubicBezTo>
                  <a:cubicBezTo>
                    <a:pt x="31570" y="20442"/>
                    <a:pt x="31347" y="20422"/>
                    <a:pt x="31128" y="20377"/>
                  </a:cubicBezTo>
                  <a:cubicBezTo>
                    <a:pt x="30852" y="20327"/>
                    <a:pt x="30075" y="20076"/>
                    <a:pt x="30075" y="19675"/>
                  </a:cubicBezTo>
                  <a:cubicBezTo>
                    <a:pt x="30075" y="19424"/>
                    <a:pt x="30777" y="19174"/>
                    <a:pt x="30928" y="19073"/>
                  </a:cubicBezTo>
                  <a:cubicBezTo>
                    <a:pt x="31930" y="18522"/>
                    <a:pt x="33008" y="18021"/>
                    <a:pt x="34035" y="17545"/>
                  </a:cubicBezTo>
                  <a:cubicBezTo>
                    <a:pt x="35890" y="16717"/>
                    <a:pt x="37770" y="16041"/>
                    <a:pt x="39574" y="15088"/>
                  </a:cubicBezTo>
                  <a:cubicBezTo>
                    <a:pt x="41028" y="14286"/>
                    <a:pt x="42381" y="13359"/>
                    <a:pt x="43785" y="12457"/>
                  </a:cubicBezTo>
                  <a:cubicBezTo>
                    <a:pt x="43659" y="11905"/>
                    <a:pt x="43534" y="11354"/>
                    <a:pt x="43384" y="10828"/>
                  </a:cubicBezTo>
                  <a:cubicBezTo>
                    <a:pt x="42481" y="11504"/>
                    <a:pt x="41930" y="11880"/>
                    <a:pt x="41404" y="12231"/>
                  </a:cubicBezTo>
                  <a:cubicBezTo>
                    <a:pt x="41404" y="12231"/>
                    <a:pt x="39725" y="13284"/>
                    <a:pt x="38872" y="13785"/>
                  </a:cubicBezTo>
                  <a:cubicBezTo>
                    <a:pt x="38045" y="14261"/>
                    <a:pt x="37193" y="14712"/>
                    <a:pt x="36341" y="15164"/>
                  </a:cubicBezTo>
                  <a:cubicBezTo>
                    <a:pt x="36341" y="15164"/>
                    <a:pt x="35815" y="15414"/>
                    <a:pt x="35439" y="15590"/>
                  </a:cubicBezTo>
                  <a:cubicBezTo>
                    <a:pt x="34887" y="15865"/>
                    <a:pt x="34712" y="15915"/>
                    <a:pt x="34336" y="16091"/>
                  </a:cubicBezTo>
                  <a:cubicBezTo>
                    <a:pt x="33735" y="16342"/>
                    <a:pt x="33108" y="16617"/>
                    <a:pt x="33108" y="16617"/>
                  </a:cubicBezTo>
                  <a:lnTo>
                    <a:pt x="32807" y="16542"/>
                  </a:lnTo>
                  <a:lnTo>
                    <a:pt x="32933" y="16266"/>
                  </a:lnTo>
                  <a:lnTo>
                    <a:pt x="33584" y="15840"/>
                  </a:lnTo>
                  <a:cubicBezTo>
                    <a:pt x="36416" y="13986"/>
                    <a:pt x="39248" y="12131"/>
                    <a:pt x="42030" y="10352"/>
                  </a:cubicBezTo>
                  <a:lnTo>
                    <a:pt x="43058" y="9775"/>
                  </a:lnTo>
                  <a:cubicBezTo>
                    <a:pt x="41730" y="5940"/>
                    <a:pt x="39349" y="2582"/>
                    <a:pt x="36216" y="1"/>
                  </a:cubicBezTo>
                  <a:close/>
                </a:path>
              </a:pathLst>
            </a:custGeom>
            <a:solidFill>
              <a:srgbClr val="FCBD7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" name="Google Shape;2328;p67"/>
            <p:cNvSpPr/>
            <p:nvPr/>
          </p:nvSpPr>
          <p:spPr>
            <a:xfrm>
              <a:off x="4680344" y="1497633"/>
              <a:ext cx="5299" cy="1570"/>
            </a:xfrm>
            <a:custGeom>
              <a:avLst/>
              <a:gdLst/>
              <a:ahLst/>
              <a:cxnLst/>
              <a:rect l="l" t="t" r="r" b="b"/>
              <a:pathLst>
                <a:path w="270" h="80" extrusionOk="0">
                  <a:moveTo>
                    <a:pt x="216" y="0"/>
                  </a:moveTo>
                  <a:cubicBezTo>
                    <a:pt x="135" y="0"/>
                    <a:pt x="0" y="80"/>
                    <a:pt x="73" y="80"/>
                  </a:cubicBezTo>
                  <a:cubicBezTo>
                    <a:pt x="101" y="80"/>
                    <a:pt x="162" y="68"/>
                    <a:pt x="269" y="34"/>
                  </a:cubicBezTo>
                  <a:cubicBezTo>
                    <a:pt x="264" y="9"/>
                    <a:pt x="243" y="0"/>
                    <a:pt x="216" y="0"/>
                  </a:cubicBezTo>
                  <a:close/>
                </a:path>
              </a:pathLst>
            </a:custGeom>
            <a:solidFill>
              <a:srgbClr val="FCBD7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Google Shape;2329;p67"/>
            <p:cNvSpPr/>
            <p:nvPr/>
          </p:nvSpPr>
          <p:spPr>
            <a:xfrm>
              <a:off x="4151961" y="1346324"/>
              <a:ext cx="575483" cy="198462"/>
            </a:xfrm>
            <a:custGeom>
              <a:avLst/>
              <a:gdLst/>
              <a:ahLst/>
              <a:cxnLst/>
              <a:rect l="l" t="t" r="r" b="b"/>
              <a:pathLst>
                <a:path w="29324" h="10114" extrusionOk="0">
                  <a:moveTo>
                    <a:pt x="19474" y="0"/>
                  </a:moveTo>
                  <a:cubicBezTo>
                    <a:pt x="17294" y="1705"/>
                    <a:pt x="15790" y="2331"/>
                    <a:pt x="13860" y="3158"/>
                  </a:cubicBezTo>
                  <a:cubicBezTo>
                    <a:pt x="10552" y="4562"/>
                    <a:pt x="6993" y="5314"/>
                    <a:pt x="3409" y="6015"/>
                  </a:cubicBezTo>
                  <a:cubicBezTo>
                    <a:pt x="2131" y="7193"/>
                    <a:pt x="978" y="8497"/>
                    <a:pt x="0" y="9900"/>
                  </a:cubicBezTo>
                  <a:cubicBezTo>
                    <a:pt x="1329" y="9650"/>
                    <a:pt x="2682" y="9524"/>
                    <a:pt x="4060" y="9424"/>
                  </a:cubicBezTo>
                  <a:cubicBezTo>
                    <a:pt x="4186" y="9449"/>
                    <a:pt x="4311" y="9474"/>
                    <a:pt x="4461" y="9499"/>
                  </a:cubicBezTo>
                  <a:cubicBezTo>
                    <a:pt x="4887" y="9549"/>
                    <a:pt x="4913" y="9524"/>
                    <a:pt x="5439" y="9700"/>
                  </a:cubicBezTo>
                  <a:cubicBezTo>
                    <a:pt x="6220" y="9944"/>
                    <a:pt x="7002" y="10114"/>
                    <a:pt x="7845" y="10114"/>
                  </a:cubicBezTo>
                  <a:cubicBezTo>
                    <a:pt x="8300" y="10114"/>
                    <a:pt x="8773" y="10064"/>
                    <a:pt x="9273" y="9950"/>
                  </a:cubicBezTo>
                  <a:cubicBezTo>
                    <a:pt x="11880" y="9324"/>
                    <a:pt x="14336" y="8396"/>
                    <a:pt x="17068" y="7695"/>
                  </a:cubicBezTo>
                  <a:cubicBezTo>
                    <a:pt x="17068" y="7695"/>
                    <a:pt x="19048" y="7218"/>
                    <a:pt x="20878" y="6592"/>
                  </a:cubicBezTo>
                  <a:cubicBezTo>
                    <a:pt x="22030" y="6116"/>
                    <a:pt x="23158" y="5614"/>
                    <a:pt x="24311" y="5063"/>
                  </a:cubicBezTo>
                  <a:cubicBezTo>
                    <a:pt x="25890" y="4236"/>
                    <a:pt x="27419" y="3284"/>
                    <a:pt x="29023" y="2406"/>
                  </a:cubicBezTo>
                  <a:cubicBezTo>
                    <a:pt x="29123" y="2356"/>
                    <a:pt x="29223" y="2306"/>
                    <a:pt x="29324" y="2231"/>
                  </a:cubicBezTo>
                  <a:cubicBezTo>
                    <a:pt x="28446" y="1830"/>
                    <a:pt x="27494" y="1454"/>
                    <a:pt x="26542" y="1153"/>
                  </a:cubicBezTo>
                  <a:lnTo>
                    <a:pt x="26542" y="1153"/>
                  </a:lnTo>
                  <a:lnTo>
                    <a:pt x="26742" y="1529"/>
                  </a:lnTo>
                  <a:cubicBezTo>
                    <a:pt x="25138" y="2456"/>
                    <a:pt x="23359" y="3008"/>
                    <a:pt x="21654" y="3735"/>
                  </a:cubicBezTo>
                  <a:cubicBezTo>
                    <a:pt x="19023" y="4837"/>
                    <a:pt x="16441" y="6040"/>
                    <a:pt x="13710" y="6893"/>
                  </a:cubicBezTo>
                  <a:cubicBezTo>
                    <a:pt x="12891" y="7152"/>
                    <a:pt x="11976" y="7460"/>
                    <a:pt x="11093" y="7460"/>
                  </a:cubicBezTo>
                  <a:cubicBezTo>
                    <a:pt x="10868" y="7460"/>
                    <a:pt x="10645" y="7440"/>
                    <a:pt x="10426" y="7394"/>
                  </a:cubicBezTo>
                  <a:cubicBezTo>
                    <a:pt x="10151" y="7319"/>
                    <a:pt x="9374" y="7093"/>
                    <a:pt x="9374" y="6692"/>
                  </a:cubicBezTo>
                  <a:cubicBezTo>
                    <a:pt x="9374" y="6441"/>
                    <a:pt x="10075" y="6166"/>
                    <a:pt x="10226" y="6091"/>
                  </a:cubicBezTo>
                  <a:cubicBezTo>
                    <a:pt x="11228" y="5539"/>
                    <a:pt x="12306" y="5038"/>
                    <a:pt x="13334" y="4562"/>
                  </a:cubicBezTo>
                  <a:cubicBezTo>
                    <a:pt x="15188" y="3735"/>
                    <a:pt x="17068" y="3058"/>
                    <a:pt x="18872" y="2081"/>
                  </a:cubicBezTo>
                  <a:cubicBezTo>
                    <a:pt x="19950" y="1504"/>
                    <a:pt x="20978" y="827"/>
                    <a:pt x="22005" y="151"/>
                  </a:cubicBezTo>
                  <a:cubicBezTo>
                    <a:pt x="21178" y="76"/>
                    <a:pt x="20326" y="0"/>
                    <a:pt x="19474" y="0"/>
                  </a:cubicBezTo>
                  <a:close/>
                </a:path>
              </a:pathLst>
            </a:custGeom>
            <a:solidFill>
              <a:srgbClr val="FCBD7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" name="Google Shape;2330;p67"/>
            <p:cNvSpPr/>
            <p:nvPr/>
          </p:nvSpPr>
          <p:spPr>
            <a:xfrm>
              <a:off x="4086040" y="1393045"/>
              <a:ext cx="741747" cy="510990"/>
            </a:xfrm>
            <a:custGeom>
              <a:avLst/>
              <a:gdLst/>
              <a:ahLst/>
              <a:cxnLst/>
              <a:rect l="l" t="t" r="r" b="b"/>
              <a:pathLst>
                <a:path w="37796" h="26041" extrusionOk="0">
                  <a:moveTo>
                    <a:pt x="32983" y="0"/>
                  </a:moveTo>
                  <a:cubicBezTo>
                    <a:pt x="32633" y="201"/>
                    <a:pt x="32282" y="401"/>
                    <a:pt x="31981" y="527"/>
                  </a:cubicBezTo>
                  <a:cubicBezTo>
                    <a:pt x="30552" y="1278"/>
                    <a:pt x="29099" y="2005"/>
                    <a:pt x="27670" y="2682"/>
                  </a:cubicBezTo>
                  <a:cubicBezTo>
                    <a:pt x="26818" y="3133"/>
                    <a:pt x="25991" y="3534"/>
                    <a:pt x="25114" y="3885"/>
                  </a:cubicBezTo>
                  <a:cubicBezTo>
                    <a:pt x="24813" y="4010"/>
                    <a:pt x="24537" y="4111"/>
                    <a:pt x="24237" y="4211"/>
                  </a:cubicBezTo>
                  <a:cubicBezTo>
                    <a:pt x="22081" y="5088"/>
                    <a:pt x="19876" y="5865"/>
                    <a:pt x="17520" y="6441"/>
                  </a:cubicBezTo>
                  <a:cubicBezTo>
                    <a:pt x="16542" y="6692"/>
                    <a:pt x="15565" y="7018"/>
                    <a:pt x="14587" y="7319"/>
                  </a:cubicBezTo>
                  <a:cubicBezTo>
                    <a:pt x="14587" y="7319"/>
                    <a:pt x="12933" y="7845"/>
                    <a:pt x="11580" y="8371"/>
                  </a:cubicBezTo>
                  <a:cubicBezTo>
                    <a:pt x="10552" y="8772"/>
                    <a:pt x="9475" y="9098"/>
                    <a:pt x="8422" y="9449"/>
                  </a:cubicBezTo>
                  <a:lnTo>
                    <a:pt x="7369" y="9574"/>
                  </a:lnTo>
                  <a:cubicBezTo>
                    <a:pt x="6205" y="9437"/>
                    <a:pt x="5017" y="9277"/>
                    <a:pt x="3846" y="9277"/>
                  </a:cubicBezTo>
                  <a:cubicBezTo>
                    <a:pt x="3303" y="9277"/>
                    <a:pt x="2764" y="9311"/>
                    <a:pt x="2231" y="9399"/>
                  </a:cubicBezTo>
                  <a:cubicBezTo>
                    <a:pt x="1429" y="10827"/>
                    <a:pt x="803" y="12356"/>
                    <a:pt x="377" y="13960"/>
                  </a:cubicBezTo>
                  <a:cubicBezTo>
                    <a:pt x="502" y="14010"/>
                    <a:pt x="627" y="14035"/>
                    <a:pt x="728" y="14035"/>
                  </a:cubicBezTo>
                  <a:cubicBezTo>
                    <a:pt x="891" y="14058"/>
                    <a:pt x="1055" y="14068"/>
                    <a:pt x="1220" y="14068"/>
                  </a:cubicBezTo>
                  <a:cubicBezTo>
                    <a:pt x="2552" y="14068"/>
                    <a:pt x="3934" y="13401"/>
                    <a:pt x="5139" y="12933"/>
                  </a:cubicBezTo>
                  <a:cubicBezTo>
                    <a:pt x="9825" y="11078"/>
                    <a:pt x="14763" y="9073"/>
                    <a:pt x="19424" y="7193"/>
                  </a:cubicBezTo>
                  <a:cubicBezTo>
                    <a:pt x="20367" y="6821"/>
                    <a:pt x="22498" y="5662"/>
                    <a:pt x="23872" y="5662"/>
                  </a:cubicBezTo>
                  <a:cubicBezTo>
                    <a:pt x="24070" y="5662"/>
                    <a:pt x="24252" y="5686"/>
                    <a:pt x="24412" y="5740"/>
                  </a:cubicBezTo>
                  <a:cubicBezTo>
                    <a:pt x="24788" y="5840"/>
                    <a:pt x="24587" y="6416"/>
                    <a:pt x="24462" y="6642"/>
                  </a:cubicBezTo>
                  <a:cubicBezTo>
                    <a:pt x="24061" y="7394"/>
                    <a:pt x="23284" y="7995"/>
                    <a:pt x="22557" y="8446"/>
                  </a:cubicBezTo>
                  <a:cubicBezTo>
                    <a:pt x="19675" y="10201"/>
                    <a:pt x="16793" y="11078"/>
                    <a:pt x="13810" y="12632"/>
                  </a:cubicBezTo>
                  <a:cubicBezTo>
                    <a:pt x="13259" y="12908"/>
                    <a:pt x="9850" y="13484"/>
                    <a:pt x="10678" y="14436"/>
                  </a:cubicBezTo>
                  <a:cubicBezTo>
                    <a:pt x="11018" y="14821"/>
                    <a:pt x="11530" y="14962"/>
                    <a:pt x="12097" y="14962"/>
                  </a:cubicBezTo>
                  <a:cubicBezTo>
                    <a:pt x="13157" y="14962"/>
                    <a:pt x="14412" y="14471"/>
                    <a:pt x="15114" y="14161"/>
                  </a:cubicBezTo>
                  <a:cubicBezTo>
                    <a:pt x="19074" y="12482"/>
                    <a:pt x="23008" y="10502"/>
                    <a:pt x="27044" y="9023"/>
                  </a:cubicBezTo>
                  <a:cubicBezTo>
                    <a:pt x="28322" y="8572"/>
                    <a:pt x="29575" y="8121"/>
                    <a:pt x="30928" y="7870"/>
                  </a:cubicBezTo>
                  <a:cubicBezTo>
                    <a:pt x="31058" y="7841"/>
                    <a:pt x="31442" y="7747"/>
                    <a:pt x="31770" y="7747"/>
                  </a:cubicBezTo>
                  <a:cubicBezTo>
                    <a:pt x="32015" y="7747"/>
                    <a:pt x="32228" y="7799"/>
                    <a:pt x="32282" y="7970"/>
                  </a:cubicBezTo>
                  <a:cubicBezTo>
                    <a:pt x="32582" y="8923"/>
                    <a:pt x="31655" y="9850"/>
                    <a:pt x="31029" y="10477"/>
                  </a:cubicBezTo>
                  <a:cubicBezTo>
                    <a:pt x="29299" y="12206"/>
                    <a:pt x="27069" y="13409"/>
                    <a:pt x="24913" y="14512"/>
                  </a:cubicBezTo>
                  <a:cubicBezTo>
                    <a:pt x="18572" y="17770"/>
                    <a:pt x="11404" y="20401"/>
                    <a:pt x="4537" y="22306"/>
                  </a:cubicBezTo>
                  <a:cubicBezTo>
                    <a:pt x="3134" y="22682"/>
                    <a:pt x="1555" y="23133"/>
                    <a:pt x="1" y="23284"/>
                  </a:cubicBezTo>
                  <a:cubicBezTo>
                    <a:pt x="176" y="24236"/>
                    <a:pt x="427" y="25138"/>
                    <a:pt x="728" y="26041"/>
                  </a:cubicBezTo>
                  <a:cubicBezTo>
                    <a:pt x="4236" y="23459"/>
                    <a:pt x="8923" y="22657"/>
                    <a:pt x="13134" y="21454"/>
                  </a:cubicBezTo>
                  <a:cubicBezTo>
                    <a:pt x="14988" y="20928"/>
                    <a:pt x="16818" y="20276"/>
                    <a:pt x="18622" y="19524"/>
                  </a:cubicBezTo>
                  <a:cubicBezTo>
                    <a:pt x="24437" y="17168"/>
                    <a:pt x="29851" y="14086"/>
                    <a:pt x="34387" y="10376"/>
                  </a:cubicBezTo>
                  <a:cubicBezTo>
                    <a:pt x="34863" y="10076"/>
                    <a:pt x="35515" y="9649"/>
                    <a:pt x="35515" y="9649"/>
                  </a:cubicBezTo>
                  <a:cubicBezTo>
                    <a:pt x="35565" y="9599"/>
                    <a:pt x="35615" y="9574"/>
                    <a:pt x="35690" y="9549"/>
                  </a:cubicBezTo>
                  <a:cubicBezTo>
                    <a:pt x="36242" y="9248"/>
                    <a:pt x="36768" y="8873"/>
                    <a:pt x="37194" y="8421"/>
                  </a:cubicBezTo>
                  <a:cubicBezTo>
                    <a:pt x="37194" y="8421"/>
                    <a:pt x="37645" y="7544"/>
                    <a:pt x="37645" y="7519"/>
                  </a:cubicBezTo>
                  <a:cubicBezTo>
                    <a:pt x="37795" y="7018"/>
                    <a:pt x="37720" y="7419"/>
                    <a:pt x="37720" y="7068"/>
                  </a:cubicBezTo>
                  <a:cubicBezTo>
                    <a:pt x="37720" y="7068"/>
                    <a:pt x="37344" y="6416"/>
                    <a:pt x="37369" y="6416"/>
                  </a:cubicBezTo>
                  <a:cubicBezTo>
                    <a:pt x="37181" y="6304"/>
                    <a:pt x="37144" y="6285"/>
                    <a:pt x="37128" y="6285"/>
                  </a:cubicBezTo>
                  <a:cubicBezTo>
                    <a:pt x="37120" y="6285"/>
                    <a:pt x="37118" y="6289"/>
                    <a:pt x="37105" y="6289"/>
                  </a:cubicBezTo>
                  <a:cubicBezTo>
                    <a:pt x="37092" y="6289"/>
                    <a:pt x="37069" y="6285"/>
                    <a:pt x="37019" y="6266"/>
                  </a:cubicBezTo>
                  <a:cubicBezTo>
                    <a:pt x="36596" y="6129"/>
                    <a:pt x="36132" y="6082"/>
                    <a:pt x="35647" y="6082"/>
                  </a:cubicBezTo>
                  <a:cubicBezTo>
                    <a:pt x="34593" y="6082"/>
                    <a:pt x="33441" y="6304"/>
                    <a:pt x="32397" y="6304"/>
                  </a:cubicBezTo>
                  <a:cubicBezTo>
                    <a:pt x="31728" y="6304"/>
                    <a:pt x="31104" y="6213"/>
                    <a:pt x="30577" y="5915"/>
                  </a:cubicBezTo>
                  <a:cubicBezTo>
                    <a:pt x="30126" y="5639"/>
                    <a:pt x="30026" y="4787"/>
                    <a:pt x="30602" y="4336"/>
                  </a:cubicBezTo>
                  <a:cubicBezTo>
                    <a:pt x="31104" y="3935"/>
                    <a:pt x="31931" y="3534"/>
                    <a:pt x="31931" y="3534"/>
                  </a:cubicBezTo>
                  <a:cubicBezTo>
                    <a:pt x="33134" y="3108"/>
                    <a:pt x="34362" y="2582"/>
                    <a:pt x="35440" y="1905"/>
                  </a:cubicBezTo>
                  <a:cubicBezTo>
                    <a:pt x="35440" y="1905"/>
                    <a:pt x="35640" y="1830"/>
                    <a:pt x="35916" y="1705"/>
                  </a:cubicBezTo>
                  <a:cubicBezTo>
                    <a:pt x="34988" y="1078"/>
                    <a:pt x="34011" y="502"/>
                    <a:pt x="32983" y="0"/>
                  </a:cubicBezTo>
                  <a:close/>
                </a:path>
              </a:pathLst>
            </a:custGeom>
            <a:solidFill>
              <a:srgbClr val="FCBD7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8" name="Google Shape;2331;p67"/>
            <p:cNvSpPr/>
            <p:nvPr/>
          </p:nvSpPr>
          <p:spPr>
            <a:xfrm>
              <a:off x="4178023" y="1852879"/>
              <a:ext cx="792889" cy="350164"/>
            </a:xfrm>
            <a:custGeom>
              <a:avLst/>
              <a:gdLst/>
              <a:ahLst/>
              <a:cxnLst/>
              <a:rect l="l" t="t" r="r" b="b"/>
              <a:pathLst>
                <a:path w="40402" h="17845" extrusionOk="0">
                  <a:moveTo>
                    <a:pt x="40402" y="0"/>
                  </a:moveTo>
                  <a:lnTo>
                    <a:pt x="40402" y="0"/>
                  </a:lnTo>
                  <a:cubicBezTo>
                    <a:pt x="37419" y="952"/>
                    <a:pt x="34286" y="1479"/>
                    <a:pt x="31580" y="3058"/>
                  </a:cubicBezTo>
                  <a:cubicBezTo>
                    <a:pt x="30143" y="3925"/>
                    <a:pt x="28755" y="4988"/>
                    <a:pt x="26931" y="4988"/>
                  </a:cubicBezTo>
                  <a:cubicBezTo>
                    <a:pt x="26910" y="4988"/>
                    <a:pt x="26889" y="4988"/>
                    <a:pt x="26868" y="4988"/>
                  </a:cubicBezTo>
                  <a:cubicBezTo>
                    <a:pt x="26191" y="4988"/>
                    <a:pt x="25489" y="4787"/>
                    <a:pt x="25063" y="4211"/>
                  </a:cubicBezTo>
                  <a:cubicBezTo>
                    <a:pt x="24612" y="3609"/>
                    <a:pt x="24562" y="2807"/>
                    <a:pt x="24211" y="2155"/>
                  </a:cubicBezTo>
                  <a:cubicBezTo>
                    <a:pt x="23835" y="1504"/>
                    <a:pt x="24387" y="1980"/>
                    <a:pt x="23710" y="1629"/>
                  </a:cubicBezTo>
                  <a:cubicBezTo>
                    <a:pt x="23710" y="1629"/>
                    <a:pt x="23333" y="1584"/>
                    <a:pt x="22742" y="1584"/>
                  </a:cubicBezTo>
                  <a:cubicBezTo>
                    <a:pt x="21944" y="1584"/>
                    <a:pt x="20755" y="1666"/>
                    <a:pt x="19575" y="2055"/>
                  </a:cubicBezTo>
                  <a:cubicBezTo>
                    <a:pt x="19575" y="2055"/>
                    <a:pt x="16993" y="3033"/>
                    <a:pt x="14963" y="4010"/>
                  </a:cubicBezTo>
                  <a:cubicBezTo>
                    <a:pt x="11705" y="5564"/>
                    <a:pt x="8472" y="7118"/>
                    <a:pt x="5013" y="8421"/>
                  </a:cubicBezTo>
                  <a:lnTo>
                    <a:pt x="4938" y="8421"/>
                  </a:lnTo>
                  <a:cubicBezTo>
                    <a:pt x="3334" y="8947"/>
                    <a:pt x="1680" y="9499"/>
                    <a:pt x="1" y="9674"/>
                  </a:cubicBezTo>
                  <a:cubicBezTo>
                    <a:pt x="402" y="10125"/>
                    <a:pt x="803" y="10577"/>
                    <a:pt x="1229" y="11003"/>
                  </a:cubicBezTo>
                  <a:cubicBezTo>
                    <a:pt x="2407" y="10426"/>
                    <a:pt x="3610" y="9950"/>
                    <a:pt x="4838" y="9524"/>
                  </a:cubicBezTo>
                  <a:cubicBezTo>
                    <a:pt x="4963" y="9474"/>
                    <a:pt x="4963" y="9474"/>
                    <a:pt x="5113" y="9424"/>
                  </a:cubicBezTo>
                  <a:cubicBezTo>
                    <a:pt x="7143" y="8697"/>
                    <a:pt x="9148" y="7970"/>
                    <a:pt x="11078" y="7193"/>
                  </a:cubicBezTo>
                  <a:lnTo>
                    <a:pt x="12482" y="6667"/>
                  </a:lnTo>
                  <a:cubicBezTo>
                    <a:pt x="13760" y="6291"/>
                    <a:pt x="14562" y="6090"/>
                    <a:pt x="15765" y="5865"/>
                  </a:cubicBezTo>
                  <a:cubicBezTo>
                    <a:pt x="15765" y="5865"/>
                    <a:pt x="15825" y="5842"/>
                    <a:pt x="15924" y="5842"/>
                  </a:cubicBezTo>
                  <a:cubicBezTo>
                    <a:pt x="16006" y="5842"/>
                    <a:pt x="16116" y="5858"/>
                    <a:pt x="16241" y="5915"/>
                  </a:cubicBezTo>
                  <a:cubicBezTo>
                    <a:pt x="16241" y="5915"/>
                    <a:pt x="14387" y="6942"/>
                    <a:pt x="12958" y="7719"/>
                  </a:cubicBezTo>
                  <a:lnTo>
                    <a:pt x="12056" y="8170"/>
                  </a:lnTo>
                  <a:cubicBezTo>
                    <a:pt x="12056" y="8170"/>
                    <a:pt x="10552" y="8872"/>
                    <a:pt x="9600" y="9248"/>
                  </a:cubicBezTo>
                  <a:cubicBezTo>
                    <a:pt x="7143" y="10251"/>
                    <a:pt x="4537" y="10927"/>
                    <a:pt x="2106" y="11855"/>
                  </a:cubicBezTo>
                  <a:cubicBezTo>
                    <a:pt x="2532" y="12231"/>
                    <a:pt x="2958" y="12582"/>
                    <a:pt x="3384" y="12932"/>
                  </a:cubicBezTo>
                  <a:cubicBezTo>
                    <a:pt x="3860" y="12757"/>
                    <a:pt x="4311" y="12556"/>
                    <a:pt x="4712" y="12406"/>
                  </a:cubicBezTo>
                  <a:cubicBezTo>
                    <a:pt x="9424" y="10551"/>
                    <a:pt x="14362" y="8521"/>
                    <a:pt x="19023" y="6667"/>
                  </a:cubicBezTo>
                  <a:cubicBezTo>
                    <a:pt x="19944" y="6294"/>
                    <a:pt x="22072" y="5136"/>
                    <a:pt x="23463" y="5136"/>
                  </a:cubicBezTo>
                  <a:cubicBezTo>
                    <a:pt x="23663" y="5136"/>
                    <a:pt x="23847" y="5160"/>
                    <a:pt x="24011" y="5213"/>
                  </a:cubicBezTo>
                  <a:cubicBezTo>
                    <a:pt x="24362" y="5313"/>
                    <a:pt x="24161" y="5890"/>
                    <a:pt x="24061" y="6115"/>
                  </a:cubicBezTo>
                  <a:cubicBezTo>
                    <a:pt x="23660" y="6867"/>
                    <a:pt x="22883" y="7469"/>
                    <a:pt x="22156" y="7920"/>
                  </a:cubicBezTo>
                  <a:cubicBezTo>
                    <a:pt x="19249" y="9674"/>
                    <a:pt x="16392" y="10551"/>
                    <a:pt x="13384" y="12105"/>
                  </a:cubicBezTo>
                  <a:cubicBezTo>
                    <a:pt x="12858" y="12381"/>
                    <a:pt x="9424" y="12957"/>
                    <a:pt x="10276" y="13910"/>
                  </a:cubicBezTo>
                  <a:cubicBezTo>
                    <a:pt x="10605" y="14290"/>
                    <a:pt x="11107" y="14429"/>
                    <a:pt x="11667" y="14429"/>
                  </a:cubicBezTo>
                  <a:cubicBezTo>
                    <a:pt x="12731" y="14429"/>
                    <a:pt x="14007" y="13930"/>
                    <a:pt x="14712" y="13634"/>
                  </a:cubicBezTo>
                  <a:cubicBezTo>
                    <a:pt x="18672" y="11955"/>
                    <a:pt x="22607" y="9975"/>
                    <a:pt x="26642" y="8496"/>
                  </a:cubicBezTo>
                  <a:cubicBezTo>
                    <a:pt x="27920" y="8045"/>
                    <a:pt x="29174" y="7594"/>
                    <a:pt x="30502" y="7343"/>
                  </a:cubicBezTo>
                  <a:cubicBezTo>
                    <a:pt x="30649" y="7314"/>
                    <a:pt x="31057" y="7215"/>
                    <a:pt x="31388" y="7215"/>
                  </a:cubicBezTo>
                  <a:cubicBezTo>
                    <a:pt x="31620" y="7215"/>
                    <a:pt x="31814" y="7264"/>
                    <a:pt x="31855" y="7419"/>
                  </a:cubicBezTo>
                  <a:cubicBezTo>
                    <a:pt x="32156" y="8396"/>
                    <a:pt x="31254" y="9323"/>
                    <a:pt x="30627" y="9950"/>
                  </a:cubicBezTo>
                  <a:cubicBezTo>
                    <a:pt x="28873" y="11679"/>
                    <a:pt x="26667" y="12857"/>
                    <a:pt x="24487" y="13985"/>
                  </a:cubicBezTo>
                  <a:cubicBezTo>
                    <a:pt x="21805" y="15363"/>
                    <a:pt x="18973" y="16617"/>
                    <a:pt x="16066" y="17770"/>
                  </a:cubicBezTo>
                  <a:cubicBezTo>
                    <a:pt x="16667" y="17820"/>
                    <a:pt x="17269" y="17845"/>
                    <a:pt x="17870" y="17845"/>
                  </a:cubicBezTo>
                  <a:cubicBezTo>
                    <a:pt x="21580" y="17845"/>
                    <a:pt x="25088" y="16993"/>
                    <a:pt x="28171" y="15514"/>
                  </a:cubicBezTo>
                  <a:cubicBezTo>
                    <a:pt x="30402" y="13233"/>
                    <a:pt x="32231" y="10501"/>
                    <a:pt x="34311" y="8170"/>
                  </a:cubicBezTo>
                  <a:cubicBezTo>
                    <a:pt x="34712" y="7719"/>
                    <a:pt x="35364" y="7118"/>
                    <a:pt x="35364" y="7118"/>
                  </a:cubicBezTo>
                  <a:cubicBezTo>
                    <a:pt x="35665" y="6842"/>
                    <a:pt x="35991" y="6566"/>
                    <a:pt x="36291" y="6316"/>
                  </a:cubicBezTo>
                  <a:cubicBezTo>
                    <a:pt x="37093" y="5689"/>
                    <a:pt x="37946" y="5113"/>
                    <a:pt x="38823" y="4662"/>
                  </a:cubicBezTo>
                  <a:cubicBezTo>
                    <a:pt x="38848" y="4687"/>
                    <a:pt x="38873" y="4712"/>
                    <a:pt x="38898" y="4737"/>
                  </a:cubicBezTo>
                  <a:cubicBezTo>
                    <a:pt x="39575" y="3258"/>
                    <a:pt x="40101" y="1654"/>
                    <a:pt x="40402" y="0"/>
                  </a:cubicBezTo>
                  <a:close/>
                </a:path>
              </a:pathLst>
            </a:custGeom>
            <a:solidFill>
              <a:srgbClr val="FCBD7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9" name="Google Shape;2332;p67"/>
            <p:cNvSpPr/>
            <p:nvPr/>
          </p:nvSpPr>
          <p:spPr>
            <a:xfrm>
              <a:off x="4778096" y="1986155"/>
              <a:ext cx="142164" cy="145089"/>
            </a:xfrm>
            <a:custGeom>
              <a:avLst/>
              <a:gdLst/>
              <a:ahLst/>
              <a:cxnLst/>
              <a:rect l="l" t="t" r="r" b="b"/>
              <a:pathLst>
                <a:path w="7244" h="7394" extrusionOk="0">
                  <a:moveTo>
                    <a:pt x="7243" y="0"/>
                  </a:moveTo>
                  <a:lnTo>
                    <a:pt x="7243" y="0"/>
                  </a:lnTo>
                  <a:cubicBezTo>
                    <a:pt x="4511" y="2406"/>
                    <a:pt x="2281" y="5063"/>
                    <a:pt x="0" y="7394"/>
                  </a:cubicBezTo>
                  <a:cubicBezTo>
                    <a:pt x="2983" y="5514"/>
                    <a:pt x="5464" y="2957"/>
                    <a:pt x="7243" y="0"/>
                  </a:cubicBezTo>
                  <a:close/>
                </a:path>
              </a:pathLst>
            </a:custGeom>
            <a:solidFill>
              <a:srgbClr val="FCBD7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0" name="Google Shape;2333;p67"/>
            <p:cNvSpPr/>
            <p:nvPr/>
          </p:nvSpPr>
          <p:spPr>
            <a:xfrm>
              <a:off x="4253775" y="1347796"/>
              <a:ext cx="239543" cy="88046"/>
            </a:xfrm>
            <a:custGeom>
              <a:avLst/>
              <a:gdLst/>
              <a:ahLst/>
              <a:cxnLst/>
              <a:rect l="l" t="t" r="r" b="b"/>
              <a:pathLst>
                <a:path w="12206" h="4487" extrusionOk="0">
                  <a:moveTo>
                    <a:pt x="12206" y="1"/>
                  </a:moveTo>
                  <a:lnTo>
                    <a:pt x="12206" y="1"/>
                  </a:lnTo>
                  <a:cubicBezTo>
                    <a:pt x="7619" y="326"/>
                    <a:pt x="3434" y="1955"/>
                    <a:pt x="0" y="4487"/>
                  </a:cubicBezTo>
                  <a:cubicBezTo>
                    <a:pt x="3008" y="3635"/>
                    <a:pt x="6040" y="2732"/>
                    <a:pt x="9123" y="1429"/>
                  </a:cubicBezTo>
                  <a:cubicBezTo>
                    <a:pt x="10176" y="1003"/>
                    <a:pt x="11178" y="527"/>
                    <a:pt x="12206" y="1"/>
                  </a:cubicBezTo>
                  <a:close/>
                </a:path>
              </a:pathLst>
            </a:custGeom>
            <a:solidFill>
              <a:srgbClr val="FCBD7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" name="Google Shape;2334;p67"/>
            <p:cNvSpPr/>
            <p:nvPr/>
          </p:nvSpPr>
          <p:spPr>
            <a:xfrm>
              <a:off x="4653164" y="1895166"/>
              <a:ext cx="20" cy="510"/>
            </a:xfrm>
            <a:custGeom>
              <a:avLst/>
              <a:gdLst/>
              <a:ahLst/>
              <a:cxnLst/>
              <a:rect l="l" t="t" r="r" b="b"/>
              <a:pathLst>
                <a:path w="1" h="26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25"/>
                    <a:pt x="0" y="2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CBD7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2" name="Google Shape;2335;p67"/>
            <p:cNvSpPr/>
            <p:nvPr/>
          </p:nvSpPr>
          <p:spPr>
            <a:xfrm>
              <a:off x="3751591" y="1311887"/>
              <a:ext cx="1640846" cy="805582"/>
            </a:xfrm>
            <a:custGeom>
              <a:avLst/>
              <a:gdLst/>
              <a:ahLst/>
              <a:cxnLst/>
              <a:rect l="l" t="t" r="r" b="b"/>
              <a:pathLst>
                <a:path w="83610" h="41054" extrusionOk="0">
                  <a:moveTo>
                    <a:pt x="16993" y="26768"/>
                  </a:moveTo>
                  <a:cubicBezTo>
                    <a:pt x="16993" y="26768"/>
                    <a:pt x="4762" y="32683"/>
                    <a:pt x="2882" y="36016"/>
                  </a:cubicBezTo>
                  <a:cubicBezTo>
                    <a:pt x="0" y="41054"/>
                    <a:pt x="13008" y="38472"/>
                    <a:pt x="31830" y="30552"/>
                  </a:cubicBezTo>
                  <a:cubicBezTo>
                    <a:pt x="72657" y="13334"/>
                    <a:pt x="83610" y="1"/>
                    <a:pt x="69700" y="3359"/>
                  </a:cubicBezTo>
                  <a:cubicBezTo>
                    <a:pt x="63058" y="4938"/>
                    <a:pt x="55790" y="8121"/>
                    <a:pt x="55790" y="8121"/>
                  </a:cubicBezTo>
                  <a:lnTo>
                    <a:pt x="58121" y="10602"/>
                  </a:lnTo>
                  <a:cubicBezTo>
                    <a:pt x="58121" y="10602"/>
                    <a:pt x="60351" y="9500"/>
                    <a:pt x="61730" y="9249"/>
                  </a:cubicBezTo>
                  <a:cubicBezTo>
                    <a:pt x="63710" y="8873"/>
                    <a:pt x="60401" y="13334"/>
                    <a:pt x="42832" y="21329"/>
                  </a:cubicBezTo>
                  <a:cubicBezTo>
                    <a:pt x="32381" y="26091"/>
                    <a:pt x="9499" y="37019"/>
                    <a:pt x="14161" y="31931"/>
                  </a:cubicBezTo>
                  <a:cubicBezTo>
                    <a:pt x="15238" y="30753"/>
                    <a:pt x="17619" y="29650"/>
                    <a:pt x="17619" y="29650"/>
                  </a:cubicBezTo>
                  <a:close/>
                </a:path>
              </a:pathLst>
            </a:custGeom>
            <a:solidFill>
              <a:srgbClr val="FFE9B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3" name="Google Shape;2336;p67"/>
            <p:cNvSpPr/>
            <p:nvPr/>
          </p:nvSpPr>
          <p:spPr>
            <a:xfrm>
              <a:off x="3980791" y="197532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" name="Google Shape;2337;p67"/>
            <p:cNvSpPr/>
            <p:nvPr/>
          </p:nvSpPr>
          <p:spPr>
            <a:xfrm>
              <a:off x="3980791" y="1975814"/>
              <a:ext cx="510" cy="20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25" y="1"/>
                  </a:moveTo>
                  <a:lnTo>
                    <a:pt x="2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" name="Google Shape;2338;p67"/>
            <p:cNvSpPr/>
            <p:nvPr/>
          </p:nvSpPr>
          <p:spPr>
            <a:xfrm>
              <a:off x="3980301" y="1974342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6" name="Google Shape;2339;p67"/>
            <p:cNvSpPr/>
            <p:nvPr/>
          </p:nvSpPr>
          <p:spPr>
            <a:xfrm>
              <a:off x="3983735" y="1978777"/>
              <a:ext cx="510" cy="20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26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7" name="Google Shape;2340;p67"/>
            <p:cNvSpPr/>
            <p:nvPr/>
          </p:nvSpPr>
          <p:spPr>
            <a:xfrm>
              <a:off x="3981773" y="197679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2341;p67"/>
            <p:cNvSpPr/>
            <p:nvPr/>
          </p:nvSpPr>
          <p:spPr>
            <a:xfrm>
              <a:off x="3980301" y="1974342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2" name="Google Shape;2342;p67"/>
            <p:cNvSpPr/>
            <p:nvPr/>
          </p:nvSpPr>
          <p:spPr>
            <a:xfrm>
              <a:off x="3983245" y="1977776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4" name="Google Shape;2343;p67"/>
            <p:cNvSpPr/>
            <p:nvPr/>
          </p:nvSpPr>
          <p:spPr>
            <a:xfrm>
              <a:off x="3989152" y="198172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5" name="Google Shape;2344;p67"/>
            <p:cNvSpPr/>
            <p:nvPr/>
          </p:nvSpPr>
          <p:spPr>
            <a:xfrm>
              <a:off x="3979810" y="197238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8" name="Google Shape;2345;p67"/>
            <p:cNvSpPr/>
            <p:nvPr/>
          </p:nvSpPr>
          <p:spPr>
            <a:xfrm>
              <a:off x="3984226" y="196304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0" name="Google Shape;2346;p67"/>
            <p:cNvSpPr/>
            <p:nvPr/>
          </p:nvSpPr>
          <p:spPr>
            <a:xfrm>
              <a:off x="5142062" y="1425501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1" name="Google Shape;2347;p67"/>
            <p:cNvSpPr/>
            <p:nvPr/>
          </p:nvSpPr>
          <p:spPr>
            <a:xfrm>
              <a:off x="3788408" y="1367575"/>
              <a:ext cx="1552534" cy="701818"/>
            </a:xfrm>
            <a:custGeom>
              <a:avLst/>
              <a:gdLst/>
              <a:ahLst/>
              <a:cxnLst/>
              <a:rect l="l" t="t" r="r" b="b"/>
              <a:pathLst>
                <a:path w="79110" h="35766" extrusionOk="0">
                  <a:moveTo>
                    <a:pt x="53438" y="15208"/>
                  </a:moveTo>
                  <a:lnTo>
                    <a:pt x="53513" y="15233"/>
                  </a:lnTo>
                  <a:lnTo>
                    <a:pt x="53488" y="15308"/>
                  </a:lnTo>
                  <a:lnTo>
                    <a:pt x="53312" y="15434"/>
                  </a:lnTo>
                  <a:lnTo>
                    <a:pt x="53162" y="15534"/>
                  </a:lnTo>
                  <a:lnTo>
                    <a:pt x="52987" y="15634"/>
                  </a:lnTo>
                  <a:lnTo>
                    <a:pt x="52811" y="15734"/>
                  </a:lnTo>
                  <a:lnTo>
                    <a:pt x="52636" y="15835"/>
                  </a:lnTo>
                  <a:lnTo>
                    <a:pt x="52460" y="15960"/>
                  </a:lnTo>
                  <a:lnTo>
                    <a:pt x="52285" y="16060"/>
                  </a:lnTo>
                  <a:lnTo>
                    <a:pt x="52109" y="16161"/>
                  </a:lnTo>
                  <a:lnTo>
                    <a:pt x="51934" y="16261"/>
                  </a:lnTo>
                  <a:lnTo>
                    <a:pt x="51758" y="16361"/>
                  </a:lnTo>
                  <a:lnTo>
                    <a:pt x="51633" y="16436"/>
                  </a:lnTo>
                  <a:lnTo>
                    <a:pt x="51583" y="16461"/>
                  </a:lnTo>
                  <a:lnTo>
                    <a:pt x="51408" y="16562"/>
                  </a:lnTo>
                  <a:lnTo>
                    <a:pt x="51232" y="16662"/>
                  </a:lnTo>
                  <a:lnTo>
                    <a:pt x="51057" y="16762"/>
                  </a:lnTo>
                  <a:lnTo>
                    <a:pt x="50881" y="16862"/>
                  </a:lnTo>
                  <a:lnTo>
                    <a:pt x="50706" y="16963"/>
                  </a:lnTo>
                  <a:lnTo>
                    <a:pt x="50530" y="17063"/>
                  </a:lnTo>
                  <a:lnTo>
                    <a:pt x="50355" y="17163"/>
                  </a:lnTo>
                  <a:lnTo>
                    <a:pt x="50180" y="17263"/>
                  </a:lnTo>
                  <a:lnTo>
                    <a:pt x="49979" y="17364"/>
                  </a:lnTo>
                  <a:lnTo>
                    <a:pt x="49954" y="17389"/>
                  </a:lnTo>
                  <a:lnTo>
                    <a:pt x="49804" y="17464"/>
                  </a:lnTo>
                  <a:lnTo>
                    <a:pt x="49628" y="17564"/>
                  </a:lnTo>
                  <a:lnTo>
                    <a:pt x="49453" y="17664"/>
                  </a:lnTo>
                  <a:lnTo>
                    <a:pt x="49277" y="17739"/>
                  </a:lnTo>
                  <a:lnTo>
                    <a:pt x="49102" y="17840"/>
                  </a:lnTo>
                  <a:lnTo>
                    <a:pt x="48901" y="17940"/>
                  </a:lnTo>
                  <a:lnTo>
                    <a:pt x="48726" y="18040"/>
                  </a:lnTo>
                  <a:lnTo>
                    <a:pt x="48550" y="18115"/>
                  </a:lnTo>
                  <a:lnTo>
                    <a:pt x="48400" y="18216"/>
                  </a:lnTo>
                  <a:lnTo>
                    <a:pt x="48375" y="18216"/>
                  </a:lnTo>
                  <a:lnTo>
                    <a:pt x="48174" y="18316"/>
                  </a:lnTo>
                  <a:lnTo>
                    <a:pt x="47999" y="18391"/>
                  </a:lnTo>
                  <a:lnTo>
                    <a:pt x="47824" y="18491"/>
                  </a:lnTo>
                  <a:lnTo>
                    <a:pt x="47448" y="18667"/>
                  </a:lnTo>
                  <a:lnTo>
                    <a:pt x="47072" y="18842"/>
                  </a:lnTo>
                  <a:lnTo>
                    <a:pt x="46771" y="18993"/>
                  </a:lnTo>
                  <a:lnTo>
                    <a:pt x="46696" y="19018"/>
                  </a:lnTo>
                  <a:lnTo>
                    <a:pt x="46345" y="19193"/>
                  </a:lnTo>
                  <a:lnTo>
                    <a:pt x="45969" y="19344"/>
                  </a:lnTo>
                  <a:lnTo>
                    <a:pt x="45593" y="19519"/>
                  </a:lnTo>
                  <a:lnTo>
                    <a:pt x="45217" y="19694"/>
                  </a:lnTo>
                  <a:lnTo>
                    <a:pt x="44966" y="19795"/>
                  </a:lnTo>
                  <a:lnTo>
                    <a:pt x="44841" y="19845"/>
                  </a:lnTo>
                  <a:lnTo>
                    <a:pt x="44490" y="20020"/>
                  </a:lnTo>
                  <a:lnTo>
                    <a:pt x="44114" y="20171"/>
                  </a:lnTo>
                  <a:lnTo>
                    <a:pt x="43362" y="20496"/>
                  </a:lnTo>
                  <a:lnTo>
                    <a:pt x="42611" y="20822"/>
                  </a:lnTo>
                  <a:lnTo>
                    <a:pt x="41934" y="21123"/>
                  </a:lnTo>
                  <a:lnTo>
                    <a:pt x="41884" y="21148"/>
                  </a:lnTo>
                  <a:lnTo>
                    <a:pt x="41708" y="21098"/>
                  </a:lnTo>
                  <a:lnTo>
                    <a:pt x="41783" y="20922"/>
                  </a:lnTo>
                  <a:lnTo>
                    <a:pt x="41834" y="20897"/>
                  </a:lnTo>
                  <a:lnTo>
                    <a:pt x="42510" y="20572"/>
                  </a:lnTo>
                  <a:lnTo>
                    <a:pt x="43237" y="20221"/>
                  </a:lnTo>
                  <a:lnTo>
                    <a:pt x="43964" y="19870"/>
                  </a:lnTo>
                  <a:lnTo>
                    <a:pt x="44340" y="19694"/>
                  </a:lnTo>
                  <a:lnTo>
                    <a:pt x="44691" y="19519"/>
                  </a:lnTo>
                  <a:lnTo>
                    <a:pt x="44816" y="19469"/>
                  </a:lnTo>
                  <a:lnTo>
                    <a:pt x="45067" y="19344"/>
                  </a:lnTo>
                  <a:lnTo>
                    <a:pt x="45443" y="19168"/>
                  </a:lnTo>
                  <a:lnTo>
                    <a:pt x="45794" y="18993"/>
                  </a:lnTo>
                  <a:lnTo>
                    <a:pt x="46169" y="18817"/>
                  </a:lnTo>
                  <a:lnTo>
                    <a:pt x="46520" y="18642"/>
                  </a:lnTo>
                  <a:lnTo>
                    <a:pt x="46596" y="18617"/>
                  </a:lnTo>
                  <a:lnTo>
                    <a:pt x="46896" y="18466"/>
                  </a:lnTo>
                  <a:lnTo>
                    <a:pt x="47272" y="18291"/>
                  </a:lnTo>
                  <a:lnTo>
                    <a:pt x="47623" y="18115"/>
                  </a:lnTo>
                  <a:lnTo>
                    <a:pt x="47824" y="18015"/>
                  </a:lnTo>
                  <a:lnTo>
                    <a:pt x="47999" y="17915"/>
                  </a:lnTo>
                  <a:lnTo>
                    <a:pt x="48174" y="17840"/>
                  </a:lnTo>
                  <a:lnTo>
                    <a:pt x="48200" y="17815"/>
                  </a:lnTo>
                  <a:lnTo>
                    <a:pt x="48350" y="17739"/>
                  </a:lnTo>
                  <a:lnTo>
                    <a:pt x="48550" y="17664"/>
                  </a:lnTo>
                  <a:lnTo>
                    <a:pt x="48726" y="17589"/>
                  </a:lnTo>
                  <a:lnTo>
                    <a:pt x="48901" y="17489"/>
                  </a:lnTo>
                  <a:lnTo>
                    <a:pt x="49102" y="17414"/>
                  </a:lnTo>
                  <a:lnTo>
                    <a:pt x="49277" y="17313"/>
                  </a:lnTo>
                  <a:lnTo>
                    <a:pt x="49453" y="17213"/>
                  </a:lnTo>
                  <a:lnTo>
                    <a:pt x="49653" y="17138"/>
                  </a:lnTo>
                  <a:lnTo>
                    <a:pt x="49804" y="17063"/>
                  </a:lnTo>
                  <a:lnTo>
                    <a:pt x="49829" y="17038"/>
                  </a:lnTo>
                  <a:lnTo>
                    <a:pt x="50004" y="16963"/>
                  </a:lnTo>
                  <a:lnTo>
                    <a:pt x="50205" y="16862"/>
                  </a:lnTo>
                  <a:lnTo>
                    <a:pt x="50380" y="16787"/>
                  </a:lnTo>
                  <a:lnTo>
                    <a:pt x="50555" y="16687"/>
                  </a:lnTo>
                  <a:lnTo>
                    <a:pt x="50731" y="16612"/>
                  </a:lnTo>
                  <a:lnTo>
                    <a:pt x="50931" y="16511"/>
                  </a:lnTo>
                  <a:lnTo>
                    <a:pt x="51107" y="16436"/>
                  </a:lnTo>
                  <a:lnTo>
                    <a:pt x="51282" y="16336"/>
                  </a:lnTo>
                  <a:lnTo>
                    <a:pt x="51458" y="16236"/>
                  </a:lnTo>
                  <a:lnTo>
                    <a:pt x="51508" y="16211"/>
                  </a:lnTo>
                  <a:lnTo>
                    <a:pt x="51633" y="16161"/>
                  </a:lnTo>
                  <a:lnTo>
                    <a:pt x="51834" y="16060"/>
                  </a:lnTo>
                  <a:lnTo>
                    <a:pt x="52009" y="15960"/>
                  </a:lnTo>
                  <a:lnTo>
                    <a:pt x="52185" y="15885"/>
                  </a:lnTo>
                  <a:lnTo>
                    <a:pt x="52360" y="15785"/>
                  </a:lnTo>
                  <a:lnTo>
                    <a:pt x="52535" y="15684"/>
                  </a:lnTo>
                  <a:lnTo>
                    <a:pt x="52711" y="15584"/>
                  </a:lnTo>
                  <a:lnTo>
                    <a:pt x="52886" y="15484"/>
                  </a:lnTo>
                  <a:lnTo>
                    <a:pt x="53087" y="15409"/>
                  </a:lnTo>
                  <a:lnTo>
                    <a:pt x="53262" y="15308"/>
                  </a:lnTo>
                  <a:lnTo>
                    <a:pt x="53438" y="15208"/>
                  </a:lnTo>
                  <a:close/>
                  <a:moveTo>
                    <a:pt x="42761" y="17865"/>
                  </a:moveTo>
                  <a:lnTo>
                    <a:pt x="42861" y="17890"/>
                  </a:lnTo>
                  <a:lnTo>
                    <a:pt x="42811" y="17990"/>
                  </a:lnTo>
                  <a:lnTo>
                    <a:pt x="42435" y="18191"/>
                  </a:lnTo>
                  <a:lnTo>
                    <a:pt x="42059" y="18391"/>
                  </a:lnTo>
                  <a:lnTo>
                    <a:pt x="41683" y="18567"/>
                  </a:lnTo>
                  <a:lnTo>
                    <a:pt x="41307" y="18767"/>
                  </a:lnTo>
                  <a:lnTo>
                    <a:pt x="41032" y="18917"/>
                  </a:lnTo>
                  <a:lnTo>
                    <a:pt x="40931" y="18968"/>
                  </a:lnTo>
                  <a:lnTo>
                    <a:pt x="40555" y="19168"/>
                  </a:lnTo>
                  <a:lnTo>
                    <a:pt x="40154" y="19369"/>
                  </a:lnTo>
                  <a:lnTo>
                    <a:pt x="39778" y="19569"/>
                  </a:lnTo>
                  <a:lnTo>
                    <a:pt x="39453" y="19745"/>
                  </a:lnTo>
                  <a:lnTo>
                    <a:pt x="39027" y="19970"/>
                  </a:lnTo>
                  <a:lnTo>
                    <a:pt x="38275" y="20371"/>
                  </a:lnTo>
                  <a:lnTo>
                    <a:pt x="38049" y="20496"/>
                  </a:lnTo>
                  <a:lnTo>
                    <a:pt x="37523" y="20772"/>
                  </a:lnTo>
                  <a:lnTo>
                    <a:pt x="36771" y="21173"/>
                  </a:lnTo>
                  <a:lnTo>
                    <a:pt x="36370" y="21349"/>
                  </a:lnTo>
                  <a:lnTo>
                    <a:pt x="35994" y="21549"/>
                  </a:lnTo>
                  <a:lnTo>
                    <a:pt x="35618" y="21750"/>
                  </a:lnTo>
                  <a:lnTo>
                    <a:pt x="35242" y="21950"/>
                  </a:lnTo>
                  <a:lnTo>
                    <a:pt x="34866" y="22125"/>
                  </a:lnTo>
                  <a:lnTo>
                    <a:pt x="34465" y="22326"/>
                  </a:lnTo>
                  <a:lnTo>
                    <a:pt x="34265" y="22426"/>
                  </a:lnTo>
                  <a:lnTo>
                    <a:pt x="34089" y="22526"/>
                  </a:lnTo>
                  <a:lnTo>
                    <a:pt x="33713" y="22702"/>
                  </a:lnTo>
                  <a:lnTo>
                    <a:pt x="33337" y="22902"/>
                  </a:lnTo>
                  <a:lnTo>
                    <a:pt x="32936" y="23078"/>
                  </a:lnTo>
                  <a:lnTo>
                    <a:pt x="32560" y="23278"/>
                  </a:lnTo>
                  <a:lnTo>
                    <a:pt x="32360" y="23354"/>
                  </a:lnTo>
                  <a:lnTo>
                    <a:pt x="32184" y="23454"/>
                  </a:lnTo>
                  <a:lnTo>
                    <a:pt x="31984" y="23554"/>
                  </a:lnTo>
                  <a:lnTo>
                    <a:pt x="31783" y="23629"/>
                  </a:lnTo>
                  <a:lnTo>
                    <a:pt x="31583" y="23729"/>
                  </a:lnTo>
                  <a:lnTo>
                    <a:pt x="31407" y="23830"/>
                  </a:lnTo>
                  <a:lnTo>
                    <a:pt x="31207" y="23905"/>
                  </a:lnTo>
                  <a:lnTo>
                    <a:pt x="31006" y="24005"/>
                  </a:lnTo>
                  <a:lnTo>
                    <a:pt x="30806" y="24105"/>
                  </a:lnTo>
                  <a:lnTo>
                    <a:pt x="30681" y="24156"/>
                  </a:lnTo>
                  <a:lnTo>
                    <a:pt x="30631" y="24181"/>
                  </a:lnTo>
                  <a:lnTo>
                    <a:pt x="30455" y="24130"/>
                  </a:lnTo>
                  <a:lnTo>
                    <a:pt x="30505" y="23955"/>
                  </a:lnTo>
                  <a:lnTo>
                    <a:pt x="30580" y="23930"/>
                  </a:lnTo>
                  <a:lnTo>
                    <a:pt x="30706" y="23855"/>
                  </a:lnTo>
                  <a:lnTo>
                    <a:pt x="30906" y="23780"/>
                  </a:lnTo>
                  <a:lnTo>
                    <a:pt x="31107" y="23679"/>
                  </a:lnTo>
                  <a:lnTo>
                    <a:pt x="31282" y="23579"/>
                  </a:lnTo>
                  <a:lnTo>
                    <a:pt x="31483" y="23504"/>
                  </a:lnTo>
                  <a:lnTo>
                    <a:pt x="31683" y="23404"/>
                  </a:lnTo>
                  <a:lnTo>
                    <a:pt x="31859" y="23303"/>
                  </a:lnTo>
                  <a:lnTo>
                    <a:pt x="32059" y="23228"/>
                  </a:lnTo>
                  <a:lnTo>
                    <a:pt x="32260" y="23128"/>
                  </a:lnTo>
                  <a:lnTo>
                    <a:pt x="32435" y="23028"/>
                  </a:lnTo>
                  <a:lnTo>
                    <a:pt x="32836" y="22852"/>
                  </a:lnTo>
                  <a:lnTo>
                    <a:pt x="33212" y="22652"/>
                  </a:lnTo>
                  <a:lnTo>
                    <a:pt x="33588" y="22451"/>
                  </a:lnTo>
                  <a:lnTo>
                    <a:pt x="33964" y="22276"/>
                  </a:lnTo>
                  <a:lnTo>
                    <a:pt x="34139" y="22176"/>
                  </a:lnTo>
                  <a:lnTo>
                    <a:pt x="34340" y="22075"/>
                  </a:lnTo>
                  <a:lnTo>
                    <a:pt x="34741" y="21875"/>
                  </a:lnTo>
                  <a:lnTo>
                    <a:pt x="35117" y="21699"/>
                  </a:lnTo>
                  <a:lnTo>
                    <a:pt x="35493" y="21499"/>
                  </a:lnTo>
                  <a:lnTo>
                    <a:pt x="35869" y="21298"/>
                  </a:lnTo>
                  <a:lnTo>
                    <a:pt x="36245" y="21098"/>
                  </a:lnTo>
                  <a:lnTo>
                    <a:pt x="36646" y="20922"/>
                  </a:lnTo>
                  <a:lnTo>
                    <a:pt x="37397" y="20521"/>
                  </a:lnTo>
                  <a:lnTo>
                    <a:pt x="37899" y="20246"/>
                  </a:lnTo>
                  <a:lnTo>
                    <a:pt x="38149" y="20146"/>
                  </a:lnTo>
                  <a:lnTo>
                    <a:pt x="38926" y="19745"/>
                  </a:lnTo>
                  <a:lnTo>
                    <a:pt x="39352" y="19544"/>
                  </a:lnTo>
                  <a:lnTo>
                    <a:pt x="39678" y="19369"/>
                  </a:lnTo>
                  <a:lnTo>
                    <a:pt x="40054" y="19168"/>
                  </a:lnTo>
                  <a:lnTo>
                    <a:pt x="40455" y="18993"/>
                  </a:lnTo>
                  <a:lnTo>
                    <a:pt x="40831" y="18792"/>
                  </a:lnTo>
                  <a:lnTo>
                    <a:pt x="40931" y="18742"/>
                  </a:lnTo>
                  <a:lnTo>
                    <a:pt x="41207" y="18617"/>
                  </a:lnTo>
                  <a:lnTo>
                    <a:pt x="41608" y="18416"/>
                  </a:lnTo>
                  <a:lnTo>
                    <a:pt x="41984" y="18241"/>
                  </a:lnTo>
                  <a:lnTo>
                    <a:pt x="42360" y="18040"/>
                  </a:lnTo>
                  <a:lnTo>
                    <a:pt x="42761" y="17865"/>
                  </a:lnTo>
                  <a:close/>
                  <a:moveTo>
                    <a:pt x="71372" y="1"/>
                  </a:moveTo>
                  <a:cubicBezTo>
                    <a:pt x="70466" y="1"/>
                    <a:pt x="69282" y="169"/>
                    <a:pt x="67824" y="521"/>
                  </a:cubicBezTo>
                  <a:cubicBezTo>
                    <a:pt x="61182" y="2100"/>
                    <a:pt x="53914" y="5283"/>
                    <a:pt x="53914" y="5283"/>
                  </a:cubicBezTo>
                  <a:lnTo>
                    <a:pt x="54440" y="5860"/>
                  </a:lnTo>
                  <a:lnTo>
                    <a:pt x="54691" y="5759"/>
                  </a:lnTo>
                  <a:lnTo>
                    <a:pt x="55493" y="5434"/>
                  </a:lnTo>
                  <a:lnTo>
                    <a:pt x="55894" y="5258"/>
                  </a:lnTo>
                  <a:lnTo>
                    <a:pt x="56295" y="5108"/>
                  </a:lnTo>
                  <a:lnTo>
                    <a:pt x="56696" y="4932"/>
                  </a:lnTo>
                  <a:lnTo>
                    <a:pt x="57097" y="4782"/>
                  </a:lnTo>
                  <a:lnTo>
                    <a:pt x="57297" y="4707"/>
                  </a:lnTo>
                  <a:lnTo>
                    <a:pt x="57498" y="4607"/>
                  </a:lnTo>
                  <a:lnTo>
                    <a:pt x="57698" y="4531"/>
                  </a:lnTo>
                  <a:lnTo>
                    <a:pt x="57899" y="4456"/>
                  </a:lnTo>
                  <a:lnTo>
                    <a:pt x="58124" y="4381"/>
                  </a:lnTo>
                  <a:lnTo>
                    <a:pt x="58325" y="4306"/>
                  </a:lnTo>
                  <a:lnTo>
                    <a:pt x="58525" y="4231"/>
                  </a:lnTo>
                  <a:lnTo>
                    <a:pt x="58726" y="4155"/>
                  </a:lnTo>
                  <a:lnTo>
                    <a:pt x="58926" y="4080"/>
                  </a:lnTo>
                  <a:lnTo>
                    <a:pt x="59127" y="4005"/>
                  </a:lnTo>
                  <a:lnTo>
                    <a:pt x="59327" y="3905"/>
                  </a:lnTo>
                  <a:lnTo>
                    <a:pt x="59528" y="3830"/>
                  </a:lnTo>
                  <a:lnTo>
                    <a:pt x="59728" y="3754"/>
                  </a:lnTo>
                  <a:lnTo>
                    <a:pt x="59929" y="3704"/>
                  </a:lnTo>
                  <a:lnTo>
                    <a:pt x="60129" y="3629"/>
                  </a:lnTo>
                  <a:lnTo>
                    <a:pt x="60355" y="3554"/>
                  </a:lnTo>
                  <a:lnTo>
                    <a:pt x="60480" y="3504"/>
                  </a:lnTo>
                  <a:lnTo>
                    <a:pt x="60556" y="3479"/>
                  </a:lnTo>
                  <a:lnTo>
                    <a:pt x="60756" y="3404"/>
                  </a:lnTo>
                  <a:lnTo>
                    <a:pt x="60957" y="3328"/>
                  </a:lnTo>
                  <a:lnTo>
                    <a:pt x="61157" y="3278"/>
                  </a:lnTo>
                  <a:lnTo>
                    <a:pt x="61383" y="3203"/>
                  </a:lnTo>
                  <a:lnTo>
                    <a:pt x="61583" y="3128"/>
                  </a:lnTo>
                  <a:lnTo>
                    <a:pt x="61784" y="3078"/>
                  </a:lnTo>
                  <a:lnTo>
                    <a:pt x="61984" y="3003"/>
                  </a:lnTo>
                  <a:lnTo>
                    <a:pt x="62210" y="2927"/>
                  </a:lnTo>
                  <a:lnTo>
                    <a:pt x="62410" y="2877"/>
                  </a:lnTo>
                  <a:lnTo>
                    <a:pt x="62611" y="2802"/>
                  </a:lnTo>
                  <a:lnTo>
                    <a:pt x="62836" y="2752"/>
                  </a:lnTo>
                  <a:lnTo>
                    <a:pt x="63037" y="2702"/>
                  </a:lnTo>
                  <a:lnTo>
                    <a:pt x="63237" y="2627"/>
                  </a:lnTo>
                  <a:lnTo>
                    <a:pt x="63337" y="2602"/>
                  </a:lnTo>
                  <a:lnTo>
                    <a:pt x="63463" y="2576"/>
                  </a:lnTo>
                  <a:lnTo>
                    <a:pt x="63563" y="2551"/>
                  </a:lnTo>
                  <a:lnTo>
                    <a:pt x="63663" y="2526"/>
                  </a:lnTo>
                  <a:lnTo>
                    <a:pt x="63764" y="2501"/>
                  </a:lnTo>
                  <a:lnTo>
                    <a:pt x="63864" y="2451"/>
                  </a:lnTo>
                  <a:lnTo>
                    <a:pt x="63989" y="2426"/>
                  </a:lnTo>
                  <a:lnTo>
                    <a:pt x="64089" y="2401"/>
                  </a:lnTo>
                  <a:lnTo>
                    <a:pt x="64190" y="2376"/>
                  </a:lnTo>
                  <a:lnTo>
                    <a:pt x="64290" y="2351"/>
                  </a:lnTo>
                  <a:lnTo>
                    <a:pt x="64390" y="2326"/>
                  </a:lnTo>
                  <a:lnTo>
                    <a:pt x="64515" y="2301"/>
                  </a:lnTo>
                  <a:lnTo>
                    <a:pt x="64616" y="2276"/>
                  </a:lnTo>
                  <a:lnTo>
                    <a:pt x="64716" y="2251"/>
                  </a:lnTo>
                  <a:lnTo>
                    <a:pt x="64816" y="2226"/>
                  </a:lnTo>
                  <a:lnTo>
                    <a:pt x="64941" y="2201"/>
                  </a:lnTo>
                  <a:lnTo>
                    <a:pt x="65042" y="2175"/>
                  </a:lnTo>
                  <a:lnTo>
                    <a:pt x="65142" y="2150"/>
                  </a:lnTo>
                  <a:lnTo>
                    <a:pt x="65242" y="2150"/>
                  </a:lnTo>
                  <a:lnTo>
                    <a:pt x="65368" y="2125"/>
                  </a:lnTo>
                  <a:lnTo>
                    <a:pt x="65468" y="2100"/>
                  </a:lnTo>
                  <a:lnTo>
                    <a:pt x="65568" y="2075"/>
                  </a:lnTo>
                  <a:lnTo>
                    <a:pt x="65668" y="2050"/>
                  </a:lnTo>
                  <a:lnTo>
                    <a:pt x="65769" y="2025"/>
                  </a:lnTo>
                  <a:lnTo>
                    <a:pt x="65869" y="2025"/>
                  </a:lnTo>
                  <a:lnTo>
                    <a:pt x="65969" y="2000"/>
                  </a:lnTo>
                  <a:lnTo>
                    <a:pt x="66094" y="1975"/>
                  </a:lnTo>
                  <a:lnTo>
                    <a:pt x="66195" y="1950"/>
                  </a:lnTo>
                  <a:lnTo>
                    <a:pt x="66295" y="1950"/>
                  </a:lnTo>
                  <a:lnTo>
                    <a:pt x="66395" y="1925"/>
                  </a:lnTo>
                  <a:lnTo>
                    <a:pt x="66495" y="1900"/>
                  </a:lnTo>
                  <a:lnTo>
                    <a:pt x="66596" y="1900"/>
                  </a:lnTo>
                  <a:lnTo>
                    <a:pt x="66721" y="1875"/>
                  </a:lnTo>
                  <a:lnTo>
                    <a:pt x="66821" y="1875"/>
                  </a:lnTo>
                  <a:lnTo>
                    <a:pt x="66921" y="1850"/>
                  </a:lnTo>
                  <a:lnTo>
                    <a:pt x="67072" y="1850"/>
                  </a:lnTo>
                  <a:lnTo>
                    <a:pt x="67122" y="1825"/>
                  </a:lnTo>
                  <a:lnTo>
                    <a:pt x="67222" y="1825"/>
                  </a:lnTo>
                  <a:lnTo>
                    <a:pt x="67322" y="1800"/>
                  </a:lnTo>
                  <a:lnTo>
                    <a:pt x="67448" y="1774"/>
                  </a:lnTo>
                  <a:lnTo>
                    <a:pt x="67573" y="1774"/>
                  </a:lnTo>
                  <a:lnTo>
                    <a:pt x="67648" y="1749"/>
                  </a:lnTo>
                  <a:lnTo>
                    <a:pt x="67774" y="1749"/>
                  </a:lnTo>
                  <a:lnTo>
                    <a:pt x="67849" y="1724"/>
                  </a:lnTo>
                  <a:lnTo>
                    <a:pt x="68124" y="1724"/>
                  </a:lnTo>
                  <a:lnTo>
                    <a:pt x="68200" y="1699"/>
                  </a:lnTo>
                  <a:lnTo>
                    <a:pt x="68475" y="1699"/>
                  </a:lnTo>
                  <a:lnTo>
                    <a:pt x="68525" y="1724"/>
                  </a:lnTo>
                  <a:lnTo>
                    <a:pt x="68701" y="1724"/>
                  </a:lnTo>
                  <a:lnTo>
                    <a:pt x="68726" y="1749"/>
                  </a:lnTo>
                  <a:lnTo>
                    <a:pt x="68826" y="1749"/>
                  </a:lnTo>
                  <a:lnTo>
                    <a:pt x="68851" y="1774"/>
                  </a:lnTo>
                  <a:lnTo>
                    <a:pt x="68901" y="1774"/>
                  </a:lnTo>
                  <a:lnTo>
                    <a:pt x="68926" y="1800"/>
                  </a:lnTo>
                  <a:lnTo>
                    <a:pt x="68977" y="1800"/>
                  </a:lnTo>
                  <a:lnTo>
                    <a:pt x="69002" y="1825"/>
                  </a:lnTo>
                  <a:lnTo>
                    <a:pt x="69027" y="1825"/>
                  </a:lnTo>
                  <a:lnTo>
                    <a:pt x="69052" y="1850"/>
                  </a:lnTo>
                  <a:lnTo>
                    <a:pt x="69077" y="1850"/>
                  </a:lnTo>
                  <a:lnTo>
                    <a:pt x="69102" y="1875"/>
                  </a:lnTo>
                  <a:lnTo>
                    <a:pt x="69127" y="1900"/>
                  </a:lnTo>
                  <a:lnTo>
                    <a:pt x="69152" y="1925"/>
                  </a:lnTo>
                  <a:lnTo>
                    <a:pt x="69177" y="1950"/>
                  </a:lnTo>
                  <a:lnTo>
                    <a:pt x="69202" y="1975"/>
                  </a:lnTo>
                  <a:lnTo>
                    <a:pt x="69227" y="2000"/>
                  </a:lnTo>
                  <a:lnTo>
                    <a:pt x="69252" y="2025"/>
                  </a:lnTo>
                  <a:lnTo>
                    <a:pt x="69277" y="2050"/>
                  </a:lnTo>
                  <a:lnTo>
                    <a:pt x="69302" y="2075"/>
                  </a:lnTo>
                  <a:lnTo>
                    <a:pt x="69327" y="2100"/>
                  </a:lnTo>
                  <a:lnTo>
                    <a:pt x="69327" y="2150"/>
                  </a:lnTo>
                  <a:lnTo>
                    <a:pt x="69353" y="2175"/>
                  </a:lnTo>
                  <a:lnTo>
                    <a:pt x="69378" y="2201"/>
                  </a:lnTo>
                  <a:lnTo>
                    <a:pt x="69378" y="2226"/>
                  </a:lnTo>
                  <a:lnTo>
                    <a:pt x="69403" y="2251"/>
                  </a:lnTo>
                  <a:lnTo>
                    <a:pt x="69428" y="2276"/>
                  </a:lnTo>
                  <a:lnTo>
                    <a:pt x="69428" y="2326"/>
                  </a:lnTo>
                  <a:lnTo>
                    <a:pt x="69453" y="2351"/>
                  </a:lnTo>
                  <a:lnTo>
                    <a:pt x="69453" y="2376"/>
                  </a:lnTo>
                  <a:lnTo>
                    <a:pt x="69453" y="2401"/>
                  </a:lnTo>
                  <a:lnTo>
                    <a:pt x="69478" y="2426"/>
                  </a:lnTo>
                  <a:lnTo>
                    <a:pt x="69478" y="2451"/>
                  </a:lnTo>
                  <a:lnTo>
                    <a:pt x="69478" y="2501"/>
                  </a:lnTo>
                  <a:lnTo>
                    <a:pt x="69503" y="2526"/>
                  </a:lnTo>
                  <a:lnTo>
                    <a:pt x="69503" y="2551"/>
                  </a:lnTo>
                  <a:lnTo>
                    <a:pt x="69503" y="2576"/>
                  </a:lnTo>
                  <a:lnTo>
                    <a:pt x="69503" y="2602"/>
                  </a:lnTo>
                  <a:lnTo>
                    <a:pt x="69503" y="2652"/>
                  </a:lnTo>
                  <a:lnTo>
                    <a:pt x="69528" y="2677"/>
                  </a:lnTo>
                  <a:lnTo>
                    <a:pt x="69528" y="2702"/>
                  </a:lnTo>
                  <a:lnTo>
                    <a:pt x="69528" y="2727"/>
                  </a:lnTo>
                  <a:lnTo>
                    <a:pt x="69528" y="2752"/>
                  </a:lnTo>
                  <a:lnTo>
                    <a:pt x="69528" y="2802"/>
                  </a:lnTo>
                  <a:lnTo>
                    <a:pt x="69528" y="2827"/>
                  </a:lnTo>
                  <a:lnTo>
                    <a:pt x="69528" y="2852"/>
                  </a:lnTo>
                  <a:lnTo>
                    <a:pt x="69528" y="2877"/>
                  </a:lnTo>
                  <a:lnTo>
                    <a:pt x="69528" y="2902"/>
                  </a:lnTo>
                  <a:lnTo>
                    <a:pt x="69528" y="2927"/>
                  </a:lnTo>
                  <a:lnTo>
                    <a:pt x="69528" y="2978"/>
                  </a:lnTo>
                  <a:lnTo>
                    <a:pt x="69503" y="3003"/>
                  </a:lnTo>
                  <a:lnTo>
                    <a:pt x="69503" y="3028"/>
                  </a:lnTo>
                  <a:lnTo>
                    <a:pt x="69503" y="3078"/>
                  </a:lnTo>
                  <a:lnTo>
                    <a:pt x="69503" y="3128"/>
                  </a:lnTo>
                  <a:lnTo>
                    <a:pt x="69478" y="3203"/>
                  </a:lnTo>
                  <a:lnTo>
                    <a:pt x="69478" y="3253"/>
                  </a:lnTo>
                  <a:lnTo>
                    <a:pt x="69478" y="3303"/>
                  </a:lnTo>
                  <a:lnTo>
                    <a:pt x="69453" y="3353"/>
                  </a:lnTo>
                  <a:lnTo>
                    <a:pt x="69453" y="3404"/>
                  </a:lnTo>
                  <a:lnTo>
                    <a:pt x="69428" y="3454"/>
                  </a:lnTo>
                  <a:lnTo>
                    <a:pt x="69428" y="3504"/>
                  </a:lnTo>
                  <a:lnTo>
                    <a:pt x="69403" y="3554"/>
                  </a:lnTo>
                  <a:lnTo>
                    <a:pt x="69403" y="3579"/>
                  </a:lnTo>
                  <a:lnTo>
                    <a:pt x="69378" y="3629"/>
                  </a:lnTo>
                  <a:lnTo>
                    <a:pt x="69353" y="3679"/>
                  </a:lnTo>
                  <a:lnTo>
                    <a:pt x="69327" y="3729"/>
                  </a:lnTo>
                  <a:lnTo>
                    <a:pt x="69327" y="3805"/>
                  </a:lnTo>
                  <a:lnTo>
                    <a:pt x="69302" y="3855"/>
                  </a:lnTo>
                  <a:lnTo>
                    <a:pt x="69277" y="3905"/>
                  </a:lnTo>
                  <a:lnTo>
                    <a:pt x="69252" y="3955"/>
                  </a:lnTo>
                  <a:lnTo>
                    <a:pt x="69227" y="4005"/>
                  </a:lnTo>
                  <a:lnTo>
                    <a:pt x="69177" y="4080"/>
                  </a:lnTo>
                  <a:lnTo>
                    <a:pt x="69152" y="4130"/>
                  </a:lnTo>
                  <a:lnTo>
                    <a:pt x="69127" y="4181"/>
                  </a:lnTo>
                  <a:lnTo>
                    <a:pt x="69102" y="4231"/>
                  </a:lnTo>
                  <a:lnTo>
                    <a:pt x="69077" y="4281"/>
                  </a:lnTo>
                  <a:lnTo>
                    <a:pt x="69027" y="4331"/>
                  </a:lnTo>
                  <a:lnTo>
                    <a:pt x="69002" y="4381"/>
                  </a:lnTo>
                  <a:lnTo>
                    <a:pt x="68977" y="4431"/>
                  </a:lnTo>
                  <a:lnTo>
                    <a:pt x="68926" y="4481"/>
                  </a:lnTo>
                  <a:lnTo>
                    <a:pt x="68901" y="4531"/>
                  </a:lnTo>
                  <a:lnTo>
                    <a:pt x="68851" y="4582"/>
                  </a:lnTo>
                  <a:lnTo>
                    <a:pt x="68826" y="4632"/>
                  </a:lnTo>
                  <a:lnTo>
                    <a:pt x="68776" y="4682"/>
                  </a:lnTo>
                  <a:lnTo>
                    <a:pt x="68751" y="4732"/>
                  </a:lnTo>
                  <a:lnTo>
                    <a:pt x="68701" y="4782"/>
                  </a:lnTo>
                  <a:lnTo>
                    <a:pt x="68676" y="4807"/>
                  </a:lnTo>
                  <a:lnTo>
                    <a:pt x="68626" y="4857"/>
                  </a:lnTo>
                  <a:lnTo>
                    <a:pt x="68601" y="4907"/>
                  </a:lnTo>
                  <a:lnTo>
                    <a:pt x="68551" y="4957"/>
                  </a:lnTo>
                  <a:lnTo>
                    <a:pt x="68500" y="5008"/>
                  </a:lnTo>
                  <a:lnTo>
                    <a:pt x="68475" y="5033"/>
                  </a:lnTo>
                  <a:lnTo>
                    <a:pt x="68425" y="5083"/>
                  </a:lnTo>
                  <a:lnTo>
                    <a:pt x="68375" y="5133"/>
                  </a:lnTo>
                  <a:lnTo>
                    <a:pt x="68350" y="5183"/>
                  </a:lnTo>
                  <a:lnTo>
                    <a:pt x="68300" y="5208"/>
                  </a:lnTo>
                  <a:lnTo>
                    <a:pt x="68250" y="5258"/>
                  </a:lnTo>
                  <a:lnTo>
                    <a:pt x="68200" y="5308"/>
                  </a:lnTo>
                  <a:lnTo>
                    <a:pt x="68175" y="5333"/>
                  </a:lnTo>
                  <a:lnTo>
                    <a:pt x="68124" y="5384"/>
                  </a:lnTo>
                  <a:lnTo>
                    <a:pt x="68074" y="5434"/>
                  </a:lnTo>
                  <a:lnTo>
                    <a:pt x="68024" y="5459"/>
                  </a:lnTo>
                  <a:lnTo>
                    <a:pt x="67999" y="5484"/>
                  </a:lnTo>
                  <a:lnTo>
                    <a:pt x="67974" y="5509"/>
                  </a:lnTo>
                  <a:lnTo>
                    <a:pt x="67949" y="5534"/>
                  </a:lnTo>
                  <a:lnTo>
                    <a:pt x="67849" y="5634"/>
                  </a:lnTo>
                  <a:lnTo>
                    <a:pt x="67749" y="5709"/>
                  </a:lnTo>
                  <a:lnTo>
                    <a:pt x="67673" y="5785"/>
                  </a:lnTo>
                  <a:lnTo>
                    <a:pt x="67573" y="5835"/>
                  </a:lnTo>
                  <a:lnTo>
                    <a:pt x="67473" y="5910"/>
                  </a:lnTo>
                  <a:lnTo>
                    <a:pt x="67398" y="5985"/>
                  </a:lnTo>
                  <a:lnTo>
                    <a:pt x="67348" y="6035"/>
                  </a:lnTo>
                  <a:lnTo>
                    <a:pt x="67297" y="6060"/>
                  </a:lnTo>
                  <a:lnTo>
                    <a:pt x="67197" y="6110"/>
                  </a:lnTo>
                  <a:lnTo>
                    <a:pt x="67022" y="6236"/>
                  </a:lnTo>
                  <a:lnTo>
                    <a:pt x="66947" y="6311"/>
                  </a:lnTo>
                  <a:lnTo>
                    <a:pt x="66846" y="6361"/>
                  </a:lnTo>
                  <a:lnTo>
                    <a:pt x="66696" y="6461"/>
                  </a:lnTo>
                  <a:lnTo>
                    <a:pt x="66546" y="6587"/>
                  </a:lnTo>
                  <a:lnTo>
                    <a:pt x="66370" y="6687"/>
                  </a:lnTo>
                  <a:lnTo>
                    <a:pt x="66220" y="6812"/>
                  </a:lnTo>
                  <a:lnTo>
                    <a:pt x="66044" y="6912"/>
                  </a:lnTo>
                  <a:lnTo>
                    <a:pt x="65894" y="7013"/>
                  </a:lnTo>
                  <a:lnTo>
                    <a:pt x="65718" y="7113"/>
                  </a:lnTo>
                  <a:lnTo>
                    <a:pt x="65568" y="7238"/>
                  </a:lnTo>
                  <a:lnTo>
                    <a:pt x="65443" y="7313"/>
                  </a:lnTo>
                  <a:lnTo>
                    <a:pt x="65418" y="7338"/>
                  </a:lnTo>
                  <a:lnTo>
                    <a:pt x="65242" y="7439"/>
                  </a:lnTo>
                  <a:lnTo>
                    <a:pt x="65092" y="7539"/>
                  </a:lnTo>
                  <a:lnTo>
                    <a:pt x="64916" y="7639"/>
                  </a:lnTo>
                  <a:lnTo>
                    <a:pt x="64766" y="7739"/>
                  </a:lnTo>
                  <a:lnTo>
                    <a:pt x="64591" y="7840"/>
                  </a:lnTo>
                  <a:lnTo>
                    <a:pt x="64415" y="7940"/>
                  </a:lnTo>
                  <a:lnTo>
                    <a:pt x="64265" y="8040"/>
                  </a:lnTo>
                  <a:lnTo>
                    <a:pt x="63989" y="8216"/>
                  </a:lnTo>
                  <a:lnTo>
                    <a:pt x="63713" y="8391"/>
                  </a:lnTo>
                  <a:lnTo>
                    <a:pt x="63513" y="8516"/>
                  </a:lnTo>
                  <a:lnTo>
                    <a:pt x="63413" y="8567"/>
                  </a:lnTo>
                  <a:lnTo>
                    <a:pt x="63162" y="8742"/>
                  </a:lnTo>
                  <a:lnTo>
                    <a:pt x="62611" y="9093"/>
                  </a:lnTo>
                  <a:lnTo>
                    <a:pt x="62059" y="9444"/>
                  </a:lnTo>
                  <a:lnTo>
                    <a:pt x="61533" y="9770"/>
                  </a:lnTo>
                  <a:lnTo>
                    <a:pt x="60957" y="10145"/>
                  </a:lnTo>
                  <a:lnTo>
                    <a:pt x="60405" y="10496"/>
                  </a:lnTo>
                  <a:lnTo>
                    <a:pt x="59854" y="10847"/>
                  </a:lnTo>
                  <a:lnTo>
                    <a:pt x="59829" y="10847"/>
                  </a:lnTo>
                  <a:lnTo>
                    <a:pt x="59829" y="10822"/>
                  </a:lnTo>
                  <a:lnTo>
                    <a:pt x="60380" y="10471"/>
                  </a:lnTo>
                  <a:lnTo>
                    <a:pt x="60931" y="10120"/>
                  </a:lnTo>
                  <a:lnTo>
                    <a:pt x="61508" y="9744"/>
                  </a:lnTo>
                  <a:lnTo>
                    <a:pt x="62009" y="9394"/>
                  </a:lnTo>
                  <a:lnTo>
                    <a:pt x="62561" y="9043"/>
                  </a:lnTo>
                  <a:lnTo>
                    <a:pt x="63112" y="8667"/>
                  </a:lnTo>
                  <a:lnTo>
                    <a:pt x="63388" y="8491"/>
                  </a:lnTo>
                  <a:lnTo>
                    <a:pt x="63463" y="8416"/>
                  </a:lnTo>
                  <a:lnTo>
                    <a:pt x="63638" y="8291"/>
                  </a:lnTo>
                  <a:lnTo>
                    <a:pt x="63914" y="8115"/>
                  </a:lnTo>
                  <a:lnTo>
                    <a:pt x="64165" y="7915"/>
                  </a:lnTo>
                  <a:lnTo>
                    <a:pt x="64340" y="7815"/>
                  </a:lnTo>
                  <a:lnTo>
                    <a:pt x="64490" y="7689"/>
                  </a:lnTo>
                  <a:lnTo>
                    <a:pt x="64641" y="7564"/>
                  </a:lnTo>
                  <a:lnTo>
                    <a:pt x="64791" y="7464"/>
                  </a:lnTo>
                  <a:lnTo>
                    <a:pt x="64941" y="7338"/>
                  </a:lnTo>
                  <a:lnTo>
                    <a:pt x="65092" y="7213"/>
                  </a:lnTo>
                  <a:lnTo>
                    <a:pt x="65242" y="7113"/>
                  </a:lnTo>
                  <a:lnTo>
                    <a:pt x="65292" y="7063"/>
                  </a:lnTo>
                  <a:lnTo>
                    <a:pt x="65393" y="6988"/>
                  </a:lnTo>
                  <a:lnTo>
                    <a:pt x="65543" y="6862"/>
                  </a:lnTo>
                  <a:lnTo>
                    <a:pt x="65693" y="6737"/>
                  </a:lnTo>
                  <a:lnTo>
                    <a:pt x="65819" y="6612"/>
                  </a:lnTo>
                  <a:lnTo>
                    <a:pt x="65969" y="6486"/>
                  </a:lnTo>
                  <a:lnTo>
                    <a:pt x="66119" y="6361"/>
                  </a:lnTo>
                  <a:lnTo>
                    <a:pt x="66270" y="6236"/>
                  </a:lnTo>
                  <a:lnTo>
                    <a:pt x="66395" y="6110"/>
                  </a:lnTo>
                  <a:lnTo>
                    <a:pt x="66546" y="5985"/>
                  </a:lnTo>
                  <a:lnTo>
                    <a:pt x="66621" y="5910"/>
                  </a:lnTo>
                  <a:lnTo>
                    <a:pt x="66696" y="5835"/>
                  </a:lnTo>
                  <a:lnTo>
                    <a:pt x="66871" y="5684"/>
                  </a:lnTo>
                  <a:lnTo>
                    <a:pt x="66947" y="5609"/>
                  </a:lnTo>
                  <a:lnTo>
                    <a:pt x="66972" y="5584"/>
                  </a:lnTo>
                  <a:lnTo>
                    <a:pt x="67022" y="5534"/>
                  </a:lnTo>
                  <a:lnTo>
                    <a:pt x="67122" y="5459"/>
                  </a:lnTo>
                  <a:lnTo>
                    <a:pt x="67197" y="5409"/>
                  </a:lnTo>
                  <a:lnTo>
                    <a:pt x="67297" y="5333"/>
                  </a:lnTo>
                  <a:lnTo>
                    <a:pt x="67373" y="5258"/>
                  </a:lnTo>
                  <a:lnTo>
                    <a:pt x="67473" y="5183"/>
                  </a:lnTo>
                  <a:lnTo>
                    <a:pt x="67548" y="5108"/>
                  </a:lnTo>
                  <a:lnTo>
                    <a:pt x="67598" y="5058"/>
                  </a:lnTo>
                  <a:lnTo>
                    <a:pt x="67648" y="5033"/>
                  </a:lnTo>
                  <a:lnTo>
                    <a:pt x="67673" y="4983"/>
                  </a:lnTo>
                  <a:lnTo>
                    <a:pt x="67723" y="4957"/>
                  </a:lnTo>
                  <a:lnTo>
                    <a:pt x="67774" y="4907"/>
                  </a:lnTo>
                  <a:lnTo>
                    <a:pt x="67799" y="4882"/>
                  </a:lnTo>
                  <a:lnTo>
                    <a:pt x="67849" y="4832"/>
                  </a:lnTo>
                  <a:lnTo>
                    <a:pt x="67899" y="4807"/>
                  </a:lnTo>
                  <a:lnTo>
                    <a:pt x="67924" y="4757"/>
                  </a:lnTo>
                  <a:lnTo>
                    <a:pt x="67974" y="4732"/>
                  </a:lnTo>
                  <a:lnTo>
                    <a:pt x="68024" y="4682"/>
                  </a:lnTo>
                  <a:lnTo>
                    <a:pt x="68049" y="4632"/>
                  </a:lnTo>
                  <a:lnTo>
                    <a:pt x="68099" y="4607"/>
                  </a:lnTo>
                  <a:lnTo>
                    <a:pt x="68124" y="4556"/>
                  </a:lnTo>
                  <a:lnTo>
                    <a:pt x="68175" y="4531"/>
                  </a:lnTo>
                  <a:lnTo>
                    <a:pt x="68200" y="4481"/>
                  </a:lnTo>
                  <a:lnTo>
                    <a:pt x="68250" y="4431"/>
                  </a:lnTo>
                  <a:lnTo>
                    <a:pt x="68275" y="4406"/>
                  </a:lnTo>
                  <a:lnTo>
                    <a:pt x="68300" y="4356"/>
                  </a:lnTo>
                  <a:lnTo>
                    <a:pt x="68350" y="4306"/>
                  </a:lnTo>
                  <a:lnTo>
                    <a:pt x="68375" y="4281"/>
                  </a:lnTo>
                  <a:lnTo>
                    <a:pt x="68400" y="4231"/>
                  </a:lnTo>
                  <a:lnTo>
                    <a:pt x="68450" y="4181"/>
                  </a:lnTo>
                  <a:lnTo>
                    <a:pt x="68475" y="4155"/>
                  </a:lnTo>
                  <a:lnTo>
                    <a:pt x="68500" y="4105"/>
                  </a:lnTo>
                  <a:lnTo>
                    <a:pt x="68525" y="4055"/>
                  </a:lnTo>
                  <a:lnTo>
                    <a:pt x="68551" y="4030"/>
                  </a:lnTo>
                  <a:lnTo>
                    <a:pt x="68601" y="3980"/>
                  </a:lnTo>
                  <a:lnTo>
                    <a:pt x="68626" y="3930"/>
                  </a:lnTo>
                  <a:lnTo>
                    <a:pt x="68651" y="3905"/>
                  </a:lnTo>
                  <a:lnTo>
                    <a:pt x="68676" y="3855"/>
                  </a:lnTo>
                  <a:lnTo>
                    <a:pt x="68701" y="3805"/>
                  </a:lnTo>
                  <a:lnTo>
                    <a:pt x="68726" y="3754"/>
                  </a:lnTo>
                  <a:lnTo>
                    <a:pt x="68751" y="3729"/>
                  </a:lnTo>
                  <a:lnTo>
                    <a:pt x="68751" y="3679"/>
                  </a:lnTo>
                  <a:lnTo>
                    <a:pt x="68776" y="3629"/>
                  </a:lnTo>
                  <a:lnTo>
                    <a:pt x="68801" y="3579"/>
                  </a:lnTo>
                  <a:lnTo>
                    <a:pt x="68826" y="3529"/>
                  </a:lnTo>
                  <a:lnTo>
                    <a:pt x="68826" y="3504"/>
                  </a:lnTo>
                  <a:lnTo>
                    <a:pt x="68851" y="3454"/>
                  </a:lnTo>
                  <a:lnTo>
                    <a:pt x="68876" y="3404"/>
                  </a:lnTo>
                  <a:lnTo>
                    <a:pt x="68876" y="3379"/>
                  </a:lnTo>
                  <a:lnTo>
                    <a:pt x="68876" y="3353"/>
                  </a:lnTo>
                  <a:lnTo>
                    <a:pt x="68901" y="3303"/>
                  </a:lnTo>
                  <a:lnTo>
                    <a:pt x="68901" y="3253"/>
                  </a:lnTo>
                  <a:lnTo>
                    <a:pt x="68926" y="3228"/>
                  </a:lnTo>
                  <a:lnTo>
                    <a:pt x="68926" y="3178"/>
                  </a:lnTo>
                  <a:lnTo>
                    <a:pt x="68952" y="3128"/>
                  </a:lnTo>
                  <a:lnTo>
                    <a:pt x="68952" y="3103"/>
                  </a:lnTo>
                  <a:lnTo>
                    <a:pt x="68952" y="3053"/>
                  </a:lnTo>
                  <a:lnTo>
                    <a:pt x="68952" y="3003"/>
                  </a:lnTo>
                  <a:lnTo>
                    <a:pt x="68977" y="2952"/>
                  </a:lnTo>
                  <a:lnTo>
                    <a:pt x="68977" y="2927"/>
                  </a:lnTo>
                  <a:lnTo>
                    <a:pt x="68977" y="2902"/>
                  </a:lnTo>
                  <a:lnTo>
                    <a:pt x="68977" y="2877"/>
                  </a:lnTo>
                  <a:lnTo>
                    <a:pt x="68977" y="2852"/>
                  </a:lnTo>
                  <a:lnTo>
                    <a:pt x="68977" y="2827"/>
                  </a:lnTo>
                  <a:lnTo>
                    <a:pt x="68977" y="2802"/>
                  </a:lnTo>
                  <a:lnTo>
                    <a:pt x="68977" y="2777"/>
                  </a:lnTo>
                  <a:lnTo>
                    <a:pt x="68977" y="2752"/>
                  </a:lnTo>
                  <a:lnTo>
                    <a:pt x="68977" y="2727"/>
                  </a:lnTo>
                  <a:lnTo>
                    <a:pt x="68977" y="2702"/>
                  </a:lnTo>
                  <a:lnTo>
                    <a:pt x="68977" y="2677"/>
                  </a:lnTo>
                  <a:lnTo>
                    <a:pt x="68977" y="2652"/>
                  </a:lnTo>
                  <a:lnTo>
                    <a:pt x="68977" y="2627"/>
                  </a:lnTo>
                  <a:lnTo>
                    <a:pt x="68952" y="2602"/>
                  </a:lnTo>
                  <a:lnTo>
                    <a:pt x="68952" y="2576"/>
                  </a:lnTo>
                  <a:lnTo>
                    <a:pt x="68952" y="2551"/>
                  </a:lnTo>
                  <a:lnTo>
                    <a:pt x="68926" y="2526"/>
                  </a:lnTo>
                  <a:lnTo>
                    <a:pt x="68926" y="2501"/>
                  </a:lnTo>
                  <a:lnTo>
                    <a:pt x="68926" y="2476"/>
                  </a:lnTo>
                  <a:lnTo>
                    <a:pt x="68901" y="2476"/>
                  </a:lnTo>
                  <a:lnTo>
                    <a:pt x="68876" y="2451"/>
                  </a:lnTo>
                  <a:lnTo>
                    <a:pt x="68876" y="2476"/>
                  </a:lnTo>
                  <a:lnTo>
                    <a:pt x="68851" y="2451"/>
                  </a:lnTo>
                  <a:lnTo>
                    <a:pt x="68751" y="2451"/>
                  </a:lnTo>
                  <a:lnTo>
                    <a:pt x="68751" y="2426"/>
                  </a:lnTo>
                  <a:lnTo>
                    <a:pt x="68701" y="2426"/>
                  </a:lnTo>
                  <a:lnTo>
                    <a:pt x="68676" y="2401"/>
                  </a:lnTo>
                  <a:lnTo>
                    <a:pt x="68576" y="2401"/>
                  </a:lnTo>
                  <a:lnTo>
                    <a:pt x="68551" y="2376"/>
                  </a:lnTo>
                  <a:lnTo>
                    <a:pt x="67899" y="2376"/>
                  </a:lnTo>
                  <a:lnTo>
                    <a:pt x="67849" y="2401"/>
                  </a:lnTo>
                  <a:lnTo>
                    <a:pt x="67723" y="2401"/>
                  </a:lnTo>
                  <a:lnTo>
                    <a:pt x="67673" y="2426"/>
                  </a:lnTo>
                  <a:lnTo>
                    <a:pt x="67548" y="2426"/>
                  </a:lnTo>
                  <a:lnTo>
                    <a:pt x="67423" y="2451"/>
                  </a:lnTo>
                  <a:lnTo>
                    <a:pt x="67297" y="2451"/>
                  </a:lnTo>
                  <a:lnTo>
                    <a:pt x="67247" y="2476"/>
                  </a:lnTo>
                  <a:lnTo>
                    <a:pt x="67097" y="2476"/>
                  </a:lnTo>
                  <a:lnTo>
                    <a:pt x="66997" y="2501"/>
                  </a:lnTo>
                  <a:lnTo>
                    <a:pt x="66896" y="2501"/>
                  </a:lnTo>
                  <a:lnTo>
                    <a:pt x="66796" y="2526"/>
                  </a:lnTo>
                  <a:lnTo>
                    <a:pt x="66696" y="2526"/>
                  </a:lnTo>
                  <a:lnTo>
                    <a:pt x="66596" y="2551"/>
                  </a:lnTo>
                  <a:lnTo>
                    <a:pt x="66495" y="2551"/>
                  </a:lnTo>
                  <a:lnTo>
                    <a:pt x="66395" y="2576"/>
                  </a:lnTo>
                  <a:lnTo>
                    <a:pt x="66295" y="2576"/>
                  </a:lnTo>
                  <a:lnTo>
                    <a:pt x="66195" y="2602"/>
                  </a:lnTo>
                  <a:lnTo>
                    <a:pt x="66094" y="2627"/>
                  </a:lnTo>
                  <a:lnTo>
                    <a:pt x="65994" y="2627"/>
                  </a:lnTo>
                  <a:lnTo>
                    <a:pt x="65894" y="2652"/>
                  </a:lnTo>
                  <a:lnTo>
                    <a:pt x="65794" y="2677"/>
                  </a:lnTo>
                  <a:lnTo>
                    <a:pt x="65693" y="2702"/>
                  </a:lnTo>
                  <a:lnTo>
                    <a:pt x="65593" y="2702"/>
                  </a:lnTo>
                  <a:lnTo>
                    <a:pt x="65493" y="2727"/>
                  </a:lnTo>
                  <a:lnTo>
                    <a:pt x="65368" y="2752"/>
                  </a:lnTo>
                  <a:lnTo>
                    <a:pt x="65267" y="2777"/>
                  </a:lnTo>
                  <a:lnTo>
                    <a:pt x="65167" y="2802"/>
                  </a:lnTo>
                  <a:lnTo>
                    <a:pt x="65067" y="2802"/>
                  </a:lnTo>
                  <a:lnTo>
                    <a:pt x="64967" y="2827"/>
                  </a:lnTo>
                  <a:lnTo>
                    <a:pt x="64866" y="2852"/>
                  </a:lnTo>
                  <a:lnTo>
                    <a:pt x="64741" y="2877"/>
                  </a:lnTo>
                  <a:lnTo>
                    <a:pt x="64641" y="2902"/>
                  </a:lnTo>
                  <a:lnTo>
                    <a:pt x="64540" y="2927"/>
                  </a:lnTo>
                  <a:lnTo>
                    <a:pt x="64440" y="2952"/>
                  </a:lnTo>
                  <a:lnTo>
                    <a:pt x="64340" y="2978"/>
                  </a:lnTo>
                  <a:lnTo>
                    <a:pt x="64240" y="3003"/>
                  </a:lnTo>
                  <a:lnTo>
                    <a:pt x="64114" y="3028"/>
                  </a:lnTo>
                  <a:lnTo>
                    <a:pt x="64014" y="3053"/>
                  </a:lnTo>
                  <a:lnTo>
                    <a:pt x="63914" y="3078"/>
                  </a:lnTo>
                  <a:lnTo>
                    <a:pt x="63814" y="3103"/>
                  </a:lnTo>
                  <a:lnTo>
                    <a:pt x="63713" y="3128"/>
                  </a:lnTo>
                  <a:lnTo>
                    <a:pt x="63613" y="3153"/>
                  </a:lnTo>
                  <a:lnTo>
                    <a:pt x="63513" y="3178"/>
                  </a:lnTo>
                  <a:lnTo>
                    <a:pt x="63388" y="3203"/>
                  </a:lnTo>
                  <a:lnTo>
                    <a:pt x="63187" y="3253"/>
                  </a:lnTo>
                  <a:lnTo>
                    <a:pt x="62987" y="3328"/>
                  </a:lnTo>
                  <a:lnTo>
                    <a:pt x="62786" y="3379"/>
                  </a:lnTo>
                  <a:lnTo>
                    <a:pt x="62561" y="3429"/>
                  </a:lnTo>
                  <a:lnTo>
                    <a:pt x="62360" y="3504"/>
                  </a:lnTo>
                  <a:lnTo>
                    <a:pt x="62160" y="3554"/>
                  </a:lnTo>
                  <a:lnTo>
                    <a:pt x="61959" y="3629"/>
                  </a:lnTo>
                  <a:lnTo>
                    <a:pt x="61759" y="3679"/>
                  </a:lnTo>
                  <a:lnTo>
                    <a:pt x="61558" y="3754"/>
                  </a:lnTo>
                  <a:lnTo>
                    <a:pt x="61332" y="3805"/>
                  </a:lnTo>
                  <a:lnTo>
                    <a:pt x="61132" y="3880"/>
                  </a:lnTo>
                  <a:lnTo>
                    <a:pt x="60931" y="3930"/>
                  </a:lnTo>
                  <a:lnTo>
                    <a:pt x="60731" y="4005"/>
                  </a:lnTo>
                  <a:lnTo>
                    <a:pt x="60656" y="4030"/>
                  </a:lnTo>
                  <a:lnTo>
                    <a:pt x="60530" y="4080"/>
                  </a:lnTo>
                  <a:lnTo>
                    <a:pt x="60330" y="4155"/>
                  </a:lnTo>
                  <a:lnTo>
                    <a:pt x="60129" y="4206"/>
                  </a:lnTo>
                  <a:lnTo>
                    <a:pt x="59929" y="4281"/>
                  </a:lnTo>
                  <a:lnTo>
                    <a:pt x="59703" y="4356"/>
                  </a:lnTo>
                  <a:lnTo>
                    <a:pt x="59503" y="4431"/>
                  </a:lnTo>
                  <a:lnTo>
                    <a:pt x="59302" y="4506"/>
                  </a:lnTo>
                  <a:lnTo>
                    <a:pt x="59102" y="4556"/>
                  </a:lnTo>
                  <a:lnTo>
                    <a:pt x="58901" y="4632"/>
                  </a:lnTo>
                  <a:lnTo>
                    <a:pt x="58701" y="4707"/>
                  </a:lnTo>
                  <a:lnTo>
                    <a:pt x="58500" y="4782"/>
                  </a:lnTo>
                  <a:lnTo>
                    <a:pt x="58300" y="4857"/>
                  </a:lnTo>
                  <a:lnTo>
                    <a:pt x="58099" y="4932"/>
                  </a:lnTo>
                  <a:lnTo>
                    <a:pt x="57899" y="5008"/>
                  </a:lnTo>
                  <a:lnTo>
                    <a:pt x="57698" y="5083"/>
                  </a:lnTo>
                  <a:lnTo>
                    <a:pt x="57498" y="5158"/>
                  </a:lnTo>
                  <a:lnTo>
                    <a:pt x="57297" y="5233"/>
                  </a:lnTo>
                  <a:lnTo>
                    <a:pt x="56871" y="5409"/>
                  </a:lnTo>
                  <a:lnTo>
                    <a:pt x="56470" y="5559"/>
                  </a:lnTo>
                  <a:lnTo>
                    <a:pt x="56069" y="5709"/>
                  </a:lnTo>
                  <a:lnTo>
                    <a:pt x="55668" y="5860"/>
                  </a:lnTo>
                  <a:lnTo>
                    <a:pt x="54866" y="6186"/>
                  </a:lnTo>
                  <a:lnTo>
                    <a:pt x="54766" y="6211"/>
                  </a:lnTo>
                  <a:lnTo>
                    <a:pt x="55217" y="6687"/>
                  </a:lnTo>
                  <a:lnTo>
                    <a:pt x="55267" y="6662"/>
                  </a:lnTo>
                  <a:lnTo>
                    <a:pt x="55393" y="6612"/>
                  </a:lnTo>
                  <a:lnTo>
                    <a:pt x="55518" y="6561"/>
                  </a:lnTo>
                  <a:lnTo>
                    <a:pt x="55643" y="6486"/>
                  </a:lnTo>
                  <a:lnTo>
                    <a:pt x="55769" y="6436"/>
                  </a:lnTo>
                  <a:lnTo>
                    <a:pt x="55894" y="6386"/>
                  </a:lnTo>
                  <a:lnTo>
                    <a:pt x="56019" y="6311"/>
                  </a:lnTo>
                  <a:lnTo>
                    <a:pt x="56144" y="6261"/>
                  </a:lnTo>
                  <a:lnTo>
                    <a:pt x="56270" y="6211"/>
                  </a:lnTo>
                  <a:lnTo>
                    <a:pt x="56395" y="6160"/>
                  </a:lnTo>
                  <a:lnTo>
                    <a:pt x="56520" y="6085"/>
                  </a:lnTo>
                  <a:lnTo>
                    <a:pt x="56646" y="6035"/>
                  </a:lnTo>
                  <a:lnTo>
                    <a:pt x="56771" y="5985"/>
                  </a:lnTo>
                  <a:lnTo>
                    <a:pt x="56896" y="5935"/>
                  </a:lnTo>
                  <a:lnTo>
                    <a:pt x="57022" y="5885"/>
                  </a:lnTo>
                  <a:lnTo>
                    <a:pt x="57172" y="5835"/>
                  </a:lnTo>
                  <a:lnTo>
                    <a:pt x="57297" y="5785"/>
                  </a:lnTo>
                  <a:lnTo>
                    <a:pt x="57423" y="5734"/>
                  </a:lnTo>
                  <a:lnTo>
                    <a:pt x="57548" y="5659"/>
                  </a:lnTo>
                  <a:lnTo>
                    <a:pt x="57673" y="5609"/>
                  </a:lnTo>
                  <a:lnTo>
                    <a:pt x="57799" y="5559"/>
                  </a:lnTo>
                  <a:lnTo>
                    <a:pt x="57924" y="5534"/>
                  </a:lnTo>
                  <a:lnTo>
                    <a:pt x="58074" y="5484"/>
                  </a:lnTo>
                  <a:lnTo>
                    <a:pt x="58200" y="5434"/>
                  </a:lnTo>
                  <a:lnTo>
                    <a:pt x="58325" y="5384"/>
                  </a:lnTo>
                  <a:lnTo>
                    <a:pt x="58450" y="5333"/>
                  </a:lnTo>
                  <a:lnTo>
                    <a:pt x="58576" y="5283"/>
                  </a:lnTo>
                  <a:lnTo>
                    <a:pt x="58726" y="5233"/>
                  </a:lnTo>
                  <a:lnTo>
                    <a:pt x="58851" y="5208"/>
                  </a:lnTo>
                  <a:lnTo>
                    <a:pt x="58977" y="5158"/>
                  </a:lnTo>
                  <a:lnTo>
                    <a:pt x="59102" y="5108"/>
                  </a:lnTo>
                  <a:lnTo>
                    <a:pt x="59227" y="5058"/>
                  </a:lnTo>
                  <a:lnTo>
                    <a:pt x="59378" y="5033"/>
                  </a:lnTo>
                  <a:lnTo>
                    <a:pt x="59503" y="4983"/>
                  </a:lnTo>
                  <a:lnTo>
                    <a:pt x="59628" y="4957"/>
                  </a:lnTo>
                  <a:lnTo>
                    <a:pt x="59753" y="4907"/>
                  </a:lnTo>
                  <a:lnTo>
                    <a:pt x="59904" y="4857"/>
                  </a:lnTo>
                  <a:lnTo>
                    <a:pt x="60029" y="4832"/>
                  </a:lnTo>
                  <a:lnTo>
                    <a:pt x="60154" y="4782"/>
                  </a:lnTo>
                  <a:lnTo>
                    <a:pt x="60280" y="4757"/>
                  </a:lnTo>
                  <a:lnTo>
                    <a:pt x="60330" y="4732"/>
                  </a:lnTo>
                  <a:lnTo>
                    <a:pt x="60430" y="4732"/>
                  </a:lnTo>
                  <a:lnTo>
                    <a:pt x="60556" y="4682"/>
                  </a:lnTo>
                  <a:lnTo>
                    <a:pt x="60681" y="4657"/>
                  </a:lnTo>
                  <a:lnTo>
                    <a:pt x="60806" y="4632"/>
                  </a:lnTo>
                  <a:lnTo>
                    <a:pt x="60957" y="4607"/>
                  </a:lnTo>
                  <a:lnTo>
                    <a:pt x="61082" y="4582"/>
                  </a:lnTo>
                  <a:lnTo>
                    <a:pt x="61207" y="4556"/>
                  </a:lnTo>
                  <a:lnTo>
                    <a:pt x="61358" y="4531"/>
                  </a:lnTo>
                  <a:lnTo>
                    <a:pt x="61458" y="4506"/>
                  </a:lnTo>
                  <a:lnTo>
                    <a:pt x="61583" y="4481"/>
                  </a:lnTo>
                  <a:lnTo>
                    <a:pt x="61708" y="4456"/>
                  </a:lnTo>
                  <a:lnTo>
                    <a:pt x="61834" y="4431"/>
                  </a:lnTo>
                  <a:lnTo>
                    <a:pt x="61909" y="4406"/>
                  </a:lnTo>
                  <a:lnTo>
                    <a:pt x="61959" y="4406"/>
                  </a:lnTo>
                  <a:lnTo>
                    <a:pt x="62034" y="4381"/>
                  </a:lnTo>
                  <a:lnTo>
                    <a:pt x="62160" y="4381"/>
                  </a:lnTo>
                  <a:lnTo>
                    <a:pt x="62235" y="4356"/>
                  </a:lnTo>
                  <a:lnTo>
                    <a:pt x="62786" y="4356"/>
                  </a:lnTo>
                  <a:lnTo>
                    <a:pt x="62836" y="4381"/>
                  </a:lnTo>
                  <a:lnTo>
                    <a:pt x="62962" y="4381"/>
                  </a:lnTo>
                  <a:lnTo>
                    <a:pt x="63012" y="4406"/>
                  </a:lnTo>
                  <a:lnTo>
                    <a:pt x="63087" y="4406"/>
                  </a:lnTo>
                  <a:lnTo>
                    <a:pt x="63137" y="4431"/>
                  </a:lnTo>
                  <a:lnTo>
                    <a:pt x="63162" y="4431"/>
                  </a:lnTo>
                  <a:lnTo>
                    <a:pt x="63187" y="4456"/>
                  </a:lnTo>
                  <a:lnTo>
                    <a:pt x="63237" y="4456"/>
                  </a:lnTo>
                  <a:lnTo>
                    <a:pt x="63262" y="4481"/>
                  </a:lnTo>
                  <a:lnTo>
                    <a:pt x="63287" y="4481"/>
                  </a:lnTo>
                  <a:lnTo>
                    <a:pt x="63287" y="4506"/>
                  </a:lnTo>
                  <a:lnTo>
                    <a:pt x="63337" y="4506"/>
                  </a:lnTo>
                  <a:lnTo>
                    <a:pt x="63337" y="4531"/>
                  </a:lnTo>
                  <a:lnTo>
                    <a:pt x="63363" y="4531"/>
                  </a:lnTo>
                  <a:lnTo>
                    <a:pt x="63363" y="4556"/>
                  </a:lnTo>
                  <a:lnTo>
                    <a:pt x="63413" y="4556"/>
                  </a:lnTo>
                  <a:lnTo>
                    <a:pt x="63413" y="4582"/>
                  </a:lnTo>
                  <a:lnTo>
                    <a:pt x="63438" y="4582"/>
                  </a:lnTo>
                  <a:lnTo>
                    <a:pt x="63438" y="4607"/>
                  </a:lnTo>
                  <a:lnTo>
                    <a:pt x="63463" y="4607"/>
                  </a:lnTo>
                  <a:lnTo>
                    <a:pt x="63463" y="4632"/>
                  </a:lnTo>
                  <a:lnTo>
                    <a:pt x="63488" y="4632"/>
                  </a:lnTo>
                  <a:lnTo>
                    <a:pt x="63513" y="4657"/>
                  </a:lnTo>
                  <a:lnTo>
                    <a:pt x="63538" y="4682"/>
                  </a:lnTo>
                  <a:lnTo>
                    <a:pt x="63538" y="4707"/>
                  </a:lnTo>
                  <a:lnTo>
                    <a:pt x="63563" y="4707"/>
                  </a:lnTo>
                  <a:lnTo>
                    <a:pt x="63563" y="4732"/>
                  </a:lnTo>
                  <a:lnTo>
                    <a:pt x="63588" y="4757"/>
                  </a:lnTo>
                  <a:lnTo>
                    <a:pt x="63588" y="4782"/>
                  </a:lnTo>
                  <a:lnTo>
                    <a:pt x="63613" y="4782"/>
                  </a:lnTo>
                  <a:lnTo>
                    <a:pt x="63613" y="4807"/>
                  </a:lnTo>
                  <a:lnTo>
                    <a:pt x="63638" y="4832"/>
                  </a:lnTo>
                  <a:lnTo>
                    <a:pt x="63638" y="4857"/>
                  </a:lnTo>
                  <a:lnTo>
                    <a:pt x="63638" y="4882"/>
                  </a:lnTo>
                  <a:lnTo>
                    <a:pt x="63663" y="4907"/>
                  </a:lnTo>
                  <a:lnTo>
                    <a:pt x="63663" y="4932"/>
                  </a:lnTo>
                  <a:lnTo>
                    <a:pt x="63663" y="4957"/>
                  </a:lnTo>
                  <a:lnTo>
                    <a:pt x="63688" y="4957"/>
                  </a:lnTo>
                  <a:lnTo>
                    <a:pt x="63688" y="4983"/>
                  </a:lnTo>
                  <a:lnTo>
                    <a:pt x="63688" y="5008"/>
                  </a:lnTo>
                  <a:lnTo>
                    <a:pt x="63688" y="5033"/>
                  </a:lnTo>
                  <a:lnTo>
                    <a:pt x="63688" y="5058"/>
                  </a:lnTo>
                  <a:lnTo>
                    <a:pt x="63688" y="5083"/>
                  </a:lnTo>
                  <a:lnTo>
                    <a:pt x="63688" y="5108"/>
                  </a:lnTo>
                  <a:lnTo>
                    <a:pt x="63688" y="5158"/>
                  </a:lnTo>
                  <a:lnTo>
                    <a:pt x="63688" y="5183"/>
                  </a:lnTo>
                  <a:lnTo>
                    <a:pt x="63688" y="5233"/>
                  </a:lnTo>
                  <a:lnTo>
                    <a:pt x="63688" y="5258"/>
                  </a:lnTo>
                  <a:lnTo>
                    <a:pt x="63688" y="5308"/>
                  </a:lnTo>
                  <a:lnTo>
                    <a:pt x="63688" y="5333"/>
                  </a:lnTo>
                  <a:lnTo>
                    <a:pt x="63688" y="5384"/>
                  </a:lnTo>
                  <a:lnTo>
                    <a:pt x="63663" y="5434"/>
                  </a:lnTo>
                  <a:lnTo>
                    <a:pt x="63663" y="5484"/>
                  </a:lnTo>
                  <a:lnTo>
                    <a:pt x="63663" y="5509"/>
                  </a:lnTo>
                  <a:lnTo>
                    <a:pt x="63638" y="5559"/>
                  </a:lnTo>
                  <a:lnTo>
                    <a:pt x="63638" y="5609"/>
                  </a:lnTo>
                  <a:lnTo>
                    <a:pt x="63613" y="5659"/>
                  </a:lnTo>
                  <a:lnTo>
                    <a:pt x="63613" y="5709"/>
                  </a:lnTo>
                  <a:lnTo>
                    <a:pt x="63588" y="5734"/>
                  </a:lnTo>
                  <a:lnTo>
                    <a:pt x="63563" y="5785"/>
                  </a:lnTo>
                  <a:lnTo>
                    <a:pt x="63538" y="5835"/>
                  </a:lnTo>
                  <a:lnTo>
                    <a:pt x="63538" y="5885"/>
                  </a:lnTo>
                  <a:lnTo>
                    <a:pt x="63513" y="5935"/>
                  </a:lnTo>
                  <a:lnTo>
                    <a:pt x="63488" y="5985"/>
                  </a:lnTo>
                  <a:lnTo>
                    <a:pt x="63463" y="6035"/>
                  </a:lnTo>
                  <a:lnTo>
                    <a:pt x="63438" y="6085"/>
                  </a:lnTo>
                  <a:lnTo>
                    <a:pt x="63413" y="6135"/>
                  </a:lnTo>
                  <a:lnTo>
                    <a:pt x="63388" y="6186"/>
                  </a:lnTo>
                  <a:lnTo>
                    <a:pt x="63363" y="6236"/>
                  </a:lnTo>
                  <a:lnTo>
                    <a:pt x="63337" y="6286"/>
                  </a:lnTo>
                  <a:lnTo>
                    <a:pt x="63312" y="6311"/>
                  </a:lnTo>
                  <a:lnTo>
                    <a:pt x="63287" y="6361"/>
                  </a:lnTo>
                  <a:lnTo>
                    <a:pt x="63262" y="6411"/>
                  </a:lnTo>
                  <a:lnTo>
                    <a:pt x="63237" y="6461"/>
                  </a:lnTo>
                  <a:lnTo>
                    <a:pt x="63212" y="6486"/>
                  </a:lnTo>
                  <a:lnTo>
                    <a:pt x="63187" y="6536"/>
                  </a:lnTo>
                  <a:lnTo>
                    <a:pt x="63137" y="6587"/>
                  </a:lnTo>
                  <a:lnTo>
                    <a:pt x="63112" y="6637"/>
                  </a:lnTo>
                  <a:lnTo>
                    <a:pt x="63087" y="6662"/>
                  </a:lnTo>
                  <a:lnTo>
                    <a:pt x="63062" y="6712"/>
                  </a:lnTo>
                  <a:lnTo>
                    <a:pt x="63037" y="6762"/>
                  </a:lnTo>
                  <a:lnTo>
                    <a:pt x="62987" y="6787"/>
                  </a:lnTo>
                  <a:lnTo>
                    <a:pt x="62962" y="6837"/>
                  </a:lnTo>
                  <a:lnTo>
                    <a:pt x="62936" y="6887"/>
                  </a:lnTo>
                  <a:lnTo>
                    <a:pt x="62886" y="6912"/>
                  </a:lnTo>
                  <a:lnTo>
                    <a:pt x="62861" y="6962"/>
                  </a:lnTo>
                  <a:lnTo>
                    <a:pt x="62836" y="6988"/>
                  </a:lnTo>
                  <a:lnTo>
                    <a:pt x="62786" y="7038"/>
                  </a:lnTo>
                  <a:lnTo>
                    <a:pt x="62761" y="7088"/>
                  </a:lnTo>
                  <a:lnTo>
                    <a:pt x="62711" y="7113"/>
                  </a:lnTo>
                  <a:lnTo>
                    <a:pt x="62686" y="7138"/>
                  </a:lnTo>
                  <a:lnTo>
                    <a:pt x="62686" y="7163"/>
                  </a:lnTo>
                  <a:lnTo>
                    <a:pt x="62661" y="7188"/>
                  </a:lnTo>
                  <a:lnTo>
                    <a:pt x="62611" y="7238"/>
                  </a:lnTo>
                  <a:lnTo>
                    <a:pt x="62586" y="7263"/>
                  </a:lnTo>
                  <a:lnTo>
                    <a:pt x="62535" y="7313"/>
                  </a:lnTo>
                  <a:lnTo>
                    <a:pt x="62510" y="7338"/>
                  </a:lnTo>
                  <a:lnTo>
                    <a:pt x="62460" y="7389"/>
                  </a:lnTo>
                  <a:lnTo>
                    <a:pt x="62435" y="7414"/>
                  </a:lnTo>
                  <a:lnTo>
                    <a:pt x="62385" y="7464"/>
                  </a:lnTo>
                  <a:lnTo>
                    <a:pt x="62360" y="7489"/>
                  </a:lnTo>
                  <a:lnTo>
                    <a:pt x="62310" y="7514"/>
                  </a:lnTo>
                  <a:lnTo>
                    <a:pt x="62260" y="7564"/>
                  </a:lnTo>
                  <a:lnTo>
                    <a:pt x="62235" y="7589"/>
                  </a:lnTo>
                  <a:lnTo>
                    <a:pt x="62185" y="7639"/>
                  </a:lnTo>
                  <a:lnTo>
                    <a:pt x="62109" y="7689"/>
                  </a:lnTo>
                  <a:lnTo>
                    <a:pt x="62034" y="7764"/>
                  </a:lnTo>
                  <a:lnTo>
                    <a:pt x="61959" y="7840"/>
                  </a:lnTo>
                  <a:lnTo>
                    <a:pt x="61884" y="7890"/>
                  </a:lnTo>
                  <a:lnTo>
                    <a:pt x="61784" y="7965"/>
                  </a:lnTo>
                  <a:lnTo>
                    <a:pt x="61708" y="8040"/>
                  </a:lnTo>
                  <a:lnTo>
                    <a:pt x="61633" y="8090"/>
                  </a:lnTo>
                  <a:lnTo>
                    <a:pt x="61558" y="8166"/>
                  </a:lnTo>
                  <a:lnTo>
                    <a:pt x="61483" y="8216"/>
                  </a:lnTo>
                  <a:lnTo>
                    <a:pt x="61383" y="8266"/>
                  </a:lnTo>
                  <a:lnTo>
                    <a:pt x="61307" y="8341"/>
                  </a:lnTo>
                  <a:lnTo>
                    <a:pt x="61232" y="8391"/>
                  </a:lnTo>
                  <a:lnTo>
                    <a:pt x="61082" y="8491"/>
                  </a:lnTo>
                  <a:lnTo>
                    <a:pt x="60931" y="8617"/>
                  </a:lnTo>
                  <a:lnTo>
                    <a:pt x="60806" y="8717"/>
                  </a:lnTo>
                  <a:lnTo>
                    <a:pt x="60656" y="8817"/>
                  </a:lnTo>
                  <a:lnTo>
                    <a:pt x="60505" y="8917"/>
                  </a:lnTo>
                  <a:lnTo>
                    <a:pt x="60355" y="9018"/>
                  </a:lnTo>
                  <a:lnTo>
                    <a:pt x="60205" y="9118"/>
                  </a:lnTo>
                  <a:lnTo>
                    <a:pt x="60054" y="9218"/>
                  </a:lnTo>
                  <a:lnTo>
                    <a:pt x="59904" y="9318"/>
                  </a:lnTo>
                  <a:lnTo>
                    <a:pt x="59728" y="9419"/>
                  </a:lnTo>
                  <a:lnTo>
                    <a:pt x="59578" y="9494"/>
                  </a:lnTo>
                  <a:lnTo>
                    <a:pt x="59428" y="9594"/>
                  </a:lnTo>
                  <a:lnTo>
                    <a:pt x="59127" y="9795"/>
                  </a:lnTo>
                  <a:lnTo>
                    <a:pt x="58826" y="9995"/>
                  </a:lnTo>
                  <a:lnTo>
                    <a:pt x="58776" y="9970"/>
                  </a:lnTo>
                  <a:lnTo>
                    <a:pt x="58776" y="9920"/>
                  </a:lnTo>
                  <a:lnTo>
                    <a:pt x="59077" y="9719"/>
                  </a:lnTo>
                  <a:lnTo>
                    <a:pt x="59378" y="9494"/>
                  </a:lnTo>
                  <a:lnTo>
                    <a:pt x="59528" y="9394"/>
                  </a:lnTo>
                  <a:lnTo>
                    <a:pt x="59653" y="9293"/>
                  </a:lnTo>
                  <a:lnTo>
                    <a:pt x="59804" y="9193"/>
                  </a:lnTo>
                  <a:lnTo>
                    <a:pt x="59954" y="9093"/>
                  </a:lnTo>
                  <a:lnTo>
                    <a:pt x="60104" y="8968"/>
                  </a:lnTo>
                  <a:lnTo>
                    <a:pt x="60255" y="8867"/>
                  </a:lnTo>
                  <a:lnTo>
                    <a:pt x="60380" y="8767"/>
                  </a:lnTo>
                  <a:lnTo>
                    <a:pt x="60405" y="8767"/>
                  </a:lnTo>
                  <a:lnTo>
                    <a:pt x="60530" y="8667"/>
                  </a:lnTo>
                  <a:lnTo>
                    <a:pt x="60681" y="8541"/>
                  </a:lnTo>
                  <a:lnTo>
                    <a:pt x="60831" y="8441"/>
                  </a:lnTo>
                  <a:lnTo>
                    <a:pt x="60957" y="8341"/>
                  </a:lnTo>
                  <a:lnTo>
                    <a:pt x="61107" y="8241"/>
                  </a:lnTo>
                  <a:lnTo>
                    <a:pt x="61182" y="8166"/>
                  </a:lnTo>
                  <a:lnTo>
                    <a:pt x="61257" y="8115"/>
                  </a:lnTo>
                  <a:lnTo>
                    <a:pt x="61332" y="8040"/>
                  </a:lnTo>
                  <a:lnTo>
                    <a:pt x="61433" y="7990"/>
                  </a:lnTo>
                  <a:lnTo>
                    <a:pt x="61508" y="7940"/>
                  </a:lnTo>
                  <a:lnTo>
                    <a:pt x="61583" y="7865"/>
                  </a:lnTo>
                  <a:lnTo>
                    <a:pt x="61658" y="7790"/>
                  </a:lnTo>
                  <a:lnTo>
                    <a:pt x="61733" y="7739"/>
                  </a:lnTo>
                  <a:lnTo>
                    <a:pt x="61809" y="7664"/>
                  </a:lnTo>
                  <a:lnTo>
                    <a:pt x="61884" y="7614"/>
                  </a:lnTo>
                  <a:lnTo>
                    <a:pt x="61959" y="7539"/>
                  </a:lnTo>
                  <a:lnTo>
                    <a:pt x="62034" y="7464"/>
                  </a:lnTo>
                  <a:lnTo>
                    <a:pt x="62084" y="7439"/>
                  </a:lnTo>
                  <a:lnTo>
                    <a:pt x="62109" y="7389"/>
                  </a:lnTo>
                  <a:lnTo>
                    <a:pt x="62160" y="7363"/>
                  </a:lnTo>
                  <a:lnTo>
                    <a:pt x="62185" y="7338"/>
                  </a:lnTo>
                  <a:lnTo>
                    <a:pt x="62235" y="7288"/>
                  </a:lnTo>
                  <a:lnTo>
                    <a:pt x="62260" y="7263"/>
                  </a:lnTo>
                  <a:lnTo>
                    <a:pt x="62310" y="7213"/>
                  </a:lnTo>
                  <a:lnTo>
                    <a:pt x="62335" y="7188"/>
                  </a:lnTo>
                  <a:lnTo>
                    <a:pt x="62385" y="7138"/>
                  </a:lnTo>
                  <a:lnTo>
                    <a:pt x="62410" y="7113"/>
                  </a:lnTo>
                  <a:lnTo>
                    <a:pt x="62460" y="7088"/>
                  </a:lnTo>
                  <a:lnTo>
                    <a:pt x="62485" y="7038"/>
                  </a:lnTo>
                  <a:lnTo>
                    <a:pt x="62510" y="7013"/>
                  </a:lnTo>
                  <a:lnTo>
                    <a:pt x="62535" y="6988"/>
                  </a:lnTo>
                  <a:lnTo>
                    <a:pt x="62561" y="6962"/>
                  </a:lnTo>
                  <a:lnTo>
                    <a:pt x="62586" y="6937"/>
                  </a:lnTo>
                  <a:lnTo>
                    <a:pt x="62611" y="6887"/>
                  </a:lnTo>
                  <a:lnTo>
                    <a:pt x="62661" y="6862"/>
                  </a:lnTo>
                  <a:lnTo>
                    <a:pt x="62686" y="6812"/>
                  </a:lnTo>
                  <a:lnTo>
                    <a:pt x="62711" y="6762"/>
                  </a:lnTo>
                  <a:lnTo>
                    <a:pt x="62761" y="6737"/>
                  </a:lnTo>
                  <a:lnTo>
                    <a:pt x="62786" y="6687"/>
                  </a:lnTo>
                  <a:lnTo>
                    <a:pt x="62811" y="6662"/>
                  </a:lnTo>
                  <a:lnTo>
                    <a:pt x="62836" y="6612"/>
                  </a:lnTo>
                  <a:lnTo>
                    <a:pt x="62861" y="6587"/>
                  </a:lnTo>
                  <a:lnTo>
                    <a:pt x="62911" y="6536"/>
                  </a:lnTo>
                  <a:lnTo>
                    <a:pt x="62936" y="6486"/>
                  </a:lnTo>
                  <a:lnTo>
                    <a:pt x="62962" y="6461"/>
                  </a:lnTo>
                  <a:lnTo>
                    <a:pt x="62987" y="6411"/>
                  </a:lnTo>
                  <a:lnTo>
                    <a:pt x="63012" y="6361"/>
                  </a:lnTo>
                  <a:lnTo>
                    <a:pt x="63037" y="6336"/>
                  </a:lnTo>
                  <a:lnTo>
                    <a:pt x="63062" y="6286"/>
                  </a:lnTo>
                  <a:lnTo>
                    <a:pt x="63087" y="6236"/>
                  </a:lnTo>
                  <a:lnTo>
                    <a:pt x="63112" y="6211"/>
                  </a:lnTo>
                  <a:lnTo>
                    <a:pt x="63137" y="6160"/>
                  </a:lnTo>
                  <a:lnTo>
                    <a:pt x="63162" y="6110"/>
                  </a:lnTo>
                  <a:lnTo>
                    <a:pt x="63187" y="6085"/>
                  </a:lnTo>
                  <a:lnTo>
                    <a:pt x="63212" y="6035"/>
                  </a:lnTo>
                  <a:lnTo>
                    <a:pt x="63237" y="5985"/>
                  </a:lnTo>
                  <a:lnTo>
                    <a:pt x="63237" y="5935"/>
                  </a:lnTo>
                  <a:lnTo>
                    <a:pt x="63262" y="5910"/>
                  </a:lnTo>
                  <a:lnTo>
                    <a:pt x="63287" y="5860"/>
                  </a:lnTo>
                  <a:lnTo>
                    <a:pt x="63312" y="5810"/>
                  </a:lnTo>
                  <a:lnTo>
                    <a:pt x="63312" y="5759"/>
                  </a:lnTo>
                  <a:lnTo>
                    <a:pt x="63337" y="5709"/>
                  </a:lnTo>
                  <a:lnTo>
                    <a:pt x="63363" y="5659"/>
                  </a:lnTo>
                  <a:lnTo>
                    <a:pt x="63363" y="5634"/>
                  </a:lnTo>
                  <a:lnTo>
                    <a:pt x="63388" y="5584"/>
                  </a:lnTo>
                  <a:lnTo>
                    <a:pt x="63388" y="5534"/>
                  </a:lnTo>
                  <a:lnTo>
                    <a:pt x="63413" y="5509"/>
                  </a:lnTo>
                  <a:lnTo>
                    <a:pt x="63413" y="5459"/>
                  </a:lnTo>
                  <a:lnTo>
                    <a:pt x="63413" y="5434"/>
                  </a:lnTo>
                  <a:lnTo>
                    <a:pt x="63438" y="5384"/>
                  </a:lnTo>
                  <a:lnTo>
                    <a:pt x="63438" y="5358"/>
                  </a:lnTo>
                  <a:lnTo>
                    <a:pt x="63438" y="5308"/>
                  </a:lnTo>
                  <a:lnTo>
                    <a:pt x="63438" y="5283"/>
                  </a:lnTo>
                  <a:lnTo>
                    <a:pt x="63438" y="5258"/>
                  </a:lnTo>
                  <a:lnTo>
                    <a:pt x="63438" y="5208"/>
                  </a:lnTo>
                  <a:lnTo>
                    <a:pt x="63438" y="5183"/>
                  </a:lnTo>
                  <a:lnTo>
                    <a:pt x="63438" y="5158"/>
                  </a:lnTo>
                  <a:lnTo>
                    <a:pt x="63438" y="5133"/>
                  </a:lnTo>
                  <a:lnTo>
                    <a:pt x="63438" y="5108"/>
                  </a:lnTo>
                  <a:lnTo>
                    <a:pt x="63438" y="5083"/>
                  </a:lnTo>
                  <a:lnTo>
                    <a:pt x="63438" y="5058"/>
                  </a:lnTo>
                  <a:lnTo>
                    <a:pt x="63438" y="5033"/>
                  </a:lnTo>
                  <a:lnTo>
                    <a:pt x="63438" y="5008"/>
                  </a:lnTo>
                  <a:lnTo>
                    <a:pt x="63413" y="5008"/>
                  </a:lnTo>
                  <a:lnTo>
                    <a:pt x="63413" y="4983"/>
                  </a:lnTo>
                  <a:lnTo>
                    <a:pt x="63413" y="4957"/>
                  </a:lnTo>
                  <a:lnTo>
                    <a:pt x="63388" y="4957"/>
                  </a:lnTo>
                  <a:lnTo>
                    <a:pt x="63388" y="4932"/>
                  </a:lnTo>
                  <a:lnTo>
                    <a:pt x="63388" y="4907"/>
                  </a:lnTo>
                  <a:lnTo>
                    <a:pt x="63363" y="4907"/>
                  </a:lnTo>
                  <a:lnTo>
                    <a:pt x="63363" y="4882"/>
                  </a:lnTo>
                  <a:lnTo>
                    <a:pt x="63337" y="4857"/>
                  </a:lnTo>
                  <a:lnTo>
                    <a:pt x="63312" y="4832"/>
                  </a:lnTo>
                  <a:lnTo>
                    <a:pt x="63287" y="4807"/>
                  </a:lnTo>
                  <a:lnTo>
                    <a:pt x="63262" y="4807"/>
                  </a:lnTo>
                  <a:lnTo>
                    <a:pt x="63262" y="4782"/>
                  </a:lnTo>
                  <a:lnTo>
                    <a:pt x="63212" y="4782"/>
                  </a:lnTo>
                  <a:lnTo>
                    <a:pt x="63187" y="4757"/>
                  </a:lnTo>
                  <a:lnTo>
                    <a:pt x="63137" y="4757"/>
                  </a:lnTo>
                  <a:lnTo>
                    <a:pt x="63112" y="4732"/>
                  </a:lnTo>
                  <a:lnTo>
                    <a:pt x="62761" y="4732"/>
                  </a:lnTo>
                  <a:lnTo>
                    <a:pt x="62711" y="4757"/>
                  </a:lnTo>
                  <a:lnTo>
                    <a:pt x="62611" y="4757"/>
                  </a:lnTo>
                  <a:lnTo>
                    <a:pt x="62561" y="4782"/>
                  </a:lnTo>
                  <a:lnTo>
                    <a:pt x="62510" y="4782"/>
                  </a:lnTo>
                  <a:lnTo>
                    <a:pt x="62460" y="4807"/>
                  </a:lnTo>
                  <a:lnTo>
                    <a:pt x="62435" y="4807"/>
                  </a:lnTo>
                  <a:lnTo>
                    <a:pt x="62360" y="4832"/>
                  </a:lnTo>
                  <a:lnTo>
                    <a:pt x="62310" y="4832"/>
                  </a:lnTo>
                  <a:lnTo>
                    <a:pt x="62260" y="4857"/>
                  </a:lnTo>
                  <a:lnTo>
                    <a:pt x="62185" y="4882"/>
                  </a:lnTo>
                  <a:lnTo>
                    <a:pt x="62134" y="4882"/>
                  </a:lnTo>
                  <a:lnTo>
                    <a:pt x="62059" y="4907"/>
                  </a:lnTo>
                  <a:lnTo>
                    <a:pt x="62009" y="4907"/>
                  </a:lnTo>
                  <a:lnTo>
                    <a:pt x="61959" y="4932"/>
                  </a:lnTo>
                  <a:lnTo>
                    <a:pt x="61834" y="4957"/>
                  </a:lnTo>
                  <a:lnTo>
                    <a:pt x="61708" y="4983"/>
                  </a:lnTo>
                  <a:lnTo>
                    <a:pt x="61583" y="5033"/>
                  </a:lnTo>
                  <a:lnTo>
                    <a:pt x="61483" y="5058"/>
                  </a:lnTo>
                  <a:lnTo>
                    <a:pt x="61332" y="5083"/>
                  </a:lnTo>
                  <a:lnTo>
                    <a:pt x="61207" y="5133"/>
                  </a:lnTo>
                  <a:lnTo>
                    <a:pt x="61082" y="5158"/>
                  </a:lnTo>
                  <a:lnTo>
                    <a:pt x="60957" y="5208"/>
                  </a:lnTo>
                  <a:lnTo>
                    <a:pt x="60831" y="5233"/>
                  </a:lnTo>
                  <a:lnTo>
                    <a:pt x="60706" y="5283"/>
                  </a:lnTo>
                  <a:lnTo>
                    <a:pt x="60581" y="5308"/>
                  </a:lnTo>
                  <a:lnTo>
                    <a:pt x="60505" y="5333"/>
                  </a:lnTo>
                  <a:lnTo>
                    <a:pt x="60455" y="5358"/>
                  </a:lnTo>
                  <a:lnTo>
                    <a:pt x="60330" y="5384"/>
                  </a:lnTo>
                  <a:lnTo>
                    <a:pt x="60205" y="5434"/>
                  </a:lnTo>
                  <a:lnTo>
                    <a:pt x="60079" y="5484"/>
                  </a:lnTo>
                  <a:lnTo>
                    <a:pt x="59954" y="5509"/>
                  </a:lnTo>
                  <a:lnTo>
                    <a:pt x="59829" y="5559"/>
                  </a:lnTo>
                  <a:lnTo>
                    <a:pt x="59703" y="5584"/>
                  </a:lnTo>
                  <a:lnTo>
                    <a:pt x="59578" y="5634"/>
                  </a:lnTo>
                  <a:lnTo>
                    <a:pt x="59453" y="5684"/>
                  </a:lnTo>
                  <a:lnTo>
                    <a:pt x="59327" y="5734"/>
                  </a:lnTo>
                  <a:lnTo>
                    <a:pt x="59202" y="5785"/>
                  </a:lnTo>
                  <a:lnTo>
                    <a:pt x="59077" y="5810"/>
                  </a:lnTo>
                  <a:lnTo>
                    <a:pt x="58951" y="5860"/>
                  </a:lnTo>
                  <a:lnTo>
                    <a:pt x="58826" y="5910"/>
                  </a:lnTo>
                  <a:lnTo>
                    <a:pt x="58676" y="5960"/>
                  </a:lnTo>
                  <a:lnTo>
                    <a:pt x="58550" y="6010"/>
                  </a:lnTo>
                  <a:lnTo>
                    <a:pt x="58425" y="6060"/>
                  </a:lnTo>
                  <a:lnTo>
                    <a:pt x="58300" y="6110"/>
                  </a:lnTo>
                  <a:lnTo>
                    <a:pt x="58175" y="6160"/>
                  </a:lnTo>
                  <a:lnTo>
                    <a:pt x="58049" y="6211"/>
                  </a:lnTo>
                  <a:lnTo>
                    <a:pt x="57924" y="6261"/>
                  </a:lnTo>
                  <a:lnTo>
                    <a:pt x="57824" y="6311"/>
                  </a:lnTo>
                  <a:lnTo>
                    <a:pt x="57698" y="6361"/>
                  </a:lnTo>
                  <a:lnTo>
                    <a:pt x="57573" y="6436"/>
                  </a:lnTo>
                  <a:lnTo>
                    <a:pt x="57448" y="6486"/>
                  </a:lnTo>
                  <a:lnTo>
                    <a:pt x="57322" y="6536"/>
                  </a:lnTo>
                  <a:lnTo>
                    <a:pt x="57197" y="6587"/>
                  </a:lnTo>
                  <a:lnTo>
                    <a:pt x="57072" y="6637"/>
                  </a:lnTo>
                  <a:lnTo>
                    <a:pt x="56946" y="6712"/>
                  </a:lnTo>
                  <a:lnTo>
                    <a:pt x="56821" y="6762"/>
                  </a:lnTo>
                  <a:lnTo>
                    <a:pt x="56696" y="6812"/>
                  </a:lnTo>
                  <a:lnTo>
                    <a:pt x="56571" y="6887"/>
                  </a:lnTo>
                  <a:lnTo>
                    <a:pt x="56445" y="6937"/>
                  </a:lnTo>
                  <a:lnTo>
                    <a:pt x="56345" y="6988"/>
                  </a:lnTo>
                  <a:lnTo>
                    <a:pt x="56220" y="7063"/>
                  </a:lnTo>
                  <a:lnTo>
                    <a:pt x="56094" y="7113"/>
                  </a:lnTo>
                  <a:lnTo>
                    <a:pt x="55969" y="7163"/>
                  </a:lnTo>
                  <a:lnTo>
                    <a:pt x="55844" y="7238"/>
                  </a:lnTo>
                  <a:lnTo>
                    <a:pt x="55794" y="7263"/>
                  </a:lnTo>
                  <a:lnTo>
                    <a:pt x="56245" y="7764"/>
                  </a:lnTo>
                  <a:cubicBezTo>
                    <a:pt x="56245" y="7764"/>
                    <a:pt x="58475" y="6662"/>
                    <a:pt x="59854" y="6411"/>
                  </a:cubicBezTo>
                  <a:cubicBezTo>
                    <a:pt x="59931" y="6396"/>
                    <a:pt x="60000" y="6389"/>
                    <a:pt x="60061" y="6389"/>
                  </a:cubicBezTo>
                  <a:cubicBezTo>
                    <a:pt x="61553" y="6389"/>
                    <a:pt x="57839" y="10809"/>
                    <a:pt x="40956" y="18491"/>
                  </a:cubicBezTo>
                  <a:cubicBezTo>
                    <a:pt x="32404" y="22388"/>
                    <a:pt x="15528" y="30413"/>
                    <a:pt x="12232" y="30413"/>
                  </a:cubicBezTo>
                  <a:cubicBezTo>
                    <a:pt x="11500" y="30413"/>
                    <a:pt x="11438" y="30017"/>
                    <a:pt x="12285" y="29093"/>
                  </a:cubicBezTo>
                  <a:cubicBezTo>
                    <a:pt x="13362" y="27915"/>
                    <a:pt x="15743" y="26812"/>
                    <a:pt x="15743" y="26812"/>
                  </a:cubicBezTo>
                  <a:lnTo>
                    <a:pt x="15643" y="26336"/>
                  </a:lnTo>
                  <a:lnTo>
                    <a:pt x="15518" y="26411"/>
                  </a:lnTo>
                  <a:lnTo>
                    <a:pt x="15342" y="26511"/>
                  </a:lnTo>
                  <a:lnTo>
                    <a:pt x="15142" y="26637"/>
                  </a:lnTo>
                  <a:lnTo>
                    <a:pt x="14941" y="26737"/>
                  </a:lnTo>
                  <a:lnTo>
                    <a:pt x="14766" y="26862"/>
                  </a:lnTo>
                  <a:lnTo>
                    <a:pt x="14565" y="26988"/>
                  </a:lnTo>
                  <a:lnTo>
                    <a:pt x="14365" y="27088"/>
                  </a:lnTo>
                  <a:lnTo>
                    <a:pt x="14189" y="27213"/>
                  </a:lnTo>
                  <a:lnTo>
                    <a:pt x="13989" y="27339"/>
                  </a:lnTo>
                  <a:lnTo>
                    <a:pt x="13914" y="27389"/>
                  </a:lnTo>
                  <a:lnTo>
                    <a:pt x="13813" y="27439"/>
                  </a:lnTo>
                  <a:lnTo>
                    <a:pt x="13788" y="27464"/>
                  </a:lnTo>
                  <a:lnTo>
                    <a:pt x="13713" y="27489"/>
                  </a:lnTo>
                  <a:lnTo>
                    <a:pt x="13613" y="27564"/>
                  </a:lnTo>
                  <a:lnTo>
                    <a:pt x="13538" y="27614"/>
                  </a:lnTo>
                  <a:lnTo>
                    <a:pt x="13437" y="27664"/>
                  </a:lnTo>
                  <a:lnTo>
                    <a:pt x="13337" y="27714"/>
                  </a:lnTo>
                  <a:lnTo>
                    <a:pt x="13237" y="27765"/>
                  </a:lnTo>
                  <a:lnTo>
                    <a:pt x="13162" y="27815"/>
                  </a:lnTo>
                  <a:lnTo>
                    <a:pt x="13062" y="27890"/>
                  </a:lnTo>
                  <a:lnTo>
                    <a:pt x="12986" y="27940"/>
                  </a:lnTo>
                  <a:lnTo>
                    <a:pt x="12886" y="27990"/>
                  </a:lnTo>
                  <a:lnTo>
                    <a:pt x="12811" y="28040"/>
                  </a:lnTo>
                  <a:lnTo>
                    <a:pt x="12711" y="28090"/>
                  </a:lnTo>
                  <a:lnTo>
                    <a:pt x="12635" y="28141"/>
                  </a:lnTo>
                  <a:lnTo>
                    <a:pt x="12535" y="28191"/>
                  </a:lnTo>
                  <a:lnTo>
                    <a:pt x="12460" y="28266"/>
                  </a:lnTo>
                  <a:lnTo>
                    <a:pt x="12360" y="28316"/>
                  </a:lnTo>
                  <a:lnTo>
                    <a:pt x="12285" y="28366"/>
                  </a:lnTo>
                  <a:lnTo>
                    <a:pt x="12209" y="28416"/>
                  </a:lnTo>
                  <a:lnTo>
                    <a:pt x="12109" y="28466"/>
                  </a:lnTo>
                  <a:lnTo>
                    <a:pt x="12034" y="28516"/>
                  </a:lnTo>
                  <a:lnTo>
                    <a:pt x="11959" y="28592"/>
                  </a:lnTo>
                  <a:lnTo>
                    <a:pt x="11884" y="28642"/>
                  </a:lnTo>
                  <a:lnTo>
                    <a:pt x="11808" y="28692"/>
                  </a:lnTo>
                  <a:lnTo>
                    <a:pt x="11733" y="28742"/>
                  </a:lnTo>
                  <a:lnTo>
                    <a:pt x="11658" y="28792"/>
                  </a:lnTo>
                  <a:lnTo>
                    <a:pt x="11583" y="28842"/>
                  </a:lnTo>
                  <a:lnTo>
                    <a:pt x="11508" y="28892"/>
                  </a:lnTo>
                  <a:lnTo>
                    <a:pt x="11432" y="28943"/>
                  </a:lnTo>
                  <a:lnTo>
                    <a:pt x="11357" y="28993"/>
                  </a:lnTo>
                  <a:lnTo>
                    <a:pt x="11282" y="29068"/>
                  </a:lnTo>
                  <a:lnTo>
                    <a:pt x="11232" y="29118"/>
                  </a:lnTo>
                  <a:lnTo>
                    <a:pt x="11157" y="29168"/>
                  </a:lnTo>
                  <a:lnTo>
                    <a:pt x="11082" y="29218"/>
                  </a:lnTo>
                  <a:lnTo>
                    <a:pt x="11031" y="29268"/>
                  </a:lnTo>
                  <a:lnTo>
                    <a:pt x="10956" y="29318"/>
                  </a:lnTo>
                  <a:lnTo>
                    <a:pt x="10906" y="29369"/>
                  </a:lnTo>
                  <a:lnTo>
                    <a:pt x="10831" y="29419"/>
                  </a:lnTo>
                  <a:lnTo>
                    <a:pt x="10781" y="29469"/>
                  </a:lnTo>
                  <a:lnTo>
                    <a:pt x="10731" y="29519"/>
                  </a:lnTo>
                  <a:lnTo>
                    <a:pt x="10681" y="29569"/>
                  </a:lnTo>
                  <a:lnTo>
                    <a:pt x="10605" y="29619"/>
                  </a:lnTo>
                  <a:lnTo>
                    <a:pt x="10555" y="29669"/>
                  </a:lnTo>
                  <a:lnTo>
                    <a:pt x="10505" y="29720"/>
                  </a:lnTo>
                  <a:lnTo>
                    <a:pt x="10455" y="29745"/>
                  </a:lnTo>
                  <a:lnTo>
                    <a:pt x="10430" y="29795"/>
                  </a:lnTo>
                  <a:lnTo>
                    <a:pt x="10380" y="29845"/>
                  </a:lnTo>
                  <a:lnTo>
                    <a:pt x="10330" y="29895"/>
                  </a:lnTo>
                  <a:lnTo>
                    <a:pt x="10280" y="29945"/>
                  </a:lnTo>
                  <a:lnTo>
                    <a:pt x="10254" y="29995"/>
                  </a:lnTo>
                  <a:lnTo>
                    <a:pt x="10204" y="30020"/>
                  </a:lnTo>
                  <a:lnTo>
                    <a:pt x="10179" y="30070"/>
                  </a:lnTo>
                  <a:lnTo>
                    <a:pt x="10129" y="30121"/>
                  </a:lnTo>
                  <a:lnTo>
                    <a:pt x="10104" y="30171"/>
                  </a:lnTo>
                  <a:lnTo>
                    <a:pt x="10079" y="30171"/>
                  </a:lnTo>
                  <a:lnTo>
                    <a:pt x="10079" y="30196"/>
                  </a:lnTo>
                  <a:lnTo>
                    <a:pt x="10054" y="30221"/>
                  </a:lnTo>
                  <a:lnTo>
                    <a:pt x="10054" y="30246"/>
                  </a:lnTo>
                  <a:lnTo>
                    <a:pt x="10029" y="30271"/>
                  </a:lnTo>
                  <a:lnTo>
                    <a:pt x="10004" y="30296"/>
                  </a:lnTo>
                  <a:lnTo>
                    <a:pt x="10004" y="30321"/>
                  </a:lnTo>
                  <a:lnTo>
                    <a:pt x="9979" y="30346"/>
                  </a:lnTo>
                  <a:lnTo>
                    <a:pt x="9954" y="30371"/>
                  </a:lnTo>
                  <a:lnTo>
                    <a:pt x="9929" y="30396"/>
                  </a:lnTo>
                  <a:lnTo>
                    <a:pt x="9904" y="30421"/>
                  </a:lnTo>
                  <a:lnTo>
                    <a:pt x="9904" y="30446"/>
                  </a:lnTo>
                  <a:lnTo>
                    <a:pt x="9879" y="30446"/>
                  </a:lnTo>
                  <a:lnTo>
                    <a:pt x="9879" y="30471"/>
                  </a:lnTo>
                  <a:lnTo>
                    <a:pt x="9879" y="30496"/>
                  </a:lnTo>
                  <a:lnTo>
                    <a:pt x="9853" y="30496"/>
                  </a:lnTo>
                  <a:lnTo>
                    <a:pt x="9853" y="30522"/>
                  </a:lnTo>
                  <a:lnTo>
                    <a:pt x="9828" y="30547"/>
                  </a:lnTo>
                  <a:lnTo>
                    <a:pt x="9803" y="30572"/>
                  </a:lnTo>
                  <a:lnTo>
                    <a:pt x="9803" y="30597"/>
                  </a:lnTo>
                  <a:lnTo>
                    <a:pt x="9778" y="30622"/>
                  </a:lnTo>
                  <a:lnTo>
                    <a:pt x="9803" y="30622"/>
                  </a:lnTo>
                  <a:lnTo>
                    <a:pt x="9778" y="30647"/>
                  </a:lnTo>
                  <a:lnTo>
                    <a:pt x="9778" y="30672"/>
                  </a:lnTo>
                  <a:lnTo>
                    <a:pt x="9753" y="30697"/>
                  </a:lnTo>
                  <a:lnTo>
                    <a:pt x="9753" y="30722"/>
                  </a:lnTo>
                  <a:lnTo>
                    <a:pt x="9753" y="30747"/>
                  </a:lnTo>
                  <a:lnTo>
                    <a:pt x="9753" y="30772"/>
                  </a:lnTo>
                  <a:lnTo>
                    <a:pt x="9753" y="30797"/>
                  </a:lnTo>
                  <a:lnTo>
                    <a:pt x="9753" y="30822"/>
                  </a:lnTo>
                  <a:lnTo>
                    <a:pt x="9753" y="30847"/>
                  </a:lnTo>
                  <a:lnTo>
                    <a:pt x="9753" y="30872"/>
                  </a:lnTo>
                  <a:lnTo>
                    <a:pt x="9753" y="30897"/>
                  </a:lnTo>
                  <a:lnTo>
                    <a:pt x="9778" y="30897"/>
                  </a:lnTo>
                  <a:lnTo>
                    <a:pt x="9778" y="30923"/>
                  </a:lnTo>
                  <a:lnTo>
                    <a:pt x="9803" y="30948"/>
                  </a:lnTo>
                  <a:lnTo>
                    <a:pt x="9778" y="30948"/>
                  </a:lnTo>
                  <a:lnTo>
                    <a:pt x="9803" y="30973"/>
                  </a:lnTo>
                  <a:lnTo>
                    <a:pt x="9828" y="30998"/>
                  </a:lnTo>
                  <a:lnTo>
                    <a:pt x="9828" y="31023"/>
                  </a:lnTo>
                  <a:lnTo>
                    <a:pt x="9853" y="31023"/>
                  </a:lnTo>
                  <a:lnTo>
                    <a:pt x="9853" y="31048"/>
                  </a:lnTo>
                  <a:lnTo>
                    <a:pt x="9879" y="31048"/>
                  </a:lnTo>
                  <a:lnTo>
                    <a:pt x="9879" y="31073"/>
                  </a:lnTo>
                  <a:lnTo>
                    <a:pt x="9904" y="31098"/>
                  </a:lnTo>
                  <a:lnTo>
                    <a:pt x="9929" y="31098"/>
                  </a:lnTo>
                  <a:lnTo>
                    <a:pt x="9929" y="31123"/>
                  </a:lnTo>
                  <a:lnTo>
                    <a:pt x="9954" y="31123"/>
                  </a:lnTo>
                  <a:lnTo>
                    <a:pt x="9954" y="31148"/>
                  </a:lnTo>
                  <a:lnTo>
                    <a:pt x="9979" y="31148"/>
                  </a:lnTo>
                  <a:lnTo>
                    <a:pt x="10004" y="31173"/>
                  </a:lnTo>
                  <a:lnTo>
                    <a:pt x="10054" y="31198"/>
                  </a:lnTo>
                  <a:lnTo>
                    <a:pt x="10029" y="31198"/>
                  </a:lnTo>
                  <a:lnTo>
                    <a:pt x="10079" y="31223"/>
                  </a:lnTo>
                  <a:lnTo>
                    <a:pt x="10104" y="31223"/>
                  </a:lnTo>
                  <a:lnTo>
                    <a:pt x="10129" y="31248"/>
                  </a:lnTo>
                  <a:lnTo>
                    <a:pt x="10179" y="31273"/>
                  </a:lnTo>
                  <a:lnTo>
                    <a:pt x="10204" y="31273"/>
                  </a:lnTo>
                  <a:lnTo>
                    <a:pt x="10229" y="31298"/>
                  </a:lnTo>
                  <a:lnTo>
                    <a:pt x="10280" y="31298"/>
                  </a:lnTo>
                  <a:lnTo>
                    <a:pt x="10305" y="31324"/>
                  </a:lnTo>
                  <a:lnTo>
                    <a:pt x="10355" y="31349"/>
                  </a:lnTo>
                  <a:lnTo>
                    <a:pt x="10380" y="31349"/>
                  </a:lnTo>
                  <a:lnTo>
                    <a:pt x="10430" y="31374"/>
                  </a:lnTo>
                  <a:lnTo>
                    <a:pt x="10480" y="31374"/>
                  </a:lnTo>
                  <a:lnTo>
                    <a:pt x="10530" y="31399"/>
                  </a:lnTo>
                  <a:lnTo>
                    <a:pt x="10555" y="31399"/>
                  </a:lnTo>
                  <a:lnTo>
                    <a:pt x="10605" y="31424"/>
                  </a:lnTo>
                  <a:lnTo>
                    <a:pt x="10655" y="31424"/>
                  </a:lnTo>
                  <a:lnTo>
                    <a:pt x="10706" y="31449"/>
                  </a:lnTo>
                  <a:lnTo>
                    <a:pt x="10806" y="31449"/>
                  </a:lnTo>
                  <a:lnTo>
                    <a:pt x="10856" y="31474"/>
                  </a:lnTo>
                  <a:lnTo>
                    <a:pt x="10906" y="31474"/>
                  </a:lnTo>
                  <a:lnTo>
                    <a:pt x="10956" y="31499"/>
                  </a:lnTo>
                  <a:lnTo>
                    <a:pt x="11132" y="31499"/>
                  </a:lnTo>
                  <a:lnTo>
                    <a:pt x="11182" y="31524"/>
                  </a:lnTo>
                  <a:lnTo>
                    <a:pt x="11407" y="31524"/>
                  </a:lnTo>
                  <a:lnTo>
                    <a:pt x="11457" y="31549"/>
                  </a:lnTo>
                  <a:lnTo>
                    <a:pt x="12686" y="31549"/>
                  </a:lnTo>
                  <a:lnTo>
                    <a:pt x="12761" y="31524"/>
                  </a:lnTo>
                  <a:lnTo>
                    <a:pt x="13036" y="31524"/>
                  </a:lnTo>
                  <a:lnTo>
                    <a:pt x="13162" y="31499"/>
                  </a:lnTo>
                  <a:lnTo>
                    <a:pt x="13312" y="31499"/>
                  </a:lnTo>
                  <a:lnTo>
                    <a:pt x="13437" y="31474"/>
                  </a:lnTo>
                  <a:lnTo>
                    <a:pt x="13588" y="31474"/>
                  </a:lnTo>
                  <a:lnTo>
                    <a:pt x="13713" y="31449"/>
                  </a:lnTo>
                  <a:lnTo>
                    <a:pt x="13864" y="31424"/>
                  </a:lnTo>
                  <a:lnTo>
                    <a:pt x="13989" y="31399"/>
                  </a:lnTo>
                  <a:lnTo>
                    <a:pt x="14139" y="31399"/>
                  </a:lnTo>
                  <a:lnTo>
                    <a:pt x="14265" y="31374"/>
                  </a:lnTo>
                  <a:lnTo>
                    <a:pt x="14415" y="31349"/>
                  </a:lnTo>
                  <a:lnTo>
                    <a:pt x="14540" y="31324"/>
                  </a:lnTo>
                  <a:lnTo>
                    <a:pt x="14666" y="31298"/>
                  </a:lnTo>
                  <a:lnTo>
                    <a:pt x="14816" y="31273"/>
                  </a:lnTo>
                  <a:lnTo>
                    <a:pt x="14941" y="31248"/>
                  </a:lnTo>
                  <a:lnTo>
                    <a:pt x="15067" y="31198"/>
                  </a:lnTo>
                  <a:lnTo>
                    <a:pt x="15192" y="31173"/>
                  </a:lnTo>
                  <a:lnTo>
                    <a:pt x="15317" y="31148"/>
                  </a:lnTo>
                  <a:lnTo>
                    <a:pt x="15442" y="31123"/>
                  </a:lnTo>
                  <a:lnTo>
                    <a:pt x="15543" y="31098"/>
                  </a:lnTo>
                  <a:lnTo>
                    <a:pt x="15668" y="31073"/>
                  </a:lnTo>
                  <a:lnTo>
                    <a:pt x="15793" y="31023"/>
                  </a:lnTo>
                  <a:lnTo>
                    <a:pt x="15894" y="30998"/>
                  </a:lnTo>
                  <a:lnTo>
                    <a:pt x="15994" y="30973"/>
                  </a:lnTo>
                  <a:lnTo>
                    <a:pt x="16119" y="30948"/>
                  </a:lnTo>
                  <a:lnTo>
                    <a:pt x="16219" y="30923"/>
                  </a:lnTo>
                  <a:lnTo>
                    <a:pt x="16320" y="30872"/>
                  </a:lnTo>
                  <a:lnTo>
                    <a:pt x="16420" y="30847"/>
                  </a:lnTo>
                  <a:lnTo>
                    <a:pt x="16495" y="30822"/>
                  </a:lnTo>
                  <a:lnTo>
                    <a:pt x="16595" y="30797"/>
                  </a:lnTo>
                  <a:lnTo>
                    <a:pt x="16671" y="30747"/>
                  </a:lnTo>
                  <a:lnTo>
                    <a:pt x="16796" y="30722"/>
                  </a:lnTo>
                  <a:lnTo>
                    <a:pt x="16921" y="30672"/>
                  </a:lnTo>
                  <a:lnTo>
                    <a:pt x="17021" y="30622"/>
                  </a:lnTo>
                  <a:lnTo>
                    <a:pt x="17147" y="30572"/>
                  </a:lnTo>
                  <a:lnTo>
                    <a:pt x="17272" y="30522"/>
                  </a:lnTo>
                  <a:lnTo>
                    <a:pt x="17397" y="30471"/>
                  </a:lnTo>
                  <a:lnTo>
                    <a:pt x="17498" y="30446"/>
                  </a:lnTo>
                  <a:lnTo>
                    <a:pt x="17623" y="30396"/>
                  </a:lnTo>
                  <a:lnTo>
                    <a:pt x="17748" y="30346"/>
                  </a:lnTo>
                  <a:lnTo>
                    <a:pt x="17874" y="30296"/>
                  </a:lnTo>
                  <a:lnTo>
                    <a:pt x="18099" y="30196"/>
                  </a:lnTo>
                  <a:lnTo>
                    <a:pt x="18350" y="30095"/>
                  </a:lnTo>
                  <a:lnTo>
                    <a:pt x="18575" y="29995"/>
                  </a:lnTo>
                  <a:lnTo>
                    <a:pt x="18826" y="29895"/>
                  </a:lnTo>
                  <a:lnTo>
                    <a:pt x="19001" y="29820"/>
                  </a:lnTo>
                  <a:lnTo>
                    <a:pt x="19052" y="29795"/>
                  </a:lnTo>
                  <a:lnTo>
                    <a:pt x="19302" y="29694"/>
                  </a:lnTo>
                  <a:lnTo>
                    <a:pt x="19528" y="29594"/>
                  </a:lnTo>
                  <a:lnTo>
                    <a:pt x="19753" y="29494"/>
                  </a:lnTo>
                  <a:lnTo>
                    <a:pt x="20004" y="29369"/>
                  </a:lnTo>
                  <a:lnTo>
                    <a:pt x="20229" y="29268"/>
                  </a:lnTo>
                  <a:lnTo>
                    <a:pt x="20480" y="29168"/>
                  </a:lnTo>
                  <a:lnTo>
                    <a:pt x="20931" y="28968"/>
                  </a:lnTo>
                  <a:lnTo>
                    <a:pt x="21407" y="28742"/>
                  </a:lnTo>
                  <a:lnTo>
                    <a:pt x="21884" y="28542"/>
                  </a:lnTo>
                  <a:lnTo>
                    <a:pt x="22360" y="28316"/>
                  </a:lnTo>
                  <a:lnTo>
                    <a:pt x="22585" y="28216"/>
                  </a:lnTo>
                  <a:lnTo>
                    <a:pt x="22811" y="28115"/>
                  </a:lnTo>
                  <a:lnTo>
                    <a:pt x="23062" y="28015"/>
                  </a:lnTo>
                  <a:lnTo>
                    <a:pt x="23287" y="27890"/>
                  </a:lnTo>
                  <a:lnTo>
                    <a:pt x="23538" y="27790"/>
                  </a:lnTo>
                  <a:lnTo>
                    <a:pt x="23763" y="27689"/>
                  </a:lnTo>
                  <a:lnTo>
                    <a:pt x="24014" y="27589"/>
                  </a:lnTo>
                  <a:lnTo>
                    <a:pt x="24240" y="27489"/>
                  </a:lnTo>
                  <a:lnTo>
                    <a:pt x="25317" y="27038"/>
                  </a:lnTo>
                  <a:lnTo>
                    <a:pt x="25417" y="26988"/>
                  </a:lnTo>
                  <a:lnTo>
                    <a:pt x="26370" y="26587"/>
                  </a:lnTo>
                  <a:lnTo>
                    <a:pt x="27448" y="26136"/>
                  </a:lnTo>
                  <a:lnTo>
                    <a:pt x="27974" y="25910"/>
                  </a:lnTo>
                  <a:lnTo>
                    <a:pt x="28500" y="25684"/>
                  </a:lnTo>
                  <a:lnTo>
                    <a:pt x="29052" y="25459"/>
                  </a:lnTo>
                  <a:lnTo>
                    <a:pt x="29578" y="25233"/>
                  </a:lnTo>
                  <a:lnTo>
                    <a:pt x="30104" y="25008"/>
                  </a:lnTo>
                  <a:lnTo>
                    <a:pt x="30631" y="24782"/>
                  </a:lnTo>
                  <a:lnTo>
                    <a:pt x="31157" y="24557"/>
                  </a:lnTo>
                  <a:lnTo>
                    <a:pt x="31683" y="24331"/>
                  </a:lnTo>
                  <a:lnTo>
                    <a:pt x="32209" y="24105"/>
                  </a:lnTo>
                  <a:lnTo>
                    <a:pt x="32285" y="24080"/>
                  </a:lnTo>
                  <a:lnTo>
                    <a:pt x="32736" y="23880"/>
                  </a:lnTo>
                  <a:lnTo>
                    <a:pt x="33011" y="23755"/>
                  </a:lnTo>
                  <a:lnTo>
                    <a:pt x="33262" y="23654"/>
                  </a:lnTo>
                  <a:lnTo>
                    <a:pt x="33538" y="23529"/>
                  </a:lnTo>
                  <a:lnTo>
                    <a:pt x="33788" y="23404"/>
                  </a:lnTo>
                  <a:lnTo>
                    <a:pt x="34064" y="23303"/>
                  </a:lnTo>
                  <a:lnTo>
                    <a:pt x="34315" y="23178"/>
                  </a:lnTo>
                  <a:lnTo>
                    <a:pt x="34590" y="23053"/>
                  </a:lnTo>
                  <a:lnTo>
                    <a:pt x="34841" y="22953"/>
                  </a:lnTo>
                  <a:lnTo>
                    <a:pt x="35117" y="22827"/>
                  </a:lnTo>
                  <a:lnTo>
                    <a:pt x="35367" y="22702"/>
                  </a:lnTo>
                  <a:lnTo>
                    <a:pt x="35643" y="22602"/>
                  </a:lnTo>
                  <a:lnTo>
                    <a:pt x="35894" y="22476"/>
                  </a:lnTo>
                  <a:lnTo>
                    <a:pt x="36169" y="22351"/>
                  </a:lnTo>
                  <a:lnTo>
                    <a:pt x="36420" y="22226"/>
                  </a:lnTo>
                  <a:lnTo>
                    <a:pt x="36696" y="22100"/>
                  </a:lnTo>
                  <a:lnTo>
                    <a:pt x="36946" y="22000"/>
                  </a:lnTo>
                  <a:lnTo>
                    <a:pt x="37222" y="21875"/>
                  </a:lnTo>
                  <a:lnTo>
                    <a:pt x="37473" y="21750"/>
                  </a:lnTo>
                  <a:lnTo>
                    <a:pt x="37723" y="21624"/>
                  </a:lnTo>
                  <a:lnTo>
                    <a:pt x="37999" y="21499"/>
                  </a:lnTo>
                  <a:lnTo>
                    <a:pt x="38250" y="21374"/>
                  </a:lnTo>
                  <a:lnTo>
                    <a:pt x="38275" y="21374"/>
                  </a:lnTo>
                  <a:lnTo>
                    <a:pt x="38525" y="21248"/>
                  </a:lnTo>
                  <a:lnTo>
                    <a:pt x="38776" y="21123"/>
                  </a:lnTo>
                  <a:lnTo>
                    <a:pt x="39052" y="20998"/>
                  </a:lnTo>
                  <a:lnTo>
                    <a:pt x="39302" y="20872"/>
                  </a:lnTo>
                  <a:lnTo>
                    <a:pt x="39553" y="20747"/>
                  </a:lnTo>
                  <a:lnTo>
                    <a:pt x="39829" y="20622"/>
                  </a:lnTo>
                  <a:lnTo>
                    <a:pt x="40079" y="20496"/>
                  </a:lnTo>
                  <a:lnTo>
                    <a:pt x="40330" y="20371"/>
                  </a:lnTo>
                  <a:lnTo>
                    <a:pt x="40606" y="20246"/>
                  </a:lnTo>
                  <a:lnTo>
                    <a:pt x="40856" y="20120"/>
                  </a:lnTo>
                  <a:lnTo>
                    <a:pt x="41132" y="19995"/>
                  </a:lnTo>
                  <a:lnTo>
                    <a:pt x="41382" y="19870"/>
                  </a:lnTo>
                  <a:lnTo>
                    <a:pt x="41608" y="19745"/>
                  </a:lnTo>
                  <a:lnTo>
                    <a:pt x="41859" y="19619"/>
                  </a:lnTo>
                  <a:lnTo>
                    <a:pt x="42109" y="19494"/>
                  </a:lnTo>
                  <a:lnTo>
                    <a:pt x="42360" y="19369"/>
                  </a:lnTo>
                  <a:lnTo>
                    <a:pt x="42611" y="19243"/>
                  </a:lnTo>
                  <a:lnTo>
                    <a:pt x="43112" y="19018"/>
                  </a:lnTo>
                  <a:lnTo>
                    <a:pt x="43613" y="18767"/>
                  </a:lnTo>
                  <a:lnTo>
                    <a:pt x="43864" y="18642"/>
                  </a:lnTo>
                  <a:lnTo>
                    <a:pt x="44114" y="18516"/>
                  </a:lnTo>
                  <a:lnTo>
                    <a:pt x="44365" y="18416"/>
                  </a:lnTo>
                  <a:lnTo>
                    <a:pt x="44591" y="18291"/>
                  </a:lnTo>
                  <a:lnTo>
                    <a:pt x="44841" y="18166"/>
                  </a:lnTo>
                  <a:lnTo>
                    <a:pt x="45092" y="18040"/>
                  </a:lnTo>
                  <a:lnTo>
                    <a:pt x="45342" y="17915"/>
                  </a:lnTo>
                  <a:lnTo>
                    <a:pt x="45593" y="17790"/>
                  </a:lnTo>
                  <a:lnTo>
                    <a:pt x="45844" y="17664"/>
                  </a:lnTo>
                  <a:lnTo>
                    <a:pt x="46069" y="17539"/>
                  </a:lnTo>
                  <a:lnTo>
                    <a:pt x="46195" y="17464"/>
                  </a:lnTo>
                  <a:lnTo>
                    <a:pt x="46320" y="17414"/>
                  </a:lnTo>
                  <a:lnTo>
                    <a:pt x="46445" y="17338"/>
                  </a:lnTo>
                  <a:lnTo>
                    <a:pt x="46570" y="17288"/>
                  </a:lnTo>
                  <a:lnTo>
                    <a:pt x="46696" y="17213"/>
                  </a:lnTo>
                  <a:lnTo>
                    <a:pt x="46821" y="17163"/>
                  </a:lnTo>
                  <a:lnTo>
                    <a:pt x="46921" y="17088"/>
                  </a:lnTo>
                  <a:lnTo>
                    <a:pt x="47047" y="17013"/>
                  </a:lnTo>
                  <a:lnTo>
                    <a:pt x="47172" y="16963"/>
                  </a:lnTo>
                  <a:lnTo>
                    <a:pt x="47297" y="16887"/>
                  </a:lnTo>
                  <a:lnTo>
                    <a:pt x="47423" y="16812"/>
                  </a:lnTo>
                  <a:lnTo>
                    <a:pt x="47523" y="16762"/>
                  </a:lnTo>
                  <a:lnTo>
                    <a:pt x="47648" y="16687"/>
                  </a:lnTo>
                  <a:lnTo>
                    <a:pt x="47773" y="16612"/>
                  </a:lnTo>
                  <a:lnTo>
                    <a:pt x="47899" y="16562"/>
                  </a:lnTo>
                  <a:lnTo>
                    <a:pt x="48024" y="16486"/>
                  </a:lnTo>
                  <a:lnTo>
                    <a:pt x="48124" y="16411"/>
                  </a:lnTo>
                  <a:lnTo>
                    <a:pt x="48250" y="16336"/>
                  </a:lnTo>
                  <a:lnTo>
                    <a:pt x="48375" y="16286"/>
                  </a:lnTo>
                  <a:lnTo>
                    <a:pt x="48500" y="16211"/>
                  </a:lnTo>
                  <a:lnTo>
                    <a:pt x="48601" y="16135"/>
                  </a:lnTo>
                  <a:lnTo>
                    <a:pt x="48726" y="16060"/>
                  </a:lnTo>
                  <a:lnTo>
                    <a:pt x="48851" y="15985"/>
                  </a:lnTo>
                  <a:lnTo>
                    <a:pt x="48951" y="15910"/>
                  </a:lnTo>
                  <a:lnTo>
                    <a:pt x="49252" y="15734"/>
                  </a:lnTo>
                  <a:lnTo>
                    <a:pt x="49553" y="15559"/>
                  </a:lnTo>
                  <a:lnTo>
                    <a:pt x="49854" y="15384"/>
                  </a:lnTo>
                  <a:lnTo>
                    <a:pt x="50129" y="15208"/>
                  </a:lnTo>
                  <a:lnTo>
                    <a:pt x="50430" y="15008"/>
                  </a:lnTo>
                  <a:lnTo>
                    <a:pt x="50731" y="14832"/>
                  </a:lnTo>
                  <a:lnTo>
                    <a:pt x="51032" y="14657"/>
                  </a:lnTo>
                  <a:lnTo>
                    <a:pt x="51307" y="14481"/>
                  </a:lnTo>
                  <a:lnTo>
                    <a:pt x="51608" y="14306"/>
                  </a:lnTo>
                  <a:lnTo>
                    <a:pt x="51909" y="14130"/>
                  </a:lnTo>
                  <a:lnTo>
                    <a:pt x="52210" y="13955"/>
                  </a:lnTo>
                  <a:lnTo>
                    <a:pt x="52510" y="13780"/>
                  </a:lnTo>
                  <a:lnTo>
                    <a:pt x="52811" y="13604"/>
                  </a:lnTo>
                  <a:lnTo>
                    <a:pt x="53112" y="13429"/>
                  </a:lnTo>
                  <a:lnTo>
                    <a:pt x="53388" y="13278"/>
                  </a:lnTo>
                  <a:lnTo>
                    <a:pt x="53688" y="13103"/>
                  </a:lnTo>
                  <a:lnTo>
                    <a:pt x="53989" y="12927"/>
                  </a:lnTo>
                  <a:lnTo>
                    <a:pt x="54290" y="12752"/>
                  </a:lnTo>
                  <a:lnTo>
                    <a:pt x="54891" y="12401"/>
                  </a:lnTo>
                  <a:lnTo>
                    <a:pt x="55493" y="12075"/>
                  </a:lnTo>
                  <a:lnTo>
                    <a:pt x="55518" y="12050"/>
                  </a:lnTo>
                  <a:lnTo>
                    <a:pt x="56094" y="11724"/>
                  </a:lnTo>
                  <a:lnTo>
                    <a:pt x="57297" y="11073"/>
                  </a:lnTo>
                  <a:lnTo>
                    <a:pt x="57899" y="10747"/>
                  </a:lnTo>
                  <a:lnTo>
                    <a:pt x="58500" y="10396"/>
                  </a:lnTo>
                  <a:lnTo>
                    <a:pt x="58576" y="10421"/>
                  </a:lnTo>
                  <a:lnTo>
                    <a:pt x="58550" y="10471"/>
                  </a:lnTo>
                  <a:lnTo>
                    <a:pt x="57949" y="10822"/>
                  </a:lnTo>
                  <a:lnTo>
                    <a:pt x="57373" y="11173"/>
                  </a:lnTo>
                  <a:lnTo>
                    <a:pt x="56195" y="11900"/>
                  </a:lnTo>
                  <a:lnTo>
                    <a:pt x="55643" y="12226"/>
                  </a:lnTo>
                  <a:lnTo>
                    <a:pt x="55593" y="12251"/>
                  </a:lnTo>
                  <a:lnTo>
                    <a:pt x="54992" y="12602"/>
                  </a:lnTo>
                  <a:lnTo>
                    <a:pt x="54415" y="12952"/>
                  </a:lnTo>
                  <a:lnTo>
                    <a:pt x="54114" y="13128"/>
                  </a:lnTo>
                  <a:lnTo>
                    <a:pt x="53814" y="13303"/>
                  </a:lnTo>
                  <a:lnTo>
                    <a:pt x="53513" y="13479"/>
                  </a:lnTo>
                  <a:lnTo>
                    <a:pt x="53212" y="13654"/>
                  </a:lnTo>
                  <a:lnTo>
                    <a:pt x="52911" y="13830"/>
                  </a:lnTo>
                  <a:lnTo>
                    <a:pt x="52636" y="14005"/>
                  </a:lnTo>
                  <a:lnTo>
                    <a:pt x="52335" y="14181"/>
                  </a:lnTo>
                  <a:lnTo>
                    <a:pt x="52034" y="14356"/>
                  </a:lnTo>
                  <a:lnTo>
                    <a:pt x="51733" y="14531"/>
                  </a:lnTo>
                  <a:lnTo>
                    <a:pt x="51458" y="14707"/>
                  </a:lnTo>
                  <a:lnTo>
                    <a:pt x="51157" y="14882"/>
                  </a:lnTo>
                  <a:lnTo>
                    <a:pt x="50856" y="15058"/>
                  </a:lnTo>
                  <a:lnTo>
                    <a:pt x="50555" y="15233"/>
                  </a:lnTo>
                  <a:lnTo>
                    <a:pt x="50280" y="15409"/>
                  </a:lnTo>
                  <a:lnTo>
                    <a:pt x="49979" y="15609"/>
                  </a:lnTo>
                  <a:lnTo>
                    <a:pt x="49678" y="15785"/>
                  </a:lnTo>
                  <a:lnTo>
                    <a:pt x="49403" y="15960"/>
                  </a:lnTo>
                  <a:lnTo>
                    <a:pt x="49102" y="16161"/>
                  </a:lnTo>
                  <a:lnTo>
                    <a:pt x="49002" y="16211"/>
                  </a:lnTo>
                  <a:lnTo>
                    <a:pt x="48876" y="16286"/>
                  </a:lnTo>
                  <a:lnTo>
                    <a:pt x="48751" y="16361"/>
                  </a:lnTo>
                  <a:lnTo>
                    <a:pt x="48626" y="16436"/>
                  </a:lnTo>
                  <a:lnTo>
                    <a:pt x="48525" y="16511"/>
                  </a:lnTo>
                  <a:lnTo>
                    <a:pt x="48400" y="16587"/>
                  </a:lnTo>
                  <a:lnTo>
                    <a:pt x="48275" y="16662"/>
                  </a:lnTo>
                  <a:lnTo>
                    <a:pt x="48149" y="16737"/>
                  </a:lnTo>
                  <a:lnTo>
                    <a:pt x="48024" y="16787"/>
                  </a:lnTo>
                  <a:lnTo>
                    <a:pt x="48024" y="16812"/>
                  </a:lnTo>
                  <a:lnTo>
                    <a:pt x="47924" y="16862"/>
                  </a:lnTo>
                  <a:lnTo>
                    <a:pt x="47799" y="16937"/>
                  </a:lnTo>
                  <a:lnTo>
                    <a:pt x="47673" y="17013"/>
                  </a:lnTo>
                  <a:lnTo>
                    <a:pt x="47548" y="17063"/>
                  </a:lnTo>
                  <a:lnTo>
                    <a:pt x="47423" y="17138"/>
                  </a:lnTo>
                  <a:lnTo>
                    <a:pt x="47322" y="17213"/>
                  </a:lnTo>
                  <a:lnTo>
                    <a:pt x="47197" y="17288"/>
                  </a:lnTo>
                  <a:lnTo>
                    <a:pt x="47072" y="17338"/>
                  </a:lnTo>
                  <a:lnTo>
                    <a:pt x="46946" y="17414"/>
                  </a:lnTo>
                  <a:lnTo>
                    <a:pt x="46821" y="17464"/>
                  </a:lnTo>
                  <a:lnTo>
                    <a:pt x="46696" y="17539"/>
                  </a:lnTo>
                  <a:lnTo>
                    <a:pt x="46570" y="17614"/>
                  </a:lnTo>
                  <a:lnTo>
                    <a:pt x="46470" y="17664"/>
                  </a:lnTo>
                  <a:lnTo>
                    <a:pt x="46345" y="17739"/>
                  </a:lnTo>
                  <a:lnTo>
                    <a:pt x="46220" y="17790"/>
                  </a:lnTo>
                  <a:lnTo>
                    <a:pt x="45969" y="17940"/>
                  </a:lnTo>
                  <a:lnTo>
                    <a:pt x="45718" y="18065"/>
                  </a:lnTo>
                  <a:lnTo>
                    <a:pt x="45468" y="18191"/>
                  </a:lnTo>
                  <a:lnTo>
                    <a:pt x="45242" y="18316"/>
                  </a:lnTo>
                  <a:lnTo>
                    <a:pt x="44992" y="18441"/>
                  </a:lnTo>
                  <a:lnTo>
                    <a:pt x="44741" y="18567"/>
                  </a:lnTo>
                  <a:lnTo>
                    <a:pt x="44490" y="18667"/>
                  </a:lnTo>
                  <a:lnTo>
                    <a:pt x="44240" y="18792"/>
                  </a:lnTo>
                  <a:lnTo>
                    <a:pt x="43989" y="18917"/>
                  </a:lnTo>
                  <a:lnTo>
                    <a:pt x="43738" y="19043"/>
                  </a:lnTo>
                  <a:lnTo>
                    <a:pt x="43237" y="19293"/>
                  </a:lnTo>
                  <a:lnTo>
                    <a:pt x="42761" y="19544"/>
                  </a:lnTo>
                  <a:lnTo>
                    <a:pt x="42510" y="19644"/>
                  </a:lnTo>
                  <a:lnTo>
                    <a:pt x="42260" y="19770"/>
                  </a:lnTo>
                  <a:lnTo>
                    <a:pt x="42009" y="19895"/>
                  </a:lnTo>
                  <a:lnTo>
                    <a:pt x="41758" y="20020"/>
                  </a:lnTo>
                  <a:lnTo>
                    <a:pt x="41508" y="20146"/>
                  </a:lnTo>
                  <a:lnTo>
                    <a:pt x="41257" y="20271"/>
                  </a:lnTo>
                  <a:lnTo>
                    <a:pt x="41007" y="20396"/>
                  </a:lnTo>
                  <a:lnTo>
                    <a:pt x="40756" y="20547"/>
                  </a:lnTo>
                  <a:lnTo>
                    <a:pt x="40480" y="20672"/>
                  </a:lnTo>
                  <a:lnTo>
                    <a:pt x="40230" y="20797"/>
                  </a:lnTo>
                  <a:lnTo>
                    <a:pt x="39954" y="20922"/>
                  </a:lnTo>
                  <a:lnTo>
                    <a:pt x="39703" y="21048"/>
                  </a:lnTo>
                  <a:lnTo>
                    <a:pt x="39453" y="21173"/>
                  </a:lnTo>
                  <a:lnTo>
                    <a:pt x="39177" y="21298"/>
                  </a:lnTo>
                  <a:lnTo>
                    <a:pt x="38926" y="21424"/>
                  </a:lnTo>
                  <a:lnTo>
                    <a:pt x="38651" y="21549"/>
                  </a:lnTo>
                  <a:lnTo>
                    <a:pt x="38425" y="21674"/>
                  </a:lnTo>
                  <a:lnTo>
                    <a:pt x="38400" y="21674"/>
                  </a:lnTo>
                  <a:lnTo>
                    <a:pt x="38149" y="21800"/>
                  </a:lnTo>
                  <a:lnTo>
                    <a:pt x="37874" y="21925"/>
                  </a:lnTo>
                  <a:lnTo>
                    <a:pt x="37623" y="22050"/>
                  </a:lnTo>
                  <a:lnTo>
                    <a:pt x="37347" y="22176"/>
                  </a:lnTo>
                  <a:lnTo>
                    <a:pt x="37097" y="22301"/>
                  </a:lnTo>
                  <a:lnTo>
                    <a:pt x="36821" y="22426"/>
                  </a:lnTo>
                  <a:lnTo>
                    <a:pt x="36570" y="22526"/>
                  </a:lnTo>
                  <a:lnTo>
                    <a:pt x="36295" y="22652"/>
                  </a:lnTo>
                  <a:lnTo>
                    <a:pt x="36044" y="22777"/>
                  </a:lnTo>
                  <a:lnTo>
                    <a:pt x="35768" y="22902"/>
                  </a:lnTo>
                  <a:lnTo>
                    <a:pt x="35518" y="23028"/>
                  </a:lnTo>
                  <a:lnTo>
                    <a:pt x="35242" y="23128"/>
                  </a:lnTo>
                  <a:lnTo>
                    <a:pt x="34991" y="23253"/>
                  </a:lnTo>
                  <a:lnTo>
                    <a:pt x="34716" y="23379"/>
                  </a:lnTo>
                  <a:lnTo>
                    <a:pt x="34465" y="23479"/>
                  </a:lnTo>
                  <a:lnTo>
                    <a:pt x="34189" y="23604"/>
                  </a:lnTo>
                  <a:lnTo>
                    <a:pt x="33939" y="23729"/>
                  </a:lnTo>
                  <a:lnTo>
                    <a:pt x="33663" y="23830"/>
                  </a:lnTo>
                  <a:lnTo>
                    <a:pt x="33412" y="23955"/>
                  </a:lnTo>
                  <a:lnTo>
                    <a:pt x="33137" y="24080"/>
                  </a:lnTo>
                  <a:lnTo>
                    <a:pt x="32886" y="24181"/>
                  </a:lnTo>
                  <a:lnTo>
                    <a:pt x="32410" y="24381"/>
                  </a:lnTo>
                  <a:lnTo>
                    <a:pt x="32360" y="24406"/>
                  </a:lnTo>
                  <a:lnTo>
                    <a:pt x="31834" y="24632"/>
                  </a:lnTo>
                  <a:lnTo>
                    <a:pt x="31282" y="24857"/>
                  </a:lnTo>
                  <a:lnTo>
                    <a:pt x="30756" y="25108"/>
                  </a:lnTo>
                  <a:lnTo>
                    <a:pt x="30230" y="25334"/>
                  </a:lnTo>
                  <a:lnTo>
                    <a:pt x="29703" y="25559"/>
                  </a:lnTo>
                  <a:lnTo>
                    <a:pt x="29177" y="25760"/>
                  </a:lnTo>
                  <a:lnTo>
                    <a:pt x="28626" y="25985"/>
                  </a:lnTo>
                  <a:lnTo>
                    <a:pt x="28099" y="26211"/>
                  </a:lnTo>
                  <a:lnTo>
                    <a:pt x="27573" y="26436"/>
                  </a:lnTo>
                  <a:lnTo>
                    <a:pt x="26495" y="26887"/>
                  </a:lnTo>
                  <a:lnTo>
                    <a:pt x="25543" y="27288"/>
                  </a:lnTo>
                  <a:lnTo>
                    <a:pt x="25443" y="27339"/>
                  </a:lnTo>
                  <a:lnTo>
                    <a:pt x="24365" y="27790"/>
                  </a:lnTo>
                  <a:lnTo>
                    <a:pt x="24139" y="27890"/>
                  </a:lnTo>
                  <a:lnTo>
                    <a:pt x="23889" y="27990"/>
                  </a:lnTo>
                  <a:lnTo>
                    <a:pt x="23663" y="28090"/>
                  </a:lnTo>
                  <a:lnTo>
                    <a:pt x="23412" y="28191"/>
                  </a:lnTo>
                  <a:lnTo>
                    <a:pt x="23187" y="28291"/>
                  </a:lnTo>
                  <a:lnTo>
                    <a:pt x="22961" y="28391"/>
                  </a:lnTo>
                  <a:lnTo>
                    <a:pt x="22711" y="28516"/>
                  </a:lnTo>
                  <a:lnTo>
                    <a:pt x="22485" y="28617"/>
                  </a:lnTo>
                  <a:lnTo>
                    <a:pt x="22009" y="28817"/>
                  </a:lnTo>
                  <a:lnTo>
                    <a:pt x="21533" y="29043"/>
                  </a:lnTo>
                  <a:lnTo>
                    <a:pt x="21057" y="29243"/>
                  </a:lnTo>
                  <a:lnTo>
                    <a:pt x="20605" y="29444"/>
                  </a:lnTo>
                  <a:lnTo>
                    <a:pt x="20355" y="29569"/>
                  </a:lnTo>
                  <a:lnTo>
                    <a:pt x="20129" y="29669"/>
                  </a:lnTo>
                  <a:lnTo>
                    <a:pt x="19879" y="29770"/>
                  </a:lnTo>
                  <a:lnTo>
                    <a:pt x="19653" y="29870"/>
                  </a:lnTo>
                  <a:lnTo>
                    <a:pt x="19402" y="29970"/>
                  </a:lnTo>
                  <a:lnTo>
                    <a:pt x="19177" y="30070"/>
                  </a:lnTo>
                  <a:lnTo>
                    <a:pt x="19127" y="30095"/>
                  </a:lnTo>
                  <a:lnTo>
                    <a:pt x="18926" y="30171"/>
                  </a:lnTo>
                  <a:lnTo>
                    <a:pt x="18701" y="30271"/>
                  </a:lnTo>
                  <a:lnTo>
                    <a:pt x="18450" y="30371"/>
                  </a:lnTo>
                  <a:lnTo>
                    <a:pt x="18224" y="30471"/>
                  </a:lnTo>
                  <a:lnTo>
                    <a:pt x="17974" y="30572"/>
                  </a:lnTo>
                  <a:lnTo>
                    <a:pt x="17874" y="30622"/>
                  </a:lnTo>
                  <a:lnTo>
                    <a:pt x="17748" y="30672"/>
                  </a:lnTo>
                  <a:lnTo>
                    <a:pt x="17623" y="30722"/>
                  </a:lnTo>
                  <a:lnTo>
                    <a:pt x="17498" y="30772"/>
                  </a:lnTo>
                  <a:lnTo>
                    <a:pt x="17372" y="30822"/>
                  </a:lnTo>
                  <a:lnTo>
                    <a:pt x="17272" y="30872"/>
                  </a:lnTo>
                  <a:lnTo>
                    <a:pt x="17147" y="30923"/>
                  </a:lnTo>
                  <a:lnTo>
                    <a:pt x="17021" y="30948"/>
                  </a:lnTo>
                  <a:lnTo>
                    <a:pt x="16896" y="30998"/>
                  </a:lnTo>
                  <a:lnTo>
                    <a:pt x="16771" y="31048"/>
                  </a:lnTo>
                  <a:lnTo>
                    <a:pt x="16696" y="31073"/>
                  </a:lnTo>
                  <a:lnTo>
                    <a:pt x="16595" y="31123"/>
                  </a:lnTo>
                  <a:lnTo>
                    <a:pt x="16495" y="31148"/>
                  </a:lnTo>
                  <a:lnTo>
                    <a:pt x="16395" y="31173"/>
                  </a:lnTo>
                  <a:lnTo>
                    <a:pt x="16295" y="31198"/>
                  </a:lnTo>
                  <a:lnTo>
                    <a:pt x="16194" y="31248"/>
                  </a:lnTo>
                  <a:lnTo>
                    <a:pt x="16094" y="31273"/>
                  </a:lnTo>
                  <a:lnTo>
                    <a:pt x="15969" y="31298"/>
                  </a:lnTo>
                  <a:lnTo>
                    <a:pt x="15869" y="31349"/>
                  </a:lnTo>
                  <a:lnTo>
                    <a:pt x="15743" y="31374"/>
                  </a:lnTo>
                  <a:lnTo>
                    <a:pt x="15643" y="31399"/>
                  </a:lnTo>
                  <a:lnTo>
                    <a:pt x="15518" y="31424"/>
                  </a:lnTo>
                  <a:lnTo>
                    <a:pt x="15392" y="31449"/>
                  </a:lnTo>
                  <a:lnTo>
                    <a:pt x="15267" y="31499"/>
                  </a:lnTo>
                  <a:lnTo>
                    <a:pt x="15142" y="31524"/>
                  </a:lnTo>
                  <a:lnTo>
                    <a:pt x="14991" y="31549"/>
                  </a:lnTo>
                  <a:lnTo>
                    <a:pt x="14866" y="31574"/>
                  </a:lnTo>
                  <a:lnTo>
                    <a:pt x="14741" y="31599"/>
                  </a:lnTo>
                  <a:lnTo>
                    <a:pt x="14590" y="31624"/>
                  </a:lnTo>
                  <a:lnTo>
                    <a:pt x="14465" y="31649"/>
                  </a:lnTo>
                  <a:lnTo>
                    <a:pt x="14315" y="31674"/>
                  </a:lnTo>
                  <a:lnTo>
                    <a:pt x="14189" y="31699"/>
                  </a:lnTo>
                  <a:lnTo>
                    <a:pt x="14139" y="31699"/>
                  </a:lnTo>
                  <a:lnTo>
                    <a:pt x="14039" y="31725"/>
                  </a:lnTo>
                  <a:lnTo>
                    <a:pt x="13914" y="31750"/>
                  </a:lnTo>
                  <a:lnTo>
                    <a:pt x="13763" y="31775"/>
                  </a:lnTo>
                  <a:lnTo>
                    <a:pt x="13638" y="31800"/>
                  </a:lnTo>
                  <a:lnTo>
                    <a:pt x="13488" y="31825"/>
                  </a:lnTo>
                  <a:lnTo>
                    <a:pt x="13362" y="31825"/>
                  </a:lnTo>
                  <a:lnTo>
                    <a:pt x="13212" y="31850"/>
                  </a:lnTo>
                  <a:lnTo>
                    <a:pt x="13062" y="31875"/>
                  </a:lnTo>
                  <a:lnTo>
                    <a:pt x="13011" y="31875"/>
                  </a:lnTo>
                  <a:lnTo>
                    <a:pt x="12936" y="31900"/>
                  </a:lnTo>
                  <a:lnTo>
                    <a:pt x="12711" y="31900"/>
                  </a:lnTo>
                  <a:lnTo>
                    <a:pt x="12661" y="31925"/>
                  </a:lnTo>
                  <a:lnTo>
                    <a:pt x="12435" y="31925"/>
                  </a:lnTo>
                  <a:lnTo>
                    <a:pt x="12385" y="31950"/>
                  </a:lnTo>
                  <a:lnTo>
                    <a:pt x="11959" y="31950"/>
                  </a:lnTo>
                  <a:lnTo>
                    <a:pt x="11909" y="31975"/>
                  </a:lnTo>
                  <a:lnTo>
                    <a:pt x="11382" y="31975"/>
                  </a:lnTo>
                  <a:lnTo>
                    <a:pt x="11332" y="31950"/>
                  </a:lnTo>
                  <a:lnTo>
                    <a:pt x="10956" y="31950"/>
                  </a:lnTo>
                  <a:lnTo>
                    <a:pt x="10906" y="31925"/>
                  </a:lnTo>
                  <a:lnTo>
                    <a:pt x="10781" y="31925"/>
                  </a:lnTo>
                  <a:lnTo>
                    <a:pt x="10731" y="31900"/>
                  </a:lnTo>
                  <a:lnTo>
                    <a:pt x="10630" y="31900"/>
                  </a:lnTo>
                  <a:lnTo>
                    <a:pt x="10555" y="31875"/>
                  </a:lnTo>
                  <a:lnTo>
                    <a:pt x="10455" y="31875"/>
                  </a:lnTo>
                  <a:lnTo>
                    <a:pt x="10405" y="31850"/>
                  </a:lnTo>
                  <a:lnTo>
                    <a:pt x="10355" y="31850"/>
                  </a:lnTo>
                  <a:lnTo>
                    <a:pt x="10305" y="31825"/>
                  </a:lnTo>
                  <a:lnTo>
                    <a:pt x="10254" y="31800"/>
                  </a:lnTo>
                  <a:lnTo>
                    <a:pt x="10204" y="31800"/>
                  </a:lnTo>
                  <a:lnTo>
                    <a:pt x="10154" y="31775"/>
                  </a:lnTo>
                  <a:lnTo>
                    <a:pt x="10104" y="31775"/>
                  </a:lnTo>
                  <a:lnTo>
                    <a:pt x="10054" y="31750"/>
                  </a:lnTo>
                  <a:lnTo>
                    <a:pt x="10004" y="31725"/>
                  </a:lnTo>
                  <a:lnTo>
                    <a:pt x="9954" y="31699"/>
                  </a:lnTo>
                  <a:lnTo>
                    <a:pt x="9929" y="31699"/>
                  </a:lnTo>
                  <a:lnTo>
                    <a:pt x="9879" y="31674"/>
                  </a:lnTo>
                  <a:lnTo>
                    <a:pt x="9828" y="31649"/>
                  </a:lnTo>
                  <a:lnTo>
                    <a:pt x="9803" y="31624"/>
                  </a:lnTo>
                  <a:lnTo>
                    <a:pt x="9753" y="31599"/>
                  </a:lnTo>
                  <a:lnTo>
                    <a:pt x="9703" y="31574"/>
                  </a:lnTo>
                  <a:lnTo>
                    <a:pt x="9678" y="31549"/>
                  </a:lnTo>
                  <a:lnTo>
                    <a:pt x="9653" y="31549"/>
                  </a:lnTo>
                  <a:lnTo>
                    <a:pt x="9628" y="31524"/>
                  </a:lnTo>
                  <a:lnTo>
                    <a:pt x="9603" y="31524"/>
                  </a:lnTo>
                  <a:lnTo>
                    <a:pt x="9603" y="31499"/>
                  </a:lnTo>
                  <a:lnTo>
                    <a:pt x="9578" y="31474"/>
                  </a:lnTo>
                  <a:lnTo>
                    <a:pt x="9553" y="31474"/>
                  </a:lnTo>
                  <a:lnTo>
                    <a:pt x="9553" y="31449"/>
                  </a:lnTo>
                  <a:lnTo>
                    <a:pt x="9528" y="31449"/>
                  </a:lnTo>
                  <a:lnTo>
                    <a:pt x="9503" y="31424"/>
                  </a:lnTo>
                  <a:lnTo>
                    <a:pt x="9503" y="31399"/>
                  </a:lnTo>
                  <a:lnTo>
                    <a:pt x="9478" y="31399"/>
                  </a:lnTo>
                  <a:lnTo>
                    <a:pt x="9452" y="31374"/>
                  </a:lnTo>
                  <a:lnTo>
                    <a:pt x="9452" y="31349"/>
                  </a:lnTo>
                  <a:lnTo>
                    <a:pt x="9427" y="31349"/>
                  </a:lnTo>
                  <a:lnTo>
                    <a:pt x="9402" y="31324"/>
                  </a:lnTo>
                  <a:lnTo>
                    <a:pt x="9402" y="31298"/>
                  </a:lnTo>
                  <a:lnTo>
                    <a:pt x="9377" y="31273"/>
                  </a:lnTo>
                  <a:lnTo>
                    <a:pt x="9352" y="31248"/>
                  </a:lnTo>
                  <a:lnTo>
                    <a:pt x="9352" y="31223"/>
                  </a:lnTo>
                  <a:lnTo>
                    <a:pt x="9327" y="31198"/>
                  </a:lnTo>
                  <a:lnTo>
                    <a:pt x="9327" y="31173"/>
                  </a:lnTo>
                  <a:lnTo>
                    <a:pt x="9302" y="31148"/>
                  </a:lnTo>
                  <a:lnTo>
                    <a:pt x="9277" y="31123"/>
                  </a:lnTo>
                  <a:lnTo>
                    <a:pt x="9277" y="31098"/>
                  </a:lnTo>
                  <a:lnTo>
                    <a:pt x="9277" y="31073"/>
                  </a:lnTo>
                  <a:lnTo>
                    <a:pt x="9252" y="31048"/>
                  </a:lnTo>
                  <a:lnTo>
                    <a:pt x="9252" y="31023"/>
                  </a:lnTo>
                  <a:lnTo>
                    <a:pt x="9227" y="30998"/>
                  </a:lnTo>
                  <a:lnTo>
                    <a:pt x="9227" y="30973"/>
                  </a:lnTo>
                  <a:lnTo>
                    <a:pt x="9227" y="30948"/>
                  </a:lnTo>
                  <a:lnTo>
                    <a:pt x="9227" y="30923"/>
                  </a:lnTo>
                  <a:lnTo>
                    <a:pt x="9202" y="30897"/>
                  </a:lnTo>
                  <a:lnTo>
                    <a:pt x="9202" y="30872"/>
                  </a:lnTo>
                  <a:lnTo>
                    <a:pt x="9202" y="30822"/>
                  </a:lnTo>
                  <a:lnTo>
                    <a:pt x="9202" y="30797"/>
                  </a:lnTo>
                  <a:lnTo>
                    <a:pt x="9177" y="30772"/>
                  </a:lnTo>
                  <a:lnTo>
                    <a:pt x="9177" y="30747"/>
                  </a:lnTo>
                  <a:lnTo>
                    <a:pt x="9177" y="30722"/>
                  </a:lnTo>
                  <a:lnTo>
                    <a:pt x="9177" y="30697"/>
                  </a:lnTo>
                  <a:lnTo>
                    <a:pt x="9177" y="30672"/>
                  </a:lnTo>
                  <a:lnTo>
                    <a:pt x="9177" y="30647"/>
                  </a:lnTo>
                  <a:lnTo>
                    <a:pt x="9177" y="30597"/>
                  </a:lnTo>
                  <a:lnTo>
                    <a:pt x="9177" y="30572"/>
                  </a:lnTo>
                  <a:lnTo>
                    <a:pt x="9177" y="30547"/>
                  </a:lnTo>
                  <a:lnTo>
                    <a:pt x="9177" y="30522"/>
                  </a:lnTo>
                  <a:lnTo>
                    <a:pt x="9177" y="30496"/>
                  </a:lnTo>
                  <a:lnTo>
                    <a:pt x="9177" y="30471"/>
                  </a:lnTo>
                  <a:lnTo>
                    <a:pt x="9177" y="30421"/>
                  </a:lnTo>
                  <a:lnTo>
                    <a:pt x="9202" y="30396"/>
                  </a:lnTo>
                  <a:lnTo>
                    <a:pt x="9202" y="30371"/>
                  </a:lnTo>
                  <a:lnTo>
                    <a:pt x="9202" y="30346"/>
                  </a:lnTo>
                  <a:lnTo>
                    <a:pt x="9202" y="30321"/>
                  </a:lnTo>
                  <a:lnTo>
                    <a:pt x="9202" y="30296"/>
                  </a:lnTo>
                  <a:lnTo>
                    <a:pt x="9227" y="30246"/>
                  </a:lnTo>
                  <a:lnTo>
                    <a:pt x="9227" y="30221"/>
                  </a:lnTo>
                  <a:lnTo>
                    <a:pt x="9227" y="30196"/>
                  </a:lnTo>
                  <a:lnTo>
                    <a:pt x="9252" y="30171"/>
                  </a:lnTo>
                  <a:lnTo>
                    <a:pt x="9252" y="30146"/>
                  </a:lnTo>
                  <a:lnTo>
                    <a:pt x="9252" y="30095"/>
                  </a:lnTo>
                  <a:lnTo>
                    <a:pt x="9277" y="30070"/>
                  </a:lnTo>
                  <a:lnTo>
                    <a:pt x="9277" y="30045"/>
                  </a:lnTo>
                  <a:lnTo>
                    <a:pt x="9302" y="30020"/>
                  </a:lnTo>
                  <a:lnTo>
                    <a:pt x="9302" y="29995"/>
                  </a:lnTo>
                  <a:lnTo>
                    <a:pt x="9327" y="29945"/>
                  </a:lnTo>
                  <a:lnTo>
                    <a:pt x="9327" y="29920"/>
                  </a:lnTo>
                  <a:lnTo>
                    <a:pt x="9352" y="29895"/>
                  </a:lnTo>
                  <a:lnTo>
                    <a:pt x="9377" y="29870"/>
                  </a:lnTo>
                  <a:lnTo>
                    <a:pt x="9377" y="29845"/>
                  </a:lnTo>
                  <a:lnTo>
                    <a:pt x="9402" y="29820"/>
                  </a:lnTo>
                  <a:lnTo>
                    <a:pt x="9427" y="29795"/>
                  </a:lnTo>
                  <a:lnTo>
                    <a:pt x="9427" y="29770"/>
                  </a:lnTo>
                  <a:lnTo>
                    <a:pt x="9452" y="29720"/>
                  </a:lnTo>
                  <a:lnTo>
                    <a:pt x="9478" y="29694"/>
                  </a:lnTo>
                  <a:lnTo>
                    <a:pt x="9503" y="29644"/>
                  </a:lnTo>
                  <a:lnTo>
                    <a:pt x="9553" y="29594"/>
                  </a:lnTo>
                  <a:lnTo>
                    <a:pt x="9603" y="29544"/>
                  </a:lnTo>
                  <a:lnTo>
                    <a:pt x="9653" y="29469"/>
                  </a:lnTo>
                  <a:lnTo>
                    <a:pt x="9678" y="29419"/>
                  </a:lnTo>
                  <a:lnTo>
                    <a:pt x="9728" y="29369"/>
                  </a:lnTo>
                  <a:lnTo>
                    <a:pt x="9778" y="29318"/>
                  </a:lnTo>
                  <a:lnTo>
                    <a:pt x="9828" y="29243"/>
                  </a:lnTo>
                  <a:lnTo>
                    <a:pt x="9879" y="29193"/>
                  </a:lnTo>
                  <a:lnTo>
                    <a:pt x="9954" y="29143"/>
                  </a:lnTo>
                  <a:lnTo>
                    <a:pt x="10004" y="29093"/>
                  </a:lnTo>
                  <a:lnTo>
                    <a:pt x="10054" y="29018"/>
                  </a:lnTo>
                  <a:lnTo>
                    <a:pt x="10104" y="28968"/>
                  </a:lnTo>
                  <a:lnTo>
                    <a:pt x="10179" y="28917"/>
                  </a:lnTo>
                  <a:lnTo>
                    <a:pt x="10229" y="28867"/>
                  </a:lnTo>
                  <a:lnTo>
                    <a:pt x="10305" y="28792"/>
                  </a:lnTo>
                  <a:lnTo>
                    <a:pt x="10355" y="28742"/>
                  </a:lnTo>
                  <a:lnTo>
                    <a:pt x="10430" y="28692"/>
                  </a:lnTo>
                  <a:lnTo>
                    <a:pt x="10480" y="28617"/>
                  </a:lnTo>
                  <a:lnTo>
                    <a:pt x="10555" y="28567"/>
                  </a:lnTo>
                  <a:lnTo>
                    <a:pt x="10630" y="28516"/>
                  </a:lnTo>
                  <a:lnTo>
                    <a:pt x="10706" y="28441"/>
                  </a:lnTo>
                  <a:lnTo>
                    <a:pt x="10756" y="28391"/>
                  </a:lnTo>
                  <a:lnTo>
                    <a:pt x="10831" y="28341"/>
                  </a:lnTo>
                  <a:lnTo>
                    <a:pt x="10906" y="28266"/>
                  </a:lnTo>
                  <a:lnTo>
                    <a:pt x="10981" y="28216"/>
                  </a:lnTo>
                  <a:lnTo>
                    <a:pt x="11056" y="28166"/>
                  </a:lnTo>
                  <a:lnTo>
                    <a:pt x="11132" y="28090"/>
                  </a:lnTo>
                  <a:lnTo>
                    <a:pt x="11207" y="28040"/>
                  </a:lnTo>
                  <a:lnTo>
                    <a:pt x="11282" y="27990"/>
                  </a:lnTo>
                  <a:lnTo>
                    <a:pt x="11357" y="27915"/>
                  </a:lnTo>
                  <a:lnTo>
                    <a:pt x="11457" y="27865"/>
                  </a:lnTo>
                  <a:lnTo>
                    <a:pt x="11533" y="27790"/>
                  </a:lnTo>
                  <a:lnTo>
                    <a:pt x="11608" y="27740"/>
                  </a:lnTo>
                  <a:lnTo>
                    <a:pt x="11683" y="27689"/>
                  </a:lnTo>
                  <a:lnTo>
                    <a:pt x="11783" y="27614"/>
                  </a:lnTo>
                  <a:lnTo>
                    <a:pt x="11858" y="27564"/>
                  </a:lnTo>
                  <a:lnTo>
                    <a:pt x="11959" y="27514"/>
                  </a:lnTo>
                  <a:lnTo>
                    <a:pt x="12034" y="27439"/>
                  </a:lnTo>
                  <a:lnTo>
                    <a:pt x="12134" y="27389"/>
                  </a:lnTo>
                  <a:lnTo>
                    <a:pt x="12209" y="27313"/>
                  </a:lnTo>
                  <a:lnTo>
                    <a:pt x="12310" y="27263"/>
                  </a:lnTo>
                  <a:lnTo>
                    <a:pt x="12385" y="27213"/>
                  </a:lnTo>
                  <a:lnTo>
                    <a:pt x="12485" y="27138"/>
                  </a:lnTo>
                  <a:lnTo>
                    <a:pt x="12560" y="27088"/>
                  </a:lnTo>
                  <a:lnTo>
                    <a:pt x="12661" y="27013"/>
                  </a:lnTo>
                  <a:lnTo>
                    <a:pt x="12761" y="26963"/>
                  </a:lnTo>
                  <a:lnTo>
                    <a:pt x="12836" y="26912"/>
                  </a:lnTo>
                  <a:lnTo>
                    <a:pt x="12936" y="26837"/>
                  </a:lnTo>
                  <a:lnTo>
                    <a:pt x="13036" y="26787"/>
                  </a:lnTo>
                  <a:lnTo>
                    <a:pt x="13112" y="26737"/>
                  </a:lnTo>
                  <a:lnTo>
                    <a:pt x="13212" y="26662"/>
                  </a:lnTo>
                  <a:lnTo>
                    <a:pt x="13287" y="26637"/>
                  </a:lnTo>
                  <a:lnTo>
                    <a:pt x="13312" y="26612"/>
                  </a:lnTo>
                  <a:lnTo>
                    <a:pt x="13412" y="26562"/>
                  </a:lnTo>
                  <a:lnTo>
                    <a:pt x="13513" y="26511"/>
                  </a:lnTo>
                  <a:lnTo>
                    <a:pt x="13713" y="26386"/>
                  </a:lnTo>
                  <a:lnTo>
                    <a:pt x="13914" y="26286"/>
                  </a:lnTo>
                  <a:lnTo>
                    <a:pt x="14114" y="26186"/>
                  </a:lnTo>
                  <a:lnTo>
                    <a:pt x="14315" y="26085"/>
                  </a:lnTo>
                  <a:lnTo>
                    <a:pt x="14515" y="25960"/>
                  </a:lnTo>
                  <a:lnTo>
                    <a:pt x="14716" y="25860"/>
                  </a:lnTo>
                  <a:lnTo>
                    <a:pt x="14916" y="25760"/>
                  </a:lnTo>
                  <a:lnTo>
                    <a:pt x="15117" y="25659"/>
                  </a:lnTo>
                  <a:lnTo>
                    <a:pt x="15342" y="25559"/>
                  </a:lnTo>
                  <a:lnTo>
                    <a:pt x="15442" y="25509"/>
                  </a:lnTo>
                  <a:lnTo>
                    <a:pt x="15317" y="24933"/>
                  </a:lnTo>
                  <a:lnTo>
                    <a:pt x="15167" y="25033"/>
                  </a:lnTo>
                  <a:lnTo>
                    <a:pt x="14966" y="25133"/>
                  </a:lnTo>
                  <a:lnTo>
                    <a:pt x="14766" y="25258"/>
                  </a:lnTo>
                  <a:lnTo>
                    <a:pt x="14590" y="25359"/>
                  </a:lnTo>
                  <a:lnTo>
                    <a:pt x="14390" y="25484"/>
                  </a:lnTo>
                  <a:lnTo>
                    <a:pt x="14214" y="25609"/>
                  </a:lnTo>
                  <a:lnTo>
                    <a:pt x="14014" y="25709"/>
                  </a:lnTo>
                  <a:lnTo>
                    <a:pt x="13838" y="25835"/>
                  </a:lnTo>
                  <a:lnTo>
                    <a:pt x="13663" y="25935"/>
                  </a:lnTo>
                  <a:lnTo>
                    <a:pt x="13463" y="26060"/>
                  </a:lnTo>
                  <a:lnTo>
                    <a:pt x="13287" y="26186"/>
                  </a:lnTo>
                  <a:lnTo>
                    <a:pt x="13087" y="26311"/>
                  </a:lnTo>
                  <a:lnTo>
                    <a:pt x="13011" y="26361"/>
                  </a:lnTo>
                  <a:lnTo>
                    <a:pt x="12911" y="26411"/>
                  </a:lnTo>
                  <a:lnTo>
                    <a:pt x="12736" y="26537"/>
                  </a:lnTo>
                  <a:lnTo>
                    <a:pt x="12635" y="26587"/>
                  </a:lnTo>
                  <a:lnTo>
                    <a:pt x="12535" y="26662"/>
                  </a:lnTo>
                  <a:lnTo>
                    <a:pt x="12460" y="26712"/>
                  </a:lnTo>
                  <a:lnTo>
                    <a:pt x="12360" y="26787"/>
                  </a:lnTo>
                  <a:lnTo>
                    <a:pt x="12159" y="26912"/>
                  </a:lnTo>
                  <a:lnTo>
                    <a:pt x="11984" y="27038"/>
                  </a:lnTo>
                  <a:lnTo>
                    <a:pt x="11783" y="27163"/>
                  </a:lnTo>
                  <a:lnTo>
                    <a:pt x="11583" y="27288"/>
                  </a:lnTo>
                  <a:lnTo>
                    <a:pt x="11382" y="27389"/>
                  </a:lnTo>
                  <a:lnTo>
                    <a:pt x="11207" y="27514"/>
                  </a:lnTo>
                  <a:lnTo>
                    <a:pt x="10806" y="27765"/>
                  </a:lnTo>
                  <a:lnTo>
                    <a:pt x="10430" y="28015"/>
                  </a:lnTo>
                  <a:lnTo>
                    <a:pt x="10229" y="28141"/>
                  </a:lnTo>
                  <a:lnTo>
                    <a:pt x="10029" y="28266"/>
                  </a:lnTo>
                  <a:lnTo>
                    <a:pt x="9853" y="28391"/>
                  </a:lnTo>
                  <a:lnTo>
                    <a:pt x="9653" y="28491"/>
                  </a:lnTo>
                  <a:lnTo>
                    <a:pt x="9452" y="28617"/>
                  </a:lnTo>
                  <a:lnTo>
                    <a:pt x="9277" y="28742"/>
                  </a:lnTo>
                  <a:lnTo>
                    <a:pt x="9077" y="28867"/>
                  </a:lnTo>
                  <a:lnTo>
                    <a:pt x="8876" y="28993"/>
                  </a:lnTo>
                  <a:lnTo>
                    <a:pt x="8801" y="29068"/>
                  </a:lnTo>
                  <a:lnTo>
                    <a:pt x="8701" y="29118"/>
                  </a:lnTo>
                  <a:lnTo>
                    <a:pt x="8600" y="29193"/>
                  </a:lnTo>
                  <a:lnTo>
                    <a:pt x="8575" y="29193"/>
                  </a:lnTo>
                  <a:lnTo>
                    <a:pt x="8500" y="29243"/>
                  </a:lnTo>
                  <a:lnTo>
                    <a:pt x="8400" y="29318"/>
                  </a:lnTo>
                  <a:lnTo>
                    <a:pt x="8325" y="29394"/>
                  </a:lnTo>
                  <a:lnTo>
                    <a:pt x="8224" y="29444"/>
                  </a:lnTo>
                  <a:lnTo>
                    <a:pt x="8124" y="29519"/>
                  </a:lnTo>
                  <a:lnTo>
                    <a:pt x="8049" y="29569"/>
                  </a:lnTo>
                  <a:lnTo>
                    <a:pt x="7949" y="29644"/>
                  </a:lnTo>
                  <a:lnTo>
                    <a:pt x="7848" y="29720"/>
                  </a:lnTo>
                  <a:lnTo>
                    <a:pt x="7748" y="29770"/>
                  </a:lnTo>
                  <a:lnTo>
                    <a:pt x="7673" y="29845"/>
                  </a:lnTo>
                  <a:lnTo>
                    <a:pt x="7573" y="29895"/>
                  </a:lnTo>
                  <a:lnTo>
                    <a:pt x="7498" y="29970"/>
                  </a:lnTo>
                  <a:lnTo>
                    <a:pt x="7397" y="30045"/>
                  </a:lnTo>
                  <a:lnTo>
                    <a:pt x="7297" y="30121"/>
                  </a:lnTo>
                  <a:lnTo>
                    <a:pt x="7222" y="30171"/>
                  </a:lnTo>
                  <a:lnTo>
                    <a:pt x="7122" y="30246"/>
                  </a:lnTo>
                  <a:lnTo>
                    <a:pt x="7046" y="30321"/>
                  </a:lnTo>
                  <a:lnTo>
                    <a:pt x="6946" y="30396"/>
                  </a:lnTo>
                  <a:lnTo>
                    <a:pt x="6871" y="30446"/>
                  </a:lnTo>
                  <a:lnTo>
                    <a:pt x="6771" y="30522"/>
                  </a:lnTo>
                  <a:lnTo>
                    <a:pt x="6696" y="30597"/>
                  </a:lnTo>
                  <a:lnTo>
                    <a:pt x="6595" y="30672"/>
                  </a:lnTo>
                  <a:lnTo>
                    <a:pt x="6520" y="30747"/>
                  </a:lnTo>
                  <a:lnTo>
                    <a:pt x="6420" y="30822"/>
                  </a:lnTo>
                  <a:lnTo>
                    <a:pt x="6345" y="30897"/>
                  </a:lnTo>
                  <a:lnTo>
                    <a:pt x="6295" y="30923"/>
                  </a:lnTo>
                  <a:lnTo>
                    <a:pt x="6244" y="30973"/>
                  </a:lnTo>
                  <a:lnTo>
                    <a:pt x="6119" y="31073"/>
                  </a:lnTo>
                  <a:lnTo>
                    <a:pt x="6019" y="31173"/>
                  </a:lnTo>
                  <a:lnTo>
                    <a:pt x="5944" y="31223"/>
                  </a:lnTo>
                  <a:lnTo>
                    <a:pt x="5894" y="31273"/>
                  </a:lnTo>
                  <a:lnTo>
                    <a:pt x="5818" y="31324"/>
                  </a:lnTo>
                  <a:lnTo>
                    <a:pt x="5768" y="31374"/>
                  </a:lnTo>
                  <a:lnTo>
                    <a:pt x="5693" y="31424"/>
                  </a:lnTo>
                  <a:lnTo>
                    <a:pt x="5643" y="31499"/>
                  </a:lnTo>
                  <a:lnTo>
                    <a:pt x="5568" y="31549"/>
                  </a:lnTo>
                  <a:lnTo>
                    <a:pt x="5543" y="31574"/>
                  </a:lnTo>
                  <a:lnTo>
                    <a:pt x="5518" y="31599"/>
                  </a:lnTo>
                  <a:lnTo>
                    <a:pt x="5467" y="31624"/>
                  </a:lnTo>
                  <a:lnTo>
                    <a:pt x="5442" y="31674"/>
                  </a:lnTo>
                  <a:lnTo>
                    <a:pt x="5417" y="31699"/>
                  </a:lnTo>
                  <a:lnTo>
                    <a:pt x="5392" y="31725"/>
                  </a:lnTo>
                  <a:lnTo>
                    <a:pt x="5367" y="31750"/>
                  </a:lnTo>
                  <a:lnTo>
                    <a:pt x="5342" y="31775"/>
                  </a:lnTo>
                  <a:lnTo>
                    <a:pt x="5292" y="31825"/>
                  </a:lnTo>
                  <a:lnTo>
                    <a:pt x="5267" y="31850"/>
                  </a:lnTo>
                  <a:lnTo>
                    <a:pt x="5242" y="31875"/>
                  </a:lnTo>
                  <a:lnTo>
                    <a:pt x="5217" y="31900"/>
                  </a:lnTo>
                  <a:lnTo>
                    <a:pt x="5192" y="31925"/>
                  </a:lnTo>
                  <a:lnTo>
                    <a:pt x="5167" y="31975"/>
                  </a:lnTo>
                  <a:lnTo>
                    <a:pt x="5142" y="32000"/>
                  </a:lnTo>
                  <a:lnTo>
                    <a:pt x="5117" y="32025"/>
                  </a:lnTo>
                  <a:lnTo>
                    <a:pt x="5092" y="32050"/>
                  </a:lnTo>
                  <a:lnTo>
                    <a:pt x="5092" y="32075"/>
                  </a:lnTo>
                  <a:lnTo>
                    <a:pt x="5066" y="32126"/>
                  </a:lnTo>
                  <a:lnTo>
                    <a:pt x="5041" y="32151"/>
                  </a:lnTo>
                  <a:lnTo>
                    <a:pt x="5016" y="32176"/>
                  </a:lnTo>
                  <a:lnTo>
                    <a:pt x="4991" y="32201"/>
                  </a:lnTo>
                  <a:lnTo>
                    <a:pt x="4991" y="32226"/>
                  </a:lnTo>
                  <a:lnTo>
                    <a:pt x="4966" y="32251"/>
                  </a:lnTo>
                  <a:lnTo>
                    <a:pt x="4966" y="32276"/>
                  </a:lnTo>
                  <a:lnTo>
                    <a:pt x="4941" y="32326"/>
                  </a:lnTo>
                  <a:lnTo>
                    <a:pt x="4941" y="32301"/>
                  </a:lnTo>
                  <a:lnTo>
                    <a:pt x="4916" y="32326"/>
                  </a:lnTo>
                  <a:lnTo>
                    <a:pt x="4916" y="32351"/>
                  </a:lnTo>
                  <a:lnTo>
                    <a:pt x="4891" y="32401"/>
                  </a:lnTo>
                  <a:lnTo>
                    <a:pt x="4866" y="32451"/>
                  </a:lnTo>
                  <a:lnTo>
                    <a:pt x="4866" y="32476"/>
                  </a:lnTo>
                  <a:lnTo>
                    <a:pt x="4841" y="32501"/>
                  </a:lnTo>
                  <a:lnTo>
                    <a:pt x="4841" y="32527"/>
                  </a:lnTo>
                  <a:lnTo>
                    <a:pt x="4841" y="32552"/>
                  </a:lnTo>
                  <a:lnTo>
                    <a:pt x="4841" y="32577"/>
                  </a:lnTo>
                  <a:lnTo>
                    <a:pt x="4841" y="32602"/>
                  </a:lnTo>
                  <a:lnTo>
                    <a:pt x="4816" y="32627"/>
                  </a:lnTo>
                  <a:lnTo>
                    <a:pt x="4816" y="32652"/>
                  </a:lnTo>
                  <a:lnTo>
                    <a:pt x="4816" y="32677"/>
                  </a:lnTo>
                  <a:lnTo>
                    <a:pt x="4841" y="32702"/>
                  </a:lnTo>
                  <a:lnTo>
                    <a:pt x="4816" y="32702"/>
                  </a:lnTo>
                  <a:lnTo>
                    <a:pt x="4841" y="32727"/>
                  </a:lnTo>
                  <a:lnTo>
                    <a:pt x="4841" y="32752"/>
                  </a:lnTo>
                  <a:lnTo>
                    <a:pt x="4841" y="32777"/>
                  </a:lnTo>
                  <a:lnTo>
                    <a:pt x="4841" y="32802"/>
                  </a:lnTo>
                  <a:lnTo>
                    <a:pt x="4866" y="32827"/>
                  </a:lnTo>
                  <a:lnTo>
                    <a:pt x="4866" y="32852"/>
                  </a:lnTo>
                  <a:lnTo>
                    <a:pt x="4891" y="32877"/>
                  </a:lnTo>
                  <a:lnTo>
                    <a:pt x="4916" y="32902"/>
                  </a:lnTo>
                  <a:lnTo>
                    <a:pt x="4916" y="32928"/>
                  </a:lnTo>
                  <a:lnTo>
                    <a:pt x="4941" y="32953"/>
                  </a:lnTo>
                  <a:lnTo>
                    <a:pt x="4966" y="32978"/>
                  </a:lnTo>
                  <a:lnTo>
                    <a:pt x="4991" y="33003"/>
                  </a:lnTo>
                  <a:lnTo>
                    <a:pt x="5016" y="33028"/>
                  </a:lnTo>
                  <a:lnTo>
                    <a:pt x="5041" y="33053"/>
                  </a:lnTo>
                  <a:lnTo>
                    <a:pt x="5066" y="33053"/>
                  </a:lnTo>
                  <a:lnTo>
                    <a:pt x="5066" y="33078"/>
                  </a:lnTo>
                  <a:lnTo>
                    <a:pt x="5092" y="33103"/>
                  </a:lnTo>
                  <a:lnTo>
                    <a:pt x="5142" y="33128"/>
                  </a:lnTo>
                  <a:lnTo>
                    <a:pt x="5142" y="33128"/>
                  </a:lnTo>
                  <a:lnTo>
                    <a:pt x="5117" y="33103"/>
                  </a:lnTo>
                  <a:lnTo>
                    <a:pt x="5167" y="33128"/>
                  </a:lnTo>
                  <a:lnTo>
                    <a:pt x="5192" y="33153"/>
                  </a:lnTo>
                  <a:lnTo>
                    <a:pt x="5217" y="33178"/>
                  </a:lnTo>
                  <a:lnTo>
                    <a:pt x="5267" y="33203"/>
                  </a:lnTo>
                  <a:lnTo>
                    <a:pt x="5292" y="33203"/>
                  </a:lnTo>
                  <a:lnTo>
                    <a:pt x="5342" y="33228"/>
                  </a:lnTo>
                  <a:lnTo>
                    <a:pt x="5317" y="33228"/>
                  </a:lnTo>
                  <a:lnTo>
                    <a:pt x="5367" y="33253"/>
                  </a:lnTo>
                  <a:lnTo>
                    <a:pt x="5417" y="33253"/>
                  </a:lnTo>
                  <a:lnTo>
                    <a:pt x="5442" y="33278"/>
                  </a:lnTo>
                  <a:lnTo>
                    <a:pt x="5493" y="33303"/>
                  </a:lnTo>
                  <a:lnTo>
                    <a:pt x="5518" y="33303"/>
                  </a:lnTo>
                  <a:lnTo>
                    <a:pt x="5568" y="33329"/>
                  </a:lnTo>
                  <a:lnTo>
                    <a:pt x="5618" y="33329"/>
                  </a:lnTo>
                  <a:lnTo>
                    <a:pt x="5643" y="33354"/>
                  </a:lnTo>
                  <a:lnTo>
                    <a:pt x="5693" y="33354"/>
                  </a:lnTo>
                  <a:lnTo>
                    <a:pt x="5743" y="33379"/>
                  </a:lnTo>
                  <a:lnTo>
                    <a:pt x="5768" y="33379"/>
                  </a:lnTo>
                  <a:lnTo>
                    <a:pt x="5818" y="33404"/>
                  </a:lnTo>
                  <a:lnTo>
                    <a:pt x="5868" y="33404"/>
                  </a:lnTo>
                  <a:lnTo>
                    <a:pt x="5919" y="33429"/>
                  </a:lnTo>
                  <a:lnTo>
                    <a:pt x="5994" y="33429"/>
                  </a:lnTo>
                  <a:lnTo>
                    <a:pt x="6044" y="33454"/>
                  </a:lnTo>
                  <a:lnTo>
                    <a:pt x="6119" y="33454"/>
                  </a:lnTo>
                  <a:lnTo>
                    <a:pt x="6194" y="33479"/>
                  </a:lnTo>
                  <a:lnTo>
                    <a:pt x="6295" y="33504"/>
                  </a:lnTo>
                  <a:lnTo>
                    <a:pt x="6370" y="33504"/>
                  </a:lnTo>
                  <a:lnTo>
                    <a:pt x="6445" y="33529"/>
                  </a:lnTo>
                  <a:lnTo>
                    <a:pt x="6595" y="33529"/>
                  </a:lnTo>
                  <a:lnTo>
                    <a:pt x="6721" y="33554"/>
                  </a:lnTo>
                  <a:lnTo>
                    <a:pt x="6821" y="33554"/>
                  </a:lnTo>
                  <a:lnTo>
                    <a:pt x="6871" y="33579"/>
                  </a:lnTo>
                  <a:lnTo>
                    <a:pt x="7021" y="33579"/>
                  </a:lnTo>
                  <a:lnTo>
                    <a:pt x="7097" y="33604"/>
                  </a:lnTo>
                  <a:lnTo>
                    <a:pt x="7473" y="33604"/>
                  </a:lnTo>
                  <a:lnTo>
                    <a:pt x="7573" y="33629"/>
                  </a:lnTo>
                  <a:lnTo>
                    <a:pt x="8249" y="33629"/>
                  </a:lnTo>
                  <a:lnTo>
                    <a:pt x="8375" y="33604"/>
                  </a:lnTo>
                  <a:lnTo>
                    <a:pt x="8726" y="33604"/>
                  </a:lnTo>
                  <a:lnTo>
                    <a:pt x="8826" y="33579"/>
                  </a:lnTo>
                  <a:lnTo>
                    <a:pt x="9051" y="33579"/>
                  </a:lnTo>
                  <a:lnTo>
                    <a:pt x="9177" y="33554"/>
                  </a:lnTo>
                  <a:lnTo>
                    <a:pt x="9302" y="33554"/>
                  </a:lnTo>
                  <a:lnTo>
                    <a:pt x="9377" y="33529"/>
                  </a:lnTo>
                  <a:lnTo>
                    <a:pt x="9528" y="33529"/>
                  </a:lnTo>
                  <a:lnTo>
                    <a:pt x="9653" y="33504"/>
                  </a:lnTo>
                  <a:lnTo>
                    <a:pt x="9753" y="33504"/>
                  </a:lnTo>
                  <a:lnTo>
                    <a:pt x="9879" y="33479"/>
                  </a:lnTo>
                  <a:lnTo>
                    <a:pt x="10004" y="33454"/>
                  </a:lnTo>
                  <a:lnTo>
                    <a:pt x="10104" y="33429"/>
                  </a:lnTo>
                  <a:lnTo>
                    <a:pt x="10229" y="33429"/>
                  </a:lnTo>
                  <a:lnTo>
                    <a:pt x="10330" y="33404"/>
                  </a:lnTo>
                  <a:lnTo>
                    <a:pt x="10455" y="33379"/>
                  </a:lnTo>
                  <a:lnTo>
                    <a:pt x="10580" y="33354"/>
                  </a:lnTo>
                  <a:lnTo>
                    <a:pt x="10681" y="33354"/>
                  </a:lnTo>
                  <a:lnTo>
                    <a:pt x="10806" y="33329"/>
                  </a:lnTo>
                  <a:lnTo>
                    <a:pt x="10931" y="33303"/>
                  </a:lnTo>
                  <a:lnTo>
                    <a:pt x="11031" y="33278"/>
                  </a:lnTo>
                  <a:lnTo>
                    <a:pt x="11157" y="33253"/>
                  </a:lnTo>
                  <a:lnTo>
                    <a:pt x="11282" y="33228"/>
                  </a:lnTo>
                  <a:lnTo>
                    <a:pt x="11382" y="33203"/>
                  </a:lnTo>
                  <a:lnTo>
                    <a:pt x="11508" y="33178"/>
                  </a:lnTo>
                  <a:lnTo>
                    <a:pt x="11608" y="33153"/>
                  </a:lnTo>
                  <a:lnTo>
                    <a:pt x="11733" y="33128"/>
                  </a:lnTo>
                  <a:lnTo>
                    <a:pt x="11833" y="33103"/>
                  </a:lnTo>
                  <a:lnTo>
                    <a:pt x="11959" y="33078"/>
                  </a:lnTo>
                  <a:lnTo>
                    <a:pt x="12084" y="33053"/>
                  </a:lnTo>
                  <a:lnTo>
                    <a:pt x="12109" y="33028"/>
                  </a:lnTo>
                  <a:lnTo>
                    <a:pt x="12184" y="33003"/>
                  </a:lnTo>
                  <a:lnTo>
                    <a:pt x="12310" y="32978"/>
                  </a:lnTo>
                  <a:lnTo>
                    <a:pt x="12410" y="32953"/>
                  </a:lnTo>
                  <a:lnTo>
                    <a:pt x="12510" y="32928"/>
                  </a:lnTo>
                  <a:lnTo>
                    <a:pt x="12635" y="32902"/>
                  </a:lnTo>
                  <a:lnTo>
                    <a:pt x="12736" y="32877"/>
                  </a:lnTo>
                  <a:lnTo>
                    <a:pt x="12861" y="32827"/>
                  </a:lnTo>
                  <a:lnTo>
                    <a:pt x="12961" y="32802"/>
                  </a:lnTo>
                  <a:lnTo>
                    <a:pt x="13062" y="32777"/>
                  </a:lnTo>
                  <a:lnTo>
                    <a:pt x="13187" y="32752"/>
                  </a:lnTo>
                  <a:lnTo>
                    <a:pt x="13287" y="32702"/>
                  </a:lnTo>
                  <a:lnTo>
                    <a:pt x="13513" y="32652"/>
                  </a:lnTo>
                  <a:lnTo>
                    <a:pt x="13713" y="32577"/>
                  </a:lnTo>
                  <a:lnTo>
                    <a:pt x="13914" y="32527"/>
                  </a:lnTo>
                  <a:lnTo>
                    <a:pt x="14064" y="32476"/>
                  </a:lnTo>
                  <a:lnTo>
                    <a:pt x="14365" y="32376"/>
                  </a:lnTo>
                  <a:lnTo>
                    <a:pt x="14816" y="32226"/>
                  </a:lnTo>
                  <a:lnTo>
                    <a:pt x="15292" y="32100"/>
                  </a:lnTo>
                  <a:lnTo>
                    <a:pt x="15743" y="31950"/>
                  </a:lnTo>
                  <a:lnTo>
                    <a:pt x="16194" y="31800"/>
                  </a:lnTo>
                  <a:lnTo>
                    <a:pt x="16645" y="31649"/>
                  </a:lnTo>
                  <a:lnTo>
                    <a:pt x="17097" y="31499"/>
                  </a:lnTo>
                  <a:lnTo>
                    <a:pt x="17548" y="31349"/>
                  </a:lnTo>
                  <a:lnTo>
                    <a:pt x="17999" y="31198"/>
                  </a:lnTo>
                  <a:lnTo>
                    <a:pt x="18224" y="31123"/>
                  </a:lnTo>
                  <a:lnTo>
                    <a:pt x="18450" y="31023"/>
                  </a:lnTo>
                  <a:lnTo>
                    <a:pt x="18676" y="30948"/>
                  </a:lnTo>
                  <a:lnTo>
                    <a:pt x="18901" y="30872"/>
                  </a:lnTo>
                  <a:lnTo>
                    <a:pt x="19001" y="30847"/>
                  </a:lnTo>
                  <a:lnTo>
                    <a:pt x="19127" y="30797"/>
                  </a:lnTo>
                  <a:lnTo>
                    <a:pt x="19352" y="30722"/>
                  </a:lnTo>
                  <a:lnTo>
                    <a:pt x="19578" y="30647"/>
                  </a:lnTo>
                  <a:lnTo>
                    <a:pt x="19803" y="30572"/>
                  </a:lnTo>
                  <a:lnTo>
                    <a:pt x="20029" y="30471"/>
                  </a:lnTo>
                  <a:lnTo>
                    <a:pt x="20255" y="30396"/>
                  </a:lnTo>
                  <a:lnTo>
                    <a:pt x="20480" y="30321"/>
                  </a:lnTo>
                  <a:lnTo>
                    <a:pt x="20706" y="30246"/>
                  </a:lnTo>
                  <a:lnTo>
                    <a:pt x="20931" y="30171"/>
                  </a:lnTo>
                  <a:lnTo>
                    <a:pt x="21157" y="30070"/>
                  </a:lnTo>
                  <a:lnTo>
                    <a:pt x="21382" y="29995"/>
                  </a:lnTo>
                  <a:lnTo>
                    <a:pt x="21608" y="29920"/>
                  </a:lnTo>
                  <a:lnTo>
                    <a:pt x="21833" y="29845"/>
                  </a:lnTo>
                  <a:lnTo>
                    <a:pt x="22059" y="29745"/>
                  </a:lnTo>
                  <a:lnTo>
                    <a:pt x="22285" y="29669"/>
                  </a:lnTo>
                  <a:lnTo>
                    <a:pt x="22510" y="29594"/>
                  </a:lnTo>
                  <a:lnTo>
                    <a:pt x="22736" y="29494"/>
                  </a:lnTo>
                  <a:lnTo>
                    <a:pt x="22936" y="29419"/>
                  </a:lnTo>
                  <a:lnTo>
                    <a:pt x="23162" y="29318"/>
                  </a:lnTo>
                  <a:lnTo>
                    <a:pt x="23387" y="29243"/>
                  </a:lnTo>
                  <a:lnTo>
                    <a:pt x="23613" y="29168"/>
                  </a:lnTo>
                  <a:lnTo>
                    <a:pt x="23839" y="29068"/>
                  </a:lnTo>
                  <a:lnTo>
                    <a:pt x="24064" y="28993"/>
                  </a:lnTo>
                  <a:lnTo>
                    <a:pt x="24290" y="28892"/>
                  </a:lnTo>
                  <a:lnTo>
                    <a:pt x="24515" y="28817"/>
                  </a:lnTo>
                  <a:lnTo>
                    <a:pt x="24741" y="28717"/>
                  </a:lnTo>
                  <a:lnTo>
                    <a:pt x="24941" y="28642"/>
                  </a:lnTo>
                  <a:lnTo>
                    <a:pt x="25167" y="28542"/>
                  </a:lnTo>
                  <a:lnTo>
                    <a:pt x="25392" y="28466"/>
                  </a:lnTo>
                  <a:lnTo>
                    <a:pt x="25618" y="28366"/>
                  </a:lnTo>
                  <a:lnTo>
                    <a:pt x="25844" y="28291"/>
                  </a:lnTo>
                  <a:lnTo>
                    <a:pt x="26069" y="28191"/>
                  </a:lnTo>
                  <a:lnTo>
                    <a:pt x="26270" y="28115"/>
                  </a:lnTo>
                  <a:lnTo>
                    <a:pt x="26495" y="28015"/>
                  </a:lnTo>
                  <a:lnTo>
                    <a:pt x="26721" y="27915"/>
                  </a:lnTo>
                  <a:lnTo>
                    <a:pt x="26946" y="27840"/>
                  </a:lnTo>
                  <a:lnTo>
                    <a:pt x="27172" y="27740"/>
                  </a:lnTo>
                  <a:lnTo>
                    <a:pt x="27372" y="27639"/>
                  </a:lnTo>
                  <a:lnTo>
                    <a:pt x="27598" y="27564"/>
                  </a:lnTo>
                  <a:lnTo>
                    <a:pt x="27823" y="27464"/>
                  </a:lnTo>
                  <a:lnTo>
                    <a:pt x="28049" y="27364"/>
                  </a:lnTo>
                  <a:lnTo>
                    <a:pt x="28250" y="27263"/>
                  </a:lnTo>
                  <a:lnTo>
                    <a:pt x="28450" y="27188"/>
                  </a:lnTo>
                  <a:lnTo>
                    <a:pt x="28626" y="27113"/>
                  </a:lnTo>
                  <a:lnTo>
                    <a:pt x="28826" y="27038"/>
                  </a:lnTo>
                  <a:lnTo>
                    <a:pt x="29027" y="26938"/>
                  </a:lnTo>
                  <a:lnTo>
                    <a:pt x="29202" y="26862"/>
                  </a:lnTo>
                  <a:lnTo>
                    <a:pt x="29402" y="26762"/>
                  </a:lnTo>
                  <a:lnTo>
                    <a:pt x="29578" y="26687"/>
                  </a:lnTo>
                  <a:lnTo>
                    <a:pt x="29778" y="26612"/>
                  </a:lnTo>
                  <a:lnTo>
                    <a:pt x="29954" y="26511"/>
                  </a:lnTo>
                  <a:lnTo>
                    <a:pt x="30154" y="26436"/>
                  </a:lnTo>
                  <a:lnTo>
                    <a:pt x="30330" y="26336"/>
                  </a:lnTo>
                  <a:lnTo>
                    <a:pt x="30530" y="26261"/>
                  </a:lnTo>
                  <a:lnTo>
                    <a:pt x="30706" y="26161"/>
                  </a:lnTo>
                  <a:lnTo>
                    <a:pt x="30906" y="26085"/>
                  </a:lnTo>
                  <a:lnTo>
                    <a:pt x="31082" y="25985"/>
                  </a:lnTo>
                  <a:lnTo>
                    <a:pt x="31107" y="25985"/>
                  </a:lnTo>
                  <a:lnTo>
                    <a:pt x="31282" y="25885"/>
                  </a:lnTo>
                  <a:lnTo>
                    <a:pt x="31458" y="25810"/>
                  </a:lnTo>
                  <a:lnTo>
                    <a:pt x="31658" y="25709"/>
                  </a:lnTo>
                  <a:lnTo>
                    <a:pt x="31834" y="25634"/>
                  </a:lnTo>
                  <a:lnTo>
                    <a:pt x="32034" y="25534"/>
                  </a:lnTo>
                  <a:lnTo>
                    <a:pt x="32209" y="25434"/>
                  </a:lnTo>
                  <a:lnTo>
                    <a:pt x="32410" y="25359"/>
                  </a:lnTo>
                  <a:lnTo>
                    <a:pt x="32786" y="25158"/>
                  </a:lnTo>
                  <a:lnTo>
                    <a:pt x="33162" y="24983"/>
                  </a:lnTo>
                  <a:lnTo>
                    <a:pt x="33538" y="24807"/>
                  </a:lnTo>
                  <a:lnTo>
                    <a:pt x="33889" y="24607"/>
                  </a:lnTo>
                  <a:lnTo>
                    <a:pt x="34265" y="24431"/>
                  </a:lnTo>
                  <a:lnTo>
                    <a:pt x="34641" y="24231"/>
                  </a:lnTo>
                  <a:lnTo>
                    <a:pt x="35017" y="24055"/>
                  </a:lnTo>
                  <a:lnTo>
                    <a:pt x="35468" y="23830"/>
                  </a:lnTo>
                  <a:lnTo>
                    <a:pt x="35768" y="23679"/>
                  </a:lnTo>
                  <a:lnTo>
                    <a:pt x="36520" y="23328"/>
                  </a:lnTo>
                  <a:lnTo>
                    <a:pt x="36896" y="23128"/>
                  </a:lnTo>
                  <a:lnTo>
                    <a:pt x="37272" y="22953"/>
                  </a:lnTo>
                  <a:lnTo>
                    <a:pt x="37648" y="22777"/>
                  </a:lnTo>
                  <a:lnTo>
                    <a:pt x="38024" y="22602"/>
                  </a:lnTo>
                  <a:lnTo>
                    <a:pt x="38149" y="22552"/>
                  </a:lnTo>
                  <a:lnTo>
                    <a:pt x="38400" y="22426"/>
                  </a:lnTo>
                  <a:lnTo>
                    <a:pt x="38776" y="22251"/>
                  </a:lnTo>
                  <a:lnTo>
                    <a:pt x="39152" y="22075"/>
                  </a:lnTo>
                  <a:lnTo>
                    <a:pt x="39528" y="21875"/>
                  </a:lnTo>
                  <a:lnTo>
                    <a:pt x="39728" y="21800"/>
                  </a:lnTo>
                  <a:lnTo>
                    <a:pt x="39904" y="21699"/>
                  </a:lnTo>
                  <a:lnTo>
                    <a:pt x="40104" y="21624"/>
                  </a:lnTo>
                  <a:lnTo>
                    <a:pt x="40280" y="21524"/>
                  </a:lnTo>
                  <a:lnTo>
                    <a:pt x="40330" y="21549"/>
                  </a:lnTo>
                  <a:lnTo>
                    <a:pt x="40305" y="21574"/>
                  </a:lnTo>
                  <a:lnTo>
                    <a:pt x="40129" y="21674"/>
                  </a:lnTo>
                  <a:lnTo>
                    <a:pt x="39929" y="21775"/>
                  </a:lnTo>
                  <a:lnTo>
                    <a:pt x="39753" y="21850"/>
                  </a:lnTo>
                  <a:lnTo>
                    <a:pt x="39553" y="21950"/>
                  </a:lnTo>
                  <a:lnTo>
                    <a:pt x="39202" y="22151"/>
                  </a:lnTo>
                  <a:lnTo>
                    <a:pt x="38826" y="22326"/>
                  </a:lnTo>
                  <a:lnTo>
                    <a:pt x="38450" y="22526"/>
                  </a:lnTo>
                  <a:lnTo>
                    <a:pt x="38199" y="22652"/>
                  </a:lnTo>
                  <a:lnTo>
                    <a:pt x="38074" y="22727"/>
                  </a:lnTo>
                  <a:lnTo>
                    <a:pt x="37723" y="22902"/>
                  </a:lnTo>
                  <a:lnTo>
                    <a:pt x="37347" y="23103"/>
                  </a:lnTo>
                  <a:lnTo>
                    <a:pt x="36971" y="23303"/>
                  </a:lnTo>
                  <a:lnTo>
                    <a:pt x="36595" y="23504"/>
                  </a:lnTo>
                  <a:lnTo>
                    <a:pt x="35869" y="23880"/>
                  </a:lnTo>
                  <a:lnTo>
                    <a:pt x="35568" y="24055"/>
                  </a:lnTo>
                  <a:lnTo>
                    <a:pt x="35117" y="24256"/>
                  </a:lnTo>
                  <a:lnTo>
                    <a:pt x="34766" y="24456"/>
                  </a:lnTo>
                  <a:lnTo>
                    <a:pt x="34390" y="24632"/>
                  </a:lnTo>
                  <a:lnTo>
                    <a:pt x="34014" y="24832"/>
                  </a:lnTo>
                  <a:lnTo>
                    <a:pt x="33638" y="25008"/>
                  </a:lnTo>
                  <a:lnTo>
                    <a:pt x="33262" y="25208"/>
                  </a:lnTo>
                  <a:lnTo>
                    <a:pt x="32886" y="25384"/>
                  </a:lnTo>
                  <a:lnTo>
                    <a:pt x="32510" y="25559"/>
                  </a:lnTo>
                  <a:lnTo>
                    <a:pt x="32335" y="25659"/>
                  </a:lnTo>
                  <a:lnTo>
                    <a:pt x="32134" y="25760"/>
                  </a:lnTo>
                  <a:lnTo>
                    <a:pt x="31959" y="25835"/>
                  </a:lnTo>
                  <a:lnTo>
                    <a:pt x="31758" y="25935"/>
                  </a:lnTo>
                  <a:lnTo>
                    <a:pt x="31583" y="26010"/>
                  </a:lnTo>
                  <a:lnTo>
                    <a:pt x="31382" y="26110"/>
                  </a:lnTo>
                  <a:lnTo>
                    <a:pt x="31207" y="26186"/>
                  </a:lnTo>
                  <a:lnTo>
                    <a:pt x="31182" y="26211"/>
                  </a:lnTo>
                  <a:lnTo>
                    <a:pt x="31006" y="26286"/>
                  </a:lnTo>
                  <a:lnTo>
                    <a:pt x="30806" y="26386"/>
                  </a:lnTo>
                  <a:lnTo>
                    <a:pt x="30631" y="26461"/>
                  </a:lnTo>
                  <a:lnTo>
                    <a:pt x="30430" y="26562"/>
                  </a:lnTo>
                  <a:lnTo>
                    <a:pt x="30255" y="26637"/>
                  </a:lnTo>
                  <a:lnTo>
                    <a:pt x="30054" y="26712"/>
                  </a:lnTo>
                  <a:lnTo>
                    <a:pt x="29879" y="26812"/>
                  </a:lnTo>
                  <a:lnTo>
                    <a:pt x="29678" y="26887"/>
                  </a:lnTo>
                  <a:lnTo>
                    <a:pt x="29478" y="26988"/>
                  </a:lnTo>
                  <a:lnTo>
                    <a:pt x="29302" y="27063"/>
                  </a:lnTo>
                  <a:lnTo>
                    <a:pt x="29102" y="27138"/>
                  </a:lnTo>
                  <a:lnTo>
                    <a:pt x="28926" y="27238"/>
                  </a:lnTo>
                  <a:lnTo>
                    <a:pt x="28726" y="27313"/>
                  </a:lnTo>
                  <a:lnTo>
                    <a:pt x="28525" y="27389"/>
                  </a:lnTo>
                  <a:lnTo>
                    <a:pt x="28350" y="27464"/>
                  </a:lnTo>
                  <a:lnTo>
                    <a:pt x="28124" y="27564"/>
                  </a:lnTo>
                  <a:lnTo>
                    <a:pt x="27899" y="27664"/>
                  </a:lnTo>
                  <a:lnTo>
                    <a:pt x="27673" y="27740"/>
                  </a:lnTo>
                  <a:lnTo>
                    <a:pt x="27473" y="27840"/>
                  </a:lnTo>
                  <a:lnTo>
                    <a:pt x="27247" y="27940"/>
                  </a:lnTo>
                  <a:lnTo>
                    <a:pt x="27021" y="28015"/>
                  </a:lnTo>
                  <a:lnTo>
                    <a:pt x="26796" y="28115"/>
                  </a:lnTo>
                  <a:lnTo>
                    <a:pt x="26570" y="28216"/>
                  </a:lnTo>
                  <a:lnTo>
                    <a:pt x="26345" y="28291"/>
                  </a:lnTo>
                  <a:lnTo>
                    <a:pt x="26144" y="28391"/>
                  </a:lnTo>
                  <a:lnTo>
                    <a:pt x="25919" y="28466"/>
                  </a:lnTo>
                  <a:lnTo>
                    <a:pt x="25693" y="28567"/>
                  </a:lnTo>
                  <a:lnTo>
                    <a:pt x="25468" y="28642"/>
                  </a:lnTo>
                  <a:lnTo>
                    <a:pt x="25242" y="28742"/>
                  </a:lnTo>
                  <a:lnTo>
                    <a:pt x="25016" y="28817"/>
                  </a:lnTo>
                  <a:lnTo>
                    <a:pt x="24791" y="28917"/>
                  </a:lnTo>
                  <a:lnTo>
                    <a:pt x="24565" y="28993"/>
                  </a:lnTo>
                  <a:lnTo>
                    <a:pt x="24365" y="29068"/>
                  </a:lnTo>
                  <a:lnTo>
                    <a:pt x="24139" y="29168"/>
                  </a:lnTo>
                  <a:lnTo>
                    <a:pt x="23914" y="29243"/>
                  </a:lnTo>
                  <a:lnTo>
                    <a:pt x="23688" y="29344"/>
                  </a:lnTo>
                  <a:lnTo>
                    <a:pt x="23463" y="29419"/>
                  </a:lnTo>
                  <a:lnTo>
                    <a:pt x="23237" y="29494"/>
                  </a:lnTo>
                  <a:lnTo>
                    <a:pt x="23011" y="29594"/>
                  </a:lnTo>
                  <a:lnTo>
                    <a:pt x="22786" y="29669"/>
                  </a:lnTo>
                  <a:lnTo>
                    <a:pt x="22560" y="29745"/>
                  </a:lnTo>
                  <a:lnTo>
                    <a:pt x="22335" y="29845"/>
                  </a:lnTo>
                  <a:lnTo>
                    <a:pt x="22109" y="29920"/>
                  </a:lnTo>
                  <a:lnTo>
                    <a:pt x="21884" y="29995"/>
                  </a:lnTo>
                  <a:lnTo>
                    <a:pt x="21658" y="30070"/>
                  </a:lnTo>
                  <a:lnTo>
                    <a:pt x="21432" y="30171"/>
                  </a:lnTo>
                  <a:lnTo>
                    <a:pt x="21207" y="30246"/>
                  </a:lnTo>
                  <a:lnTo>
                    <a:pt x="20981" y="30321"/>
                  </a:lnTo>
                  <a:lnTo>
                    <a:pt x="20756" y="30396"/>
                  </a:lnTo>
                  <a:lnTo>
                    <a:pt x="20530" y="30471"/>
                  </a:lnTo>
                  <a:lnTo>
                    <a:pt x="20305" y="30572"/>
                  </a:lnTo>
                  <a:lnTo>
                    <a:pt x="20079" y="30647"/>
                  </a:lnTo>
                  <a:lnTo>
                    <a:pt x="19854" y="30722"/>
                  </a:lnTo>
                  <a:lnTo>
                    <a:pt x="19628" y="30797"/>
                  </a:lnTo>
                  <a:lnTo>
                    <a:pt x="19402" y="30872"/>
                  </a:lnTo>
                  <a:lnTo>
                    <a:pt x="19177" y="30948"/>
                  </a:lnTo>
                  <a:lnTo>
                    <a:pt x="19052" y="30998"/>
                  </a:lnTo>
                  <a:lnTo>
                    <a:pt x="18951" y="31023"/>
                  </a:lnTo>
                  <a:lnTo>
                    <a:pt x="18726" y="31098"/>
                  </a:lnTo>
                  <a:lnTo>
                    <a:pt x="18500" y="31173"/>
                  </a:lnTo>
                  <a:lnTo>
                    <a:pt x="18275" y="31273"/>
                  </a:lnTo>
                  <a:lnTo>
                    <a:pt x="18049" y="31349"/>
                  </a:lnTo>
                  <a:lnTo>
                    <a:pt x="17598" y="31499"/>
                  </a:lnTo>
                  <a:lnTo>
                    <a:pt x="17147" y="31649"/>
                  </a:lnTo>
                  <a:lnTo>
                    <a:pt x="16696" y="31800"/>
                  </a:lnTo>
                  <a:lnTo>
                    <a:pt x="16244" y="31950"/>
                  </a:lnTo>
                  <a:lnTo>
                    <a:pt x="15793" y="32100"/>
                  </a:lnTo>
                  <a:lnTo>
                    <a:pt x="15317" y="32226"/>
                  </a:lnTo>
                  <a:lnTo>
                    <a:pt x="14866" y="32376"/>
                  </a:lnTo>
                  <a:lnTo>
                    <a:pt x="14415" y="32527"/>
                  </a:lnTo>
                  <a:lnTo>
                    <a:pt x="14114" y="32627"/>
                  </a:lnTo>
                  <a:lnTo>
                    <a:pt x="13964" y="32677"/>
                  </a:lnTo>
                  <a:lnTo>
                    <a:pt x="13763" y="32727"/>
                  </a:lnTo>
                  <a:lnTo>
                    <a:pt x="13538" y="32802"/>
                  </a:lnTo>
                  <a:lnTo>
                    <a:pt x="13337" y="32877"/>
                  </a:lnTo>
                  <a:lnTo>
                    <a:pt x="13237" y="32902"/>
                  </a:lnTo>
                  <a:lnTo>
                    <a:pt x="13112" y="32928"/>
                  </a:lnTo>
                  <a:lnTo>
                    <a:pt x="13011" y="32978"/>
                  </a:lnTo>
                  <a:lnTo>
                    <a:pt x="12911" y="33003"/>
                  </a:lnTo>
                  <a:lnTo>
                    <a:pt x="12786" y="33028"/>
                  </a:lnTo>
                  <a:lnTo>
                    <a:pt x="12686" y="33078"/>
                  </a:lnTo>
                  <a:lnTo>
                    <a:pt x="12560" y="33103"/>
                  </a:lnTo>
                  <a:lnTo>
                    <a:pt x="12460" y="33128"/>
                  </a:lnTo>
                  <a:lnTo>
                    <a:pt x="12335" y="33153"/>
                  </a:lnTo>
                  <a:lnTo>
                    <a:pt x="12234" y="33203"/>
                  </a:lnTo>
                  <a:lnTo>
                    <a:pt x="12159" y="33203"/>
                  </a:lnTo>
                  <a:lnTo>
                    <a:pt x="12109" y="33228"/>
                  </a:lnTo>
                  <a:lnTo>
                    <a:pt x="12009" y="33253"/>
                  </a:lnTo>
                  <a:lnTo>
                    <a:pt x="11884" y="33278"/>
                  </a:lnTo>
                  <a:lnTo>
                    <a:pt x="11783" y="33303"/>
                  </a:lnTo>
                  <a:lnTo>
                    <a:pt x="11658" y="33354"/>
                  </a:lnTo>
                  <a:lnTo>
                    <a:pt x="11558" y="33379"/>
                  </a:lnTo>
                  <a:lnTo>
                    <a:pt x="11432" y="33404"/>
                  </a:lnTo>
                  <a:lnTo>
                    <a:pt x="11307" y="33429"/>
                  </a:lnTo>
                  <a:lnTo>
                    <a:pt x="11207" y="33454"/>
                  </a:lnTo>
                  <a:lnTo>
                    <a:pt x="11082" y="33479"/>
                  </a:lnTo>
                  <a:lnTo>
                    <a:pt x="10981" y="33504"/>
                  </a:lnTo>
                  <a:lnTo>
                    <a:pt x="10856" y="33529"/>
                  </a:lnTo>
                  <a:lnTo>
                    <a:pt x="10731" y="33554"/>
                  </a:lnTo>
                  <a:lnTo>
                    <a:pt x="10630" y="33579"/>
                  </a:lnTo>
                  <a:lnTo>
                    <a:pt x="10505" y="33604"/>
                  </a:lnTo>
                  <a:lnTo>
                    <a:pt x="10380" y="33629"/>
                  </a:lnTo>
                  <a:lnTo>
                    <a:pt x="10280" y="33654"/>
                  </a:lnTo>
                  <a:lnTo>
                    <a:pt x="10154" y="33679"/>
                  </a:lnTo>
                  <a:lnTo>
                    <a:pt x="10029" y="33704"/>
                  </a:lnTo>
                  <a:lnTo>
                    <a:pt x="9904" y="33730"/>
                  </a:lnTo>
                  <a:lnTo>
                    <a:pt x="9803" y="33755"/>
                  </a:lnTo>
                  <a:lnTo>
                    <a:pt x="9678" y="33755"/>
                  </a:lnTo>
                  <a:lnTo>
                    <a:pt x="9553" y="33780"/>
                  </a:lnTo>
                  <a:lnTo>
                    <a:pt x="9452" y="33805"/>
                  </a:lnTo>
                  <a:lnTo>
                    <a:pt x="9402" y="33805"/>
                  </a:lnTo>
                  <a:lnTo>
                    <a:pt x="9327" y="33830"/>
                  </a:lnTo>
                  <a:lnTo>
                    <a:pt x="9202" y="33830"/>
                  </a:lnTo>
                  <a:lnTo>
                    <a:pt x="9102" y="33855"/>
                  </a:lnTo>
                  <a:lnTo>
                    <a:pt x="8976" y="33855"/>
                  </a:lnTo>
                  <a:lnTo>
                    <a:pt x="8851" y="33880"/>
                  </a:lnTo>
                  <a:lnTo>
                    <a:pt x="8726" y="33880"/>
                  </a:lnTo>
                  <a:lnTo>
                    <a:pt x="8625" y="33905"/>
                  </a:lnTo>
                  <a:lnTo>
                    <a:pt x="8500" y="33905"/>
                  </a:lnTo>
                  <a:lnTo>
                    <a:pt x="8375" y="33930"/>
                  </a:lnTo>
                  <a:lnTo>
                    <a:pt x="8149" y="33930"/>
                  </a:lnTo>
                  <a:lnTo>
                    <a:pt x="8049" y="33955"/>
                  </a:lnTo>
                  <a:lnTo>
                    <a:pt x="6896" y="33955"/>
                  </a:lnTo>
                  <a:lnTo>
                    <a:pt x="6846" y="33930"/>
                  </a:lnTo>
                  <a:lnTo>
                    <a:pt x="6670" y="33930"/>
                  </a:lnTo>
                  <a:lnTo>
                    <a:pt x="6545" y="33905"/>
                  </a:lnTo>
                  <a:lnTo>
                    <a:pt x="6320" y="33905"/>
                  </a:lnTo>
                  <a:lnTo>
                    <a:pt x="6219" y="33880"/>
                  </a:lnTo>
                  <a:lnTo>
                    <a:pt x="6144" y="33880"/>
                  </a:lnTo>
                  <a:lnTo>
                    <a:pt x="6044" y="33855"/>
                  </a:lnTo>
                  <a:lnTo>
                    <a:pt x="5969" y="33855"/>
                  </a:lnTo>
                  <a:lnTo>
                    <a:pt x="5919" y="33830"/>
                  </a:lnTo>
                  <a:lnTo>
                    <a:pt x="5818" y="33830"/>
                  </a:lnTo>
                  <a:lnTo>
                    <a:pt x="5768" y="33805"/>
                  </a:lnTo>
                  <a:lnTo>
                    <a:pt x="5693" y="33805"/>
                  </a:lnTo>
                  <a:lnTo>
                    <a:pt x="5643" y="33780"/>
                  </a:lnTo>
                  <a:lnTo>
                    <a:pt x="5593" y="33780"/>
                  </a:lnTo>
                  <a:lnTo>
                    <a:pt x="5543" y="33755"/>
                  </a:lnTo>
                  <a:lnTo>
                    <a:pt x="5493" y="33755"/>
                  </a:lnTo>
                  <a:lnTo>
                    <a:pt x="5442" y="33730"/>
                  </a:lnTo>
                  <a:lnTo>
                    <a:pt x="5392" y="33730"/>
                  </a:lnTo>
                  <a:lnTo>
                    <a:pt x="5342" y="33704"/>
                  </a:lnTo>
                  <a:lnTo>
                    <a:pt x="5292" y="33679"/>
                  </a:lnTo>
                  <a:lnTo>
                    <a:pt x="5242" y="33679"/>
                  </a:lnTo>
                  <a:lnTo>
                    <a:pt x="5217" y="33654"/>
                  </a:lnTo>
                  <a:lnTo>
                    <a:pt x="5192" y="33654"/>
                  </a:lnTo>
                  <a:lnTo>
                    <a:pt x="5167" y="33629"/>
                  </a:lnTo>
                  <a:lnTo>
                    <a:pt x="5117" y="33629"/>
                  </a:lnTo>
                  <a:lnTo>
                    <a:pt x="5066" y="33604"/>
                  </a:lnTo>
                  <a:lnTo>
                    <a:pt x="5016" y="33579"/>
                  </a:lnTo>
                  <a:lnTo>
                    <a:pt x="4966" y="33579"/>
                  </a:lnTo>
                  <a:lnTo>
                    <a:pt x="4941" y="33554"/>
                  </a:lnTo>
                  <a:lnTo>
                    <a:pt x="4891" y="33529"/>
                  </a:lnTo>
                  <a:lnTo>
                    <a:pt x="4841" y="33504"/>
                  </a:lnTo>
                  <a:lnTo>
                    <a:pt x="4816" y="33479"/>
                  </a:lnTo>
                  <a:lnTo>
                    <a:pt x="4791" y="33454"/>
                  </a:lnTo>
                  <a:lnTo>
                    <a:pt x="4766" y="33454"/>
                  </a:lnTo>
                  <a:lnTo>
                    <a:pt x="4741" y="33429"/>
                  </a:lnTo>
                  <a:lnTo>
                    <a:pt x="4716" y="33429"/>
                  </a:lnTo>
                  <a:lnTo>
                    <a:pt x="4691" y="33404"/>
                  </a:lnTo>
                  <a:lnTo>
                    <a:pt x="4665" y="33379"/>
                  </a:lnTo>
                  <a:lnTo>
                    <a:pt x="4640" y="33354"/>
                  </a:lnTo>
                  <a:lnTo>
                    <a:pt x="4615" y="33354"/>
                  </a:lnTo>
                  <a:lnTo>
                    <a:pt x="4615" y="33329"/>
                  </a:lnTo>
                  <a:lnTo>
                    <a:pt x="4590" y="33303"/>
                  </a:lnTo>
                  <a:lnTo>
                    <a:pt x="4565" y="33303"/>
                  </a:lnTo>
                  <a:lnTo>
                    <a:pt x="4540" y="33278"/>
                  </a:lnTo>
                  <a:lnTo>
                    <a:pt x="4540" y="33253"/>
                  </a:lnTo>
                  <a:lnTo>
                    <a:pt x="4515" y="33253"/>
                  </a:lnTo>
                  <a:lnTo>
                    <a:pt x="4490" y="33228"/>
                  </a:lnTo>
                  <a:lnTo>
                    <a:pt x="4490" y="33203"/>
                  </a:lnTo>
                  <a:lnTo>
                    <a:pt x="4465" y="33178"/>
                  </a:lnTo>
                  <a:lnTo>
                    <a:pt x="4440" y="33178"/>
                  </a:lnTo>
                  <a:lnTo>
                    <a:pt x="4440" y="33153"/>
                  </a:lnTo>
                  <a:lnTo>
                    <a:pt x="4415" y="33128"/>
                  </a:lnTo>
                  <a:lnTo>
                    <a:pt x="4415" y="33103"/>
                  </a:lnTo>
                  <a:lnTo>
                    <a:pt x="4390" y="33078"/>
                  </a:lnTo>
                  <a:lnTo>
                    <a:pt x="4390" y="33053"/>
                  </a:lnTo>
                  <a:lnTo>
                    <a:pt x="4365" y="33028"/>
                  </a:lnTo>
                  <a:lnTo>
                    <a:pt x="4365" y="33003"/>
                  </a:lnTo>
                  <a:lnTo>
                    <a:pt x="4340" y="32978"/>
                  </a:lnTo>
                  <a:lnTo>
                    <a:pt x="4315" y="32953"/>
                  </a:lnTo>
                  <a:lnTo>
                    <a:pt x="4315" y="32928"/>
                  </a:lnTo>
                  <a:lnTo>
                    <a:pt x="4290" y="32902"/>
                  </a:lnTo>
                  <a:lnTo>
                    <a:pt x="4290" y="32852"/>
                  </a:lnTo>
                  <a:lnTo>
                    <a:pt x="4290" y="32827"/>
                  </a:lnTo>
                  <a:lnTo>
                    <a:pt x="4290" y="32802"/>
                  </a:lnTo>
                  <a:lnTo>
                    <a:pt x="4264" y="32777"/>
                  </a:lnTo>
                  <a:lnTo>
                    <a:pt x="4264" y="32752"/>
                  </a:lnTo>
                  <a:lnTo>
                    <a:pt x="4264" y="32727"/>
                  </a:lnTo>
                  <a:lnTo>
                    <a:pt x="4264" y="32702"/>
                  </a:lnTo>
                  <a:lnTo>
                    <a:pt x="4264" y="32677"/>
                  </a:lnTo>
                  <a:lnTo>
                    <a:pt x="4264" y="32652"/>
                  </a:lnTo>
                  <a:lnTo>
                    <a:pt x="4239" y="32627"/>
                  </a:lnTo>
                  <a:lnTo>
                    <a:pt x="4239" y="32577"/>
                  </a:lnTo>
                  <a:lnTo>
                    <a:pt x="4239" y="32552"/>
                  </a:lnTo>
                  <a:lnTo>
                    <a:pt x="4239" y="32527"/>
                  </a:lnTo>
                  <a:lnTo>
                    <a:pt x="4239" y="32501"/>
                  </a:lnTo>
                  <a:lnTo>
                    <a:pt x="4264" y="32476"/>
                  </a:lnTo>
                  <a:lnTo>
                    <a:pt x="4264" y="32451"/>
                  </a:lnTo>
                  <a:lnTo>
                    <a:pt x="4264" y="32426"/>
                  </a:lnTo>
                  <a:lnTo>
                    <a:pt x="4264" y="32401"/>
                  </a:lnTo>
                  <a:lnTo>
                    <a:pt x="4264" y="32376"/>
                  </a:lnTo>
                  <a:lnTo>
                    <a:pt x="4264" y="32351"/>
                  </a:lnTo>
                  <a:lnTo>
                    <a:pt x="4264" y="32326"/>
                  </a:lnTo>
                  <a:lnTo>
                    <a:pt x="4290" y="32301"/>
                  </a:lnTo>
                  <a:lnTo>
                    <a:pt x="4290" y="32276"/>
                  </a:lnTo>
                  <a:lnTo>
                    <a:pt x="4290" y="32251"/>
                  </a:lnTo>
                  <a:lnTo>
                    <a:pt x="4315" y="32201"/>
                  </a:lnTo>
                  <a:lnTo>
                    <a:pt x="4315" y="32176"/>
                  </a:lnTo>
                  <a:lnTo>
                    <a:pt x="4340" y="32126"/>
                  </a:lnTo>
                  <a:lnTo>
                    <a:pt x="4340" y="32075"/>
                  </a:lnTo>
                  <a:lnTo>
                    <a:pt x="4365" y="32025"/>
                  </a:lnTo>
                  <a:lnTo>
                    <a:pt x="4390" y="32000"/>
                  </a:lnTo>
                  <a:lnTo>
                    <a:pt x="4390" y="31975"/>
                  </a:lnTo>
                  <a:lnTo>
                    <a:pt x="4415" y="31950"/>
                  </a:lnTo>
                  <a:lnTo>
                    <a:pt x="4440" y="31900"/>
                  </a:lnTo>
                  <a:lnTo>
                    <a:pt x="4465" y="31875"/>
                  </a:lnTo>
                  <a:lnTo>
                    <a:pt x="4490" y="31825"/>
                  </a:lnTo>
                  <a:lnTo>
                    <a:pt x="4515" y="31775"/>
                  </a:lnTo>
                  <a:lnTo>
                    <a:pt x="4540" y="31750"/>
                  </a:lnTo>
                  <a:lnTo>
                    <a:pt x="4565" y="31699"/>
                  </a:lnTo>
                  <a:lnTo>
                    <a:pt x="4590" y="31674"/>
                  </a:lnTo>
                  <a:lnTo>
                    <a:pt x="4615" y="31624"/>
                  </a:lnTo>
                  <a:lnTo>
                    <a:pt x="4640" y="31599"/>
                  </a:lnTo>
                  <a:lnTo>
                    <a:pt x="4691" y="31549"/>
                  </a:lnTo>
                  <a:lnTo>
                    <a:pt x="4716" y="31524"/>
                  </a:lnTo>
                  <a:lnTo>
                    <a:pt x="4741" y="31499"/>
                  </a:lnTo>
                  <a:lnTo>
                    <a:pt x="4766" y="31449"/>
                  </a:lnTo>
                  <a:lnTo>
                    <a:pt x="4816" y="31424"/>
                  </a:lnTo>
                  <a:lnTo>
                    <a:pt x="4841" y="31374"/>
                  </a:lnTo>
                  <a:lnTo>
                    <a:pt x="4866" y="31349"/>
                  </a:lnTo>
                  <a:lnTo>
                    <a:pt x="4916" y="31324"/>
                  </a:lnTo>
                  <a:lnTo>
                    <a:pt x="4941" y="31273"/>
                  </a:lnTo>
                  <a:lnTo>
                    <a:pt x="4966" y="31248"/>
                  </a:lnTo>
                  <a:lnTo>
                    <a:pt x="5016" y="31223"/>
                  </a:lnTo>
                  <a:lnTo>
                    <a:pt x="5041" y="31173"/>
                  </a:lnTo>
                  <a:lnTo>
                    <a:pt x="5066" y="31148"/>
                  </a:lnTo>
                  <a:lnTo>
                    <a:pt x="5117" y="31123"/>
                  </a:lnTo>
                  <a:lnTo>
                    <a:pt x="5142" y="31073"/>
                  </a:lnTo>
                  <a:lnTo>
                    <a:pt x="5217" y="31023"/>
                  </a:lnTo>
                  <a:lnTo>
                    <a:pt x="5292" y="30973"/>
                  </a:lnTo>
                  <a:lnTo>
                    <a:pt x="5367" y="30897"/>
                  </a:lnTo>
                  <a:lnTo>
                    <a:pt x="5417" y="30847"/>
                  </a:lnTo>
                  <a:lnTo>
                    <a:pt x="5493" y="30797"/>
                  </a:lnTo>
                  <a:lnTo>
                    <a:pt x="5568" y="30747"/>
                  </a:lnTo>
                  <a:lnTo>
                    <a:pt x="5618" y="30697"/>
                  </a:lnTo>
                  <a:lnTo>
                    <a:pt x="5743" y="30597"/>
                  </a:lnTo>
                  <a:lnTo>
                    <a:pt x="5843" y="30496"/>
                  </a:lnTo>
                  <a:lnTo>
                    <a:pt x="5894" y="30471"/>
                  </a:lnTo>
                  <a:lnTo>
                    <a:pt x="5944" y="30421"/>
                  </a:lnTo>
                  <a:lnTo>
                    <a:pt x="6044" y="30346"/>
                  </a:lnTo>
                  <a:lnTo>
                    <a:pt x="6119" y="30271"/>
                  </a:lnTo>
                  <a:lnTo>
                    <a:pt x="6219" y="30196"/>
                  </a:lnTo>
                  <a:lnTo>
                    <a:pt x="6295" y="30121"/>
                  </a:lnTo>
                  <a:lnTo>
                    <a:pt x="6395" y="30045"/>
                  </a:lnTo>
                  <a:lnTo>
                    <a:pt x="6495" y="29970"/>
                  </a:lnTo>
                  <a:lnTo>
                    <a:pt x="6570" y="29920"/>
                  </a:lnTo>
                  <a:lnTo>
                    <a:pt x="6670" y="29845"/>
                  </a:lnTo>
                  <a:lnTo>
                    <a:pt x="6771" y="29770"/>
                  </a:lnTo>
                  <a:lnTo>
                    <a:pt x="6846" y="29694"/>
                  </a:lnTo>
                  <a:lnTo>
                    <a:pt x="6946" y="29619"/>
                  </a:lnTo>
                  <a:lnTo>
                    <a:pt x="7046" y="29569"/>
                  </a:lnTo>
                  <a:lnTo>
                    <a:pt x="7122" y="29494"/>
                  </a:lnTo>
                  <a:lnTo>
                    <a:pt x="7222" y="29419"/>
                  </a:lnTo>
                  <a:lnTo>
                    <a:pt x="7322" y="29369"/>
                  </a:lnTo>
                  <a:lnTo>
                    <a:pt x="7422" y="29293"/>
                  </a:lnTo>
                  <a:lnTo>
                    <a:pt x="7523" y="29218"/>
                  </a:lnTo>
                  <a:lnTo>
                    <a:pt x="7598" y="29168"/>
                  </a:lnTo>
                  <a:lnTo>
                    <a:pt x="7698" y="29093"/>
                  </a:lnTo>
                  <a:lnTo>
                    <a:pt x="7798" y="29018"/>
                  </a:lnTo>
                  <a:lnTo>
                    <a:pt x="7899" y="28968"/>
                  </a:lnTo>
                  <a:lnTo>
                    <a:pt x="7999" y="28892"/>
                  </a:lnTo>
                  <a:lnTo>
                    <a:pt x="8074" y="28842"/>
                  </a:lnTo>
                  <a:lnTo>
                    <a:pt x="8174" y="28767"/>
                  </a:lnTo>
                  <a:lnTo>
                    <a:pt x="8275" y="28717"/>
                  </a:lnTo>
                  <a:lnTo>
                    <a:pt x="8375" y="28642"/>
                  </a:lnTo>
                  <a:lnTo>
                    <a:pt x="8475" y="28592"/>
                  </a:lnTo>
                  <a:lnTo>
                    <a:pt x="8575" y="28516"/>
                  </a:lnTo>
                  <a:lnTo>
                    <a:pt x="8776" y="28391"/>
                  </a:lnTo>
                  <a:lnTo>
                    <a:pt x="8951" y="28266"/>
                  </a:lnTo>
                  <a:lnTo>
                    <a:pt x="9152" y="28141"/>
                  </a:lnTo>
                  <a:lnTo>
                    <a:pt x="9352" y="28015"/>
                  </a:lnTo>
                  <a:lnTo>
                    <a:pt x="9553" y="27915"/>
                  </a:lnTo>
                  <a:lnTo>
                    <a:pt x="9753" y="27790"/>
                  </a:lnTo>
                  <a:lnTo>
                    <a:pt x="9929" y="27664"/>
                  </a:lnTo>
                  <a:lnTo>
                    <a:pt x="10129" y="27539"/>
                  </a:lnTo>
                  <a:lnTo>
                    <a:pt x="10530" y="27313"/>
                  </a:lnTo>
                  <a:lnTo>
                    <a:pt x="10931" y="27063"/>
                  </a:lnTo>
                  <a:lnTo>
                    <a:pt x="11107" y="26963"/>
                  </a:lnTo>
                  <a:lnTo>
                    <a:pt x="11307" y="26837"/>
                  </a:lnTo>
                  <a:lnTo>
                    <a:pt x="11508" y="26712"/>
                  </a:lnTo>
                  <a:lnTo>
                    <a:pt x="11708" y="26587"/>
                  </a:lnTo>
                  <a:lnTo>
                    <a:pt x="11884" y="26486"/>
                  </a:lnTo>
                  <a:lnTo>
                    <a:pt x="12084" y="26361"/>
                  </a:lnTo>
                  <a:lnTo>
                    <a:pt x="12184" y="26286"/>
                  </a:lnTo>
                  <a:lnTo>
                    <a:pt x="12285" y="26236"/>
                  </a:lnTo>
                  <a:lnTo>
                    <a:pt x="12360" y="26186"/>
                  </a:lnTo>
                  <a:lnTo>
                    <a:pt x="12460" y="26110"/>
                  </a:lnTo>
                  <a:lnTo>
                    <a:pt x="12661" y="26010"/>
                  </a:lnTo>
                  <a:lnTo>
                    <a:pt x="12736" y="25935"/>
                  </a:lnTo>
                  <a:lnTo>
                    <a:pt x="12836" y="25885"/>
                  </a:lnTo>
                  <a:lnTo>
                    <a:pt x="13036" y="25785"/>
                  </a:lnTo>
                  <a:lnTo>
                    <a:pt x="13212" y="25659"/>
                  </a:lnTo>
                  <a:lnTo>
                    <a:pt x="13412" y="25559"/>
                  </a:lnTo>
                  <a:lnTo>
                    <a:pt x="13613" y="25434"/>
                  </a:lnTo>
                  <a:lnTo>
                    <a:pt x="13813" y="25334"/>
                  </a:lnTo>
                  <a:lnTo>
                    <a:pt x="13989" y="25233"/>
                  </a:lnTo>
                  <a:lnTo>
                    <a:pt x="14189" y="25108"/>
                  </a:lnTo>
                  <a:lnTo>
                    <a:pt x="14390" y="25008"/>
                  </a:lnTo>
                  <a:lnTo>
                    <a:pt x="14565" y="24907"/>
                  </a:lnTo>
                  <a:lnTo>
                    <a:pt x="14766" y="24807"/>
                  </a:lnTo>
                  <a:lnTo>
                    <a:pt x="14966" y="24707"/>
                  </a:lnTo>
                  <a:lnTo>
                    <a:pt x="15167" y="24582"/>
                  </a:lnTo>
                  <a:lnTo>
                    <a:pt x="15242" y="24557"/>
                  </a:lnTo>
                  <a:lnTo>
                    <a:pt x="15117" y="23930"/>
                  </a:lnTo>
                  <a:cubicBezTo>
                    <a:pt x="15117" y="23930"/>
                    <a:pt x="2886" y="29845"/>
                    <a:pt x="1006" y="33178"/>
                  </a:cubicBezTo>
                  <a:cubicBezTo>
                    <a:pt x="1" y="34935"/>
                    <a:pt x="929" y="35765"/>
                    <a:pt x="3362" y="35765"/>
                  </a:cubicBezTo>
                  <a:cubicBezTo>
                    <a:pt x="7906" y="35765"/>
                    <a:pt x="17697" y="32872"/>
                    <a:pt x="29954" y="27714"/>
                  </a:cubicBezTo>
                  <a:cubicBezTo>
                    <a:pt x="66502" y="12301"/>
                    <a:pt x="79109" y="1"/>
                    <a:pt x="71372" y="1"/>
                  </a:cubicBezTo>
                  <a:close/>
                </a:path>
              </a:pathLst>
            </a:custGeom>
            <a:solidFill>
              <a:srgbClr val="FCCFA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2" name="Google Shape;2348;p67"/>
            <p:cNvSpPr/>
            <p:nvPr/>
          </p:nvSpPr>
          <p:spPr>
            <a:xfrm>
              <a:off x="4178023" y="1367477"/>
              <a:ext cx="701908" cy="701799"/>
            </a:xfrm>
            <a:custGeom>
              <a:avLst/>
              <a:gdLst/>
              <a:ahLst/>
              <a:cxnLst/>
              <a:rect l="l" t="t" r="r" b="b"/>
              <a:pathLst>
                <a:path w="35766" h="35765" extrusionOk="0">
                  <a:moveTo>
                    <a:pt x="17870" y="0"/>
                  </a:moveTo>
                  <a:cubicBezTo>
                    <a:pt x="7996" y="0"/>
                    <a:pt x="1" y="7995"/>
                    <a:pt x="1" y="17895"/>
                  </a:cubicBezTo>
                  <a:cubicBezTo>
                    <a:pt x="1" y="27770"/>
                    <a:pt x="7996" y="35765"/>
                    <a:pt x="17870" y="35765"/>
                  </a:cubicBezTo>
                  <a:cubicBezTo>
                    <a:pt x="27770" y="35765"/>
                    <a:pt x="35765" y="27770"/>
                    <a:pt x="35765" y="17895"/>
                  </a:cubicBezTo>
                  <a:cubicBezTo>
                    <a:pt x="35765" y="7995"/>
                    <a:pt x="27770" y="0"/>
                    <a:pt x="17870" y="0"/>
                  </a:cubicBezTo>
                  <a:close/>
                </a:path>
              </a:pathLst>
            </a:custGeom>
            <a:solidFill>
              <a:srgbClr val="FFFFFF">
                <a:alpha val="25450"/>
              </a:srgb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83" name="Google Shape;2576;p67"/>
          <p:cNvGrpSpPr/>
          <p:nvPr/>
        </p:nvGrpSpPr>
        <p:grpSpPr>
          <a:xfrm>
            <a:off x="7233814" y="3804592"/>
            <a:ext cx="583186" cy="574580"/>
            <a:chOff x="2852472" y="1346324"/>
            <a:chExt cx="899630" cy="856718"/>
          </a:xfrm>
        </p:grpSpPr>
        <p:sp>
          <p:nvSpPr>
            <p:cNvPr id="84" name="Google Shape;2577;p67"/>
            <p:cNvSpPr/>
            <p:nvPr/>
          </p:nvSpPr>
          <p:spPr>
            <a:xfrm>
              <a:off x="2852472" y="1346324"/>
              <a:ext cx="899630" cy="856718"/>
            </a:xfrm>
            <a:custGeom>
              <a:avLst/>
              <a:gdLst/>
              <a:ahLst/>
              <a:cxnLst/>
              <a:rect l="l" t="t" r="r" b="b"/>
              <a:pathLst>
                <a:path w="45841" h="43660" extrusionOk="0">
                  <a:moveTo>
                    <a:pt x="22908" y="0"/>
                  </a:moveTo>
                  <a:cubicBezTo>
                    <a:pt x="35564" y="0"/>
                    <a:pt x="45840" y="9775"/>
                    <a:pt x="45840" y="21830"/>
                  </a:cubicBezTo>
                  <a:cubicBezTo>
                    <a:pt x="45840" y="33885"/>
                    <a:pt x="35564" y="43660"/>
                    <a:pt x="22908" y="43660"/>
                  </a:cubicBezTo>
                  <a:cubicBezTo>
                    <a:pt x="10251" y="43660"/>
                    <a:pt x="0" y="33885"/>
                    <a:pt x="0" y="21830"/>
                  </a:cubicBezTo>
                  <a:cubicBezTo>
                    <a:pt x="0" y="9775"/>
                    <a:pt x="10251" y="0"/>
                    <a:pt x="22908" y="0"/>
                  </a:cubicBezTo>
                  <a:close/>
                </a:path>
              </a:pathLst>
            </a:custGeom>
            <a:solidFill>
              <a:srgbClr val="00D6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5" name="Google Shape;2578;p67"/>
            <p:cNvSpPr/>
            <p:nvPr/>
          </p:nvSpPr>
          <p:spPr>
            <a:xfrm>
              <a:off x="2865738" y="1350739"/>
              <a:ext cx="614851" cy="645757"/>
            </a:xfrm>
            <a:custGeom>
              <a:avLst/>
              <a:gdLst/>
              <a:ahLst/>
              <a:cxnLst/>
              <a:rect l="l" t="t" r="r" b="b"/>
              <a:pathLst>
                <a:path w="31330" h="32909" extrusionOk="0">
                  <a:moveTo>
                    <a:pt x="25565" y="1"/>
                  </a:moveTo>
                  <a:lnTo>
                    <a:pt x="25490" y="51"/>
                  </a:lnTo>
                  <a:lnTo>
                    <a:pt x="25415" y="101"/>
                  </a:lnTo>
                  <a:lnTo>
                    <a:pt x="25339" y="151"/>
                  </a:lnTo>
                  <a:lnTo>
                    <a:pt x="25239" y="226"/>
                  </a:lnTo>
                  <a:lnTo>
                    <a:pt x="25164" y="277"/>
                  </a:lnTo>
                  <a:lnTo>
                    <a:pt x="25089" y="327"/>
                  </a:lnTo>
                  <a:lnTo>
                    <a:pt x="25014" y="377"/>
                  </a:lnTo>
                  <a:lnTo>
                    <a:pt x="24964" y="452"/>
                  </a:lnTo>
                  <a:lnTo>
                    <a:pt x="24888" y="502"/>
                  </a:lnTo>
                  <a:lnTo>
                    <a:pt x="24813" y="577"/>
                  </a:lnTo>
                  <a:lnTo>
                    <a:pt x="24738" y="627"/>
                  </a:lnTo>
                  <a:lnTo>
                    <a:pt x="24663" y="703"/>
                  </a:lnTo>
                  <a:lnTo>
                    <a:pt x="24588" y="753"/>
                  </a:lnTo>
                  <a:lnTo>
                    <a:pt x="24512" y="828"/>
                  </a:lnTo>
                  <a:lnTo>
                    <a:pt x="24487" y="853"/>
                  </a:lnTo>
                  <a:lnTo>
                    <a:pt x="24462" y="878"/>
                  </a:lnTo>
                  <a:lnTo>
                    <a:pt x="24412" y="928"/>
                  </a:lnTo>
                  <a:lnTo>
                    <a:pt x="24387" y="953"/>
                  </a:lnTo>
                  <a:lnTo>
                    <a:pt x="24362" y="978"/>
                  </a:lnTo>
                  <a:lnTo>
                    <a:pt x="24312" y="1028"/>
                  </a:lnTo>
                  <a:lnTo>
                    <a:pt x="24287" y="1054"/>
                  </a:lnTo>
                  <a:lnTo>
                    <a:pt x="24237" y="1079"/>
                  </a:lnTo>
                  <a:lnTo>
                    <a:pt x="24212" y="1129"/>
                  </a:lnTo>
                  <a:lnTo>
                    <a:pt x="24187" y="1154"/>
                  </a:lnTo>
                  <a:lnTo>
                    <a:pt x="24162" y="1204"/>
                  </a:lnTo>
                  <a:lnTo>
                    <a:pt x="24111" y="1229"/>
                  </a:lnTo>
                  <a:lnTo>
                    <a:pt x="24086" y="1254"/>
                  </a:lnTo>
                  <a:lnTo>
                    <a:pt x="24061" y="1304"/>
                  </a:lnTo>
                  <a:lnTo>
                    <a:pt x="24011" y="1329"/>
                  </a:lnTo>
                  <a:lnTo>
                    <a:pt x="23986" y="1379"/>
                  </a:lnTo>
                  <a:lnTo>
                    <a:pt x="23961" y="1404"/>
                  </a:lnTo>
                  <a:lnTo>
                    <a:pt x="23936" y="1455"/>
                  </a:lnTo>
                  <a:lnTo>
                    <a:pt x="23886" y="1480"/>
                  </a:lnTo>
                  <a:lnTo>
                    <a:pt x="23861" y="1530"/>
                  </a:lnTo>
                  <a:lnTo>
                    <a:pt x="23836" y="1555"/>
                  </a:lnTo>
                  <a:lnTo>
                    <a:pt x="23811" y="1605"/>
                  </a:lnTo>
                  <a:lnTo>
                    <a:pt x="23761" y="1630"/>
                  </a:lnTo>
                  <a:lnTo>
                    <a:pt x="23735" y="1680"/>
                  </a:lnTo>
                  <a:lnTo>
                    <a:pt x="23710" y="1705"/>
                  </a:lnTo>
                  <a:lnTo>
                    <a:pt x="23685" y="1755"/>
                  </a:lnTo>
                  <a:lnTo>
                    <a:pt x="23635" y="1780"/>
                  </a:lnTo>
                  <a:lnTo>
                    <a:pt x="23610" y="1830"/>
                  </a:lnTo>
                  <a:lnTo>
                    <a:pt x="23585" y="1881"/>
                  </a:lnTo>
                  <a:lnTo>
                    <a:pt x="23560" y="1906"/>
                  </a:lnTo>
                  <a:lnTo>
                    <a:pt x="23535" y="1956"/>
                  </a:lnTo>
                  <a:lnTo>
                    <a:pt x="23510" y="1981"/>
                  </a:lnTo>
                  <a:lnTo>
                    <a:pt x="23435" y="2081"/>
                  </a:lnTo>
                  <a:lnTo>
                    <a:pt x="23385" y="2156"/>
                  </a:lnTo>
                  <a:lnTo>
                    <a:pt x="23309" y="2257"/>
                  </a:lnTo>
                  <a:lnTo>
                    <a:pt x="23259" y="2357"/>
                  </a:lnTo>
                  <a:lnTo>
                    <a:pt x="23184" y="2432"/>
                  </a:lnTo>
                  <a:lnTo>
                    <a:pt x="23134" y="2532"/>
                  </a:lnTo>
                  <a:lnTo>
                    <a:pt x="23084" y="2607"/>
                  </a:lnTo>
                  <a:lnTo>
                    <a:pt x="23034" y="2708"/>
                  </a:lnTo>
                  <a:lnTo>
                    <a:pt x="22959" y="2783"/>
                  </a:lnTo>
                  <a:lnTo>
                    <a:pt x="22908" y="2883"/>
                  </a:lnTo>
                  <a:lnTo>
                    <a:pt x="22858" y="2983"/>
                  </a:lnTo>
                  <a:lnTo>
                    <a:pt x="22808" y="3059"/>
                  </a:lnTo>
                  <a:lnTo>
                    <a:pt x="22758" y="3159"/>
                  </a:lnTo>
                  <a:lnTo>
                    <a:pt x="22683" y="3259"/>
                  </a:lnTo>
                  <a:lnTo>
                    <a:pt x="22633" y="3334"/>
                  </a:lnTo>
                  <a:lnTo>
                    <a:pt x="22583" y="3434"/>
                  </a:lnTo>
                  <a:lnTo>
                    <a:pt x="22532" y="3535"/>
                  </a:lnTo>
                  <a:lnTo>
                    <a:pt x="22482" y="3610"/>
                  </a:lnTo>
                  <a:lnTo>
                    <a:pt x="22432" y="3710"/>
                  </a:lnTo>
                  <a:lnTo>
                    <a:pt x="22382" y="3810"/>
                  </a:lnTo>
                  <a:lnTo>
                    <a:pt x="22332" y="3911"/>
                  </a:lnTo>
                  <a:lnTo>
                    <a:pt x="22282" y="3986"/>
                  </a:lnTo>
                  <a:lnTo>
                    <a:pt x="22232" y="4086"/>
                  </a:lnTo>
                  <a:lnTo>
                    <a:pt x="22182" y="4186"/>
                  </a:lnTo>
                  <a:lnTo>
                    <a:pt x="22131" y="4287"/>
                  </a:lnTo>
                  <a:lnTo>
                    <a:pt x="22081" y="4387"/>
                  </a:lnTo>
                  <a:lnTo>
                    <a:pt x="22031" y="4462"/>
                  </a:lnTo>
                  <a:lnTo>
                    <a:pt x="21981" y="4562"/>
                  </a:lnTo>
                  <a:lnTo>
                    <a:pt x="21956" y="4663"/>
                  </a:lnTo>
                  <a:lnTo>
                    <a:pt x="21906" y="4763"/>
                  </a:lnTo>
                  <a:lnTo>
                    <a:pt x="21856" y="4863"/>
                  </a:lnTo>
                  <a:lnTo>
                    <a:pt x="21806" y="4938"/>
                  </a:lnTo>
                  <a:lnTo>
                    <a:pt x="21705" y="5139"/>
                  </a:lnTo>
                  <a:lnTo>
                    <a:pt x="21680" y="5214"/>
                  </a:lnTo>
                  <a:lnTo>
                    <a:pt x="21630" y="5339"/>
                  </a:lnTo>
                  <a:lnTo>
                    <a:pt x="21530" y="5540"/>
                  </a:lnTo>
                  <a:lnTo>
                    <a:pt x="21455" y="5715"/>
                  </a:lnTo>
                  <a:lnTo>
                    <a:pt x="21354" y="5916"/>
                  </a:lnTo>
                  <a:lnTo>
                    <a:pt x="21279" y="6116"/>
                  </a:lnTo>
                  <a:lnTo>
                    <a:pt x="21179" y="6317"/>
                  </a:lnTo>
                  <a:lnTo>
                    <a:pt x="21104" y="6517"/>
                  </a:lnTo>
                  <a:lnTo>
                    <a:pt x="20928" y="6918"/>
                  </a:lnTo>
                  <a:lnTo>
                    <a:pt x="20753" y="7294"/>
                  </a:lnTo>
                  <a:lnTo>
                    <a:pt x="20653" y="7495"/>
                  </a:lnTo>
                  <a:lnTo>
                    <a:pt x="20578" y="7695"/>
                  </a:lnTo>
                  <a:lnTo>
                    <a:pt x="20477" y="7896"/>
                  </a:lnTo>
                  <a:lnTo>
                    <a:pt x="20402" y="8096"/>
                  </a:lnTo>
                  <a:lnTo>
                    <a:pt x="20302" y="8297"/>
                  </a:lnTo>
                  <a:lnTo>
                    <a:pt x="20227" y="8497"/>
                  </a:lnTo>
                  <a:lnTo>
                    <a:pt x="20126" y="8698"/>
                  </a:lnTo>
                  <a:lnTo>
                    <a:pt x="20076" y="8798"/>
                  </a:lnTo>
                  <a:lnTo>
                    <a:pt x="20026" y="8898"/>
                  </a:lnTo>
                  <a:lnTo>
                    <a:pt x="19976" y="8998"/>
                  </a:lnTo>
                  <a:lnTo>
                    <a:pt x="19926" y="9099"/>
                  </a:lnTo>
                  <a:lnTo>
                    <a:pt x="19876" y="9199"/>
                  </a:lnTo>
                  <a:lnTo>
                    <a:pt x="19826" y="9299"/>
                  </a:lnTo>
                  <a:lnTo>
                    <a:pt x="19776" y="9399"/>
                  </a:lnTo>
                  <a:lnTo>
                    <a:pt x="19750" y="9500"/>
                  </a:lnTo>
                  <a:lnTo>
                    <a:pt x="19700" y="9600"/>
                  </a:lnTo>
                  <a:lnTo>
                    <a:pt x="19650" y="9700"/>
                  </a:lnTo>
                  <a:lnTo>
                    <a:pt x="19575" y="9800"/>
                  </a:lnTo>
                  <a:lnTo>
                    <a:pt x="19525" y="9901"/>
                  </a:lnTo>
                  <a:lnTo>
                    <a:pt x="19475" y="10001"/>
                  </a:lnTo>
                  <a:lnTo>
                    <a:pt x="19425" y="10101"/>
                  </a:lnTo>
                  <a:lnTo>
                    <a:pt x="19375" y="10201"/>
                  </a:lnTo>
                  <a:lnTo>
                    <a:pt x="19324" y="10277"/>
                  </a:lnTo>
                  <a:lnTo>
                    <a:pt x="19274" y="10377"/>
                  </a:lnTo>
                  <a:lnTo>
                    <a:pt x="19224" y="10477"/>
                  </a:lnTo>
                  <a:lnTo>
                    <a:pt x="19149" y="10577"/>
                  </a:lnTo>
                  <a:lnTo>
                    <a:pt x="19099" y="10678"/>
                  </a:lnTo>
                  <a:lnTo>
                    <a:pt x="19049" y="10778"/>
                  </a:lnTo>
                  <a:lnTo>
                    <a:pt x="18999" y="10878"/>
                  </a:lnTo>
                  <a:lnTo>
                    <a:pt x="18923" y="10978"/>
                  </a:lnTo>
                  <a:lnTo>
                    <a:pt x="18873" y="11079"/>
                  </a:lnTo>
                  <a:lnTo>
                    <a:pt x="18823" y="11179"/>
                  </a:lnTo>
                  <a:lnTo>
                    <a:pt x="18748" y="11279"/>
                  </a:lnTo>
                  <a:lnTo>
                    <a:pt x="18698" y="11354"/>
                  </a:lnTo>
                  <a:lnTo>
                    <a:pt x="18623" y="11455"/>
                  </a:lnTo>
                  <a:lnTo>
                    <a:pt x="18573" y="11555"/>
                  </a:lnTo>
                  <a:lnTo>
                    <a:pt x="18497" y="11655"/>
                  </a:lnTo>
                  <a:lnTo>
                    <a:pt x="18447" y="11755"/>
                  </a:lnTo>
                  <a:lnTo>
                    <a:pt x="18372" y="11856"/>
                  </a:lnTo>
                  <a:lnTo>
                    <a:pt x="18297" y="11931"/>
                  </a:lnTo>
                  <a:lnTo>
                    <a:pt x="18247" y="12031"/>
                  </a:lnTo>
                  <a:lnTo>
                    <a:pt x="18172" y="12131"/>
                  </a:lnTo>
                  <a:lnTo>
                    <a:pt x="18096" y="12232"/>
                  </a:lnTo>
                  <a:lnTo>
                    <a:pt x="18021" y="12332"/>
                  </a:lnTo>
                  <a:lnTo>
                    <a:pt x="17971" y="12407"/>
                  </a:lnTo>
                  <a:lnTo>
                    <a:pt x="17896" y="12507"/>
                  </a:lnTo>
                  <a:lnTo>
                    <a:pt x="17821" y="12607"/>
                  </a:lnTo>
                  <a:lnTo>
                    <a:pt x="17745" y="12683"/>
                  </a:lnTo>
                  <a:lnTo>
                    <a:pt x="17670" y="12783"/>
                  </a:lnTo>
                  <a:lnTo>
                    <a:pt x="17595" y="12883"/>
                  </a:lnTo>
                  <a:lnTo>
                    <a:pt x="17520" y="12983"/>
                  </a:lnTo>
                  <a:lnTo>
                    <a:pt x="17445" y="13059"/>
                  </a:lnTo>
                  <a:lnTo>
                    <a:pt x="17344" y="13159"/>
                  </a:lnTo>
                  <a:lnTo>
                    <a:pt x="17269" y="13234"/>
                  </a:lnTo>
                  <a:lnTo>
                    <a:pt x="17194" y="13334"/>
                  </a:lnTo>
                  <a:lnTo>
                    <a:pt x="17119" y="13435"/>
                  </a:lnTo>
                  <a:lnTo>
                    <a:pt x="17019" y="13510"/>
                  </a:lnTo>
                  <a:lnTo>
                    <a:pt x="16943" y="13610"/>
                  </a:lnTo>
                  <a:lnTo>
                    <a:pt x="16843" y="13685"/>
                  </a:lnTo>
                  <a:lnTo>
                    <a:pt x="16768" y="13785"/>
                  </a:lnTo>
                  <a:lnTo>
                    <a:pt x="16668" y="13861"/>
                  </a:lnTo>
                  <a:lnTo>
                    <a:pt x="16593" y="13961"/>
                  </a:lnTo>
                  <a:lnTo>
                    <a:pt x="16492" y="14036"/>
                  </a:lnTo>
                  <a:lnTo>
                    <a:pt x="16392" y="14136"/>
                  </a:lnTo>
                  <a:lnTo>
                    <a:pt x="16317" y="14211"/>
                  </a:lnTo>
                  <a:lnTo>
                    <a:pt x="16242" y="14262"/>
                  </a:lnTo>
                  <a:lnTo>
                    <a:pt x="16192" y="14337"/>
                  </a:lnTo>
                  <a:lnTo>
                    <a:pt x="16116" y="14387"/>
                  </a:lnTo>
                  <a:lnTo>
                    <a:pt x="16066" y="14437"/>
                  </a:lnTo>
                  <a:lnTo>
                    <a:pt x="15991" y="14487"/>
                  </a:lnTo>
                  <a:lnTo>
                    <a:pt x="15941" y="14537"/>
                  </a:lnTo>
                  <a:lnTo>
                    <a:pt x="15866" y="14587"/>
                  </a:lnTo>
                  <a:lnTo>
                    <a:pt x="15791" y="14663"/>
                  </a:lnTo>
                  <a:lnTo>
                    <a:pt x="15740" y="14713"/>
                  </a:lnTo>
                  <a:lnTo>
                    <a:pt x="15665" y="14763"/>
                  </a:lnTo>
                  <a:lnTo>
                    <a:pt x="15615" y="14813"/>
                  </a:lnTo>
                  <a:lnTo>
                    <a:pt x="15540" y="14863"/>
                  </a:lnTo>
                  <a:lnTo>
                    <a:pt x="15490" y="14913"/>
                  </a:lnTo>
                  <a:lnTo>
                    <a:pt x="15415" y="14963"/>
                  </a:lnTo>
                  <a:lnTo>
                    <a:pt x="15339" y="15014"/>
                  </a:lnTo>
                  <a:lnTo>
                    <a:pt x="15289" y="15064"/>
                  </a:lnTo>
                  <a:lnTo>
                    <a:pt x="15214" y="15114"/>
                  </a:lnTo>
                  <a:lnTo>
                    <a:pt x="15139" y="15164"/>
                  </a:lnTo>
                  <a:lnTo>
                    <a:pt x="15089" y="15189"/>
                  </a:lnTo>
                  <a:lnTo>
                    <a:pt x="15014" y="15239"/>
                  </a:lnTo>
                  <a:lnTo>
                    <a:pt x="14938" y="15289"/>
                  </a:lnTo>
                  <a:lnTo>
                    <a:pt x="14888" y="15339"/>
                  </a:lnTo>
                  <a:lnTo>
                    <a:pt x="14813" y="15389"/>
                  </a:lnTo>
                  <a:lnTo>
                    <a:pt x="14738" y="15440"/>
                  </a:lnTo>
                  <a:lnTo>
                    <a:pt x="14663" y="15465"/>
                  </a:lnTo>
                  <a:lnTo>
                    <a:pt x="14613" y="15515"/>
                  </a:lnTo>
                  <a:lnTo>
                    <a:pt x="14537" y="15565"/>
                  </a:lnTo>
                  <a:lnTo>
                    <a:pt x="14462" y="15615"/>
                  </a:lnTo>
                  <a:lnTo>
                    <a:pt x="14412" y="15665"/>
                  </a:lnTo>
                  <a:lnTo>
                    <a:pt x="14337" y="15690"/>
                  </a:lnTo>
                  <a:lnTo>
                    <a:pt x="14262" y="15740"/>
                  </a:lnTo>
                  <a:lnTo>
                    <a:pt x="14187" y="15790"/>
                  </a:lnTo>
                  <a:lnTo>
                    <a:pt x="14136" y="15816"/>
                  </a:lnTo>
                  <a:lnTo>
                    <a:pt x="14061" y="15866"/>
                  </a:lnTo>
                  <a:lnTo>
                    <a:pt x="13986" y="15916"/>
                  </a:lnTo>
                  <a:lnTo>
                    <a:pt x="13911" y="15941"/>
                  </a:lnTo>
                  <a:lnTo>
                    <a:pt x="13861" y="15991"/>
                  </a:lnTo>
                  <a:lnTo>
                    <a:pt x="13786" y="16041"/>
                  </a:lnTo>
                  <a:lnTo>
                    <a:pt x="13710" y="16066"/>
                  </a:lnTo>
                  <a:lnTo>
                    <a:pt x="13635" y="16116"/>
                  </a:lnTo>
                  <a:lnTo>
                    <a:pt x="13510" y="16191"/>
                  </a:lnTo>
                  <a:lnTo>
                    <a:pt x="13359" y="16267"/>
                  </a:lnTo>
                  <a:lnTo>
                    <a:pt x="13209" y="16342"/>
                  </a:lnTo>
                  <a:lnTo>
                    <a:pt x="13084" y="16417"/>
                  </a:lnTo>
                  <a:lnTo>
                    <a:pt x="12933" y="16467"/>
                  </a:lnTo>
                  <a:lnTo>
                    <a:pt x="12783" y="16542"/>
                  </a:lnTo>
                  <a:lnTo>
                    <a:pt x="12633" y="16618"/>
                  </a:lnTo>
                  <a:lnTo>
                    <a:pt x="12482" y="16668"/>
                  </a:lnTo>
                  <a:lnTo>
                    <a:pt x="12357" y="16743"/>
                  </a:lnTo>
                  <a:lnTo>
                    <a:pt x="12207" y="16793"/>
                  </a:lnTo>
                  <a:lnTo>
                    <a:pt x="12056" y="16868"/>
                  </a:lnTo>
                  <a:lnTo>
                    <a:pt x="11906" y="16918"/>
                  </a:lnTo>
                  <a:lnTo>
                    <a:pt x="11755" y="16968"/>
                  </a:lnTo>
                  <a:lnTo>
                    <a:pt x="11630" y="17044"/>
                  </a:lnTo>
                  <a:lnTo>
                    <a:pt x="11480" y="17094"/>
                  </a:lnTo>
                  <a:lnTo>
                    <a:pt x="11329" y="17144"/>
                  </a:lnTo>
                  <a:lnTo>
                    <a:pt x="11179" y="17194"/>
                  </a:lnTo>
                  <a:lnTo>
                    <a:pt x="11054" y="17269"/>
                  </a:lnTo>
                  <a:lnTo>
                    <a:pt x="10903" y="17319"/>
                  </a:lnTo>
                  <a:lnTo>
                    <a:pt x="10753" y="17369"/>
                  </a:lnTo>
                  <a:lnTo>
                    <a:pt x="10603" y="17420"/>
                  </a:lnTo>
                  <a:lnTo>
                    <a:pt x="10477" y="17470"/>
                  </a:lnTo>
                  <a:lnTo>
                    <a:pt x="10176" y="17595"/>
                  </a:lnTo>
                  <a:lnTo>
                    <a:pt x="9901" y="17695"/>
                  </a:lnTo>
                  <a:lnTo>
                    <a:pt x="9600" y="17795"/>
                  </a:lnTo>
                  <a:lnTo>
                    <a:pt x="9324" y="17896"/>
                  </a:lnTo>
                  <a:lnTo>
                    <a:pt x="9049" y="17996"/>
                  </a:lnTo>
                  <a:lnTo>
                    <a:pt x="8973" y="18021"/>
                  </a:lnTo>
                  <a:lnTo>
                    <a:pt x="8773" y="18096"/>
                  </a:lnTo>
                  <a:lnTo>
                    <a:pt x="8623" y="18146"/>
                  </a:lnTo>
                  <a:lnTo>
                    <a:pt x="8497" y="18171"/>
                  </a:lnTo>
                  <a:lnTo>
                    <a:pt x="8347" y="18222"/>
                  </a:lnTo>
                  <a:lnTo>
                    <a:pt x="8222" y="18272"/>
                  </a:lnTo>
                  <a:lnTo>
                    <a:pt x="8071" y="18322"/>
                  </a:lnTo>
                  <a:lnTo>
                    <a:pt x="7946" y="18372"/>
                  </a:lnTo>
                  <a:lnTo>
                    <a:pt x="7796" y="18397"/>
                  </a:lnTo>
                  <a:lnTo>
                    <a:pt x="7670" y="18447"/>
                  </a:lnTo>
                  <a:lnTo>
                    <a:pt x="7520" y="18497"/>
                  </a:lnTo>
                  <a:lnTo>
                    <a:pt x="7395" y="18547"/>
                  </a:lnTo>
                  <a:lnTo>
                    <a:pt x="7269" y="18597"/>
                  </a:lnTo>
                  <a:lnTo>
                    <a:pt x="7119" y="18648"/>
                  </a:lnTo>
                  <a:lnTo>
                    <a:pt x="6994" y="18698"/>
                  </a:lnTo>
                  <a:lnTo>
                    <a:pt x="6868" y="18748"/>
                  </a:lnTo>
                  <a:lnTo>
                    <a:pt x="6743" y="18798"/>
                  </a:lnTo>
                  <a:lnTo>
                    <a:pt x="6593" y="18848"/>
                  </a:lnTo>
                  <a:lnTo>
                    <a:pt x="6467" y="18898"/>
                  </a:lnTo>
                  <a:lnTo>
                    <a:pt x="6342" y="18948"/>
                  </a:lnTo>
                  <a:lnTo>
                    <a:pt x="6217" y="18998"/>
                  </a:lnTo>
                  <a:lnTo>
                    <a:pt x="6091" y="19049"/>
                  </a:lnTo>
                  <a:lnTo>
                    <a:pt x="5966" y="19099"/>
                  </a:lnTo>
                  <a:lnTo>
                    <a:pt x="5841" y="19149"/>
                  </a:lnTo>
                  <a:lnTo>
                    <a:pt x="5791" y="19174"/>
                  </a:lnTo>
                  <a:lnTo>
                    <a:pt x="5715" y="19199"/>
                  </a:lnTo>
                  <a:lnTo>
                    <a:pt x="5665" y="19249"/>
                  </a:lnTo>
                  <a:lnTo>
                    <a:pt x="5590" y="19274"/>
                  </a:lnTo>
                  <a:lnTo>
                    <a:pt x="5540" y="19299"/>
                  </a:lnTo>
                  <a:lnTo>
                    <a:pt x="5465" y="19324"/>
                  </a:lnTo>
                  <a:lnTo>
                    <a:pt x="5415" y="19349"/>
                  </a:lnTo>
                  <a:lnTo>
                    <a:pt x="5364" y="19374"/>
                  </a:lnTo>
                  <a:lnTo>
                    <a:pt x="5289" y="19399"/>
                  </a:lnTo>
                  <a:lnTo>
                    <a:pt x="5239" y="19450"/>
                  </a:lnTo>
                  <a:lnTo>
                    <a:pt x="5189" y="19475"/>
                  </a:lnTo>
                  <a:lnTo>
                    <a:pt x="5114" y="19500"/>
                  </a:lnTo>
                  <a:lnTo>
                    <a:pt x="5064" y="19525"/>
                  </a:lnTo>
                  <a:lnTo>
                    <a:pt x="5014" y="19550"/>
                  </a:lnTo>
                  <a:lnTo>
                    <a:pt x="4938" y="19600"/>
                  </a:lnTo>
                  <a:lnTo>
                    <a:pt x="4888" y="19625"/>
                  </a:lnTo>
                  <a:lnTo>
                    <a:pt x="4838" y="19650"/>
                  </a:lnTo>
                  <a:lnTo>
                    <a:pt x="4763" y="19675"/>
                  </a:lnTo>
                  <a:lnTo>
                    <a:pt x="4713" y="19725"/>
                  </a:lnTo>
                  <a:lnTo>
                    <a:pt x="4663" y="19750"/>
                  </a:lnTo>
                  <a:lnTo>
                    <a:pt x="4613" y="19775"/>
                  </a:lnTo>
                  <a:lnTo>
                    <a:pt x="4537" y="19826"/>
                  </a:lnTo>
                  <a:lnTo>
                    <a:pt x="4487" y="19851"/>
                  </a:lnTo>
                  <a:lnTo>
                    <a:pt x="4437" y="19876"/>
                  </a:lnTo>
                  <a:lnTo>
                    <a:pt x="4387" y="19926"/>
                  </a:lnTo>
                  <a:lnTo>
                    <a:pt x="4312" y="19951"/>
                  </a:lnTo>
                  <a:lnTo>
                    <a:pt x="4262" y="19976"/>
                  </a:lnTo>
                  <a:lnTo>
                    <a:pt x="4212" y="20026"/>
                  </a:lnTo>
                  <a:lnTo>
                    <a:pt x="4161" y="20051"/>
                  </a:lnTo>
                  <a:lnTo>
                    <a:pt x="4111" y="20101"/>
                  </a:lnTo>
                  <a:lnTo>
                    <a:pt x="4061" y="20126"/>
                  </a:lnTo>
                  <a:lnTo>
                    <a:pt x="4011" y="20176"/>
                  </a:lnTo>
                  <a:lnTo>
                    <a:pt x="3936" y="20202"/>
                  </a:lnTo>
                  <a:lnTo>
                    <a:pt x="3886" y="20252"/>
                  </a:lnTo>
                  <a:lnTo>
                    <a:pt x="3836" y="20277"/>
                  </a:lnTo>
                  <a:lnTo>
                    <a:pt x="3785" y="20327"/>
                  </a:lnTo>
                  <a:lnTo>
                    <a:pt x="3735" y="20352"/>
                  </a:lnTo>
                  <a:lnTo>
                    <a:pt x="3685" y="20402"/>
                  </a:lnTo>
                  <a:lnTo>
                    <a:pt x="3635" y="20427"/>
                  </a:lnTo>
                  <a:lnTo>
                    <a:pt x="3585" y="20477"/>
                  </a:lnTo>
                  <a:lnTo>
                    <a:pt x="3535" y="20502"/>
                  </a:lnTo>
                  <a:lnTo>
                    <a:pt x="3485" y="20552"/>
                  </a:lnTo>
                  <a:lnTo>
                    <a:pt x="3435" y="20577"/>
                  </a:lnTo>
                  <a:lnTo>
                    <a:pt x="3384" y="20628"/>
                  </a:lnTo>
                  <a:lnTo>
                    <a:pt x="3334" y="20678"/>
                  </a:lnTo>
                  <a:lnTo>
                    <a:pt x="3284" y="20703"/>
                  </a:lnTo>
                  <a:lnTo>
                    <a:pt x="3234" y="20753"/>
                  </a:lnTo>
                  <a:lnTo>
                    <a:pt x="3184" y="20803"/>
                  </a:lnTo>
                  <a:lnTo>
                    <a:pt x="3134" y="20853"/>
                  </a:lnTo>
                  <a:lnTo>
                    <a:pt x="3084" y="20878"/>
                  </a:lnTo>
                  <a:lnTo>
                    <a:pt x="3034" y="20928"/>
                  </a:lnTo>
                  <a:lnTo>
                    <a:pt x="2983" y="20978"/>
                  </a:lnTo>
                  <a:lnTo>
                    <a:pt x="2958" y="21029"/>
                  </a:lnTo>
                  <a:lnTo>
                    <a:pt x="2908" y="21054"/>
                  </a:lnTo>
                  <a:lnTo>
                    <a:pt x="2858" y="21104"/>
                  </a:lnTo>
                  <a:lnTo>
                    <a:pt x="2808" y="21154"/>
                  </a:lnTo>
                  <a:lnTo>
                    <a:pt x="2758" y="21204"/>
                  </a:lnTo>
                  <a:lnTo>
                    <a:pt x="2708" y="21254"/>
                  </a:lnTo>
                  <a:lnTo>
                    <a:pt x="2683" y="21304"/>
                  </a:lnTo>
                  <a:lnTo>
                    <a:pt x="2633" y="21354"/>
                  </a:lnTo>
                  <a:lnTo>
                    <a:pt x="2582" y="21405"/>
                  </a:lnTo>
                  <a:lnTo>
                    <a:pt x="2532" y="21430"/>
                  </a:lnTo>
                  <a:lnTo>
                    <a:pt x="2482" y="21480"/>
                  </a:lnTo>
                  <a:lnTo>
                    <a:pt x="2457" y="21530"/>
                  </a:lnTo>
                  <a:lnTo>
                    <a:pt x="2407" y="21605"/>
                  </a:lnTo>
                  <a:lnTo>
                    <a:pt x="2357" y="21655"/>
                  </a:lnTo>
                  <a:lnTo>
                    <a:pt x="2332" y="21705"/>
                  </a:lnTo>
                  <a:lnTo>
                    <a:pt x="2282" y="21755"/>
                  </a:lnTo>
                  <a:lnTo>
                    <a:pt x="2232" y="21806"/>
                  </a:lnTo>
                  <a:lnTo>
                    <a:pt x="2181" y="21856"/>
                  </a:lnTo>
                  <a:lnTo>
                    <a:pt x="2156" y="21906"/>
                  </a:lnTo>
                  <a:lnTo>
                    <a:pt x="2106" y="21956"/>
                  </a:lnTo>
                  <a:lnTo>
                    <a:pt x="2081" y="22031"/>
                  </a:lnTo>
                  <a:lnTo>
                    <a:pt x="2031" y="22081"/>
                  </a:lnTo>
                  <a:lnTo>
                    <a:pt x="1981" y="22131"/>
                  </a:lnTo>
                  <a:lnTo>
                    <a:pt x="1956" y="22181"/>
                  </a:lnTo>
                  <a:lnTo>
                    <a:pt x="1906" y="22257"/>
                  </a:lnTo>
                  <a:lnTo>
                    <a:pt x="1881" y="22307"/>
                  </a:lnTo>
                  <a:lnTo>
                    <a:pt x="1831" y="22357"/>
                  </a:lnTo>
                  <a:lnTo>
                    <a:pt x="1806" y="22432"/>
                  </a:lnTo>
                  <a:lnTo>
                    <a:pt x="1755" y="22482"/>
                  </a:lnTo>
                  <a:lnTo>
                    <a:pt x="1730" y="22507"/>
                  </a:lnTo>
                  <a:lnTo>
                    <a:pt x="1705" y="22532"/>
                  </a:lnTo>
                  <a:lnTo>
                    <a:pt x="1680" y="22608"/>
                  </a:lnTo>
                  <a:lnTo>
                    <a:pt x="1630" y="22658"/>
                  </a:lnTo>
                  <a:lnTo>
                    <a:pt x="1580" y="22733"/>
                  </a:lnTo>
                  <a:lnTo>
                    <a:pt x="1555" y="22783"/>
                  </a:lnTo>
                  <a:lnTo>
                    <a:pt x="1505" y="22858"/>
                  </a:lnTo>
                  <a:lnTo>
                    <a:pt x="1455" y="22908"/>
                  </a:lnTo>
                  <a:lnTo>
                    <a:pt x="1430" y="22983"/>
                  </a:lnTo>
                  <a:lnTo>
                    <a:pt x="1379" y="23034"/>
                  </a:lnTo>
                  <a:lnTo>
                    <a:pt x="1354" y="23109"/>
                  </a:lnTo>
                  <a:lnTo>
                    <a:pt x="1304" y="23159"/>
                  </a:lnTo>
                  <a:lnTo>
                    <a:pt x="1254" y="23234"/>
                  </a:lnTo>
                  <a:lnTo>
                    <a:pt x="1229" y="23309"/>
                  </a:lnTo>
                  <a:lnTo>
                    <a:pt x="1179" y="23384"/>
                  </a:lnTo>
                  <a:lnTo>
                    <a:pt x="1154" y="23435"/>
                  </a:lnTo>
                  <a:lnTo>
                    <a:pt x="1104" y="23510"/>
                  </a:lnTo>
                  <a:lnTo>
                    <a:pt x="1079" y="23585"/>
                  </a:lnTo>
                  <a:lnTo>
                    <a:pt x="1029" y="23660"/>
                  </a:lnTo>
                  <a:lnTo>
                    <a:pt x="1004" y="23735"/>
                  </a:lnTo>
                  <a:lnTo>
                    <a:pt x="953" y="23811"/>
                  </a:lnTo>
                  <a:lnTo>
                    <a:pt x="928" y="23886"/>
                  </a:lnTo>
                  <a:lnTo>
                    <a:pt x="903" y="23961"/>
                  </a:lnTo>
                  <a:lnTo>
                    <a:pt x="853" y="24036"/>
                  </a:lnTo>
                  <a:lnTo>
                    <a:pt x="828" y="24111"/>
                  </a:lnTo>
                  <a:lnTo>
                    <a:pt x="778" y="24212"/>
                  </a:lnTo>
                  <a:lnTo>
                    <a:pt x="728" y="24312"/>
                  </a:lnTo>
                  <a:lnTo>
                    <a:pt x="703" y="24412"/>
                  </a:lnTo>
                  <a:lnTo>
                    <a:pt x="653" y="24487"/>
                  </a:lnTo>
                  <a:lnTo>
                    <a:pt x="628" y="24587"/>
                  </a:lnTo>
                  <a:lnTo>
                    <a:pt x="577" y="24688"/>
                  </a:lnTo>
                  <a:lnTo>
                    <a:pt x="552" y="24788"/>
                  </a:lnTo>
                  <a:lnTo>
                    <a:pt x="502" y="24888"/>
                  </a:lnTo>
                  <a:lnTo>
                    <a:pt x="477" y="24963"/>
                  </a:lnTo>
                  <a:lnTo>
                    <a:pt x="427" y="25064"/>
                  </a:lnTo>
                  <a:lnTo>
                    <a:pt x="402" y="25164"/>
                  </a:lnTo>
                  <a:lnTo>
                    <a:pt x="377" y="25264"/>
                  </a:lnTo>
                  <a:lnTo>
                    <a:pt x="352" y="25339"/>
                  </a:lnTo>
                  <a:lnTo>
                    <a:pt x="302" y="25440"/>
                  </a:lnTo>
                  <a:lnTo>
                    <a:pt x="277" y="25540"/>
                  </a:lnTo>
                  <a:lnTo>
                    <a:pt x="252" y="25640"/>
                  </a:lnTo>
                  <a:lnTo>
                    <a:pt x="227" y="25740"/>
                  </a:lnTo>
                  <a:lnTo>
                    <a:pt x="201" y="25841"/>
                  </a:lnTo>
                  <a:lnTo>
                    <a:pt x="176" y="25941"/>
                  </a:lnTo>
                  <a:lnTo>
                    <a:pt x="151" y="25966"/>
                  </a:lnTo>
                  <a:lnTo>
                    <a:pt x="151" y="26016"/>
                  </a:lnTo>
                  <a:lnTo>
                    <a:pt x="126" y="26066"/>
                  </a:lnTo>
                  <a:lnTo>
                    <a:pt x="126" y="26116"/>
                  </a:lnTo>
                  <a:lnTo>
                    <a:pt x="126" y="26166"/>
                  </a:lnTo>
                  <a:lnTo>
                    <a:pt x="101" y="26217"/>
                  </a:lnTo>
                  <a:lnTo>
                    <a:pt x="101" y="26267"/>
                  </a:lnTo>
                  <a:lnTo>
                    <a:pt x="76" y="26317"/>
                  </a:lnTo>
                  <a:lnTo>
                    <a:pt x="76" y="26367"/>
                  </a:lnTo>
                  <a:lnTo>
                    <a:pt x="76" y="26417"/>
                  </a:lnTo>
                  <a:lnTo>
                    <a:pt x="51" y="26467"/>
                  </a:lnTo>
                  <a:lnTo>
                    <a:pt x="51" y="26517"/>
                  </a:lnTo>
                  <a:lnTo>
                    <a:pt x="51" y="26567"/>
                  </a:lnTo>
                  <a:lnTo>
                    <a:pt x="26" y="26618"/>
                  </a:lnTo>
                  <a:lnTo>
                    <a:pt x="26" y="26668"/>
                  </a:lnTo>
                  <a:lnTo>
                    <a:pt x="26" y="26718"/>
                  </a:lnTo>
                  <a:lnTo>
                    <a:pt x="1" y="26768"/>
                  </a:lnTo>
                  <a:lnTo>
                    <a:pt x="1" y="26793"/>
                  </a:lnTo>
                  <a:lnTo>
                    <a:pt x="1" y="26843"/>
                  </a:lnTo>
                  <a:lnTo>
                    <a:pt x="1" y="26868"/>
                  </a:lnTo>
                  <a:cubicBezTo>
                    <a:pt x="552" y="29024"/>
                    <a:pt x="1455" y="31054"/>
                    <a:pt x="2633" y="32908"/>
                  </a:cubicBezTo>
                  <a:lnTo>
                    <a:pt x="2633" y="32808"/>
                  </a:lnTo>
                  <a:lnTo>
                    <a:pt x="2633" y="32683"/>
                  </a:lnTo>
                  <a:lnTo>
                    <a:pt x="2658" y="32583"/>
                  </a:lnTo>
                  <a:lnTo>
                    <a:pt x="2658" y="32457"/>
                  </a:lnTo>
                  <a:lnTo>
                    <a:pt x="2658" y="32357"/>
                  </a:lnTo>
                  <a:lnTo>
                    <a:pt x="2683" y="32232"/>
                  </a:lnTo>
                  <a:lnTo>
                    <a:pt x="2708" y="32131"/>
                  </a:lnTo>
                  <a:lnTo>
                    <a:pt x="2708" y="32006"/>
                  </a:lnTo>
                  <a:lnTo>
                    <a:pt x="2733" y="31906"/>
                  </a:lnTo>
                  <a:lnTo>
                    <a:pt x="2733" y="31781"/>
                  </a:lnTo>
                  <a:lnTo>
                    <a:pt x="2758" y="31680"/>
                  </a:lnTo>
                  <a:lnTo>
                    <a:pt x="2783" y="31555"/>
                  </a:lnTo>
                  <a:lnTo>
                    <a:pt x="2783" y="31530"/>
                  </a:lnTo>
                  <a:lnTo>
                    <a:pt x="2808" y="31455"/>
                  </a:lnTo>
                  <a:lnTo>
                    <a:pt x="2833" y="31329"/>
                  </a:lnTo>
                  <a:lnTo>
                    <a:pt x="2858" y="31229"/>
                  </a:lnTo>
                  <a:lnTo>
                    <a:pt x="2908" y="31129"/>
                  </a:lnTo>
                  <a:lnTo>
                    <a:pt x="2933" y="31004"/>
                  </a:lnTo>
                  <a:lnTo>
                    <a:pt x="2958" y="30903"/>
                  </a:lnTo>
                  <a:lnTo>
                    <a:pt x="3009" y="30803"/>
                  </a:lnTo>
                  <a:lnTo>
                    <a:pt x="3034" y="30703"/>
                  </a:lnTo>
                  <a:lnTo>
                    <a:pt x="3084" y="30578"/>
                  </a:lnTo>
                  <a:lnTo>
                    <a:pt x="3109" y="30477"/>
                  </a:lnTo>
                  <a:lnTo>
                    <a:pt x="3159" y="30377"/>
                  </a:lnTo>
                  <a:lnTo>
                    <a:pt x="3184" y="30277"/>
                  </a:lnTo>
                  <a:lnTo>
                    <a:pt x="3234" y="30176"/>
                  </a:lnTo>
                  <a:lnTo>
                    <a:pt x="3284" y="30076"/>
                  </a:lnTo>
                  <a:lnTo>
                    <a:pt x="3334" y="29976"/>
                  </a:lnTo>
                  <a:lnTo>
                    <a:pt x="3359" y="29851"/>
                  </a:lnTo>
                  <a:lnTo>
                    <a:pt x="3410" y="29750"/>
                  </a:lnTo>
                  <a:lnTo>
                    <a:pt x="3460" y="29650"/>
                  </a:lnTo>
                  <a:lnTo>
                    <a:pt x="3510" y="29550"/>
                  </a:lnTo>
                  <a:lnTo>
                    <a:pt x="3560" y="29450"/>
                  </a:lnTo>
                  <a:lnTo>
                    <a:pt x="3585" y="29349"/>
                  </a:lnTo>
                  <a:lnTo>
                    <a:pt x="3635" y="29249"/>
                  </a:lnTo>
                  <a:lnTo>
                    <a:pt x="3685" y="29149"/>
                  </a:lnTo>
                  <a:lnTo>
                    <a:pt x="3735" y="29049"/>
                  </a:lnTo>
                  <a:lnTo>
                    <a:pt x="3785" y="28973"/>
                  </a:lnTo>
                  <a:lnTo>
                    <a:pt x="3861" y="28873"/>
                  </a:lnTo>
                  <a:lnTo>
                    <a:pt x="3911" y="28773"/>
                  </a:lnTo>
                  <a:lnTo>
                    <a:pt x="3961" y="28673"/>
                  </a:lnTo>
                  <a:lnTo>
                    <a:pt x="4011" y="28572"/>
                  </a:lnTo>
                  <a:lnTo>
                    <a:pt x="4061" y="28472"/>
                  </a:lnTo>
                  <a:lnTo>
                    <a:pt x="4111" y="28372"/>
                  </a:lnTo>
                  <a:lnTo>
                    <a:pt x="4186" y="28297"/>
                  </a:lnTo>
                  <a:lnTo>
                    <a:pt x="4237" y="28197"/>
                  </a:lnTo>
                  <a:lnTo>
                    <a:pt x="4287" y="28096"/>
                  </a:lnTo>
                  <a:lnTo>
                    <a:pt x="4362" y="27996"/>
                  </a:lnTo>
                  <a:lnTo>
                    <a:pt x="4412" y="27921"/>
                  </a:lnTo>
                  <a:lnTo>
                    <a:pt x="4462" y="27821"/>
                  </a:lnTo>
                  <a:lnTo>
                    <a:pt x="4537" y="27720"/>
                  </a:lnTo>
                  <a:lnTo>
                    <a:pt x="4587" y="27620"/>
                  </a:lnTo>
                  <a:lnTo>
                    <a:pt x="4663" y="27545"/>
                  </a:lnTo>
                  <a:lnTo>
                    <a:pt x="4713" y="27445"/>
                  </a:lnTo>
                  <a:lnTo>
                    <a:pt x="4788" y="27369"/>
                  </a:lnTo>
                  <a:lnTo>
                    <a:pt x="4863" y="27269"/>
                  </a:lnTo>
                  <a:lnTo>
                    <a:pt x="4913" y="27169"/>
                  </a:lnTo>
                  <a:lnTo>
                    <a:pt x="4988" y="27094"/>
                  </a:lnTo>
                  <a:lnTo>
                    <a:pt x="5039" y="26994"/>
                  </a:lnTo>
                  <a:lnTo>
                    <a:pt x="5114" y="26918"/>
                  </a:lnTo>
                  <a:lnTo>
                    <a:pt x="5189" y="26818"/>
                  </a:lnTo>
                  <a:lnTo>
                    <a:pt x="5264" y="26743"/>
                  </a:lnTo>
                  <a:lnTo>
                    <a:pt x="5314" y="26643"/>
                  </a:lnTo>
                  <a:lnTo>
                    <a:pt x="5389" y="26567"/>
                  </a:lnTo>
                  <a:lnTo>
                    <a:pt x="5465" y="26467"/>
                  </a:lnTo>
                  <a:lnTo>
                    <a:pt x="5540" y="26392"/>
                  </a:lnTo>
                  <a:lnTo>
                    <a:pt x="5615" y="26292"/>
                  </a:lnTo>
                  <a:lnTo>
                    <a:pt x="5665" y="26217"/>
                  </a:lnTo>
                  <a:lnTo>
                    <a:pt x="5740" y="26116"/>
                  </a:lnTo>
                  <a:lnTo>
                    <a:pt x="5816" y="26041"/>
                  </a:lnTo>
                  <a:lnTo>
                    <a:pt x="5891" y="25966"/>
                  </a:lnTo>
                  <a:lnTo>
                    <a:pt x="5966" y="25866"/>
                  </a:lnTo>
                  <a:lnTo>
                    <a:pt x="6041" y="25791"/>
                  </a:lnTo>
                  <a:lnTo>
                    <a:pt x="6116" y="25715"/>
                  </a:lnTo>
                  <a:lnTo>
                    <a:pt x="6192" y="25615"/>
                  </a:lnTo>
                  <a:lnTo>
                    <a:pt x="6267" y="25540"/>
                  </a:lnTo>
                  <a:lnTo>
                    <a:pt x="6342" y="25465"/>
                  </a:lnTo>
                  <a:lnTo>
                    <a:pt x="6417" y="25364"/>
                  </a:lnTo>
                  <a:lnTo>
                    <a:pt x="6517" y="25289"/>
                  </a:lnTo>
                  <a:lnTo>
                    <a:pt x="6593" y="25214"/>
                  </a:lnTo>
                  <a:lnTo>
                    <a:pt x="6668" y="25139"/>
                  </a:lnTo>
                  <a:lnTo>
                    <a:pt x="6743" y="25064"/>
                  </a:lnTo>
                  <a:lnTo>
                    <a:pt x="6818" y="24963"/>
                  </a:lnTo>
                  <a:lnTo>
                    <a:pt x="6893" y="24888"/>
                  </a:lnTo>
                  <a:lnTo>
                    <a:pt x="6994" y="24813"/>
                  </a:lnTo>
                  <a:lnTo>
                    <a:pt x="7069" y="24738"/>
                  </a:lnTo>
                  <a:lnTo>
                    <a:pt x="7144" y="24663"/>
                  </a:lnTo>
                  <a:lnTo>
                    <a:pt x="7219" y="24587"/>
                  </a:lnTo>
                  <a:lnTo>
                    <a:pt x="7319" y="24487"/>
                  </a:lnTo>
                  <a:lnTo>
                    <a:pt x="7395" y="24412"/>
                  </a:lnTo>
                  <a:lnTo>
                    <a:pt x="7470" y="24337"/>
                  </a:lnTo>
                  <a:lnTo>
                    <a:pt x="7570" y="24262"/>
                  </a:lnTo>
                  <a:lnTo>
                    <a:pt x="7645" y="24186"/>
                  </a:lnTo>
                  <a:lnTo>
                    <a:pt x="7745" y="24111"/>
                  </a:lnTo>
                  <a:lnTo>
                    <a:pt x="7821" y="24036"/>
                  </a:lnTo>
                  <a:lnTo>
                    <a:pt x="7896" y="23961"/>
                  </a:lnTo>
                  <a:lnTo>
                    <a:pt x="7996" y="23886"/>
                  </a:lnTo>
                  <a:lnTo>
                    <a:pt x="8071" y="23811"/>
                  </a:lnTo>
                  <a:lnTo>
                    <a:pt x="8171" y="23735"/>
                  </a:lnTo>
                  <a:lnTo>
                    <a:pt x="8247" y="23660"/>
                  </a:lnTo>
                  <a:lnTo>
                    <a:pt x="8347" y="23585"/>
                  </a:lnTo>
                  <a:lnTo>
                    <a:pt x="8422" y="23510"/>
                  </a:lnTo>
                  <a:lnTo>
                    <a:pt x="8522" y="23435"/>
                  </a:lnTo>
                  <a:lnTo>
                    <a:pt x="8598" y="23359"/>
                  </a:lnTo>
                  <a:lnTo>
                    <a:pt x="8698" y="23284"/>
                  </a:lnTo>
                  <a:lnTo>
                    <a:pt x="8773" y="23209"/>
                  </a:lnTo>
                  <a:lnTo>
                    <a:pt x="8873" y="23159"/>
                  </a:lnTo>
                  <a:lnTo>
                    <a:pt x="8948" y="23084"/>
                  </a:lnTo>
                  <a:lnTo>
                    <a:pt x="9049" y="23009"/>
                  </a:lnTo>
                  <a:lnTo>
                    <a:pt x="9149" y="22933"/>
                  </a:lnTo>
                  <a:lnTo>
                    <a:pt x="9224" y="22858"/>
                  </a:lnTo>
                  <a:lnTo>
                    <a:pt x="9324" y="22783"/>
                  </a:lnTo>
                  <a:lnTo>
                    <a:pt x="9400" y="22708"/>
                  </a:lnTo>
                  <a:lnTo>
                    <a:pt x="9425" y="22708"/>
                  </a:lnTo>
                  <a:lnTo>
                    <a:pt x="9500" y="22658"/>
                  </a:lnTo>
                  <a:lnTo>
                    <a:pt x="9600" y="22582"/>
                  </a:lnTo>
                  <a:lnTo>
                    <a:pt x="9700" y="22507"/>
                  </a:lnTo>
                  <a:lnTo>
                    <a:pt x="9775" y="22432"/>
                  </a:lnTo>
                  <a:lnTo>
                    <a:pt x="9876" y="22382"/>
                  </a:lnTo>
                  <a:lnTo>
                    <a:pt x="9976" y="22307"/>
                  </a:lnTo>
                  <a:lnTo>
                    <a:pt x="10076" y="22232"/>
                  </a:lnTo>
                  <a:lnTo>
                    <a:pt x="10151" y="22181"/>
                  </a:lnTo>
                  <a:lnTo>
                    <a:pt x="10352" y="22056"/>
                  </a:lnTo>
                  <a:lnTo>
                    <a:pt x="10527" y="21906"/>
                  </a:lnTo>
                  <a:lnTo>
                    <a:pt x="10728" y="21780"/>
                  </a:lnTo>
                  <a:lnTo>
                    <a:pt x="10928" y="21655"/>
                  </a:lnTo>
                  <a:lnTo>
                    <a:pt x="11104" y="21530"/>
                  </a:lnTo>
                  <a:lnTo>
                    <a:pt x="11304" y="21405"/>
                  </a:lnTo>
                  <a:lnTo>
                    <a:pt x="11505" y="21279"/>
                  </a:lnTo>
                  <a:lnTo>
                    <a:pt x="11680" y="21154"/>
                  </a:lnTo>
                  <a:lnTo>
                    <a:pt x="11881" y="21029"/>
                  </a:lnTo>
                  <a:lnTo>
                    <a:pt x="12081" y="20903"/>
                  </a:lnTo>
                  <a:lnTo>
                    <a:pt x="12282" y="20778"/>
                  </a:lnTo>
                  <a:lnTo>
                    <a:pt x="12457" y="20653"/>
                  </a:lnTo>
                  <a:lnTo>
                    <a:pt x="12658" y="20527"/>
                  </a:lnTo>
                  <a:lnTo>
                    <a:pt x="12858" y="20402"/>
                  </a:lnTo>
                  <a:lnTo>
                    <a:pt x="13059" y="20277"/>
                  </a:lnTo>
                  <a:lnTo>
                    <a:pt x="13234" y="20176"/>
                  </a:lnTo>
                  <a:lnTo>
                    <a:pt x="13435" y="20051"/>
                  </a:lnTo>
                  <a:lnTo>
                    <a:pt x="13635" y="19926"/>
                  </a:lnTo>
                  <a:lnTo>
                    <a:pt x="13836" y="19801"/>
                  </a:lnTo>
                  <a:lnTo>
                    <a:pt x="14011" y="19700"/>
                  </a:lnTo>
                  <a:lnTo>
                    <a:pt x="14212" y="19575"/>
                  </a:lnTo>
                  <a:lnTo>
                    <a:pt x="14412" y="19450"/>
                  </a:lnTo>
                  <a:lnTo>
                    <a:pt x="14613" y="19349"/>
                  </a:lnTo>
                  <a:lnTo>
                    <a:pt x="14989" y="19124"/>
                  </a:lnTo>
                  <a:lnTo>
                    <a:pt x="15364" y="18898"/>
                  </a:lnTo>
                  <a:lnTo>
                    <a:pt x="15765" y="18673"/>
                  </a:lnTo>
                  <a:lnTo>
                    <a:pt x="16141" y="18447"/>
                  </a:lnTo>
                  <a:lnTo>
                    <a:pt x="16517" y="18222"/>
                  </a:lnTo>
                  <a:lnTo>
                    <a:pt x="16868" y="17996"/>
                  </a:lnTo>
                  <a:lnTo>
                    <a:pt x="17244" y="17795"/>
                  </a:lnTo>
                  <a:lnTo>
                    <a:pt x="17420" y="17670"/>
                  </a:lnTo>
                  <a:lnTo>
                    <a:pt x="17620" y="17570"/>
                  </a:lnTo>
                  <a:lnTo>
                    <a:pt x="17796" y="17470"/>
                  </a:lnTo>
                  <a:lnTo>
                    <a:pt x="17971" y="17344"/>
                  </a:lnTo>
                  <a:lnTo>
                    <a:pt x="18146" y="17244"/>
                  </a:lnTo>
                  <a:lnTo>
                    <a:pt x="18322" y="17144"/>
                  </a:lnTo>
                  <a:lnTo>
                    <a:pt x="18497" y="17019"/>
                  </a:lnTo>
                  <a:lnTo>
                    <a:pt x="18673" y="16918"/>
                  </a:lnTo>
                  <a:lnTo>
                    <a:pt x="18823" y="16818"/>
                  </a:lnTo>
                  <a:lnTo>
                    <a:pt x="18999" y="16718"/>
                  </a:lnTo>
                  <a:lnTo>
                    <a:pt x="19174" y="16618"/>
                  </a:lnTo>
                  <a:lnTo>
                    <a:pt x="19324" y="16492"/>
                  </a:lnTo>
                  <a:lnTo>
                    <a:pt x="19500" y="16392"/>
                  </a:lnTo>
                  <a:lnTo>
                    <a:pt x="19650" y="16292"/>
                  </a:lnTo>
                  <a:lnTo>
                    <a:pt x="19826" y="16191"/>
                  </a:lnTo>
                  <a:lnTo>
                    <a:pt x="19976" y="16066"/>
                  </a:lnTo>
                  <a:lnTo>
                    <a:pt x="20302" y="15866"/>
                  </a:lnTo>
                  <a:lnTo>
                    <a:pt x="20653" y="15640"/>
                  </a:lnTo>
                  <a:lnTo>
                    <a:pt x="20979" y="15415"/>
                  </a:lnTo>
                  <a:lnTo>
                    <a:pt x="21129" y="15314"/>
                  </a:lnTo>
                  <a:lnTo>
                    <a:pt x="21304" y="15189"/>
                  </a:lnTo>
                  <a:lnTo>
                    <a:pt x="21480" y="15089"/>
                  </a:lnTo>
                  <a:lnTo>
                    <a:pt x="21630" y="14963"/>
                  </a:lnTo>
                  <a:lnTo>
                    <a:pt x="21806" y="14863"/>
                  </a:lnTo>
                  <a:lnTo>
                    <a:pt x="21956" y="14738"/>
                  </a:lnTo>
                  <a:lnTo>
                    <a:pt x="22106" y="14638"/>
                  </a:lnTo>
                  <a:lnTo>
                    <a:pt x="22282" y="14512"/>
                  </a:lnTo>
                  <a:lnTo>
                    <a:pt x="22357" y="14462"/>
                  </a:lnTo>
                  <a:lnTo>
                    <a:pt x="22432" y="14412"/>
                  </a:lnTo>
                  <a:lnTo>
                    <a:pt x="22507" y="14337"/>
                  </a:lnTo>
                  <a:lnTo>
                    <a:pt x="22583" y="14287"/>
                  </a:lnTo>
                  <a:lnTo>
                    <a:pt x="22683" y="14237"/>
                  </a:lnTo>
                  <a:lnTo>
                    <a:pt x="22758" y="14161"/>
                  </a:lnTo>
                  <a:lnTo>
                    <a:pt x="22833" y="14111"/>
                  </a:lnTo>
                  <a:lnTo>
                    <a:pt x="22908" y="14061"/>
                  </a:lnTo>
                  <a:lnTo>
                    <a:pt x="22984" y="13986"/>
                  </a:lnTo>
                  <a:lnTo>
                    <a:pt x="23059" y="13936"/>
                  </a:lnTo>
                  <a:lnTo>
                    <a:pt x="23134" y="13886"/>
                  </a:lnTo>
                  <a:lnTo>
                    <a:pt x="23209" y="13810"/>
                  </a:lnTo>
                  <a:lnTo>
                    <a:pt x="23284" y="13760"/>
                  </a:lnTo>
                  <a:lnTo>
                    <a:pt x="23360" y="13710"/>
                  </a:lnTo>
                  <a:lnTo>
                    <a:pt x="23435" y="13635"/>
                  </a:lnTo>
                  <a:lnTo>
                    <a:pt x="23510" y="13585"/>
                  </a:lnTo>
                  <a:lnTo>
                    <a:pt x="23585" y="13510"/>
                  </a:lnTo>
                  <a:lnTo>
                    <a:pt x="23660" y="13460"/>
                  </a:lnTo>
                  <a:lnTo>
                    <a:pt x="23735" y="13409"/>
                  </a:lnTo>
                  <a:lnTo>
                    <a:pt x="23811" y="13334"/>
                  </a:lnTo>
                  <a:lnTo>
                    <a:pt x="23861" y="13284"/>
                  </a:lnTo>
                  <a:lnTo>
                    <a:pt x="23936" y="13209"/>
                  </a:lnTo>
                  <a:lnTo>
                    <a:pt x="24011" y="13159"/>
                  </a:lnTo>
                  <a:lnTo>
                    <a:pt x="24086" y="13084"/>
                  </a:lnTo>
                  <a:lnTo>
                    <a:pt x="24162" y="13034"/>
                  </a:lnTo>
                  <a:lnTo>
                    <a:pt x="24212" y="12958"/>
                  </a:lnTo>
                  <a:lnTo>
                    <a:pt x="24287" y="12908"/>
                  </a:lnTo>
                  <a:lnTo>
                    <a:pt x="24362" y="12833"/>
                  </a:lnTo>
                  <a:lnTo>
                    <a:pt x="24412" y="12783"/>
                  </a:lnTo>
                  <a:lnTo>
                    <a:pt x="24487" y="12708"/>
                  </a:lnTo>
                  <a:lnTo>
                    <a:pt x="24563" y="12633"/>
                  </a:lnTo>
                  <a:lnTo>
                    <a:pt x="24613" y="12582"/>
                  </a:lnTo>
                  <a:lnTo>
                    <a:pt x="24688" y="12507"/>
                  </a:lnTo>
                  <a:lnTo>
                    <a:pt x="24738" y="12432"/>
                  </a:lnTo>
                  <a:lnTo>
                    <a:pt x="24813" y="12382"/>
                  </a:lnTo>
                  <a:lnTo>
                    <a:pt x="24863" y="12307"/>
                  </a:lnTo>
                  <a:lnTo>
                    <a:pt x="24989" y="12181"/>
                  </a:lnTo>
                  <a:lnTo>
                    <a:pt x="25114" y="12056"/>
                  </a:lnTo>
                  <a:lnTo>
                    <a:pt x="25214" y="11931"/>
                  </a:lnTo>
                  <a:lnTo>
                    <a:pt x="25339" y="11805"/>
                  </a:lnTo>
                  <a:lnTo>
                    <a:pt x="25465" y="11655"/>
                  </a:lnTo>
                  <a:lnTo>
                    <a:pt x="25565" y="11530"/>
                  </a:lnTo>
                  <a:lnTo>
                    <a:pt x="25690" y="11404"/>
                  </a:lnTo>
                  <a:lnTo>
                    <a:pt x="25791" y="11279"/>
                  </a:lnTo>
                  <a:lnTo>
                    <a:pt x="25916" y="11129"/>
                  </a:lnTo>
                  <a:lnTo>
                    <a:pt x="26016" y="11003"/>
                  </a:lnTo>
                  <a:lnTo>
                    <a:pt x="26141" y="10853"/>
                  </a:lnTo>
                  <a:lnTo>
                    <a:pt x="26242" y="10728"/>
                  </a:lnTo>
                  <a:lnTo>
                    <a:pt x="26367" y="10577"/>
                  </a:lnTo>
                  <a:lnTo>
                    <a:pt x="26467" y="10452"/>
                  </a:lnTo>
                  <a:lnTo>
                    <a:pt x="26593" y="10302"/>
                  </a:lnTo>
                  <a:lnTo>
                    <a:pt x="26693" y="10176"/>
                  </a:lnTo>
                  <a:lnTo>
                    <a:pt x="26793" y="10026"/>
                  </a:lnTo>
                  <a:lnTo>
                    <a:pt x="26918" y="9876"/>
                  </a:lnTo>
                  <a:lnTo>
                    <a:pt x="27019" y="9750"/>
                  </a:lnTo>
                  <a:lnTo>
                    <a:pt x="27119" y="9600"/>
                  </a:lnTo>
                  <a:lnTo>
                    <a:pt x="27244" y="9450"/>
                  </a:lnTo>
                  <a:lnTo>
                    <a:pt x="27345" y="9299"/>
                  </a:lnTo>
                  <a:lnTo>
                    <a:pt x="27445" y="9149"/>
                  </a:lnTo>
                  <a:lnTo>
                    <a:pt x="27545" y="9024"/>
                  </a:lnTo>
                  <a:lnTo>
                    <a:pt x="27645" y="8873"/>
                  </a:lnTo>
                  <a:lnTo>
                    <a:pt x="27746" y="8723"/>
                  </a:lnTo>
                  <a:lnTo>
                    <a:pt x="27846" y="8572"/>
                  </a:lnTo>
                  <a:lnTo>
                    <a:pt x="27946" y="8422"/>
                  </a:lnTo>
                  <a:lnTo>
                    <a:pt x="28046" y="8272"/>
                  </a:lnTo>
                  <a:lnTo>
                    <a:pt x="28147" y="8121"/>
                  </a:lnTo>
                  <a:lnTo>
                    <a:pt x="28197" y="8046"/>
                  </a:lnTo>
                  <a:lnTo>
                    <a:pt x="28247" y="7971"/>
                  </a:lnTo>
                  <a:lnTo>
                    <a:pt x="28297" y="7896"/>
                  </a:lnTo>
                  <a:lnTo>
                    <a:pt x="28347" y="7820"/>
                  </a:lnTo>
                  <a:lnTo>
                    <a:pt x="28372" y="7745"/>
                  </a:lnTo>
                  <a:lnTo>
                    <a:pt x="28422" y="7670"/>
                  </a:lnTo>
                  <a:lnTo>
                    <a:pt x="28472" y="7595"/>
                  </a:lnTo>
                  <a:lnTo>
                    <a:pt x="28522" y="7520"/>
                  </a:lnTo>
                  <a:lnTo>
                    <a:pt x="28573" y="7445"/>
                  </a:lnTo>
                  <a:lnTo>
                    <a:pt x="28623" y="7369"/>
                  </a:lnTo>
                  <a:lnTo>
                    <a:pt x="28648" y="7294"/>
                  </a:lnTo>
                  <a:lnTo>
                    <a:pt x="28698" y="7194"/>
                  </a:lnTo>
                  <a:lnTo>
                    <a:pt x="28748" y="7119"/>
                  </a:lnTo>
                  <a:lnTo>
                    <a:pt x="28798" y="7044"/>
                  </a:lnTo>
                  <a:lnTo>
                    <a:pt x="28848" y="6968"/>
                  </a:lnTo>
                  <a:lnTo>
                    <a:pt x="28873" y="6893"/>
                  </a:lnTo>
                  <a:lnTo>
                    <a:pt x="28923" y="6818"/>
                  </a:lnTo>
                  <a:lnTo>
                    <a:pt x="28974" y="6743"/>
                  </a:lnTo>
                  <a:lnTo>
                    <a:pt x="29024" y="6668"/>
                  </a:lnTo>
                  <a:lnTo>
                    <a:pt x="29049" y="6592"/>
                  </a:lnTo>
                  <a:lnTo>
                    <a:pt x="29099" y="6517"/>
                  </a:lnTo>
                  <a:lnTo>
                    <a:pt x="29149" y="6442"/>
                  </a:lnTo>
                  <a:lnTo>
                    <a:pt x="29174" y="6342"/>
                  </a:lnTo>
                  <a:lnTo>
                    <a:pt x="29224" y="6267"/>
                  </a:lnTo>
                  <a:lnTo>
                    <a:pt x="29274" y="6191"/>
                  </a:lnTo>
                  <a:lnTo>
                    <a:pt x="29299" y="6116"/>
                  </a:lnTo>
                  <a:lnTo>
                    <a:pt x="29350" y="6041"/>
                  </a:lnTo>
                  <a:lnTo>
                    <a:pt x="29375" y="5966"/>
                  </a:lnTo>
                  <a:lnTo>
                    <a:pt x="29425" y="5891"/>
                  </a:lnTo>
                  <a:lnTo>
                    <a:pt x="29475" y="5790"/>
                  </a:lnTo>
                  <a:lnTo>
                    <a:pt x="29500" y="5715"/>
                  </a:lnTo>
                  <a:lnTo>
                    <a:pt x="29525" y="5665"/>
                  </a:lnTo>
                  <a:lnTo>
                    <a:pt x="29550" y="5640"/>
                  </a:lnTo>
                  <a:lnTo>
                    <a:pt x="29575" y="5565"/>
                  </a:lnTo>
                  <a:lnTo>
                    <a:pt x="29625" y="5490"/>
                  </a:lnTo>
                  <a:lnTo>
                    <a:pt x="29675" y="5414"/>
                  </a:lnTo>
                  <a:lnTo>
                    <a:pt x="29725" y="5339"/>
                  </a:lnTo>
                  <a:lnTo>
                    <a:pt x="29751" y="5264"/>
                  </a:lnTo>
                  <a:lnTo>
                    <a:pt x="29801" y="5189"/>
                  </a:lnTo>
                  <a:lnTo>
                    <a:pt x="29826" y="5114"/>
                  </a:lnTo>
                  <a:lnTo>
                    <a:pt x="29876" y="5013"/>
                  </a:lnTo>
                  <a:lnTo>
                    <a:pt x="29926" y="4938"/>
                  </a:lnTo>
                  <a:lnTo>
                    <a:pt x="29951" y="4863"/>
                  </a:lnTo>
                  <a:lnTo>
                    <a:pt x="30001" y="4788"/>
                  </a:lnTo>
                  <a:lnTo>
                    <a:pt x="30026" y="4713"/>
                  </a:lnTo>
                  <a:lnTo>
                    <a:pt x="30076" y="4638"/>
                  </a:lnTo>
                  <a:lnTo>
                    <a:pt x="30126" y="4562"/>
                  </a:lnTo>
                  <a:lnTo>
                    <a:pt x="30152" y="4487"/>
                  </a:lnTo>
                  <a:lnTo>
                    <a:pt x="30202" y="4387"/>
                  </a:lnTo>
                  <a:lnTo>
                    <a:pt x="30227" y="4312"/>
                  </a:lnTo>
                  <a:lnTo>
                    <a:pt x="30252" y="4237"/>
                  </a:lnTo>
                  <a:lnTo>
                    <a:pt x="30302" y="4161"/>
                  </a:lnTo>
                  <a:lnTo>
                    <a:pt x="30327" y="4086"/>
                  </a:lnTo>
                  <a:lnTo>
                    <a:pt x="30377" y="4011"/>
                  </a:lnTo>
                  <a:lnTo>
                    <a:pt x="30402" y="3911"/>
                  </a:lnTo>
                  <a:lnTo>
                    <a:pt x="30452" y="3836"/>
                  </a:lnTo>
                  <a:lnTo>
                    <a:pt x="30477" y="3760"/>
                  </a:lnTo>
                  <a:lnTo>
                    <a:pt x="30502" y="3685"/>
                  </a:lnTo>
                  <a:lnTo>
                    <a:pt x="30553" y="3610"/>
                  </a:lnTo>
                  <a:lnTo>
                    <a:pt x="30578" y="3510"/>
                  </a:lnTo>
                  <a:lnTo>
                    <a:pt x="30603" y="3434"/>
                  </a:lnTo>
                  <a:lnTo>
                    <a:pt x="30628" y="3359"/>
                  </a:lnTo>
                  <a:lnTo>
                    <a:pt x="30678" y="3284"/>
                  </a:lnTo>
                  <a:lnTo>
                    <a:pt x="30703" y="3209"/>
                  </a:lnTo>
                  <a:lnTo>
                    <a:pt x="30728" y="3109"/>
                  </a:lnTo>
                  <a:lnTo>
                    <a:pt x="30753" y="3033"/>
                  </a:lnTo>
                  <a:lnTo>
                    <a:pt x="30803" y="2958"/>
                  </a:lnTo>
                  <a:lnTo>
                    <a:pt x="30828" y="2883"/>
                  </a:lnTo>
                  <a:lnTo>
                    <a:pt x="30853" y="2808"/>
                  </a:lnTo>
                  <a:lnTo>
                    <a:pt x="30878" y="2733"/>
                  </a:lnTo>
                  <a:lnTo>
                    <a:pt x="30903" y="2658"/>
                  </a:lnTo>
                  <a:lnTo>
                    <a:pt x="30903" y="2607"/>
                  </a:lnTo>
                  <a:lnTo>
                    <a:pt x="30928" y="2607"/>
                  </a:lnTo>
                  <a:lnTo>
                    <a:pt x="30954" y="2532"/>
                  </a:lnTo>
                  <a:lnTo>
                    <a:pt x="30979" y="2482"/>
                  </a:lnTo>
                  <a:lnTo>
                    <a:pt x="31004" y="2407"/>
                  </a:lnTo>
                  <a:lnTo>
                    <a:pt x="31029" y="2332"/>
                  </a:lnTo>
                  <a:lnTo>
                    <a:pt x="31054" y="2282"/>
                  </a:lnTo>
                  <a:lnTo>
                    <a:pt x="31079" y="2206"/>
                  </a:lnTo>
                  <a:lnTo>
                    <a:pt x="31129" y="2131"/>
                  </a:lnTo>
                  <a:lnTo>
                    <a:pt x="31154" y="2056"/>
                  </a:lnTo>
                  <a:lnTo>
                    <a:pt x="31179" y="2006"/>
                  </a:lnTo>
                  <a:lnTo>
                    <a:pt x="31204" y="1931"/>
                  </a:lnTo>
                  <a:lnTo>
                    <a:pt x="31229" y="1856"/>
                  </a:lnTo>
                  <a:lnTo>
                    <a:pt x="31254" y="1780"/>
                  </a:lnTo>
                  <a:lnTo>
                    <a:pt x="31279" y="1730"/>
                  </a:lnTo>
                  <a:lnTo>
                    <a:pt x="31279" y="1655"/>
                  </a:lnTo>
                  <a:lnTo>
                    <a:pt x="31304" y="1580"/>
                  </a:lnTo>
                  <a:lnTo>
                    <a:pt x="31329" y="1555"/>
                  </a:lnTo>
                  <a:cubicBezTo>
                    <a:pt x="29500" y="803"/>
                    <a:pt x="27570" y="277"/>
                    <a:pt x="255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6" name="Google Shape;2579;p67"/>
            <p:cNvSpPr/>
            <p:nvPr/>
          </p:nvSpPr>
          <p:spPr>
            <a:xfrm>
              <a:off x="2938056" y="1391083"/>
              <a:ext cx="709758" cy="688024"/>
            </a:xfrm>
            <a:custGeom>
              <a:avLst/>
              <a:gdLst/>
              <a:ahLst/>
              <a:cxnLst/>
              <a:rect l="l" t="t" r="r" b="b"/>
              <a:pathLst>
                <a:path w="36166" h="35063" extrusionOk="0">
                  <a:moveTo>
                    <a:pt x="28772" y="0"/>
                  </a:moveTo>
                  <a:lnTo>
                    <a:pt x="28772" y="50"/>
                  </a:lnTo>
                  <a:lnTo>
                    <a:pt x="28772" y="125"/>
                  </a:lnTo>
                  <a:lnTo>
                    <a:pt x="28772" y="201"/>
                  </a:lnTo>
                  <a:lnTo>
                    <a:pt x="28772" y="301"/>
                  </a:lnTo>
                  <a:lnTo>
                    <a:pt x="28747" y="376"/>
                  </a:lnTo>
                  <a:lnTo>
                    <a:pt x="28747" y="451"/>
                  </a:lnTo>
                  <a:lnTo>
                    <a:pt x="28747" y="551"/>
                  </a:lnTo>
                  <a:lnTo>
                    <a:pt x="28747" y="627"/>
                  </a:lnTo>
                  <a:lnTo>
                    <a:pt x="28722" y="702"/>
                  </a:lnTo>
                  <a:lnTo>
                    <a:pt x="28722" y="777"/>
                  </a:lnTo>
                  <a:lnTo>
                    <a:pt x="28697" y="877"/>
                  </a:lnTo>
                  <a:lnTo>
                    <a:pt x="28697" y="952"/>
                  </a:lnTo>
                  <a:lnTo>
                    <a:pt x="28697" y="977"/>
                  </a:lnTo>
                  <a:lnTo>
                    <a:pt x="28672" y="1028"/>
                  </a:lnTo>
                  <a:lnTo>
                    <a:pt x="28672" y="1103"/>
                  </a:lnTo>
                  <a:lnTo>
                    <a:pt x="28647" y="1178"/>
                  </a:lnTo>
                  <a:lnTo>
                    <a:pt x="28622" y="1253"/>
                  </a:lnTo>
                  <a:lnTo>
                    <a:pt x="28597" y="1353"/>
                  </a:lnTo>
                  <a:lnTo>
                    <a:pt x="28572" y="1454"/>
                  </a:lnTo>
                  <a:lnTo>
                    <a:pt x="28572" y="1529"/>
                  </a:lnTo>
                  <a:lnTo>
                    <a:pt x="28547" y="1629"/>
                  </a:lnTo>
                  <a:lnTo>
                    <a:pt x="28522" y="1729"/>
                  </a:lnTo>
                  <a:lnTo>
                    <a:pt x="28497" y="1805"/>
                  </a:lnTo>
                  <a:lnTo>
                    <a:pt x="28472" y="1905"/>
                  </a:lnTo>
                  <a:lnTo>
                    <a:pt x="28446" y="1980"/>
                  </a:lnTo>
                  <a:lnTo>
                    <a:pt x="28421" y="2080"/>
                  </a:lnTo>
                  <a:lnTo>
                    <a:pt x="28396" y="2181"/>
                  </a:lnTo>
                  <a:lnTo>
                    <a:pt x="28371" y="2256"/>
                  </a:lnTo>
                  <a:lnTo>
                    <a:pt x="28321" y="2356"/>
                  </a:lnTo>
                  <a:lnTo>
                    <a:pt x="28296" y="2456"/>
                  </a:lnTo>
                  <a:lnTo>
                    <a:pt x="28271" y="2531"/>
                  </a:lnTo>
                  <a:lnTo>
                    <a:pt x="28246" y="2632"/>
                  </a:lnTo>
                  <a:lnTo>
                    <a:pt x="28221" y="2707"/>
                  </a:lnTo>
                  <a:lnTo>
                    <a:pt x="28196" y="2807"/>
                  </a:lnTo>
                  <a:lnTo>
                    <a:pt x="28171" y="2907"/>
                  </a:lnTo>
                  <a:lnTo>
                    <a:pt x="28121" y="2983"/>
                  </a:lnTo>
                  <a:lnTo>
                    <a:pt x="28096" y="3083"/>
                  </a:lnTo>
                  <a:lnTo>
                    <a:pt x="28071" y="3183"/>
                  </a:lnTo>
                  <a:lnTo>
                    <a:pt x="28045" y="3258"/>
                  </a:lnTo>
                  <a:lnTo>
                    <a:pt x="27995" y="3358"/>
                  </a:lnTo>
                  <a:lnTo>
                    <a:pt x="27970" y="3434"/>
                  </a:lnTo>
                  <a:lnTo>
                    <a:pt x="27945" y="3534"/>
                  </a:lnTo>
                  <a:lnTo>
                    <a:pt x="27920" y="3609"/>
                  </a:lnTo>
                  <a:lnTo>
                    <a:pt x="27870" y="3709"/>
                  </a:lnTo>
                  <a:lnTo>
                    <a:pt x="27845" y="3810"/>
                  </a:lnTo>
                  <a:lnTo>
                    <a:pt x="27820" y="3885"/>
                  </a:lnTo>
                  <a:lnTo>
                    <a:pt x="27770" y="3985"/>
                  </a:lnTo>
                  <a:lnTo>
                    <a:pt x="27745" y="4060"/>
                  </a:lnTo>
                  <a:lnTo>
                    <a:pt x="27695" y="4160"/>
                  </a:lnTo>
                  <a:lnTo>
                    <a:pt x="27670" y="4236"/>
                  </a:lnTo>
                  <a:lnTo>
                    <a:pt x="27619" y="4336"/>
                  </a:lnTo>
                  <a:lnTo>
                    <a:pt x="27594" y="4436"/>
                  </a:lnTo>
                  <a:lnTo>
                    <a:pt x="27544" y="4511"/>
                  </a:lnTo>
                  <a:lnTo>
                    <a:pt x="27519" y="4587"/>
                  </a:lnTo>
                  <a:lnTo>
                    <a:pt x="27469" y="4687"/>
                  </a:lnTo>
                  <a:lnTo>
                    <a:pt x="27419" y="4762"/>
                  </a:lnTo>
                  <a:lnTo>
                    <a:pt x="27394" y="4862"/>
                  </a:lnTo>
                  <a:lnTo>
                    <a:pt x="27344" y="4937"/>
                  </a:lnTo>
                  <a:lnTo>
                    <a:pt x="27294" y="5038"/>
                  </a:lnTo>
                  <a:lnTo>
                    <a:pt x="27243" y="5113"/>
                  </a:lnTo>
                  <a:lnTo>
                    <a:pt x="27218" y="5188"/>
                  </a:lnTo>
                  <a:lnTo>
                    <a:pt x="27168" y="5288"/>
                  </a:lnTo>
                  <a:lnTo>
                    <a:pt x="27118" y="5363"/>
                  </a:lnTo>
                  <a:lnTo>
                    <a:pt x="27068" y="5464"/>
                  </a:lnTo>
                  <a:lnTo>
                    <a:pt x="27018" y="5539"/>
                  </a:lnTo>
                  <a:lnTo>
                    <a:pt x="26993" y="5614"/>
                  </a:lnTo>
                  <a:lnTo>
                    <a:pt x="26943" y="5714"/>
                  </a:lnTo>
                  <a:lnTo>
                    <a:pt x="26893" y="5790"/>
                  </a:lnTo>
                  <a:lnTo>
                    <a:pt x="26842" y="5865"/>
                  </a:lnTo>
                  <a:lnTo>
                    <a:pt x="26792" y="5965"/>
                  </a:lnTo>
                  <a:lnTo>
                    <a:pt x="26742" y="6040"/>
                  </a:lnTo>
                  <a:lnTo>
                    <a:pt x="26692" y="6115"/>
                  </a:lnTo>
                  <a:lnTo>
                    <a:pt x="26642" y="6216"/>
                  </a:lnTo>
                  <a:lnTo>
                    <a:pt x="26592" y="6291"/>
                  </a:lnTo>
                  <a:lnTo>
                    <a:pt x="26542" y="6366"/>
                  </a:lnTo>
                  <a:lnTo>
                    <a:pt x="26492" y="6466"/>
                  </a:lnTo>
                  <a:lnTo>
                    <a:pt x="26467" y="6541"/>
                  </a:lnTo>
                  <a:lnTo>
                    <a:pt x="26416" y="6617"/>
                  </a:lnTo>
                  <a:lnTo>
                    <a:pt x="26366" y="6717"/>
                  </a:lnTo>
                  <a:lnTo>
                    <a:pt x="26316" y="6792"/>
                  </a:lnTo>
                  <a:lnTo>
                    <a:pt x="26266" y="6867"/>
                  </a:lnTo>
                  <a:lnTo>
                    <a:pt x="26191" y="6942"/>
                  </a:lnTo>
                  <a:lnTo>
                    <a:pt x="26141" y="7043"/>
                  </a:lnTo>
                  <a:lnTo>
                    <a:pt x="26091" y="7118"/>
                  </a:lnTo>
                  <a:lnTo>
                    <a:pt x="25990" y="7268"/>
                  </a:lnTo>
                  <a:lnTo>
                    <a:pt x="25890" y="7444"/>
                  </a:lnTo>
                  <a:lnTo>
                    <a:pt x="25790" y="7594"/>
                  </a:lnTo>
                  <a:lnTo>
                    <a:pt x="25690" y="7744"/>
                  </a:lnTo>
                  <a:lnTo>
                    <a:pt x="25564" y="7920"/>
                  </a:lnTo>
                  <a:lnTo>
                    <a:pt x="25464" y="8070"/>
                  </a:lnTo>
                  <a:lnTo>
                    <a:pt x="25364" y="8221"/>
                  </a:lnTo>
                  <a:lnTo>
                    <a:pt x="25238" y="8396"/>
                  </a:lnTo>
                  <a:lnTo>
                    <a:pt x="25138" y="8546"/>
                  </a:lnTo>
                  <a:lnTo>
                    <a:pt x="25013" y="8697"/>
                  </a:lnTo>
                  <a:lnTo>
                    <a:pt x="24913" y="8847"/>
                  </a:lnTo>
                  <a:lnTo>
                    <a:pt x="24787" y="8998"/>
                  </a:lnTo>
                  <a:lnTo>
                    <a:pt x="24687" y="9148"/>
                  </a:lnTo>
                  <a:lnTo>
                    <a:pt x="24562" y="9298"/>
                  </a:lnTo>
                  <a:lnTo>
                    <a:pt x="24462" y="9449"/>
                  </a:lnTo>
                  <a:lnTo>
                    <a:pt x="24336" y="9599"/>
                  </a:lnTo>
                  <a:lnTo>
                    <a:pt x="24211" y="9749"/>
                  </a:lnTo>
                  <a:lnTo>
                    <a:pt x="24111" y="9900"/>
                  </a:lnTo>
                  <a:lnTo>
                    <a:pt x="23985" y="10050"/>
                  </a:lnTo>
                  <a:lnTo>
                    <a:pt x="23860" y="10201"/>
                  </a:lnTo>
                  <a:lnTo>
                    <a:pt x="23735" y="10351"/>
                  </a:lnTo>
                  <a:lnTo>
                    <a:pt x="23634" y="10476"/>
                  </a:lnTo>
                  <a:lnTo>
                    <a:pt x="23509" y="10627"/>
                  </a:lnTo>
                  <a:lnTo>
                    <a:pt x="23384" y="10777"/>
                  </a:lnTo>
                  <a:lnTo>
                    <a:pt x="23258" y="10902"/>
                  </a:lnTo>
                  <a:lnTo>
                    <a:pt x="23133" y="11053"/>
                  </a:lnTo>
                  <a:lnTo>
                    <a:pt x="23008" y="11178"/>
                  </a:lnTo>
                  <a:lnTo>
                    <a:pt x="22883" y="11328"/>
                  </a:lnTo>
                  <a:lnTo>
                    <a:pt x="22782" y="11454"/>
                  </a:lnTo>
                  <a:lnTo>
                    <a:pt x="22657" y="11604"/>
                  </a:lnTo>
                  <a:lnTo>
                    <a:pt x="22582" y="11679"/>
                  </a:lnTo>
                  <a:lnTo>
                    <a:pt x="22507" y="11754"/>
                  </a:lnTo>
                  <a:lnTo>
                    <a:pt x="22431" y="11830"/>
                  </a:lnTo>
                  <a:lnTo>
                    <a:pt x="22356" y="11905"/>
                  </a:lnTo>
                  <a:lnTo>
                    <a:pt x="22281" y="11980"/>
                  </a:lnTo>
                  <a:lnTo>
                    <a:pt x="22206" y="12055"/>
                  </a:lnTo>
                  <a:lnTo>
                    <a:pt x="22131" y="12130"/>
                  </a:lnTo>
                  <a:lnTo>
                    <a:pt x="22055" y="12206"/>
                  </a:lnTo>
                  <a:lnTo>
                    <a:pt x="21955" y="12281"/>
                  </a:lnTo>
                  <a:lnTo>
                    <a:pt x="21880" y="12356"/>
                  </a:lnTo>
                  <a:lnTo>
                    <a:pt x="21805" y="12431"/>
                  </a:lnTo>
                  <a:lnTo>
                    <a:pt x="21730" y="12506"/>
                  </a:lnTo>
                  <a:lnTo>
                    <a:pt x="21654" y="12582"/>
                  </a:lnTo>
                  <a:lnTo>
                    <a:pt x="21579" y="12657"/>
                  </a:lnTo>
                  <a:lnTo>
                    <a:pt x="21504" y="12707"/>
                  </a:lnTo>
                  <a:lnTo>
                    <a:pt x="21404" y="12782"/>
                  </a:lnTo>
                  <a:lnTo>
                    <a:pt x="21329" y="12857"/>
                  </a:lnTo>
                  <a:lnTo>
                    <a:pt x="21253" y="12932"/>
                  </a:lnTo>
                  <a:lnTo>
                    <a:pt x="21178" y="13008"/>
                  </a:lnTo>
                  <a:lnTo>
                    <a:pt x="21103" y="13058"/>
                  </a:lnTo>
                  <a:lnTo>
                    <a:pt x="21003" y="13133"/>
                  </a:lnTo>
                  <a:lnTo>
                    <a:pt x="20928" y="13208"/>
                  </a:lnTo>
                  <a:lnTo>
                    <a:pt x="20852" y="13258"/>
                  </a:lnTo>
                  <a:lnTo>
                    <a:pt x="20752" y="13333"/>
                  </a:lnTo>
                  <a:lnTo>
                    <a:pt x="20677" y="13384"/>
                  </a:lnTo>
                  <a:lnTo>
                    <a:pt x="20602" y="13459"/>
                  </a:lnTo>
                  <a:lnTo>
                    <a:pt x="20527" y="13534"/>
                  </a:lnTo>
                  <a:lnTo>
                    <a:pt x="20426" y="13584"/>
                  </a:lnTo>
                  <a:lnTo>
                    <a:pt x="20351" y="13659"/>
                  </a:lnTo>
                  <a:lnTo>
                    <a:pt x="20276" y="13709"/>
                  </a:lnTo>
                  <a:lnTo>
                    <a:pt x="20176" y="13785"/>
                  </a:lnTo>
                  <a:lnTo>
                    <a:pt x="20101" y="13835"/>
                  </a:lnTo>
                  <a:lnTo>
                    <a:pt x="20025" y="13910"/>
                  </a:lnTo>
                  <a:lnTo>
                    <a:pt x="19925" y="13960"/>
                  </a:lnTo>
                  <a:lnTo>
                    <a:pt x="19850" y="14035"/>
                  </a:lnTo>
                  <a:lnTo>
                    <a:pt x="19750" y="14085"/>
                  </a:lnTo>
                  <a:lnTo>
                    <a:pt x="19599" y="14211"/>
                  </a:lnTo>
                  <a:lnTo>
                    <a:pt x="19424" y="14336"/>
                  </a:lnTo>
                  <a:lnTo>
                    <a:pt x="19248" y="14436"/>
                  </a:lnTo>
                  <a:lnTo>
                    <a:pt x="19098" y="14562"/>
                  </a:lnTo>
                  <a:lnTo>
                    <a:pt x="18923" y="14687"/>
                  </a:lnTo>
                  <a:lnTo>
                    <a:pt x="18747" y="14787"/>
                  </a:lnTo>
                  <a:lnTo>
                    <a:pt x="18572" y="14912"/>
                  </a:lnTo>
                  <a:lnTo>
                    <a:pt x="18421" y="15038"/>
                  </a:lnTo>
                  <a:lnTo>
                    <a:pt x="18070" y="15263"/>
                  </a:lnTo>
                  <a:lnTo>
                    <a:pt x="17745" y="15464"/>
                  </a:lnTo>
                  <a:lnTo>
                    <a:pt x="17419" y="15689"/>
                  </a:lnTo>
                  <a:lnTo>
                    <a:pt x="17243" y="15815"/>
                  </a:lnTo>
                  <a:lnTo>
                    <a:pt x="17093" y="15915"/>
                  </a:lnTo>
                  <a:lnTo>
                    <a:pt x="16918" y="16040"/>
                  </a:lnTo>
                  <a:lnTo>
                    <a:pt x="16742" y="16140"/>
                  </a:lnTo>
                  <a:lnTo>
                    <a:pt x="16567" y="16241"/>
                  </a:lnTo>
                  <a:lnTo>
                    <a:pt x="16391" y="16366"/>
                  </a:lnTo>
                  <a:lnTo>
                    <a:pt x="16216" y="16466"/>
                  </a:lnTo>
                  <a:lnTo>
                    <a:pt x="16040" y="16592"/>
                  </a:lnTo>
                  <a:lnTo>
                    <a:pt x="15865" y="16692"/>
                  </a:lnTo>
                  <a:lnTo>
                    <a:pt x="15690" y="16792"/>
                  </a:lnTo>
                  <a:lnTo>
                    <a:pt x="15514" y="16917"/>
                  </a:lnTo>
                  <a:lnTo>
                    <a:pt x="15339" y="17018"/>
                  </a:lnTo>
                  <a:lnTo>
                    <a:pt x="15138" y="17143"/>
                  </a:lnTo>
                  <a:lnTo>
                    <a:pt x="14963" y="17243"/>
                  </a:lnTo>
                  <a:lnTo>
                    <a:pt x="14787" y="17369"/>
                  </a:lnTo>
                  <a:lnTo>
                    <a:pt x="14612" y="17469"/>
                  </a:lnTo>
                  <a:lnTo>
                    <a:pt x="14236" y="17694"/>
                  </a:lnTo>
                  <a:lnTo>
                    <a:pt x="13860" y="17920"/>
                  </a:lnTo>
                  <a:lnTo>
                    <a:pt x="13484" y="18146"/>
                  </a:lnTo>
                  <a:lnTo>
                    <a:pt x="13108" y="18346"/>
                  </a:lnTo>
                  <a:lnTo>
                    <a:pt x="12732" y="18572"/>
                  </a:lnTo>
                  <a:lnTo>
                    <a:pt x="12331" y="18797"/>
                  </a:lnTo>
                  <a:lnTo>
                    <a:pt x="11955" y="19048"/>
                  </a:lnTo>
                  <a:lnTo>
                    <a:pt x="11780" y="19148"/>
                  </a:lnTo>
                  <a:lnTo>
                    <a:pt x="11579" y="19273"/>
                  </a:lnTo>
                  <a:lnTo>
                    <a:pt x="11379" y="19374"/>
                  </a:lnTo>
                  <a:lnTo>
                    <a:pt x="11203" y="19499"/>
                  </a:lnTo>
                  <a:lnTo>
                    <a:pt x="11003" y="19624"/>
                  </a:lnTo>
                  <a:lnTo>
                    <a:pt x="10827" y="19724"/>
                  </a:lnTo>
                  <a:lnTo>
                    <a:pt x="10627" y="19850"/>
                  </a:lnTo>
                  <a:lnTo>
                    <a:pt x="10426" y="19975"/>
                  </a:lnTo>
                  <a:lnTo>
                    <a:pt x="10251" y="20075"/>
                  </a:lnTo>
                  <a:lnTo>
                    <a:pt x="10050" y="20201"/>
                  </a:lnTo>
                  <a:lnTo>
                    <a:pt x="9875" y="20326"/>
                  </a:lnTo>
                  <a:lnTo>
                    <a:pt x="9674" y="20426"/>
                  </a:lnTo>
                  <a:lnTo>
                    <a:pt x="9499" y="20552"/>
                  </a:lnTo>
                  <a:lnTo>
                    <a:pt x="9299" y="20677"/>
                  </a:lnTo>
                  <a:lnTo>
                    <a:pt x="9123" y="20802"/>
                  </a:lnTo>
                  <a:lnTo>
                    <a:pt x="8923" y="20927"/>
                  </a:lnTo>
                  <a:lnTo>
                    <a:pt x="8747" y="21053"/>
                  </a:lnTo>
                  <a:lnTo>
                    <a:pt x="8572" y="21178"/>
                  </a:lnTo>
                  <a:lnTo>
                    <a:pt x="8371" y="21303"/>
                  </a:lnTo>
                  <a:lnTo>
                    <a:pt x="8196" y="21404"/>
                  </a:lnTo>
                  <a:lnTo>
                    <a:pt x="8020" y="21529"/>
                  </a:lnTo>
                  <a:lnTo>
                    <a:pt x="7845" y="21679"/>
                  </a:lnTo>
                  <a:lnTo>
                    <a:pt x="7644" y="21805"/>
                  </a:lnTo>
                  <a:lnTo>
                    <a:pt x="7569" y="21855"/>
                  </a:lnTo>
                  <a:lnTo>
                    <a:pt x="7469" y="21930"/>
                  </a:lnTo>
                  <a:lnTo>
                    <a:pt x="7394" y="21980"/>
                  </a:lnTo>
                  <a:lnTo>
                    <a:pt x="7293" y="22055"/>
                  </a:lnTo>
                  <a:lnTo>
                    <a:pt x="7218" y="22105"/>
                  </a:lnTo>
                  <a:lnTo>
                    <a:pt x="7118" y="22181"/>
                  </a:lnTo>
                  <a:lnTo>
                    <a:pt x="7043" y="22231"/>
                  </a:lnTo>
                  <a:lnTo>
                    <a:pt x="6943" y="22306"/>
                  </a:lnTo>
                  <a:lnTo>
                    <a:pt x="6867" y="22381"/>
                  </a:lnTo>
                  <a:lnTo>
                    <a:pt x="6767" y="22431"/>
                  </a:lnTo>
                  <a:lnTo>
                    <a:pt x="6692" y="22506"/>
                  </a:lnTo>
                  <a:lnTo>
                    <a:pt x="6592" y="22557"/>
                  </a:lnTo>
                  <a:lnTo>
                    <a:pt x="6517" y="22632"/>
                  </a:lnTo>
                  <a:lnTo>
                    <a:pt x="6416" y="22682"/>
                  </a:lnTo>
                  <a:lnTo>
                    <a:pt x="6341" y="22757"/>
                  </a:lnTo>
                  <a:lnTo>
                    <a:pt x="6241" y="22807"/>
                  </a:lnTo>
                  <a:lnTo>
                    <a:pt x="6166" y="22882"/>
                  </a:lnTo>
                  <a:lnTo>
                    <a:pt x="6065" y="22958"/>
                  </a:lnTo>
                  <a:lnTo>
                    <a:pt x="5990" y="23008"/>
                  </a:lnTo>
                  <a:lnTo>
                    <a:pt x="5915" y="23083"/>
                  </a:lnTo>
                  <a:lnTo>
                    <a:pt x="5815" y="23133"/>
                  </a:lnTo>
                  <a:lnTo>
                    <a:pt x="5740" y="23208"/>
                  </a:lnTo>
                  <a:lnTo>
                    <a:pt x="5664" y="23283"/>
                  </a:lnTo>
                  <a:lnTo>
                    <a:pt x="5564" y="23334"/>
                  </a:lnTo>
                  <a:lnTo>
                    <a:pt x="5489" y="23409"/>
                  </a:lnTo>
                  <a:lnTo>
                    <a:pt x="5414" y="23484"/>
                  </a:lnTo>
                  <a:lnTo>
                    <a:pt x="5339" y="23534"/>
                  </a:lnTo>
                  <a:lnTo>
                    <a:pt x="5238" y="23609"/>
                  </a:lnTo>
                  <a:lnTo>
                    <a:pt x="5163" y="23684"/>
                  </a:lnTo>
                  <a:lnTo>
                    <a:pt x="5088" y="23735"/>
                  </a:lnTo>
                  <a:lnTo>
                    <a:pt x="5013" y="23810"/>
                  </a:lnTo>
                  <a:lnTo>
                    <a:pt x="4913" y="23885"/>
                  </a:lnTo>
                  <a:lnTo>
                    <a:pt x="4837" y="23960"/>
                  </a:lnTo>
                  <a:lnTo>
                    <a:pt x="4762" y="24010"/>
                  </a:lnTo>
                  <a:lnTo>
                    <a:pt x="4687" y="24085"/>
                  </a:lnTo>
                  <a:lnTo>
                    <a:pt x="4612" y="24161"/>
                  </a:lnTo>
                  <a:lnTo>
                    <a:pt x="4537" y="24236"/>
                  </a:lnTo>
                  <a:lnTo>
                    <a:pt x="4461" y="24286"/>
                  </a:lnTo>
                  <a:lnTo>
                    <a:pt x="4386" y="24361"/>
                  </a:lnTo>
                  <a:lnTo>
                    <a:pt x="4311" y="24436"/>
                  </a:lnTo>
                  <a:lnTo>
                    <a:pt x="4236" y="24511"/>
                  </a:lnTo>
                  <a:lnTo>
                    <a:pt x="4161" y="24587"/>
                  </a:lnTo>
                  <a:lnTo>
                    <a:pt x="4085" y="24637"/>
                  </a:lnTo>
                  <a:lnTo>
                    <a:pt x="4010" y="24712"/>
                  </a:lnTo>
                  <a:lnTo>
                    <a:pt x="3935" y="24787"/>
                  </a:lnTo>
                  <a:lnTo>
                    <a:pt x="3860" y="24862"/>
                  </a:lnTo>
                  <a:lnTo>
                    <a:pt x="3785" y="24938"/>
                  </a:lnTo>
                  <a:lnTo>
                    <a:pt x="3710" y="25013"/>
                  </a:lnTo>
                  <a:lnTo>
                    <a:pt x="3659" y="25088"/>
                  </a:lnTo>
                  <a:lnTo>
                    <a:pt x="3584" y="25163"/>
                  </a:lnTo>
                  <a:lnTo>
                    <a:pt x="3509" y="25213"/>
                  </a:lnTo>
                  <a:lnTo>
                    <a:pt x="3434" y="25288"/>
                  </a:lnTo>
                  <a:lnTo>
                    <a:pt x="3359" y="25364"/>
                  </a:lnTo>
                  <a:lnTo>
                    <a:pt x="3309" y="25439"/>
                  </a:lnTo>
                  <a:lnTo>
                    <a:pt x="3233" y="25514"/>
                  </a:lnTo>
                  <a:lnTo>
                    <a:pt x="3158" y="25589"/>
                  </a:lnTo>
                  <a:lnTo>
                    <a:pt x="3108" y="25664"/>
                  </a:lnTo>
                  <a:lnTo>
                    <a:pt x="3033" y="25740"/>
                  </a:lnTo>
                  <a:lnTo>
                    <a:pt x="2958" y="25815"/>
                  </a:lnTo>
                  <a:lnTo>
                    <a:pt x="2908" y="25890"/>
                  </a:lnTo>
                  <a:lnTo>
                    <a:pt x="2832" y="25965"/>
                  </a:lnTo>
                  <a:lnTo>
                    <a:pt x="2782" y="26040"/>
                  </a:lnTo>
                  <a:lnTo>
                    <a:pt x="2707" y="26115"/>
                  </a:lnTo>
                  <a:lnTo>
                    <a:pt x="2657" y="26216"/>
                  </a:lnTo>
                  <a:lnTo>
                    <a:pt x="2582" y="26291"/>
                  </a:lnTo>
                  <a:lnTo>
                    <a:pt x="2532" y="26366"/>
                  </a:lnTo>
                  <a:lnTo>
                    <a:pt x="2481" y="26441"/>
                  </a:lnTo>
                  <a:lnTo>
                    <a:pt x="2406" y="26516"/>
                  </a:lnTo>
                  <a:lnTo>
                    <a:pt x="2356" y="26592"/>
                  </a:lnTo>
                  <a:lnTo>
                    <a:pt x="2306" y="26667"/>
                  </a:lnTo>
                  <a:lnTo>
                    <a:pt x="2231" y="26742"/>
                  </a:lnTo>
                  <a:lnTo>
                    <a:pt x="2181" y="26842"/>
                  </a:lnTo>
                  <a:lnTo>
                    <a:pt x="2131" y="26917"/>
                  </a:lnTo>
                  <a:lnTo>
                    <a:pt x="2080" y="26993"/>
                  </a:lnTo>
                  <a:lnTo>
                    <a:pt x="2005" y="27068"/>
                  </a:lnTo>
                  <a:lnTo>
                    <a:pt x="1955" y="27143"/>
                  </a:lnTo>
                  <a:lnTo>
                    <a:pt x="1905" y="27243"/>
                  </a:lnTo>
                  <a:lnTo>
                    <a:pt x="1855" y="27318"/>
                  </a:lnTo>
                  <a:lnTo>
                    <a:pt x="1805" y="27394"/>
                  </a:lnTo>
                  <a:lnTo>
                    <a:pt x="1755" y="27469"/>
                  </a:lnTo>
                  <a:lnTo>
                    <a:pt x="1704" y="27569"/>
                  </a:lnTo>
                  <a:lnTo>
                    <a:pt x="1654" y="27644"/>
                  </a:lnTo>
                  <a:lnTo>
                    <a:pt x="1604" y="27719"/>
                  </a:lnTo>
                  <a:lnTo>
                    <a:pt x="1554" y="27820"/>
                  </a:lnTo>
                  <a:lnTo>
                    <a:pt x="1504" y="27895"/>
                  </a:lnTo>
                  <a:lnTo>
                    <a:pt x="1454" y="27970"/>
                  </a:lnTo>
                  <a:lnTo>
                    <a:pt x="1429" y="28070"/>
                  </a:lnTo>
                  <a:lnTo>
                    <a:pt x="1379" y="28146"/>
                  </a:lnTo>
                  <a:lnTo>
                    <a:pt x="1329" y="28246"/>
                  </a:lnTo>
                  <a:lnTo>
                    <a:pt x="1278" y="28321"/>
                  </a:lnTo>
                  <a:lnTo>
                    <a:pt x="1253" y="28421"/>
                  </a:lnTo>
                  <a:lnTo>
                    <a:pt x="1203" y="28496"/>
                  </a:lnTo>
                  <a:lnTo>
                    <a:pt x="1153" y="28572"/>
                  </a:lnTo>
                  <a:lnTo>
                    <a:pt x="1128" y="28672"/>
                  </a:lnTo>
                  <a:lnTo>
                    <a:pt x="1078" y="28747"/>
                  </a:lnTo>
                  <a:lnTo>
                    <a:pt x="1053" y="28847"/>
                  </a:lnTo>
                  <a:lnTo>
                    <a:pt x="1003" y="28948"/>
                  </a:lnTo>
                  <a:lnTo>
                    <a:pt x="953" y="29023"/>
                  </a:lnTo>
                  <a:lnTo>
                    <a:pt x="928" y="29123"/>
                  </a:lnTo>
                  <a:lnTo>
                    <a:pt x="902" y="29198"/>
                  </a:lnTo>
                  <a:lnTo>
                    <a:pt x="852" y="29298"/>
                  </a:lnTo>
                  <a:lnTo>
                    <a:pt x="827" y="29374"/>
                  </a:lnTo>
                  <a:lnTo>
                    <a:pt x="802" y="29474"/>
                  </a:lnTo>
                  <a:lnTo>
                    <a:pt x="752" y="29574"/>
                  </a:lnTo>
                  <a:lnTo>
                    <a:pt x="727" y="29649"/>
                  </a:lnTo>
                  <a:lnTo>
                    <a:pt x="702" y="29750"/>
                  </a:lnTo>
                  <a:lnTo>
                    <a:pt x="677" y="29850"/>
                  </a:lnTo>
                  <a:lnTo>
                    <a:pt x="652" y="29925"/>
                  </a:lnTo>
                  <a:lnTo>
                    <a:pt x="627" y="29925"/>
                  </a:lnTo>
                  <a:lnTo>
                    <a:pt x="602" y="30025"/>
                  </a:lnTo>
                  <a:lnTo>
                    <a:pt x="552" y="30126"/>
                  </a:lnTo>
                  <a:lnTo>
                    <a:pt x="527" y="30201"/>
                  </a:lnTo>
                  <a:lnTo>
                    <a:pt x="501" y="30301"/>
                  </a:lnTo>
                  <a:lnTo>
                    <a:pt x="451" y="30401"/>
                  </a:lnTo>
                  <a:lnTo>
                    <a:pt x="426" y="30501"/>
                  </a:lnTo>
                  <a:lnTo>
                    <a:pt x="401" y="30602"/>
                  </a:lnTo>
                  <a:lnTo>
                    <a:pt x="351" y="30677"/>
                  </a:lnTo>
                  <a:lnTo>
                    <a:pt x="326" y="30777"/>
                  </a:lnTo>
                  <a:lnTo>
                    <a:pt x="301" y="30877"/>
                  </a:lnTo>
                  <a:lnTo>
                    <a:pt x="276" y="30978"/>
                  </a:lnTo>
                  <a:lnTo>
                    <a:pt x="251" y="31078"/>
                  </a:lnTo>
                  <a:lnTo>
                    <a:pt x="226" y="31178"/>
                  </a:lnTo>
                  <a:lnTo>
                    <a:pt x="201" y="31278"/>
                  </a:lnTo>
                  <a:lnTo>
                    <a:pt x="176" y="31379"/>
                  </a:lnTo>
                  <a:lnTo>
                    <a:pt x="151" y="31479"/>
                  </a:lnTo>
                  <a:lnTo>
                    <a:pt x="126" y="31579"/>
                  </a:lnTo>
                  <a:lnTo>
                    <a:pt x="100" y="31679"/>
                  </a:lnTo>
                  <a:lnTo>
                    <a:pt x="75" y="31780"/>
                  </a:lnTo>
                  <a:lnTo>
                    <a:pt x="75" y="31880"/>
                  </a:lnTo>
                  <a:lnTo>
                    <a:pt x="50" y="32005"/>
                  </a:lnTo>
                  <a:lnTo>
                    <a:pt x="25" y="32105"/>
                  </a:lnTo>
                  <a:lnTo>
                    <a:pt x="25" y="32206"/>
                  </a:lnTo>
                  <a:lnTo>
                    <a:pt x="0" y="32306"/>
                  </a:lnTo>
                  <a:lnTo>
                    <a:pt x="0" y="32356"/>
                  </a:lnTo>
                  <a:cubicBezTo>
                    <a:pt x="727" y="33308"/>
                    <a:pt x="1554" y="34236"/>
                    <a:pt x="2431" y="35063"/>
                  </a:cubicBezTo>
                  <a:lnTo>
                    <a:pt x="2481" y="35013"/>
                  </a:lnTo>
                  <a:lnTo>
                    <a:pt x="2532" y="34913"/>
                  </a:lnTo>
                  <a:lnTo>
                    <a:pt x="2557" y="34837"/>
                  </a:lnTo>
                  <a:lnTo>
                    <a:pt x="2607" y="34737"/>
                  </a:lnTo>
                  <a:lnTo>
                    <a:pt x="2682" y="34662"/>
                  </a:lnTo>
                  <a:lnTo>
                    <a:pt x="2732" y="34562"/>
                  </a:lnTo>
                  <a:lnTo>
                    <a:pt x="2782" y="34486"/>
                  </a:lnTo>
                  <a:lnTo>
                    <a:pt x="2832" y="34386"/>
                  </a:lnTo>
                  <a:lnTo>
                    <a:pt x="2908" y="34261"/>
                  </a:lnTo>
                  <a:lnTo>
                    <a:pt x="2983" y="34161"/>
                  </a:lnTo>
                  <a:lnTo>
                    <a:pt x="3058" y="34060"/>
                  </a:lnTo>
                  <a:lnTo>
                    <a:pt x="3108" y="33960"/>
                  </a:lnTo>
                  <a:lnTo>
                    <a:pt x="3183" y="33860"/>
                  </a:lnTo>
                  <a:lnTo>
                    <a:pt x="3258" y="33760"/>
                  </a:lnTo>
                  <a:lnTo>
                    <a:pt x="3334" y="33659"/>
                  </a:lnTo>
                  <a:lnTo>
                    <a:pt x="3409" y="33559"/>
                  </a:lnTo>
                  <a:lnTo>
                    <a:pt x="3484" y="33459"/>
                  </a:lnTo>
                  <a:lnTo>
                    <a:pt x="3559" y="33359"/>
                  </a:lnTo>
                  <a:lnTo>
                    <a:pt x="3634" y="33258"/>
                  </a:lnTo>
                  <a:lnTo>
                    <a:pt x="3710" y="33158"/>
                  </a:lnTo>
                  <a:lnTo>
                    <a:pt x="3785" y="33058"/>
                  </a:lnTo>
                  <a:lnTo>
                    <a:pt x="3860" y="32958"/>
                  </a:lnTo>
                  <a:lnTo>
                    <a:pt x="3935" y="32857"/>
                  </a:lnTo>
                  <a:lnTo>
                    <a:pt x="4010" y="32757"/>
                  </a:lnTo>
                  <a:lnTo>
                    <a:pt x="4111" y="32682"/>
                  </a:lnTo>
                  <a:lnTo>
                    <a:pt x="4186" y="32582"/>
                  </a:lnTo>
                  <a:lnTo>
                    <a:pt x="4261" y="32481"/>
                  </a:lnTo>
                  <a:lnTo>
                    <a:pt x="4336" y="32381"/>
                  </a:lnTo>
                  <a:lnTo>
                    <a:pt x="4436" y="32306"/>
                  </a:lnTo>
                  <a:lnTo>
                    <a:pt x="4512" y="32206"/>
                  </a:lnTo>
                  <a:lnTo>
                    <a:pt x="4587" y="32105"/>
                  </a:lnTo>
                  <a:lnTo>
                    <a:pt x="4662" y="32030"/>
                  </a:lnTo>
                  <a:lnTo>
                    <a:pt x="4762" y="31930"/>
                  </a:lnTo>
                  <a:lnTo>
                    <a:pt x="4837" y="31830"/>
                  </a:lnTo>
                  <a:lnTo>
                    <a:pt x="4938" y="31755"/>
                  </a:lnTo>
                  <a:lnTo>
                    <a:pt x="5013" y="31654"/>
                  </a:lnTo>
                  <a:lnTo>
                    <a:pt x="5113" y="31579"/>
                  </a:lnTo>
                  <a:lnTo>
                    <a:pt x="5188" y="31479"/>
                  </a:lnTo>
                  <a:lnTo>
                    <a:pt x="5263" y="31404"/>
                  </a:lnTo>
                  <a:lnTo>
                    <a:pt x="5364" y="31303"/>
                  </a:lnTo>
                  <a:lnTo>
                    <a:pt x="5439" y="31228"/>
                  </a:lnTo>
                  <a:lnTo>
                    <a:pt x="5539" y="31128"/>
                  </a:lnTo>
                  <a:lnTo>
                    <a:pt x="5614" y="31053"/>
                  </a:lnTo>
                  <a:lnTo>
                    <a:pt x="5715" y="30953"/>
                  </a:lnTo>
                  <a:lnTo>
                    <a:pt x="5815" y="30877"/>
                  </a:lnTo>
                  <a:lnTo>
                    <a:pt x="5890" y="30777"/>
                  </a:lnTo>
                  <a:lnTo>
                    <a:pt x="5990" y="30702"/>
                  </a:lnTo>
                  <a:lnTo>
                    <a:pt x="6065" y="30627"/>
                  </a:lnTo>
                  <a:lnTo>
                    <a:pt x="6166" y="30527"/>
                  </a:lnTo>
                  <a:lnTo>
                    <a:pt x="6241" y="30451"/>
                  </a:lnTo>
                  <a:lnTo>
                    <a:pt x="6341" y="30376"/>
                  </a:lnTo>
                  <a:lnTo>
                    <a:pt x="6441" y="30276"/>
                  </a:lnTo>
                  <a:lnTo>
                    <a:pt x="6517" y="30201"/>
                  </a:lnTo>
                  <a:lnTo>
                    <a:pt x="6617" y="30126"/>
                  </a:lnTo>
                  <a:lnTo>
                    <a:pt x="6692" y="30025"/>
                  </a:lnTo>
                  <a:lnTo>
                    <a:pt x="6892" y="29875"/>
                  </a:lnTo>
                  <a:lnTo>
                    <a:pt x="7068" y="29699"/>
                  </a:lnTo>
                  <a:lnTo>
                    <a:pt x="7243" y="29549"/>
                  </a:lnTo>
                  <a:lnTo>
                    <a:pt x="7419" y="29374"/>
                  </a:lnTo>
                  <a:lnTo>
                    <a:pt x="7619" y="29223"/>
                  </a:lnTo>
                  <a:lnTo>
                    <a:pt x="7795" y="29073"/>
                  </a:lnTo>
                  <a:lnTo>
                    <a:pt x="8146" y="28747"/>
                  </a:lnTo>
                  <a:lnTo>
                    <a:pt x="8221" y="28672"/>
                  </a:lnTo>
                  <a:lnTo>
                    <a:pt x="8296" y="28622"/>
                  </a:lnTo>
                  <a:lnTo>
                    <a:pt x="8346" y="28572"/>
                  </a:lnTo>
                  <a:lnTo>
                    <a:pt x="8421" y="28496"/>
                  </a:lnTo>
                  <a:lnTo>
                    <a:pt x="8497" y="28446"/>
                  </a:lnTo>
                  <a:lnTo>
                    <a:pt x="8572" y="28371"/>
                  </a:lnTo>
                  <a:lnTo>
                    <a:pt x="8647" y="28321"/>
                  </a:lnTo>
                  <a:lnTo>
                    <a:pt x="8697" y="28271"/>
                  </a:lnTo>
                  <a:lnTo>
                    <a:pt x="8772" y="28196"/>
                  </a:lnTo>
                  <a:lnTo>
                    <a:pt x="8847" y="28146"/>
                  </a:lnTo>
                  <a:lnTo>
                    <a:pt x="8923" y="28095"/>
                  </a:lnTo>
                  <a:lnTo>
                    <a:pt x="8998" y="28020"/>
                  </a:lnTo>
                  <a:lnTo>
                    <a:pt x="9073" y="27970"/>
                  </a:lnTo>
                  <a:lnTo>
                    <a:pt x="9148" y="27920"/>
                  </a:lnTo>
                  <a:lnTo>
                    <a:pt x="9198" y="27870"/>
                  </a:lnTo>
                  <a:lnTo>
                    <a:pt x="9273" y="27795"/>
                  </a:lnTo>
                  <a:lnTo>
                    <a:pt x="9424" y="27694"/>
                  </a:lnTo>
                  <a:lnTo>
                    <a:pt x="9574" y="27569"/>
                  </a:lnTo>
                  <a:lnTo>
                    <a:pt x="9725" y="27469"/>
                  </a:lnTo>
                  <a:lnTo>
                    <a:pt x="9875" y="27369"/>
                  </a:lnTo>
                  <a:lnTo>
                    <a:pt x="10000" y="27243"/>
                  </a:lnTo>
                  <a:lnTo>
                    <a:pt x="10151" y="27143"/>
                  </a:lnTo>
                  <a:lnTo>
                    <a:pt x="10226" y="27093"/>
                  </a:lnTo>
                  <a:lnTo>
                    <a:pt x="10301" y="27043"/>
                  </a:lnTo>
                  <a:lnTo>
                    <a:pt x="10476" y="26943"/>
                  </a:lnTo>
                  <a:lnTo>
                    <a:pt x="10627" y="26842"/>
                  </a:lnTo>
                  <a:lnTo>
                    <a:pt x="10777" y="26767"/>
                  </a:lnTo>
                  <a:lnTo>
                    <a:pt x="10928" y="26667"/>
                  </a:lnTo>
                  <a:lnTo>
                    <a:pt x="11103" y="26567"/>
                  </a:lnTo>
                  <a:lnTo>
                    <a:pt x="11253" y="26491"/>
                  </a:lnTo>
                  <a:lnTo>
                    <a:pt x="11404" y="26391"/>
                  </a:lnTo>
                  <a:lnTo>
                    <a:pt x="11554" y="26316"/>
                  </a:lnTo>
                  <a:lnTo>
                    <a:pt x="11705" y="26216"/>
                  </a:lnTo>
                  <a:lnTo>
                    <a:pt x="11880" y="26141"/>
                  </a:lnTo>
                  <a:lnTo>
                    <a:pt x="12030" y="26040"/>
                  </a:lnTo>
                  <a:lnTo>
                    <a:pt x="12181" y="25965"/>
                  </a:lnTo>
                  <a:lnTo>
                    <a:pt x="12331" y="25865"/>
                  </a:lnTo>
                  <a:lnTo>
                    <a:pt x="12507" y="25790"/>
                  </a:lnTo>
                  <a:lnTo>
                    <a:pt x="12657" y="25689"/>
                  </a:lnTo>
                  <a:lnTo>
                    <a:pt x="12807" y="25614"/>
                  </a:lnTo>
                  <a:lnTo>
                    <a:pt x="12958" y="25539"/>
                  </a:lnTo>
                  <a:lnTo>
                    <a:pt x="13284" y="25364"/>
                  </a:lnTo>
                  <a:lnTo>
                    <a:pt x="13534" y="25238"/>
                  </a:lnTo>
                  <a:lnTo>
                    <a:pt x="13584" y="25213"/>
                  </a:lnTo>
                  <a:lnTo>
                    <a:pt x="13910" y="25063"/>
                  </a:lnTo>
                  <a:lnTo>
                    <a:pt x="14236" y="24912"/>
                  </a:lnTo>
                  <a:lnTo>
                    <a:pt x="14537" y="24762"/>
                  </a:lnTo>
                  <a:lnTo>
                    <a:pt x="14862" y="24612"/>
                  </a:lnTo>
                  <a:lnTo>
                    <a:pt x="15163" y="24461"/>
                  </a:lnTo>
                  <a:lnTo>
                    <a:pt x="15464" y="24311"/>
                  </a:lnTo>
                  <a:lnTo>
                    <a:pt x="15614" y="24236"/>
                  </a:lnTo>
                  <a:lnTo>
                    <a:pt x="15765" y="24161"/>
                  </a:lnTo>
                  <a:lnTo>
                    <a:pt x="15940" y="24085"/>
                  </a:lnTo>
                  <a:lnTo>
                    <a:pt x="16091" y="24010"/>
                  </a:lnTo>
                  <a:lnTo>
                    <a:pt x="16241" y="23935"/>
                  </a:lnTo>
                  <a:lnTo>
                    <a:pt x="16391" y="23860"/>
                  </a:lnTo>
                  <a:lnTo>
                    <a:pt x="16542" y="23785"/>
                  </a:lnTo>
                  <a:lnTo>
                    <a:pt x="16667" y="23709"/>
                  </a:lnTo>
                  <a:lnTo>
                    <a:pt x="16817" y="23634"/>
                  </a:lnTo>
                  <a:lnTo>
                    <a:pt x="16968" y="23559"/>
                  </a:lnTo>
                  <a:lnTo>
                    <a:pt x="17118" y="23484"/>
                  </a:lnTo>
                  <a:lnTo>
                    <a:pt x="17268" y="23409"/>
                  </a:lnTo>
                  <a:lnTo>
                    <a:pt x="17419" y="23334"/>
                  </a:lnTo>
                  <a:lnTo>
                    <a:pt x="17544" y="23258"/>
                  </a:lnTo>
                  <a:lnTo>
                    <a:pt x="17695" y="23183"/>
                  </a:lnTo>
                  <a:lnTo>
                    <a:pt x="17845" y="23108"/>
                  </a:lnTo>
                  <a:lnTo>
                    <a:pt x="18020" y="23008"/>
                  </a:lnTo>
                  <a:lnTo>
                    <a:pt x="18196" y="22907"/>
                  </a:lnTo>
                  <a:lnTo>
                    <a:pt x="18371" y="22807"/>
                  </a:lnTo>
                  <a:lnTo>
                    <a:pt x="18547" y="22707"/>
                  </a:lnTo>
                  <a:lnTo>
                    <a:pt x="18747" y="22582"/>
                  </a:lnTo>
                  <a:lnTo>
                    <a:pt x="18923" y="22481"/>
                  </a:lnTo>
                  <a:lnTo>
                    <a:pt x="19098" y="22381"/>
                  </a:lnTo>
                  <a:lnTo>
                    <a:pt x="19274" y="22256"/>
                  </a:lnTo>
                  <a:lnTo>
                    <a:pt x="19449" y="22156"/>
                  </a:lnTo>
                  <a:lnTo>
                    <a:pt x="19649" y="22030"/>
                  </a:lnTo>
                  <a:lnTo>
                    <a:pt x="19825" y="21930"/>
                  </a:lnTo>
                  <a:lnTo>
                    <a:pt x="20000" y="21805"/>
                  </a:lnTo>
                  <a:lnTo>
                    <a:pt x="20176" y="21704"/>
                  </a:lnTo>
                  <a:lnTo>
                    <a:pt x="20351" y="21579"/>
                  </a:lnTo>
                  <a:lnTo>
                    <a:pt x="20527" y="21454"/>
                  </a:lnTo>
                  <a:lnTo>
                    <a:pt x="20702" y="21354"/>
                  </a:lnTo>
                  <a:lnTo>
                    <a:pt x="20878" y="21228"/>
                  </a:lnTo>
                  <a:lnTo>
                    <a:pt x="21078" y="21103"/>
                  </a:lnTo>
                  <a:lnTo>
                    <a:pt x="21253" y="20978"/>
                  </a:lnTo>
                  <a:lnTo>
                    <a:pt x="21379" y="20902"/>
                  </a:lnTo>
                  <a:lnTo>
                    <a:pt x="21429" y="20852"/>
                  </a:lnTo>
                  <a:lnTo>
                    <a:pt x="21604" y="20727"/>
                  </a:lnTo>
                  <a:lnTo>
                    <a:pt x="21780" y="20627"/>
                  </a:lnTo>
                  <a:lnTo>
                    <a:pt x="21955" y="20501"/>
                  </a:lnTo>
                  <a:lnTo>
                    <a:pt x="22131" y="20376"/>
                  </a:lnTo>
                  <a:lnTo>
                    <a:pt x="22306" y="20226"/>
                  </a:lnTo>
                  <a:lnTo>
                    <a:pt x="22482" y="20100"/>
                  </a:lnTo>
                  <a:lnTo>
                    <a:pt x="22657" y="19975"/>
                  </a:lnTo>
                  <a:lnTo>
                    <a:pt x="22832" y="19850"/>
                  </a:lnTo>
                  <a:lnTo>
                    <a:pt x="23008" y="19724"/>
                  </a:lnTo>
                  <a:lnTo>
                    <a:pt x="23158" y="19599"/>
                  </a:lnTo>
                  <a:lnTo>
                    <a:pt x="23334" y="19449"/>
                  </a:lnTo>
                  <a:lnTo>
                    <a:pt x="23509" y="19323"/>
                  </a:lnTo>
                  <a:lnTo>
                    <a:pt x="23685" y="19198"/>
                  </a:lnTo>
                  <a:lnTo>
                    <a:pt x="23860" y="19048"/>
                  </a:lnTo>
                  <a:lnTo>
                    <a:pt x="24035" y="18922"/>
                  </a:lnTo>
                  <a:lnTo>
                    <a:pt x="24186" y="18797"/>
                  </a:lnTo>
                  <a:lnTo>
                    <a:pt x="24361" y="18647"/>
                  </a:lnTo>
                  <a:lnTo>
                    <a:pt x="24537" y="18521"/>
                  </a:lnTo>
                  <a:lnTo>
                    <a:pt x="24687" y="18371"/>
                  </a:lnTo>
                  <a:lnTo>
                    <a:pt x="24863" y="18246"/>
                  </a:lnTo>
                  <a:lnTo>
                    <a:pt x="25038" y="18095"/>
                  </a:lnTo>
                  <a:lnTo>
                    <a:pt x="25188" y="17970"/>
                  </a:lnTo>
                  <a:lnTo>
                    <a:pt x="25364" y="17820"/>
                  </a:lnTo>
                  <a:lnTo>
                    <a:pt x="25539" y="17669"/>
                  </a:lnTo>
                  <a:lnTo>
                    <a:pt x="25690" y="17544"/>
                  </a:lnTo>
                  <a:lnTo>
                    <a:pt x="25865" y="17394"/>
                  </a:lnTo>
                  <a:lnTo>
                    <a:pt x="26015" y="17243"/>
                  </a:lnTo>
                  <a:lnTo>
                    <a:pt x="26166" y="17118"/>
                  </a:lnTo>
                  <a:lnTo>
                    <a:pt x="26341" y="16968"/>
                  </a:lnTo>
                  <a:lnTo>
                    <a:pt x="26492" y="16817"/>
                  </a:lnTo>
                  <a:lnTo>
                    <a:pt x="26667" y="16692"/>
                  </a:lnTo>
                  <a:lnTo>
                    <a:pt x="26817" y="16541"/>
                  </a:lnTo>
                  <a:lnTo>
                    <a:pt x="26968" y="16391"/>
                  </a:lnTo>
                  <a:lnTo>
                    <a:pt x="27118" y="16241"/>
                  </a:lnTo>
                  <a:lnTo>
                    <a:pt x="27294" y="16090"/>
                  </a:lnTo>
                  <a:lnTo>
                    <a:pt x="27444" y="15965"/>
                  </a:lnTo>
                  <a:lnTo>
                    <a:pt x="27594" y="15815"/>
                  </a:lnTo>
                  <a:lnTo>
                    <a:pt x="27745" y="15664"/>
                  </a:lnTo>
                  <a:lnTo>
                    <a:pt x="27895" y="15514"/>
                  </a:lnTo>
                  <a:lnTo>
                    <a:pt x="28045" y="15364"/>
                  </a:lnTo>
                  <a:lnTo>
                    <a:pt x="28196" y="15213"/>
                  </a:lnTo>
                  <a:lnTo>
                    <a:pt x="28346" y="15063"/>
                  </a:lnTo>
                  <a:lnTo>
                    <a:pt x="28497" y="14937"/>
                  </a:lnTo>
                  <a:lnTo>
                    <a:pt x="28672" y="14787"/>
                  </a:lnTo>
                  <a:lnTo>
                    <a:pt x="28772" y="14687"/>
                  </a:lnTo>
                  <a:lnTo>
                    <a:pt x="28898" y="14587"/>
                  </a:lnTo>
                  <a:lnTo>
                    <a:pt x="29023" y="14486"/>
                  </a:lnTo>
                  <a:lnTo>
                    <a:pt x="29123" y="14361"/>
                  </a:lnTo>
                  <a:lnTo>
                    <a:pt x="29249" y="14261"/>
                  </a:lnTo>
                  <a:lnTo>
                    <a:pt x="29374" y="14161"/>
                  </a:lnTo>
                  <a:lnTo>
                    <a:pt x="29474" y="14035"/>
                  </a:lnTo>
                  <a:lnTo>
                    <a:pt x="29599" y="13935"/>
                  </a:lnTo>
                  <a:lnTo>
                    <a:pt x="29700" y="13810"/>
                  </a:lnTo>
                  <a:lnTo>
                    <a:pt x="29825" y="13709"/>
                  </a:lnTo>
                  <a:lnTo>
                    <a:pt x="29925" y="13584"/>
                  </a:lnTo>
                  <a:lnTo>
                    <a:pt x="30051" y="13484"/>
                  </a:lnTo>
                  <a:lnTo>
                    <a:pt x="30151" y="13359"/>
                  </a:lnTo>
                  <a:lnTo>
                    <a:pt x="30276" y="13258"/>
                  </a:lnTo>
                  <a:lnTo>
                    <a:pt x="30376" y="13133"/>
                  </a:lnTo>
                  <a:lnTo>
                    <a:pt x="30502" y="13008"/>
                  </a:lnTo>
                  <a:lnTo>
                    <a:pt x="30602" y="12882"/>
                  </a:lnTo>
                  <a:lnTo>
                    <a:pt x="30702" y="12782"/>
                  </a:lnTo>
                  <a:lnTo>
                    <a:pt x="30827" y="12657"/>
                  </a:lnTo>
                  <a:lnTo>
                    <a:pt x="30928" y="12531"/>
                  </a:lnTo>
                  <a:lnTo>
                    <a:pt x="31028" y="12406"/>
                  </a:lnTo>
                  <a:lnTo>
                    <a:pt x="31153" y="12281"/>
                  </a:lnTo>
                  <a:lnTo>
                    <a:pt x="31254" y="12155"/>
                  </a:lnTo>
                  <a:lnTo>
                    <a:pt x="31354" y="12030"/>
                  </a:lnTo>
                  <a:lnTo>
                    <a:pt x="31454" y="11905"/>
                  </a:lnTo>
                  <a:lnTo>
                    <a:pt x="31579" y="11780"/>
                  </a:lnTo>
                  <a:lnTo>
                    <a:pt x="31680" y="11654"/>
                  </a:lnTo>
                  <a:lnTo>
                    <a:pt x="31780" y="11529"/>
                  </a:lnTo>
                  <a:lnTo>
                    <a:pt x="31880" y="11404"/>
                  </a:lnTo>
                  <a:lnTo>
                    <a:pt x="31980" y="11278"/>
                  </a:lnTo>
                  <a:lnTo>
                    <a:pt x="32081" y="11153"/>
                  </a:lnTo>
                  <a:lnTo>
                    <a:pt x="32181" y="11028"/>
                  </a:lnTo>
                  <a:lnTo>
                    <a:pt x="32281" y="10902"/>
                  </a:lnTo>
                  <a:lnTo>
                    <a:pt x="32381" y="10752"/>
                  </a:lnTo>
                  <a:lnTo>
                    <a:pt x="32482" y="10627"/>
                  </a:lnTo>
                  <a:lnTo>
                    <a:pt x="32582" y="10501"/>
                  </a:lnTo>
                  <a:lnTo>
                    <a:pt x="32682" y="10376"/>
                  </a:lnTo>
                  <a:lnTo>
                    <a:pt x="32782" y="10226"/>
                  </a:lnTo>
                  <a:lnTo>
                    <a:pt x="32883" y="10100"/>
                  </a:lnTo>
                  <a:lnTo>
                    <a:pt x="32958" y="9975"/>
                  </a:lnTo>
                  <a:lnTo>
                    <a:pt x="33058" y="9825"/>
                  </a:lnTo>
                  <a:lnTo>
                    <a:pt x="33158" y="9699"/>
                  </a:lnTo>
                  <a:lnTo>
                    <a:pt x="33259" y="9549"/>
                  </a:lnTo>
                  <a:lnTo>
                    <a:pt x="33359" y="9424"/>
                  </a:lnTo>
                  <a:lnTo>
                    <a:pt x="33434" y="9298"/>
                  </a:lnTo>
                  <a:lnTo>
                    <a:pt x="33534" y="9148"/>
                  </a:lnTo>
                  <a:lnTo>
                    <a:pt x="33634" y="9023"/>
                  </a:lnTo>
                  <a:lnTo>
                    <a:pt x="33710" y="8872"/>
                  </a:lnTo>
                  <a:lnTo>
                    <a:pt x="33810" y="8747"/>
                  </a:lnTo>
                  <a:lnTo>
                    <a:pt x="33885" y="8597"/>
                  </a:lnTo>
                  <a:lnTo>
                    <a:pt x="33985" y="8471"/>
                  </a:lnTo>
                  <a:lnTo>
                    <a:pt x="34061" y="8321"/>
                  </a:lnTo>
                  <a:lnTo>
                    <a:pt x="34161" y="8171"/>
                  </a:lnTo>
                  <a:lnTo>
                    <a:pt x="34186" y="8145"/>
                  </a:lnTo>
                  <a:lnTo>
                    <a:pt x="34261" y="8045"/>
                  </a:lnTo>
                  <a:lnTo>
                    <a:pt x="34361" y="7920"/>
                  </a:lnTo>
                  <a:lnTo>
                    <a:pt x="34462" y="7795"/>
                  </a:lnTo>
                  <a:lnTo>
                    <a:pt x="34587" y="7644"/>
                  </a:lnTo>
                  <a:lnTo>
                    <a:pt x="34687" y="7519"/>
                  </a:lnTo>
                  <a:lnTo>
                    <a:pt x="34787" y="7394"/>
                  </a:lnTo>
                  <a:lnTo>
                    <a:pt x="34888" y="7243"/>
                  </a:lnTo>
                  <a:lnTo>
                    <a:pt x="34988" y="7118"/>
                  </a:lnTo>
                  <a:lnTo>
                    <a:pt x="35088" y="6993"/>
                  </a:lnTo>
                  <a:lnTo>
                    <a:pt x="35188" y="6842"/>
                  </a:lnTo>
                  <a:lnTo>
                    <a:pt x="35289" y="6717"/>
                  </a:lnTo>
                  <a:lnTo>
                    <a:pt x="35289" y="6692"/>
                  </a:lnTo>
                  <a:lnTo>
                    <a:pt x="35314" y="6667"/>
                  </a:lnTo>
                  <a:lnTo>
                    <a:pt x="35339" y="6642"/>
                  </a:lnTo>
                  <a:lnTo>
                    <a:pt x="35364" y="6617"/>
                  </a:lnTo>
                  <a:lnTo>
                    <a:pt x="35414" y="6541"/>
                  </a:lnTo>
                  <a:lnTo>
                    <a:pt x="35464" y="6441"/>
                  </a:lnTo>
                  <a:lnTo>
                    <a:pt x="35564" y="6266"/>
                  </a:lnTo>
                  <a:lnTo>
                    <a:pt x="35640" y="6165"/>
                  </a:lnTo>
                  <a:lnTo>
                    <a:pt x="35715" y="6065"/>
                  </a:lnTo>
                  <a:lnTo>
                    <a:pt x="35715" y="6040"/>
                  </a:lnTo>
                  <a:lnTo>
                    <a:pt x="35815" y="5965"/>
                  </a:lnTo>
                  <a:lnTo>
                    <a:pt x="35865" y="5890"/>
                  </a:lnTo>
                  <a:lnTo>
                    <a:pt x="35915" y="5840"/>
                  </a:lnTo>
                  <a:lnTo>
                    <a:pt x="35940" y="5790"/>
                  </a:lnTo>
                  <a:lnTo>
                    <a:pt x="35990" y="5739"/>
                  </a:lnTo>
                  <a:lnTo>
                    <a:pt x="36066" y="5689"/>
                  </a:lnTo>
                  <a:lnTo>
                    <a:pt x="36116" y="5639"/>
                  </a:lnTo>
                  <a:lnTo>
                    <a:pt x="36166" y="5589"/>
                  </a:lnTo>
                  <a:lnTo>
                    <a:pt x="36166" y="5564"/>
                  </a:lnTo>
                  <a:cubicBezTo>
                    <a:pt x="34136" y="3258"/>
                    <a:pt x="31629" y="1378"/>
                    <a:pt x="287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7" name="Google Shape;2580;p67"/>
            <p:cNvSpPr/>
            <p:nvPr/>
          </p:nvSpPr>
          <p:spPr>
            <a:xfrm>
              <a:off x="2852472" y="1346324"/>
              <a:ext cx="487936" cy="479024"/>
            </a:xfrm>
            <a:custGeom>
              <a:avLst/>
              <a:gdLst/>
              <a:ahLst/>
              <a:cxnLst/>
              <a:rect l="l" t="t" r="r" b="b"/>
              <a:pathLst>
                <a:path w="24863" h="24412" extrusionOk="0">
                  <a:moveTo>
                    <a:pt x="22908" y="0"/>
                  </a:moveTo>
                  <a:cubicBezTo>
                    <a:pt x="10251" y="0"/>
                    <a:pt x="0" y="9775"/>
                    <a:pt x="0" y="21830"/>
                  </a:cubicBezTo>
                  <a:cubicBezTo>
                    <a:pt x="0" y="22707"/>
                    <a:pt x="50" y="23559"/>
                    <a:pt x="151" y="24411"/>
                  </a:cubicBezTo>
                  <a:lnTo>
                    <a:pt x="176" y="24361"/>
                  </a:lnTo>
                  <a:lnTo>
                    <a:pt x="201" y="24261"/>
                  </a:lnTo>
                  <a:lnTo>
                    <a:pt x="226" y="24161"/>
                  </a:lnTo>
                  <a:lnTo>
                    <a:pt x="251" y="24061"/>
                  </a:lnTo>
                  <a:lnTo>
                    <a:pt x="251" y="23960"/>
                  </a:lnTo>
                  <a:lnTo>
                    <a:pt x="276" y="23835"/>
                  </a:lnTo>
                  <a:lnTo>
                    <a:pt x="301" y="23760"/>
                  </a:lnTo>
                  <a:lnTo>
                    <a:pt x="326" y="23660"/>
                  </a:lnTo>
                  <a:lnTo>
                    <a:pt x="351" y="23559"/>
                  </a:lnTo>
                  <a:lnTo>
                    <a:pt x="376" y="23484"/>
                  </a:lnTo>
                  <a:lnTo>
                    <a:pt x="401" y="23384"/>
                  </a:lnTo>
                  <a:lnTo>
                    <a:pt x="426" y="23309"/>
                  </a:lnTo>
                  <a:lnTo>
                    <a:pt x="451" y="23208"/>
                  </a:lnTo>
                  <a:lnTo>
                    <a:pt x="476" y="23133"/>
                  </a:lnTo>
                  <a:lnTo>
                    <a:pt x="502" y="23033"/>
                  </a:lnTo>
                  <a:lnTo>
                    <a:pt x="527" y="22958"/>
                  </a:lnTo>
                  <a:lnTo>
                    <a:pt x="552" y="22858"/>
                  </a:lnTo>
                  <a:lnTo>
                    <a:pt x="577" y="22782"/>
                  </a:lnTo>
                  <a:lnTo>
                    <a:pt x="602" y="22682"/>
                  </a:lnTo>
                  <a:lnTo>
                    <a:pt x="652" y="22607"/>
                  </a:lnTo>
                  <a:lnTo>
                    <a:pt x="677" y="22532"/>
                  </a:lnTo>
                  <a:lnTo>
                    <a:pt x="702" y="22432"/>
                  </a:lnTo>
                  <a:lnTo>
                    <a:pt x="727" y="22356"/>
                  </a:lnTo>
                  <a:lnTo>
                    <a:pt x="777" y="22281"/>
                  </a:lnTo>
                  <a:lnTo>
                    <a:pt x="802" y="22181"/>
                  </a:lnTo>
                  <a:lnTo>
                    <a:pt x="827" y="22106"/>
                  </a:lnTo>
                  <a:lnTo>
                    <a:pt x="852" y="22031"/>
                  </a:lnTo>
                  <a:lnTo>
                    <a:pt x="903" y="21955"/>
                  </a:lnTo>
                  <a:lnTo>
                    <a:pt x="928" y="21905"/>
                  </a:lnTo>
                  <a:lnTo>
                    <a:pt x="928" y="21855"/>
                  </a:lnTo>
                  <a:lnTo>
                    <a:pt x="978" y="21780"/>
                  </a:lnTo>
                  <a:lnTo>
                    <a:pt x="1028" y="21705"/>
                  </a:lnTo>
                  <a:lnTo>
                    <a:pt x="1053" y="21630"/>
                  </a:lnTo>
                  <a:lnTo>
                    <a:pt x="1103" y="21554"/>
                  </a:lnTo>
                  <a:lnTo>
                    <a:pt x="1128" y="21479"/>
                  </a:lnTo>
                  <a:lnTo>
                    <a:pt x="1178" y="21404"/>
                  </a:lnTo>
                  <a:lnTo>
                    <a:pt x="1228" y="21329"/>
                  </a:lnTo>
                  <a:lnTo>
                    <a:pt x="1279" y="21279"/>
                  </a:lnTo>
                  <a:lnTo>
                    <a:pt x="1304" y="21203"/>
                  </a:lnTo>
                  <a:lnTo>
                    <a:pt x="1354" y="21128"/>
                  </a:lnTo>
                  <a:lnTo>
                    <a:pt x="1404" y="21053"/>
                  </a:lnTo>
                  <a:lnTo>
                    <a:pt x="1454" y="20978"/>
                  </a:lnTo>
                  <a:lnTo>
                    <a:pt x="1504" y="20903"/>
                  </a:lnTo>
                  <a:lnTo>
                    <a:pt x="1554" y="20853"/>
                  </a:lnTo>
                  <a:lnTo>
                    <a:pt x="1579" y="20777"/>
                  </a:lnTo>
                  <a:lnTo>
                    <a:pt x="1629" y="20702"/>
                  </a:lnTo>
                  <a:lnTo>
                    <a:pt x="1680" y="20652"/>
                  </a:lnTo>
                  <a:lnTo>
                    <a:pt x="1730" y="20577"/>
                  </a:lnTo>
                  <a:lnTo>
                    <a:pt x="1780" y="20502"/>
                  </a:lnTo>
                  <a:lnTo>
                    <a:pt x="1830" y="20452"/>
                  </a:lnTo>
                  <a:lnTo>
                    <a:pt x="1880" y="20376"/>
                  </a:lnTo>
                  <a:lnTo>
                    <a:pt x="1930" y="20301"/>
                  </a:lnTo>
                  <a:lnTo>
                    <a:pt x="1980" y="20251"/>
                  </a:lnTo>
                  <a:lnTo>
                    <a:pt x="2030" y="20176"/>
                  </a:lnTo>
                  <a:lnTo>
                    <a:pt x="2081" y="20126"/>
                  </a:lnTo>
                  <a:lnTo>
                    <a:pt x="2131" y="20051"/>
                  </a:lnTo>
                  <a:lnTo>
                    <a:pt x="2181" y="20000"/>
                  </a:lnTo>
                  <a:lnTo>
                    <a:pt x="2256" y="19925"/>
                  </a:lnTo>
                  <a:lnTo>
                    <a:pt x="2306" y="19875"/>
                  </a:lnTo>
                  <a:lnTo>
                    <a:pt x="2356" y="19825"/>
                  </a:lnTo>
                  <a:lnTo>
                    <a:pt x="2406" y="19750"/>
                  </a:lnTo>
                  <a:lnTo>
                    <a:pt x="2456" y="19700"/>
                  </a:lnTo>
                  <a:lnTo>
                    <a:pt x="2507" y="19650"/>
                  </a:lnTo>
                  <a:lnTo>
                    <a:pt x="2582" y="19574"/>
                  </a:lnTo>
                  <a:lnTo>
                    <a:pt x="2632" y="19524"/>
                  </a:lnTo>
                  <a:lnTo>
                    <a:pt x="2682" y="19474"/>
                  </a:lnTo>
                  <a:lnTo>
                    <a:pt x="2732" y="19424"/>
                  </a:lnTo>
                  <a:lnTo>
                    <a:pt x="2807" y="19349"/>
                  </a:lnTo>
                  <a:lnTo>
                    <a:pt x="2857" y="19299"/>
                  </a:lnTo>
                  <a:lnTo>
                    <a:pt x="2908" y="19249"/>
                  </a:lnTo>
                  <a:lnTo>
                    <a:pt x="2958" y="19198"/>
                  </a:lnTo>
                  <a:lnTo>
                    <a:pt x="3033" y="19148"/>
                  </a:lnTo>
                  <a:lnTo>
                    <a:pt x="3083" y="19073"/>
                  </a:lnTo>
                  <a:lnTo>
                    <a:pt x="3133" y="19023"/>
                  </a:lnTo>
                  <a:lnTo>
                    <a:pt x="3208" y="18973"/>
                  </a:lnTo>
                  <a:lnTo>
                    <a:pt x="3258" y="18923"/>
                  </a:lnTo>
                  <a:lnTo>
                    <a:pt x="3334" y="18873"/>
                  </a:lnTo>
                  <a:lnTo>
                    <a:pt x="3384" y="18822"/>
                  </a:lnTo>
                  <a:lnTo>
                    <a:pt x="3434" y="18772"/>
                  </a:lnTo>
                  <a:lnTo>
                    <a:pt x="3509" y="18722"/>
                  </a:lnTo>
                  <a:lnTo>
                    <a:pt x="3559" y="18672"/>
                  </a:lnTo>
                  <a:lnTo>
                    <a:pt x="3634" y="18622"/>
                  </a:lnTo>
                  <a:lnTo>
                    <a:pt x="3685" y="18572"/>
                  </a:lnTo>
                  <a:lnTo>
                    <a:pt x="3760" y="18522"/>
                  </a:lnTo>
                  <a:lnTo>
                    <a:pt x="3810" y="18472"/>
                  </a:lnTo>
                  <a:lnTo>
                    <a:pt x="3885" y="18447"/>
                  </a:lnTo>
                  <a:lnTo>
                    <a:pt x="3935" y="18396"/>
                  </a:lnTo>
                  <a:lnTo>
                    <a:pt x="4010" y="18346"/>
                  </a:lnTo>
                  <a:lnTo>
                    <a:pt x="4060" y="18296"/>
                  </a:lnTo>
                  <a:lnTo>
                    <a:pt x="4136" y="18246"/>
                  </a:lnTo>
                  <a:lnTo>
                    <a:pt x="4186" y="18196"/>
                  </a:lnTo>
                  <a:lnTo>
                    <a:pt x="4261" y="18171"/>
                  </a:lnTo>
                  <a:lnTo>
                    <a:pt x="4311" y="18121"/>
                  </a:lnTo>
                  <a:lnTo>
                    <a:pt x="4386" y="18071"/>
                  </a:lnTo>
                  <a:lnTo>
                    <a:pt x="4436" y="18020"/>
                  </a:lnTo>
                  <a:lnTo>
                    <a:pt x="4512" y="17995"/>
                  </a:lnTo>
                  <a:lnTo>
                    <a:pt x="4587" y="17945"/>
                  </a:lnTo>
                  <a:lnTo>
                    <a:pt x="4637" y="17895"/>
                  </a:lnTo>
                  <a:lnTo>
                    <a:pt x="4712" y="17845"/>
                  </a:lnTo>
                  <a:lnTo>
                    <a:pt x="4762" y="17820"/>
                  </a:lnTo>
                  <a:lnTo>
                    <a:pt x="4837" y="17770"/>
                  </a:lnTo>
                  <a:lnTo>
                    <a:pt x="4913" y="17720"/>
                  </a:lnTo>
                  <a:lnTo>
                    <a:pt x="4963" y="17695"/>
                  </a:lnTo>
                  <a:lnTo>
                    <a:pt x="5038" y="17645"/>
                  </a:lnTo>
                  <a:lnTo>
                    <a:pt x="5113" y="17619"/>
                  </a:lnTo>
                  <a:lnTo>
                    <a:pt x="5163" y="17569"/>
                  </a:lnTo>
                  <a:lnTo>
                    <a:pt x="5238" y="17519"/>
                  </a:lnTo>
                  <a:lnTo>
                    <a:pt x="5289" y="17494"/>
                  </a:lnTo>
                  <a:lnTo>
                    <a:pt x="5364" y="17444"/>
                  </a:lnTo>
                  <a:lnTo>
                    <a:pt x="5439" y="17419"/>
                  </a:lnTo>
                  <a:lnTo>
                    <a:pt x="5514" y="17369"/>
                  </a:lnTo>
                  <a:lnTo>
                    <a:pt x="5639" y="17294"/>
                  </a:lnTo>
                  <a:lnTo>
                    <a:pt x="5765" y="17218"/>
                  </a:lnTo>
                  <a:lnTo>
                    <a:pt x="5915" y="17143"/>
                  </a:lnTo>
                  <a:lnTo>
                    <a:pt x="6040" y="17068"/>
                  </a:lnTo>
                  <a:lnTo>
                    <a:pt x="6191" y="17018"/>
                  </a:lnTo>
                  <a:lnTo>
                    <a:pt x="6316" y="16943"/>
                  </a:lnTo>
                  <a:lnTo>
                    <a:pt x="6467" y="16868"/>
                  </a:lnTo>
                  <a:lnTo>
                    <a:pt x="6592" y="16792"/>
                  </a:lnTo>
                  <a:lnTo>
                    <a:pt x="6742" y="16742"/>
                  </a:lnTo>
                  <a:lnTo>
                    <a:pt x="6868" y="16667"/>
                  </a:lnTo>
                  <a:lnTo>
                    <a:pt x="7018" y="16592"/>
                  </a:lnTo>
                  <a:lnTo>
                    <a:pt x="7143" y="16542"/>
                  </a:lnTo>
                  <a:lnTo>
                    <a:pt x="7294" y="16467"/>
                  </a:lnTo>
                  <a:lnTo>
                    <a:pt x="7419" y="16416"/>
                  </a:lnTo>
                  <a:lnTo>
                    <a:pt x="7569" y="16341"/>
                  </a:lnTo>
                  <a:lnTo>
                    <a:pt x="7720" y="16291"/>
                  </a:lnTo>
                  <a:lnTo>
                    <a:pt x="7845" y="16216"/>
                  </a:lnTo>
                  <a:lnTo>
                    <a:pt x="7995" y="16166"/>
                  </a:lnTo>
                  <a:lnTo>
                    <a:pt x="8121" y="16091"/>
                  </a:lnTo>
                  <a:lnTo>
                    <a:pt x="8271" y="16041"/>
                  </a:lnTo>
                  <a:lnTo>
                    <a:pt x="8421" y="15965"/>
                  </a:lnTo>
                  <a:lnTo>
                    <a:pt x="8547" y="15915"/>
                  </a:lnTo>
                  <a:lnTo>
                    <a:pt x="8772" y="15815"/>
                  </a:lnTo>
                  <a:lnTo>
                    <a:pt x="8822" y="15790"/>
                  </a:lnTo>
                  <a:lnTo>
                    <a:pt x="9123" y="15690"/>
                  </a:lnTo>
                  <a:lnTo>
                    <a:pt x="9399" y="15589"/>
                  </a:lnTo>
                  <a:lnTo>
                    <a:pt x="9675" y="15489"/>
                  </a:lnTo>
                  <a:lnTo>
                    <a:pt x="9950" y="15389"/>
                  </a:lnTo>
                  <a:lnTo>
                    <a:pt x="10251" y="15289"/>
                  </a:lnTo>
                  <a:lnTo>
                    <a:pt x="10376" y="15213"/>
                  </a:lnTo>
                  <a:lnTo>
                    <a:pt x="10527" y="15163"/>
                  </a:lnTo>
                  <a:lnTo>
                    <a:pt x="10652" y="15113"/>
                  </a:lnTo>
                  <a:lnTo>
                    <a:pt x="10802" y="15063"/>
                  </a:lnTo>
                  <a:lnTo>
                    <a:pt x="10928" y="15013"/>
                  </a:lnTo>
                  <a:lnTo>
                    <a:pt x="11078" y="14963"/>
                  </a:lnTo>
                  <a:lnTo>
                    <a:pt x="11203" y="14913"/>
                  </a:lnTo>
                  <a:lnTo>
                    <a:pt x="11329" y="14863"/>
                  </a:lnTo>
                  <a:lnTo>
                    <a:pt x="11479" y="14812"/>
                  </a:lnTo>
                  <a:lnTo>
                    <a:pt x="11604" y="14737"/>
                  </a:lnTo>
                  <a:lnTo>
                    <a:pt x="11730" y="14687"/>
                  </a:lnTo>
                  <a:lnTo>
                    <a:pt x="11880" y="14637"/>
                  </a:lnTo>
                  <a:lnTo>
                    <a:pt x="12005" y="14587"/>
                  </a:lnTo>
                  <a:lnTo>
                    <a:pt x="12131" y="14512"/>
                  </a:lnTo>
                  <a:lnTo>
                    <a:pt x="12256" y="14462"/>
                  </a:lnTo>
                  <a:lnTo>
                    <a:pt x="12406" y="14411"/>
                  </a:lnTo>
                  <a:lnTo>
                    <a:pt x="12532" y="14336"/>
                  </a:lnTo>
                  <a:lnTo>
                    <a:pt x="12657" y="14286"/>
                  </a:lnTo>
                  <a:lnTo>
                    <a:pt x="12782" y="14236"/>
                  </a:lnTo>
                  <a:lnTo>
                    <a:pt x="12908" y="14186"/>
                  </a:lnTo>
                  <a:lnTo>
                    <a:pt x="13033" y="14111"/>
                  </a:lnTo>
                  <a:lnTo>
                    <a:pt x="13183" y="14061"/>
                  </a:lnTo>
                  <a:lnTo>
                    <a:pt x="13233" y="14035"/>
                  </a:lnTo>
                  <a:lnTo>
                    <a:pt x="13309" y="14010"/>
                  </a:lnTo>
                  <a:lnTo>
                    <a:pt x="13359" y="13985"/>
                  </a:lnTo>
                  <a:lnTo>
                    <a:pt x="13434" y="13960"/>
                  </a:lnTo>
                  <a:lnTo>
                    <a:pt x="13484" y="13935"/>
                  </a:lnTo>
                  <a:lnTo>
                    <a:pt x="13559" y="13885"/>
                  </a:lnTo>
                  <a:lnTo>
                    <a:pt x="13609" y="13860"/>
                  </a:lnTo>
                  <a:lnTo>
                    <a:pt x="13685" y="13835"/>
                  </a:lnTo>
                  <a:lnTo>
                    <a:pt x="13735" y="13810"/>
                  </a:lnTo>
                  <a:lnTo>
                    <a:pt x="13810" y="13785"/>
                  </a:lnTo>
                  <a:lnTo>
                    <a:pt x="13860" y="13735"/>
                  </a:lnTo>
                  <a:lnTo>
                    <a:pt x="13935" y="13710"/>
                  </a:lnTo>
                  <a:lnTo>
                    <a:pt x="13985" y="13685"/>
                  </a:lnTo>
                  <a:lnTo>
                    <a:pt x="14061" y="13660"/>
                  </a:lnTo>
                  <a:lnTo>
                    <a:pt x="14111" y="13609"/>
                  </a:lnTo>
                  <a:lnTo>
                    <a:pt x="14161" y="13584"/>
                  </a:lnTo>
                  <a:lnTo>
                    <a:pt x="14236" y="13559"/>
                  </a:lnTo>
                  <a:lnTo>
                    <a:pt x="14286" y="13534"/>
                  </a:lnTo>
                  <a:lnTo>
                    <a:pt x="14361" y="13484"/>
                  </a:lnTo>
                  <a:lnTo>
                    <a:pt x="14411" y="13459"/>
                  </a:lnTo>
                  <a:lnTo>
                    <a:pt x="14462" y="13434"/>
                  </a:lnTo>
                  <a:lnTo>
                    <a:pt x="14537" y="13384"/>
                  </a:lnTo>
                  <a:lnTo>
                    <a:pt x="14587" y="13359"/>
                  </a:lnTo>
                  <a:lnTo>
                    <a:pt x="14662" y="13309"/>
                  </a:lnTo>
                  <a:lnTo>
                    <a:pt x="14712" y="13284"/>
                  </a:lnTo>
                  <a:lnTo>
                    <a:pt x="14762" y="13259"/>
                  </a:lnTo>
                  <a:lnTo>
                    <a:pt x="14837" y="13208"/>
                  </a:lnTo>
                  <a:lnTo>
                    <a:pt x="14888" y="13183"/>
                  </a:lnTo>
                  <a:lnTo>
                    <a:pt x="14938" y="13133"/>
                  </a:lnTo>
                  <a:lnTo>
                    <a:pt x="14988" y="13108"/>
                  </a:lnTo>
                  <a:lnTo>
                    <a:pt x="15063" y="13058"/>
                  </a:lnTo>
                  <a:lnTo>
                    <a:pt x="15113" y="13033"/>
                  </a:lnTo>
                  <a:lnTo>
                    <a:pt x="15163" y="12983"/>
                  </a:lnTo>
                  <a:lnTo>
                    <a:pt x="15238" y="12958"/>
                  </a:lnTo>
                  <a:lnTo>
                    <a:pt x="15289" y="12908"/>
                  </a:lnTo>
                  <a:lnTo>
                    <a:pt x="15339" y="12883"/>
                  </a:lnTo>
                  <a:lnTo>
                    <a:pt x="15389" y="12832"/>
                  </a:lnTo>
                  <a:lnTo>
                    <a:pt x="15464" y="12807"/>
                  </a:lnTo>
                  <a:lnTo>
                    <a:pt x="15514" y="12757"/>
                  </a:lnTo>
                  <a:lnTo>
                    <a:pt x="15564" y="12732"/>
                  </a:lnTo>
                  <a:lnTo>
                    <a:pt x="15639" y="12657"/>
                  </a:lnTo>
                  <a:lnTo>
                    <a:pt x="15740" y="12582"/>
                  </a:lnTo>
                  <a:lnTo>
                    <a:pt x="15815" y="12532"/>
                  </a:lnTo>
                  <a:lnTo>
                    <a:pt x="15890" y="12457"/>
                  </a:lnTo>
                  <a:lnTo>
                    <a:pt x="15965" y="12406"/>
                  </a:lnTo>
                  <a:lnTo>
                    <a:pt x="16066" y="12331"/>
                  </a:lnTo>
                  <a:lnTo>
                    <a:pt x="16141" y="12256"/>
                  </a:lnTo>
                  <a:lnTo>
                    <a:pt x="16216" y="12206"/>
                  </a:lnTo>
                  <a:lnTo>
                    <a:pt x="16291" y="12131"/>
                  </a:lnTo>
                  <a:lnTo>
                    <a:pt x="16366" y="12056"/>
                  </a:lnTo>
                  <a:lnTo>
                    <a:pt x="16441" y="12005"/>
                  </a:lnTo>
                  <a:lnTo>
                    <a:pt x="16517" y="11930"/>
                  </a:lnTo>
                  <a:lnTo>
                    <a:pt x="16592" y="11855"/>
                  </a:lnTo>
                  <a:lnTo>
                    <a:pt x="16667" y="11780"/>
                  </a:lnTo>
                  <a:lnTo>
                    <a:pt x="16742" y="11705"/>
                  </a:lnTo>
                  <a:lnTo>
                    <a:pt x="16817" y="11655"/>
                  </a:lnTo>
                  <a:lnTo>
                    <a:pt x="16868" y="11579"/>
                  </a:lnTo>
                  <a:lnTo>
                    <a:pt x="16943" y="11504"/>
                  </a:lnTo>
                  <a:lnTo>
                    <a:pt x="17018" y="11429"/>
                  </a:lnTo>
                  <a:lnTo>
                    <a:pt x="17093" y="11354"/>
                  </a:lnTo>
                  <a:lnTo>
                    <a:pt x="17143" y="11279"/>
                  </a:lnTo>
                  <a:lnTo>
                    <a:pt x="17218" y="11203"/>
                  </a:lnTo>
                  <a:lnTo>
                    <a:pt x="17294" y="11128"/>
                  </a:lnTo>
                  <a:lnTo>
                    <a:pt x="17369" y="11053"/>
                  </a:lnTo>
                  <a:lnTo>
                    <a:pt x="17419" y="10978"/>
                  </a:lnTo>
                  <a:lnTo>
                    <a:pt x="17494" y="10903"/>
                  </a:lnTo>
                  <a:lnTo>
                    <a:pt x="17544" y="10827"/>
                  </a:lnTo>
                  <a:lnTo>
                    <a:pt x="17619" y="10727"/>
                  </a:lnTo>
                  <a:lnTo>
                    <a:pt x="17670" y="10652"/>
                  </a:lnTo>
                  <a:lnTo>
                    <a:pt x="17745" y="10577"/>
                  </a:lnTo>
                  <a:lnTo>
                    <a:pt x="17795" y="10502"/>
                  </a:lnTo>
                  <a:lnTo>
                    <a:pt x="17870" y="10426"/>
                  </a:lnTo>
                  <a:lnTo>
                    <a:pt x="17920" y="10326"/>
                  </a:lnTo>
                  <a:lnTo>
                    <a:pt x="17995" y="10251"/>
                  </a:lnTo>
                  <a:lnTo>
                    <a:pt x="18046" y="10176"/>
                  </a:lnTo>
                  <a:lnTo>
                    <a:pt x="18121" y="10101"/>
                  </a:lnTo>
                  <a:lnTo>
                    <a:pt x="18171" y="10000"/>
                  </a:lnTo>
                  <a:lnTo>
                    <a:pt x="18221" y="9925"/>
                  </a:lnTo>
                  <a:lnTo>
                    <a:pt x="18296" y="9850"/>
                  </a:lnTo>
                  <a:lnTo>
                    <a:pt x="18346" y="9750"/>
                  </a:lnTo>
                  <a:lnTo>
                    <a:pt x="18396" y="9675"/>
                  </a:lnTo>
                  <a:lnTo>
                    <a:pt x="18472" y="9574"/>
                  </a:lnTo>
                  <a:lnTo>
                    <a:pt x="18522" y="9499"/>
                  </a:lnTo>
                  <a:lnTo>
                    <a:pt x="18572" y="9424"/>
                  </a:lnTo>
                  <a:lnTo>
                    <a:pt x="18622" y="9324"/>
                  </a:lnTo>
                  <a:lnTo>
                    <a:pt x="18697" y="9249"/>
                  </a:lnTo>
                  <a:lnTo>
                    <a:pt x="18747" y="9148"/>
                  </a:lnTo>
                  <a:lnTo>
                    <a:pt x="18797" y="9073"/>
                  </a:lnTo>
                  <a:lnTo>
                    <a:pt x="18848" y="8973"/>
                  </a:lnTo>
                  <a:lnTo>
                    <a:pt x="18898" y="8898"/>
                  </a:lnTo>
                  <a:lnTo>
                    <a:pt x="18973" y="8797"/>
                  </a:lnTo>
                  <a:lnTo>
                    <a:pt x="19023" y="8722"/>
                  </a:lnTo>
                  <a:lnTo>
                    <a:pt x="19073" y="8622"/>
                  </a:lnTo>
                  <a:lnTo>
                    <a:pt x="19123" y="8522"/>
                  </a:lnTo>
                  <a:lnTo>
                    <a:pt x="19173" y="8446"/>
                  </a:lnTo>
                  <a:lnTo>
                    <a:pt x="19223" y="8346"/>
                  </a:lnTo>
                  <a:lnTo>
                    <a:pt x="19274" y="8271"/>
                  </a:lnTo>
                  <a:lnTo>
                    <a:pt x="19349" y="8171"/>
                  </a:lnTo>
                  <a:lnTo>
                    <a:pt x="19449" y="7995"/>
                  </a:lnTo>
                  <a:lnTo>
                    <a:pt x="19549" y="7795"/>
                  </a:lnTo>
                  <a:lnTo>
                    <a:pt x="19650" y="7619"/>
                  </a:lnTo>
                  <a:lnTo>
                    <a:pt x="19750" y="7419"/>
                  </a:lnTo>
                  <a:lnTo>
                    <a:pt x="19850" y="7243"/>
                  </a:lnTo>
                  <a:lnTo>
                    <a:pt x="19950" y="7043"/>
                  </a:lnTo>
                  <a:lnTo>
                    <a:pt x="20051" y="6868"/>
                  </a:lnTo>
                  <a:lnTo>
                    <a:pt x="20276" y="6492"/>
                  </a:lnTo>
                  <a:lnTo>
                    <a:pt x="20477" y="6091"/>
                  </a:lnTo>
                  <a:lnTo>
                    <a:pt x="20577" y="5915"/>
                  </a:lnTo>
                  <a:lnTo>
                    <a:pt x="20677" y="5715"/>
                  </a:lnTo>
                  <a:lnTo>
                    <a:pt x="20777" y="5514"/>
                  </a:lnTo>
                  <a:lnTo>
                    <a:pt x="20878" y="5339"/>
                  </a:lnTo>
                  <a:lnTo>
                    <a:pt x="21003" y="5138"/>
                  </a:lnTo>
                  <a:lnTo>
                    <a:pt x="21103" y="4938"/>
                  </a:lnTo>
                  <a:lnTo>
                    <a:pt x="21178" y="4812"/>
                  </a:lnTo>
                  <a:lnTo>
                    <a:pt x="21203" y="4762"/>
                  </a:lnTo>
                  <a:lnTo>
                    <a:pt x="21329" y="4562"/>
                  </a:lnTo>
                  <a:lnTo>
                    <a:pt x="21379" y="4462"/>
                  </a:lnTo>
                  <a:lnTo>
                    <a:pt x="21429" y="4361"/>
                  </a:lnTo>
                  <a:lnTo>
                    <a:pt x="21479" y="4286"/>
                  </a:lnTo>
                  <a:lnTo>
                    <a:pt x="21529" y="4186"/>
                  </a:lnTo>
                  <a:lnTo>
                    <a:pt x="21604" y="4086"/>
                  </a:lnTo>
                  <a:lnTo>
                    <a:pt x="21655" y="3985"/>
                  </a:lnTo>
                  <a:lnTo>
                    <a:pt x="21705" y="3885"/>
                  </a:lnTo>
                  <a:lnTo>
                    <a:pt x="21755" y="3810"/>
                  </a:lnTo>
                  <a:lnTo>
                    <a:pt x="21830" y="3710"/>
                  </a:lnTo>
                  <a:lnTo>
                    <a:pt x="21880" y="3609"/>
                  </a:lnTo>
                  <a:lnTo>
                    <a:pt x="21955" y="3509"/>
                  </a:lnTo>
                  <a:lnTo>
                    <a:pt x="22005" y="3409"/>
                  </a:lnTo>
                  <a:lnTo>
                    <a:pt x="22056" y="3334"/>
                  </a:lnTo>
                  <a:lnTo>
                    <a:pt x="22131" y="3233"/>
                  </a:lnTo>
                  <a:lnTo>
                    <a:pt x="22181" y="3133"/>
                  </a:lnTo>
                  <a:lnTo>
                    <a:pt x="22256" y="3033"/>
                  </a:lnTo>
                  <a:lnTo>
                    <a:pt x="22306" y="2933"/>
                  </a:lnTo>
                  <a:lnTo>
                    <a:pt x="22381" y="2857"/>
                  </a:lnTo>
                  <a:lnTo>
                    <a:pt x="22431" y="2757"/>
                  </a:lnTo>
                  <a:lnTo>
                    <a:pt x="22507" y="2657"/>
                  </a:lnTo>
                  <a:lnTo>
                    <a:pt x="22557" y="2582"/>
                  </a:lnTo>
                  <a:lnTo>
                    <a:pt x="22632" y="2482"/>
                  </a:lnTo>
                  <a:lnTo>
                    <a:pt x="22707" y="2381"/>
                  </a:lnTo>
                  <a:lnTo>
                    <a:pt x="22757" y="2281"/>
                  </a:lnTo>
                  <a:lnTo>
                    <a:pt x="22833" y="2206"/>
                  </a:lnTo>
                  <a:lnTo>
                    <a:pt x="22908" y="2106"/>
                  </a:lnTo>
                  <a:lnTo>
                    <a:pt x="22958" y="2005"/>
                  </a:lnTo>
                  <a:lnTo>
                    <a:pt x="23033" y="1930"/>
                  </a:lnTo>
                  <a:lnTo>
                    <a:pt x="23108" y="1830"/>
                  </a:lnTo>
                  <a:lnTo>
                    <a:pt x="23183" y="1755"/>
                  </a:lnTo>
                  <a:lnTo>
                    <a:pt x="23259" y="1654"/>
                  </a:lnTo>
                  <a:lnTo>
                    <a:pt x="23309" y="1554"/>
                  </a:lnTo>
                  <a:lnTo>
                    <a:pt x="23359" y="1529"/>
                  </a:lnTo>
                  <a:lnTo>
                    <a:pt x="23384" y="1479"/>
                  </a:lnTo>
                  <a:lnTo>
                    <a:pt x="23434" y="1429"/>
                  </a:lnTo>
                  <a:lnTo>
                    <a:pt x="23459" y="1379"/>
                  </a:lnTo>
                  <a:lnTo>
                    <a:pt x="23509" y="1354"/>
                  </a:lnTo>
                  <a:lnTo>
                    <a:pt x="23534" y="1304"/>
                  </a:lnTo>
                  <a:lnTo>
                    <a:pt x="23584" y="1253"/>
                  </a:lnTo>
                  <a:lnTo>
                    <a:pt x="23609" y="1228"/>
                  </a:lnTo>
                  <a:lnTo>
                    <a:pt x="23660" y="1178"/>
                  </a:lnTo>
                  <a:lnTo>
                    <a:pt x="23685" y="1128"/>
                  </a:lnTo>
                  <a:lnTo>
                    <a:pt x="23735" y="1103"/>
                  </a:lnTo>
                  <a:lnTo>
                    <a:pt x="23760" y="1053"/>
                  </a:lnTo>
                  <a:lnTo>
                    <a:pt x="23810" y="1028"/>
                  </a:lnTo>
                  <a:lnTo>
                    <a:pt x="23835" y="978"/>
                  </a:lnTo>
                  <a:lnTo>
                    <a:pt x="23885" y="928"/>
                  </a:lnTo>
                  <a:lnTo>
                    <a:pt x="23910" y="903"/>
                  </a:lnTo>
                  <a:lnTo>
                    <a:pt x="23960" y="852"/>
                  </a:lnTo>
                  <a:lnTo>
                    <a:pt x="23985" y="827"/>
                  </a:lnTo>
                  <a:lnTo>
                    <a:pt x="24036" y="777"/>
                  </a:lnTo>
                  <a:lnTo>
                    <a:pt x="24086" y="752"/>
                  </a:lnTo>
                  <a:lnTo>
                    <a:pt x="24111" y="702"/>
                  </a:lnTo>
                  <a:lnTo>
                    <a:pt x="24161" y="677"/>
                  </a:lnTo>
                  <a:lnTo>
                    <a:pt x="24186" y="627"/>
                  </a:lnTo>
                  <a:lnTo>
                    <a:pt x="24236" y="602"/>
                  </a:lnTo>
                  <a:lnTo>
                    <a:pt x="24286" y="552"/>
                  </a:lnTo>
                  <a:lnTo>
                    <a:pt x="24311" y="527"/>
                  </a:lnTo>
                  <a:lnTo>
                    <a:pt x="24361" y="502"/>
                  </a:lnTo>
                  <a:lnTo>
                    <a:pt x="24386" y="451"/>
                  </a:lnTo>
                  <a:lnTo>
                    <a:pt x="24437" y="426"/>
                  </a:lnTo>
                  <a:lnTo>
                    <a:pt x="24487" y="376"/>
                  </a:lnTo>
                  <a:lnTo>
                    <a:pt x="24512" y="351"/>
                  </a:lnTo>
                  <a:lnTo>
                    <a:pt x="24562" y="326"/>
                  </a:lnTo>
                  <a:lnTo>
                    <a:pt x="24637" y="251"/>
                  </a:lnTo>
                  <a:lnTo>
                    <a:pt x="24737" y="176"/>
                  </a:lnTo>
                  <a:lnTo>
                    <a:pt x="24812" y="126"/>
                  </a:lnTo>
                  <a:lnTo>
                    <a:pt x="24863" y="76"/>
                  </a:lnTo>
                  <a:cubicBezTo>
                    <a:pt x="24211" y="25"/>
                    <a:pt x="23559" y="0"/>
                    <a:pt x="229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8" name="Google Shape;2581;p67"/>
            <p:cNvSpPr/>
            <p:nvPr/>
          </p:nvSpPr>
          <p:spPr>
            <a:xfrm>
              <a:off x="3000523" y="1525831"/>
              <a:ext cx="751579" cy="677212"/>
            </a:xfrm>
            <a:custGeom>
              <a:avLst/>
              <a:gdLst/>
              <a:ahLst/>
              <a:cxnLst/>
              <a:rect l="l" t="t" r="r" b="b"/>
              <a:pathLst>
                <a:path w="38297" h="34512" extrusionOk="0">
                  <a:moveTo>
                    <a:pt x="34010" y="0"/>
                  </a:moveTo>
                  <a:lnTo>
                    <a:pt x="33985" y="75"/>
                  </a:lnTo>
                  <a:lnTo>
                    <a:pt x="33935" y="301"/>
                  </a:lnTo>
                  <a:lnTo>
                    <a:pt x="33910" y="401"/>
                  </a:lnTo>
                  <a:lnTo>
                    <a:pt x="33885" y="502"/>
                  </a:lnTo>
                  <a:lnTo>
                    <a:pt x="33860" y="552"/>
                  </a:lnTo>
                  <a:lnTo>
                    <a:pt x="33860" y="602"/>
                  </a:lnTo>
                  <a:lnTo>
                    <a:pt x="33835" y="652"/>
                  </a:lnTo>
                  <a:lnTo>
                    <a:pt x="33835" y="702"/>
                  </a:lnTo>
                  <a:lnTo>
                    <a:pt x="33785" y="852"/>
                  </a:lnTo>
                  <a:lnTo>
                    <a:pt x="33710" y="1028"/>
                  </a:lnTo>
                  <a:lnTo>
                    <a:pt x="33660" y="1203"/>
                  </a:lnTo>
                  <a:lnTo>
                    <a:pt x="33609" y="1354"/>
                  </a:lnTo>
                  <a:lnTo>
                    <a:pt x="33559" y="1529"/>
                  </a:lnTo>
                  <a:lnTo>
                    <a:pt x="33509" y="1705"/>
                  </a:lnTo>
                  <a:lnTo>
                    <a:pt x="33459" y="1880"/>
                  </a:lnTo>
                  <a:lnTo>
                    <a:pt x="33409" y="2030"/>
                  </a:lnTo>
                  <a:lnTo>
                    <a:pt x="33359" y="2206"/>
                  </a:lnTo>
                  <a:lnTo>
                    <a:pt x="33284" y="2381"/>
                  </a:lnTo>
                  <a:lnTo>
                    <a:pt x="33259" y="2507"/>
                  </a:lnTo>
                  <a:lnTo>
                    <a:pt x="33233" y="2532"/>
                  </a:lnTo>
                  <a:lnTo>
                    <a:pt x="33158" y="2707"/>
                  </a:lnTo>
                  <a:lnTo>
                    <a:pt x="33083" y="2857"/>
                  </a:lnTo>
                  <a:lnTo>
                    <a:pt x="33008" y="3008"/>
                  </a:lnTo>
                  <a:lnTo>
                    <a:pt x="32908" y="3183"/>
                  </a:lnTo>
                  <a:lnTo>
                    <a:pt x="32832" y="3334"/>
                  </a:lnTo>
                  <a:lnTo>
                    <a:pt x="32757" y="3484"/>
                  </a:lnTo>
                  <a:lnTo>
                    <a:pt x="32682" y="3659"/>
                  </a:lnTo>
                  <a:lnTo>
                    <a:pt x="32607" y="3810"/>
                  </a:lnTo>
                  <a:lnTo>
                    <a:pt x="32507" y="3960"/>
                  </a:lnTo>
                  <a:lnTo>
                    <a:pt x="32431" y="4136"/>
                  </a:lnTo>
                  <a:lnTo>
                    <a:pt x="32356" y="4286"/>
                  </a:lnTo>
                  <a:lnTo>
                    <a:pt x="32256" y="4436"/>
                  </a:lnTo>
                  <a:lnTo>
                    <a:pt x="32181" y="4587"/>
                  </a:lnTo>
                  <a:lnTo>
                    <a:pt x="32081" y="4762"/>
                  </a:lnTo>
                  <a:lnTo>
                    <a:pt x="32005" y="4913"/>
                  </a:lnTo>
                  <a:lnTo>
                    <a:pt x="31905" y="5063"/>
                  </a:lnTo>
                  <a:lnTo>
                    <a:pt x="31830" y="5213"/>
                  </a:lnTo>
                  <a:lnTo>
                    <a:pt x="31730" y="5364"/>
                  </a:lnTo>
                  <a:lnTo>
                    <a:pt x="31655" y="5514"/>
                  </a:lnTo>
                  <a:lnTo>
                    <a:pt x="31554" y="5690"/>
                  </a:lnTo>
                  <a:lnTo>
                    <a:pt x="31454" y="5840"/>
                  </a:lnTo>
                  <a:lnTo>
                    <a:pt x="31379" y="5990"/>
                  </a:lnTo>
                  <a:lnTo>
                    <a:pt x="31279" y="6141"/>
                  </a:lnTo>
                  <a:lnTo>
                    <a:pt x="31178" y="6291"/>
                  </a:lnTo>
                  <a:lnTo>
                    <a:pt x="31078" y="6441"/>
                  </a:lnTo>
                  <a:lnTo>
                    <a:pt x="31003" y="6592"/>
                  </a:lnTo>
                  <a:lnTo>
                    <a:pt x="30903" y="6742"/>
                  </a:lnTo>
                  <a:lnTo>
                    <a:pt x="30802" y="6893"/>
                  </a:lnTo>
                  <a:lnTo>
                    <a:pt x="30702" y="7043"/>
                  </a:lnTo>
                  <a:lnTo>
                    <a:pt x="30602" y="7193"/>
                  </a:lnTo>
                  <a:lnTo>
                    <a:pt x="30502" y="7344"/>
                  </a:lnTo>
                  <a:lnTo>
                    <a:pt x="30401" y="7494"/>
                  </a:lnTo>
                  <a:lnTo>
                    <a:pt x="30301" y="7644"/>
                  </a:lnTo>
                  <a:lnTo>
                    <a:pt x="30201" y="7795"/>
                  </a:lnTo>
                  <a:lnTo>
                    <a:pt x="30101" y="7945"/>
                  </a:lnTo>
                  <a:lnTo>
                    <a:pt x="29975" y="8096"/>
                  </a:lnTo>
                  <a:lnTo>
                    <a:pt x="29875" y="8246"/>
                  </a:lnTo>
                  <a:lnTo>
                    <a:pt x="29775" y="8396"/>
                  </a:lnTo>
                  <a:lnTo>
                    <a:pt x="29675" y="8522"/>
                  </a:lnTo>
                  <a:lnTo>
                    <a:pt x="29549" y="8672"/>
                  </a:lnTo>
                  <a:lnTo>
                    <a:pt x="29449" y="8822"/>
                  </a:lnTo>
                  <a:lnTo>
                    <a:pt x="29349" y="8973"/>
                  </a:lnTo>
                  <a:lnTo>
                    <a:pt x="29223" y="9098"/>
                  </a:lnTo>
                  <a:lnTo>
                    <a:pt x="29123" y="9248"/>
                  </a:lnTo>
                  <a:lnTo>
                    <a:pt x="28998" y="9399"/>
                  </a:lnTo>
                  <a:lnTo>
                    <a:pt x="28898" y="9524"/>
                  </a:lnTo>
                  <a:lnTo>
                    <a:pt x="28772" y="9674"/>
                  </a:lnTo>
                  <a:lnTo>
                    <a:pt x="28672" y="9825"/>
                  </a:lnTo>
                  <a:lnTo>
                    <a:pt x="28547" y="9950"/>
                  </a:lnTo>
                  <a:lnTo>
                    <a:pt x="28446" y="10101"/>
                  </a:lnTo>
                  <a:lnTo>
                    <a:pt x="28321" y="10226"/>
                  </a:lnTo>
                  <a:lnTo>
                    <a:pt x="28196" y="10376"/>
                  </a:lnTo>
                  <a:lnTo>
                    <a:pt x="28071" y="10502"/>
                  </a:lnTo>
                  <a:lnTo>
                    <a:pt x="27920" y="10677"/>
                  </a:lnTo>
                  <a:lnTo>
                    <a:pt x="27795" y="10827"/>
                  </a:lnTo>
                  <a:lnTo>
                    <a:pt x="27770" y="10852"/>
                  </a:lnTo>
                  <a:lnTo>
                    <a:pt x="27619" y="11003"/>
                  </a:lnTo>
                  <a:lnTo>
                    <a:pt x="27469" y="11153"/>
                  </a:lnTo>
                  <a:lnTo>
                    <a:pt x="27294" y="11329"/>
                  </a:lnTo>
                  <a:lnTo>
                    <a:pt x="27143" y="11479"/>
                  </a:lnTo>
                  <a:lnTo>
                    <a:pt x="26968" y="11629"/>
                  </a:lnTo>
                  <a:lnTo>
                    <a:pt x="26792" y="11780"/>
                  </a:lnTo>
                  <a:lnTo>
                    <a:pt x="26642" y="11930"/>
                  </a:lnTo>
                  <a:lnTo>
                    <a:pt x="26467" y="12106"/>
                  </a:lnTo>
                  <a:lnTo>
                    <a:pt x="26291" y="12256"/>
                  </a:lnTo>
                  <a:lnTo>
                    <a:pt x="26141" y="12406"/>
                  </a:lnTo>
                  <a:lnTo>
                    <a:pt x="25965" y="12557"/>
                  </a:lnTo>
                  <a:lnTo>
                    <a:pt x="25790" y="12707"/>
                  </a:lnTo>
                  <a:lnTo>
                    <a:pt x="25614" y="12857"/>
                  </a:lnTo>
                  <a:lnTo>
                    <a:pt x="25439" y="13008"/>
                  </a:lnTo>
                  <a:lnTo>
                    <a:pt x="25263" y="13158"/>
                  </a:lnTo>
                  <a:lnTo>
                    <a:pt x="25088" y="13334"/>
                  </a:lnTo>
                  <a:lnTo>
                    <a:pt x="24913" y="13484"/>
                  </a:lnTo>
                  <a:lnTo>
                    <a:pt x="24737" y="13634"/>
                  </a:lnTo>
                  <a:lnTo>
                    <a:pt x="24562" y="13785"/>
                  </a:lnTo>
                  <a:lnTo>
                    <a:pt x="24386" y="13910"/>
                  </a:lnTo>
                  <a:lnTo>
                    <a:pt x="24211" y="14060"/>
                  </a:lnTo>
                  <a:lnTo>
                    <a:pt x="24035" y="14211"/>
                  </a:lnTo>
                  <a:lnTo>
                    <a:pt x="23860" y="14361"/>
                  </a:lnTo>
                  <a:lnTo>
                    <a:pt x="23685" y="14512"/>
                  </a:lnTo>
                  <a:lnTo>
                    <a:pt x="23484" y="14662"/>
                  </a:lnTo>
                  <a:lnTo>
                    <a:pt x="23309" y="14812"/>
                  </a:lnTo>
                  <a:lnTo>
                    <a:pt x="23133" y="14938"/>
                  </a:lnTo>
                  <a:lnTo>
                    <a:pt x="22933" y="15088"/>
                  </a:lnTo>
                  <a:lnTo>
                    <a:pt x="22757" y="15238"/>
                  </a:lnTo>
                  <a:lnTo>
                    <a:pt x="22582" y="15364"/>
                  </a:lnTo>
                  <a:lnTo>
                    <a:pt x="22381" y="15514"/>
                  </a:lnTo>
                  <a:lnTo>
                    <a:pt x="22206" y="15664"/>
                  </a:lnTo>
                  <a:lnTo>
                    <a:pt x="22030" y="15790"/>
                  </a:lnTo>
                  <a:lnTo>
                    <a:pt x="21830" y="15940"/>
                  </a:lnTo>
                  <a:lnTo>
                    <a:pt x="21654" y="16065"/>
                  </a:lnTo>
                  <a:lnTo>
                    <a:pt x="21454" y="16216"/>
                  </a:lnTo>
                  <a:lnTo>
                    <a:pt x="21279" y="16341"/>
                  </a:lnTo>
                  <a:lnTo>
                    <a:pt x="21078" y="16492"/>
                  </a:lnTo>
                  <a:lnTo>
                    <a:pt x="20878" y="16617"/>
                  </a:lnTo>
                  <a:lnTo>
                    <a:pt x="20702" y="16742"/>
                  </a:lnTo>
                  <a:lnTo>
                    <a:pt x="20502" y="16893"/>
                  </a:lnTo>
                  <a:lnTo>
                    <a:pt x="20326" y="17018"/>
                  </a:lnTo>
                  <a:lnTo>
                    <a:pt x="20251" y="17043"/>
                  </a:lnTo>
                  <a:lnTo>
                    <a:pt x="20126" y="17143"/>
                  </a:lnTo>
                  <a:lnTo>
                    <a:pt x="19925" y="17269"/>
                  </a:lnTo>
                  <a:lnTo>
                    <a:pt x="19725" y="17394"/>
                  </a:lnTo>
                  <a:lnTo>
                    <a:pt x="19549" y="17519"/>
                  </a:lnTo>
                  <a:lnTo>
                    <a:pt x="19349" y="17644"/>
                  </a:lnTo>
                  <a:lnTo>
                    <a:pt x="19148" y="17770"/>
                  </a:lnTo>
                  <a:lnTo>
                    <a:pt x="18948" y="17895"/>
                  </a:lnTo>
                  <a:lnTo>
                    <a:pt x="18772" y="18020"/>
                  </a:lnTo>
                  <a:lnTo>
                    <a:pt x="18572" y="18146"/>
                  </a:lnTo>
                  <a:lnTo>
                    <a:pt x="18371" y="18271"/>
                  </a:lnTo>
                  <a:lnTo>
                    <a:pt x="18171" y="18396"/>
                  </a:lnTo>
                  <a:lnTo>
                    <a:pt x="17970" y="18497"/>
                  </a:lnTo>
                  <a:lnTo>
                    <a:pt x="17770" y="18622"/>
                  </a:lnTo>
                  <a:lnTo>
                    <a:pt x="17594" y="18747"/>
                  </a:lnTo>
                  <a:lnTo>
                    <a:pt x="17394" y="18847"/>
                  </a:lnTo>
                  <a:lnTo>
                    <a:pt x="17193" y="18973"/>
                  </a:lnTo>
                  <a:lnTo>
                    <a:pt x="16993" y="19073"/>
                  </a:lnTo>
                  <a:lnTo>
                    <a:pt x="16792" y="19198"/>
                  </a:lnTo>
                  <a:lnTo>
                    <a:pt x="16592" y="19299"/>
                  </a:lnTo>
                  <a:lnTo>
                    <a:pt x="16391" y="19399"/>
                  </a:lnTo>
                  <a:lnTo>
                    <a:pt x="16241" y="19499"/>
                  </a:lnTo>
                  <a:lnTo>
                    <a:pt x="16065" y="19574"/>
                  </a:lnTo>
                  <a:lnTo>
                    <a:pt x="15915" y="19675"/>
                  </a:lnTo>
                  <a:lnTo>
                    <a:pt x="15740" y="19750"/>
                  </a:lnTo>
                  <a:lnTo>
                    <a:pt x="15589" y="19825"/>
                  </a:lnTo>
                  <a:lnTo>
                    <a:pt x="15414" y="19900"/>
                  </a:lnTo>
                  <a:lnTo>
                    <a:pt x="15263" y="20000"/>
                  </a:lnTo>
                  <a:lnTo>
                    <a:pt x="15113" y="20076"/>
                  </a:lnTo>
                  <a:lnTo>
                    <a:pt x="14938" y="20151"/>
                  </a:lnTo>
                  <a:lnTo>
                    <a:pt x="14787" y="20226"/>
                  </a:lnTo>
                  <a:lnTo>
                    <a:pt x="14612" y="20301"/>
                  </a:lnTo>
                  <a:lnTo>
                    <a:pt x="14461" y="20376"/>
                  </a:lnTo>
                  <a:lnTo>
                    <a:pt x="14311" y="20451"/>
                  </a:lnTo>
                  <a:lnTo>
                    <a:pt x="14136" y="20527"/>
                  </a:lnTo>
                  <a:lnTo>
                    <a:pt x="13985" y="20602"/>
                  </a:lnTo>
                  <a:lnTo>
                    <a:pt x="13810" y="20677"/>
                  </a:lnTo>
                  <a:lnTo>
                    <a:pt x="13484" y="20827"/>
                  </a:lnTo>
                  <a:lnTo>
                    <a:pt x="13183" y="20978"/>
                  </a:lnTo>
                  <a:lnTo>
                    <a:pt x="12857" y="21128"/>
                  </a:lnTo>
                  <a:lnTo>
                    <a:pt x="12532" y="21279"/>
                  </a:lnTo>
                  <a:lnTo>
                    <a:pt x="12231" y="21429"/>
                  </a:lnTo>
                  <a:lnTo>
                    <a:pt x="11905" y="21554"/>
                  </a:lnTo>
                  <a:lnTo>
                    <a:pt x="11830" y="21604"/>
                  </a:lnTo>
                  <a:lnTo>
                    <a:pt x="11579" y="21705"/>
                  </a:lnTo>
                  <a:lnTo>
                    <a:pt x="11278" y="21830"/>
                  </a:lnTo>
                  <a:lnTo>
                    <a:pt x="11103" y="21880"/>
                  </a:lnTo>
                  <a:lnTo>
                    <a:pt x="10953" y="21955"/>
                  </a:lnTo>
                  <a:lnTo>
                    <a:pt x="10802" y="22005"/>
                  </a:lnTo>
                  <a:lnTo>
                    <a:pt x="10627" y="22081"/>
                  </a:lnTo>
                  <a:lnTo>
                    <a:pt x="10476" y="22156"/>
                  </a:lnTo>
                  <a:lnTo>
                    <a:pt x="10326" y="22206"/>
                  </a:lnTo>
                  <a:lnTo>
                    <a:pt x="10176" y="22281"/>
                  </a:lnTo>
                  <a:lnTo>
                    <a:pt x="10025" y="22331"/>
                  </a:lnTo>
                  <a:lnTo>
                    <a:pt x="9850" y="22406"/>
                  </a:lnTo>
                  <a:lnTo>
                    <a:pt x="9700" y="22482"/>
                  </a:lnTo>
                  <a:lnTo>
                    <a:pt x="9549" y="22532"/>
                  </a:lnTo>
                  <a:lnTo>
                    <a:pt x="9399" y="22607"/>
                  </a:lnTo>
                  <a:lnTo>
                    <a:pt x="9248" y="22682"/>
                  </a:lnTo>
                  <a:lnTo>
                    <a:pt x="9098" y="22757"/>
                  </a:lnTo>
                  <a:lnTo>
                    <a:pt x="8948" y="22807"/>
                  </a:lnTo>
                  <a:lnTo>
                    <a:pt x="8797" y="22883"/>
                  </a:lnTo>
                  <a:lnTo>
                    <a:pt x="8647" y="22958"/>
                  </a:lnTo>
                  <a:lnTo>
                    <a:pt x="8572" y="23008"/>
                  </a:lnTo>
                  <a:lnTo>
                    <a:pt x="8496" y="23033"/>
                  </a:lnTo>
                  <a:lnTo>
                    <a:pt x="8346" y="23083"/>
                  </a:lnTo>
                  <a:lnTo>
                    <a:pt x="8196" y="23133"/>
                  </a:lnTo>
                  <a:lnTo>
                    <a:pt x="8045" y="23208"/>
                  </a:lnTo>
                  <a:lnTo>
                    <a:pt x="7895" y="23259"/>
                  </a:lnTo>
                  <a:lnTo>
                    <a:pt x="7745" y="23334"/>
                  </a:lnTo>
                  <a:lnTo>
                    <a:pt x="7594" y="23409"/>
                  </a:lnTo>
                  <a:lnTo>
                    <a:pt x="7519" y="23434"/>
                  </a:lnTo>
                  <a:lnTo>
                    <a:pt x="7444" y="23459"/>
                  </a:lnTo>
                  <a:lnTo>
                    <a:pt x="7369" y="23509"/>
                  </a:lnTo>
                  <a:lnTo>
                    <a:pt x="7293" y="23534"/>
                  </a:lnTo>
                  <a:lnTo>
                    <a:pt x="7218" y="23559"/>
                  </a:lnTo>
                  <a:lnTo>
                    <a:pt x="7143" y="23609"/>
                  </a:lnTo>
                  <a:lnTo>
                    <a:pt x="7068" y="23634"/>
                  </a:lnTo>
                  <a:lnTo>
                    <a:pt x="6993" y="23660"/>
                  </a:lnTo>
                  <a:lnTo>
                    <a:pt x="6943" y="23710"/>
                  </a:lnTo>
                  <a:lnTo>
                    <a:pt x="6867" y="23735"/>
                  </a:lnTo>
                  <a:lnTo>
                    <a:pt x="6792" y="23785"/>
                  </a:lnTo>
                  <a:lnTo>
                    <a:pt x="6717" y="23810"/>
                  </a:lnTo>
                  <a:lnTo>
                    <a:pt x="6642" y="23860"/>
                  </a:lnTo>
                  <a:lnTo>
                    <a:pt x="6567" y="23885"/>
                  </a:lnTo>
                  <a:lnTo>
                    <a:pt x="6491" y="23935"/>
                  </a:lnTo>
                  <a:lnTo>
                    <a:pt x="6416" y="23960"/>
                  </a:lnTo>
                  <a:lnTo>
                    <a:pt x="6015" y="24186"/>
                  </a:lnTo>
                  <a:lnTo>
                    <a:pt x="5815" y="24311"/>
                  </a:lnTo>
                  <a:lnTo>
                    <a:pt x="5589" y="24411"/>
                  </a:lnTo>
                  <a:lnTo>
                    <a:pt x="5389" y="24537"/>
                  </a:lnTo>
                  <a:lnTo>
                    <a:pt x="5188" y="24637"/>
                  </a:lnTo>
                  <a:lnTo>
                    <a:pt x="4988" y="24762"/>
                  </a:lnTo>
                  <a:lnTo>
                    <a:pt x="4787" y="24888"/>
                  </a:lnTo>
                  <a:lnTo>
                    <a:pt x="4687" y="24938"/>
                  </a:lnTo>
                  <a:lnTo>
                    <a:pt x="4587" y="24988"/>
                  </a:lnTo>
                  <a:lnTo>
                    <a:pt x="4486" y="25063"/>
                  </a:lnTo>
                  <a:lnTo>
                    <a:pt x="4386" y="25113"/>
                  </a:lnTo>
                  <a:lnTo>
                    <a:pt x="4286" y="25163"/>
                  </a:lnTo>
                  <a:lnTo>
                    <a:pt x="4186" y="25238"/>
                  </a:lnTo>
                  <a:lnTo>
                    <a:pt x="4085" y="25289"/>
                  </a:lnTo>
                  <a:lnTo>
                    <a:pt x="3985" y="25364"/>
                  </a:lnTo>
                  <a:lnTo>
                    <a:pt x="3885" y="25414"/>
                  </a:lnTo>
                  <a:lnTo>
                    <a:pt x="3785" y="25489"/>
                  </a:lnTo>
                  <a:lnTo>
                    <a:pt x="3684" y="25539"/>
                  </a:lnTo>
                  <a:lnTo>
                    <a:pt x="3584" y="25614"/>
                  </a:lnTo>
                  <a:lnTo>
                    <a:pt x="3509" y="25665"/>
                  </a:lnTo>
                  <a:lnTo>
                    <a:pt x="3409" y="25740"/>
                  </a:lnTo>
                  <a:lnTo>
                    <a:pt x="3308" y="25790"/>
                  </a:lnTo>
                  <a:lnTo>
                    <a:pt x="3208" y="25865"/>
                  </a:lnTo>
                  <a:lnTo>
                    <a:pt x="3108" y="25915"/>
                  </a:lnTo>
                  <a:lnTo>
                    <a:pt x="3033" y="25990"/>
                  </a:lnTo>
                  <a:lnTo>
                    <a:pt x="2933" y="26066"/>
                  </a:lnTo>
                  <a:lnTo>
                    <a:pt x="2832" y="26116"/>
                  </a:lnTo>
                  <a:lnTo>
                    <a:pt x="2732" y="26191"/>
                  </a:lnTo>
                  <a:lnTo>
                    <a:pt x="2657" y="26266"/>
                  </a:lnTo>
                  <a:lnTo>
                    <a:pt x="2557" y="26316"/>
                  </a:lnTo>
                  <a:lnTo>
                    <a:pt x="2456" y="26391"/>
                  </a:lnTo>
                  <a:lnTo>
                    <a:pt x="2381" y="26467"/>
                  </a:lnTo>
                  <a:lnTo>
                    <a:pt x="2281" y="26542"/>
                  </a:lnTo>
                  <a:lnTo>
                    <a:pt x="2206" y="26617"/>
                  </a:lnTo>
                  <a:lnTo>
                    <a:pt x="2105" y="26667"/>
                  </a:lnTo>
                  <a:lnTo>
                    <a:pt x="2030" y="26742"/>
                  </a:lnTo>
                  <a:lnTo>
                    <a:pt x="1930" y="26817"/>
                  </a:lnTo>
                  <a:lnTo>
                    <a:pt x="1855" y="26893"/>
                  </a:lnTo>
                  <a:lnTo>
                    <a:pt x="1755" y="26968"/>
                  </a:lnTo>
                  <a:lnTo>
                    <a:pt x="1679" y="27043"/>
                  </a:lnTo>
                  <a:lnTo>
                    <a:pt x="1579" y="27118"/>
                  </a:lnTo>
                  <a:lnTo>
                    <a:pt x="1504" y="27193"/>
                  </a:lnTo>
                  <a:lnTo>
                    <a:pt x="1429" y="27269"/>
                  </a:lnTo>
                  <a:lnTo>
                    <a:pt x="1329" y="27344"/>
                  </a:lnTo>
                  <a:lnTo>
                    <a:pt x="1253" y="27419"/>
                  </a:lnTo>
                  <a:lnTo>
                    <a:pt x="1178" y="27494"/>
                  </a:lnTo>
                  <a:lnTo>
                    <a:pt x="1103" y="27594"/>
                  </a:lnTo>
                  <a:lnTo>
                    <a:pt x="1003" y="27670"/>
                  </a:lnTo>
                  <a:lnTo>
                    <a:pt x="928" y="27745"/>
                  </a:lnTo>
                  <a:lnTo>
                    <a:pt x="852" y="27820"/>
                  </a:lnTo>
                  <a:lnTo>
                    <a:pt x="777" y="27920"/>
                  </a:lnTo>
                  <a:lnTo>
                    <a:pt x="702" y="27995"/>
                  </a:lnTo>
                  <a:lnTo>
                    <a:pt x="627" y="28071"/>
                  </a:lnTo>
                  <a:lnTo>
                    <a:pt x="552" y="28171"/>
                  </a:lnTo>
                  <a:lnTo>
                    <a:pt x="476" y="28246"/>
                  </a:lnTo>
                  <a:lnTo>
                    <a:pt x="426" y="28321"/>
                  </a:lnTo>
                  <a:lnTo>
                    <a:pt x="351" y="28396"/>
                  </a:lnTo>
                  <a:lnTo>
                    <a:pt x="301" y="28472"/>
                  </a:lnTo>
                  <a:lnTo>
                    <a:pt x="251" y="28547"/>
                  </a:lnTo>
                  <a:lnTo>
                    <a:pt x="176" y="28622"/>
                  </a:lnTo>
                  <a:lnTo>
                    <a:pt x="126" y="28672"/>
                  </a:lnTo>
                  <a:lnTo>
                    <a:pt x="75" y="28747"/>
                  </a:lnTo>
                  <a:lnTo>
                    <a:pt x="0" y="28822"/>
                  </a:lnTo>
                  <a:lnTo>
                    <a:pt x="0" y="28873"/>
                  </a:lnTo>
                  <a:cubicBezTo>
                    <a:pt x="4060" y="32381"/>
                    <a:pt x="9449" y="34512"/>
                    <a:pt x="15364" y="34512"/>
                  </a:cubicBezTo>
                  <a:cubicBezTo>
                    <a:pt x="28020" y="34512"/>
                    <a:pt x="38296" y="24737"/>
                    <a:pt x="38296" y="12682"/>
                  </a:cubicBezTo>
                  <a:cubicBezTo>
                    <a:pt x="38296" y="9825"/>
                    <a:pt x="37720" y="7093"/>
                    <a:pt x="36667" y="4587"/>
                  </a:cubicBezTo>
                  <a:lnTo>
                    <a:pt x="36642" y="4612"/>
                  </a:lnTo>
                  <a:lnTo>
                    <a:pt x="36617" y="4737"/>
                  </a:lnTo>
                  <a:lnTo>
                    <a:pt x="36592" y="4862"/>
                  </a:lnTo>
                  <a:lnTo>
                    <a:pt x="36567" y="4963"/>
                  </a:lnTo>
                  <a:lnTo>
                    <a:pt x="36517" y="5088"/>
                  </a:lnTo>
                  <a:lnTo>
                    <a:pt x="36492" y="5213"/>
                  </a:lnTo>
                  <a:lnTo>
                    <a:pt x="36441" y="5339"/>
                  </a:lnTo>
                  <a:lnTo>
                    <a:pt x="36416" y="5464"/>
                  </a:lnTo>
                  <a:lnTo>
                    <a:pt x="36366" y="5564"/>
                  </a:lnTo>
                  <a:lnTo>
                    <a:pt x="36341" y="5690"/>
                  </a:lnTo>
                  <a:lnTo>
                    <a:pt x="36291" y="5815"/>
                  </a:lnTo>
                  <a:lnTo>
                    <a:pt x="36266" y="5915"/>
                  </a:lnTo>
                  <a:lnTo>
                    <a:pt x="36216" y="6040"/>
                  </a:lnTo>
                  <a:lnTo>
                    <a:pt x="36166" y="6166"/>
                  </a:lnTo>
                  <a:lnTo>
                    <a:pt x="36141" y="6266"/>
                  </a:lnTo>
                  <a:lnTo>
                    <a:pt x="36091" y="6391"/>
                  </a:lnTo>
                  <a:lnTo>
                    <a:pt x="36040" y="6517"/>
                  </a:lnTo>
                  <a:lnTo>
                    <a:pt x="35990" y="6617"/>
                  </a:lnTo>
                  <a:lnTo>
                    <a:pt x="35965" y="6742"/>
                  </a:lnTo>
                  <a:lnTo>
                    <a:pt x="35915" y="6842"/>
                  </a:lnTo>
                  <a:lnTo>
                    <a:pt x="35865" y="6968"/>
                  </a:lnTo>
                  <a:lnTo>
                    <a:pt x="35815" y="7093"/>
                  </a:lnTo>
                  <a:lnTo>
                    <a:pt x="35765" y="7193"/>
                  </a:lnTo>
                  <a:lnTo>
                    <a:pt x="35740" y="7319"/>
                  </a:lnTo>
                  <a:lnTo>
                    <a:pt x="35690" y="7419"/>
                  </a:lnTo>
                  <a:lnTo>
                    <a:pt x="35639" y="7544"/>
                  </a:lnTo>
                  <a:lnTo>
                    <a:pt x="35589" y="7644"/>
                  </a:lnTo>
                  <a:lnTo>
                    <a:pt x="35539" y="7745"/>
                  </a:lnTo>
                  <a:lnTo>
                    <a:pt x="35489" y="7870"/>
                  </a:lnTo>
                  <a:lnTo>
                    <a:pt x="35439" y="7970"/>
                  </a:lnTo>
                  <a:lnTo>
                    <a:pt x="35389" y="8070"/>
                  </a:lnTo>
                  <a:lnTo>
                    <a:pt x="35339" y="8196"/>
                  </a:lnTo>
                  <a:lnTo>
                    <a:pt x="35339" y="8246"/>
                  </a:lnTo>
                  <a:lnTo>
                    <a:pt x="35289" y="8321"/>
                  </a:lnTo>
                  <a:lnTo>
                    <a:pt x="35238" y="8446"/>
                  </a:lnTo>
                  <a:lnTo>
                    <a:pt x="35163" y="8572"/>
                  </a:lnTo>
                  <a:lnTo>
                    <a:pt x="35113" y="8697"/>
                  </a:lnTo>
                  <a:lnTo>
                    <a:pt x="35063" y="8822"/>
                  </a:lnTo>
                  <a:lnTo>
                    <a:pt x="34988" y="8948"/>
                  </a:lnTo>
                  <a:lnTo>
                    <a:pt x="34938" y="9073"/>
                  </a:lnTo>
                  <a:lnTo>
                    <a:pt x="34888" y="9198"/>
                  </a:lnTo>
                  <a:lnTo>
                    <a:pt x="34812" y="9324"/>
                  </a:lnTo>
                  <a:lnTo>
                    <a:pt x="34762" y="9449"/>
                  </a:lnTo>
                  <a:lnTo>
                    <a:pt x="34712" y="9574"/>
                  </a:lnTo>
                  <a:lnTo>
                    <a:pt x="34637" y="9700"/>
                  </a:lnTo>
                  <a:lnTo>
                    <a:pt x="34587" y="9825"/>
                  </a:lnTo>
                  <a:lnTo>
                    <a:pt x="34512" y="9950"/>
                  </a:lnTo>
                  <a:lnTo>
                    <a:pt x="34462" y="10075"/>
                  </a:lnTo>
                  <a:lnTo>
                    <a:pt x="34386" y="10201"/>
                  </a:lnTo>
                  <a:lnTo>
                    <a:pt x="34336" y="10326"/>
                  </a:lnTo>
                  <a:lnTo>
                    <a:pt x="34261" y="10451"/>
                  </a:lnTo>
                  <a:lnTo>
                    <a:pt x="34211" y="10577"/>
                  </a:lnTo>
                  <a:lnTo>
                    <a:pt x="34136" y="10702"/>
                  </a:lnTo>
                  <a:lnTo>
                    <a:pt x="34086" y="10827"/>
                  </a:lnTo>
                  <a:lnTo>
                    <a:pt x="34010" y="10928"/>
                  </a:lnTo>
                  <a:lnTo>
                    <a:pt x="33960" y="11053"/>
                  </a:lnTo>
                  <a:lnTo>
                    <a:pt x="33885" y="11178"/>
                  </a:lnTo>
                  <a:lnTo>
                    <a:pt x="33835" y="11304"/>
                  </a:lnTo>
                  <a:lnTo>
                    <a:pt x="33760" y="11429"/>
                  </a:lnTo>
                  <a:lnTo>
                    <a:pt x="33685" y="11554"/>
                  </a:lnTo>
                  <a:lnTo>
                    <a:pt x="33634" y="11654"/>
                  </a:lnTo>
                  <a:lnTo>
                    <a:pt x="33559" y="11780"/>
                  </a:lnTo>
                  <a:lnTo>
                    <a:pt x="33484" y="11905"/>
                  </a:lnTo>
                  <a:lnTo>
                    <a:pt x="33434" y="12005"/>
                  </a:lnTo>
                  <a:lnTo>
                    <a:pt x="33359" y="12131"/>
                  </a:lnTo>
                  <a:lnTo>
                    <a:pt x="33284" y="12256"/>
                  </a:lnTo>
                  <a:lnTo>
                    <a:pt x="33233" y="12381"/>
                  </a:lnTo>
                  <a:lnTo>
                    <a:pt x="33158" y="12482"/>
                  </a:lnTo>
                  <a:lnTo>
                    <a:pt x="33083" y="12607"/>
                  </a:lnTo>
                  <a:lnTo>
                    <a:pt x="33008" y="12707"/>
                  </a:lnTo>
                  <a:lnTo>
                    <a:pt x="32933" y="12832"/>
                  </a:lnTo>
                  <a:lnTo>
                    <a:pt x="32883" y="12958"/>
                  </a:lnTo>
                  <a:lnTo>
                    <a:pt x="32807" y="13058"/>
                  </a:lnTo>
                  <a:lnTo>
                    <a:pt x="32732" y="13183"/>
                  </a:lnTo>
                  <a:lnTo>
                    <a:pt x="32657" y="13284"/>
                  </a:lnTo>
                  <a:lnTo>
                    <a:pt x="32582" y="13409"/>
                  </a:lnTo>
                  <a:lnTo>
                    <a:pt x="32507" y="13509"/>
                  </a:lnTo>
                  <a:lnTo>
                    <a:pt x="32431" y="13634"/>
                  </a:lnTo>
                  <a:lnTo>
                    <a:pt x="32356" y="13735"/>
                  </a:lnTo>
                  <a:lnTo>
                    <a:pt x="32281" y="13860"/>
                  </a:lnTo>
                  <a:lnTo>
                    <a:pt x="32206" y="13960"/>
                  </a:lnTo>
                  <a:lnTo>
                    <a:pt x="32131" y="14086"/>
                  </a:lnTo>
                  <a:lnTo>
                    <a:pt x="32056" y="14186"/>
                  </a:lnTo>
                  <a:lnTo>
                    <a:pt x="31980" y="14311"/>
                  </a:lnTo>
                  <a:lnTo>
                    <a:pt x="31905" y="14411"/>
                  </a:lnTo>
                  <a:lnTo>
                    <a:pt x="31830" y="14512"/>
                  </a:lnTo>
                  <a:lnTo>
                    <a:pt x="31755" y="14637"/>
                  </a:lnTo>
                  <a:lnTo>
                    <a:pt x="31680" y="14737"/>
                  </a:lnTo>
                  <a:lnTo>
                    <a:pt x="31604" y="14837"/>
                  </a:lnTo>
                  <a:lnTo>
                    <a:pt x="31504" y="14963"/>
                  </a:lnTo>
                  <a:lnTo>
                    <a:pt x="31429" y="15063"/>
                  </a:lnTo>
                  <a:lnTo>
                    <a:pt x="31354" y="15163"/>
                  </a:lnTo>
                  <a:lnTo>
                    <a:pt x="31279" y="15263"/>
                  </a:lnTo>
                  <a:lnTo>
                    <a:pt x="31203" y="15389"/>
                  </a:lnTo>
                  <a:lnTo>
                    <a:pt x="31103" y="15489"/>
                  </a:lnTo>
                  <a:lnTo>
                    <a:pt x="31028" y="15589"/>
                  </a:lnTo>
                  <a:lnTo>
                    <a:pt x="30953" y="15690"/>
                  </a:lnTo>
                  <a:lnTo>
                    <a:pt x="30852" y="15790"/>
                  </a:lnTo>
                  <a:lnTo>
                    <a:pt x="30777" y="15890"/>
                  </a:lnTo>
                  <a:lnTo>
                    <a:pt x="30677" y="15990"/>
                  </a:lnTo>
                  <a:lnTo>
                    <a:pt x="30602" y="16116"/>
                  </a:lnTo>
                  <a:lnTo>
                    <a:pt x="30527" y="16216"/>
                  </a:lnTo>
                  <a:lnTo>
                    <a:pt x="30426" y="16316"/>
                  </a:lnTo>
                  <a:lnTo>
                    <a:pt x="30351" y="16416"/>
                  </a:lnTo>
                  <a:lnTo>
                    <a:pt x="30251" y="16517"/>
                  </a:lnTo>
                  <a:lnTo>
                    <a:pt x="30176" y="16617"/>
                  </a:lnTo>
                  <a:lnTo>
                    <a:pt x="30076" y="16717"/>
                  </a:lnTo>
                  <a:lnTo>
                    <a:pt x="29975" y="16792"/>
                  </a:lnTo>
                  <a:lnTo>
                    <a:pt x="29900" y="16893"/>
                  </a:lnTo>
                  <a:lnTo>
                    <a:pt x="29800" y="16993"/>
                  </a:lnTo>
                  <a:lnTo>
                    <a:pt x="29700" y="17093"/>
                  </a:lnTo>
                  <a:lnTo>
                    <a:pt x="29624" y="17193"/>
                  </a:lnTo>
                  <a:lnTo>
                    <a:pt x="29524" y="17294"/>
                  </a:lnTo>
                  <a:lnTo>
                    <a:pt x="29424" y="17394"/>
                  </a:lnTo>
                  <a:lnTo>
                    <a:pt x="29324" y="17469"/>
                  </a:lnTo>
                  <a:lnTo>
                    <a:pt x="29248" y="17569"/>
                  </a:lnTo>
                  <a:lnTo>
                    <a:pt x="29148" y="17670"/>
                  </a:lnTo>
                  <a:lnTo>
                    <a:pt x="29048" y="17770"/>
                  </a:lnTo>
                  <a:lnTo>
                    <a:pt x="28948" y="17845"/>
                  </a:lnTo>
                  <a:lnTo>
                    <a:pt x="28847" y="17945"/>
                  </a:lnTo>
                  <a:lnTo>
                    <a:pt x="28747" y="18045"/>
                  </a:lnTo>
                  <a:lnTo>
                    <a:pt x="28647" y="18121"/>
                  </a:lnTo>
                  <a:lnTo>
                    <a:pt x="28547" y="18221"/>
                  </a:lnTo>
                  <a:lnTo>
                    <a:pt x="28446" y="18296"/>
                  </a:lnTo>
                  <a:lnTo>
                    <a:pt x="28346" y="18396"/>
                  </a:lnTo>
                  <a:lnTo>
                    <a:pt x="28296" y="18446"/>
                  </a:lnTo>
                  <a:lnTo>
                    <a:pt x="28246" y="18472"/>
                  </a:lnTo>
                  <a:lnTo>
                    <a:pt x="28146" y="18572"/>
                  </a:lnTo>
                  <a:lnTo>
                    <a:pt x="28045" y="18647"/>
                  </a:lnTo>
                  <a:lnTo>
                    <a:pt x="27945" y="18747"/>
                  </a:lnTo>
                  <a:lnTo>
                    <a:pt x="27820" y="18822"/>
                  </a:lnTo>
                  <a:lnTo>
                    <a:pt x="27720" y="18898"/>
                  </a:lnTo>
                  <a:lnTo>
                    <a:pt x="27619" y="18998"/>
                  </a:lnTo>
                  <a:lnTo>
                    <a:pt x="27519" y="19073"/>
                  </a:lnTo>
                  <a:lnTo>
                    <a:pt x="27394" y="19148"/>
                  </a:lnTo>
                  <a:lnTo>
                    <a:pt x="27294" y="19248"/>
                  </a:lnTo>
                  <a:lnTo>
                    <a:pt x="27168" y="19324"/>
                  </a:lnTo>
                  <a:lnTo>
                    <a:pt x="27068" y="19399"/>
                  </a:lnTo>
                  <a:lnTo>
                    <a:pt x="26968" y="19474"/>
                  </a:lnTo>
                  <a:lnTo>
                    <a:pt x="26842" y="19549"/>
                  </a:lnTo>
                  <a:lnTo>
                    <a:pt x="26742" y="19649"/>
                  </a:lnTo>
                  <a:lnTo>
                    <a:pt x="26617" y="19725"/>
                  </a:lnTo>
                  <a:lnTo>
                    <a:pt x="26492" y="19800"/>
                  </a:lnTo>
                  <a:lnTo>
                    <a:pt x="26391" y="19875"/>
                  </a:lnTo>
                  <a:lnTo>
                    <a:pt x="26266" y="19950"/>
                  </a:lnTo>
                  <a:lnTo>
                    <a:pt x="26141" y="20025"/>
                  </a:lnTo>
                  <a:lnTo>
                    <a:pt x="26040" y="20101"/>
                  </a:lnTo>
                  <a:lnTo>
                    <a:pt x="25915" y="20176"/>
                  </a:lnTo>
                  <a:lnTo>
                    <a:pt x="25790" y="20226"/>
                  </a:lnTo>
                  <a:lnTo>
                    <a:pt x="25664" y="20301"/>
                  </a:lnTo>
                  <a:lnTo>
                    <a:pt x="25564" y="20376"/>
                  </a:lnTo>
                  <a:lnTo>
                    <a:pt x="25439" y="20451"/>
                  </a:lnTo>
                  <a:lnTo>
                    <a:pt x="25314" y="20527"/>
                  </a:lnTo>
                  <a:lnTo>
                    <a:pt x="25188" y="20602"/>
                  </a:lnTo>
                  <a:lnTo>
                    <a:pt x="25063" y="20652"/>
                  </a:lnTo>
                  <a:lnTo>
                    <a:pt x="24938" y="20727"/>
                  </a:lnTo>
                  <a:lnTo>
                    <a:pt x="24812" y="20802"/>
                  </a:lnTo>
                  <a:lnTo>
                    <a:pt x="24687" y="20852"/>
                  </a:lnTo>
                  <a:lnTo>
                    <a:pt x="24562" y="20928"/>
                  </a:lnTo>
                  <a:lnTo>
                    <a:pt x="24436" y="20978"/>
                  </a:lnTo>
                  <a:lnTo>
                    <a:pt x="24311" y="21053"/>
                  </a:lnTo>
                  <a:lnTo>
                    <a:pt x="24161" y="21128"/>
                  </a:lnTo>
                  <a:lnTo>
                    <a:pt x="24060" y="21178"/>
                  </a:lnTo>
                  <a:lnTo>
                    <a:pt x="23935" y="21228"/>
                  </a:lnTo>
                  <a:lnTo>
                    <a:pt x="23835" y="21279"/>
                  </a:lnTo>
                  <a:lnTo>
                    <a:pt x="23710" y="21329"/>
                  </a:lnTo>
                  <a:lnTo>
                    <a:pt x="23609" y="21379"/>
                  </a:lnTo>
                  <a:lnTo>
                    <a:pt x="23484" y="21429"/>
                  </a:lnTo>
                  <a:lnTo>
                    <a:pt x="23359" y="21479"/>
                  </a:lnTo>
                  <a:lnTo>
                    <a:pt x="23258" y="21529"/>
                  </a:lnTo>
                  <a:lnTo>
                    <a:pt x="23133" y="21579"/>
                  </a:lnTo>
                  <a:lnTo>
                    <a:pt x="23033" y="21629"/>
                  </a:lnTo>
                  <a:lnTo>
                    <a:pt x="22908" y="21680"/>
                  </a:lnTo>
                  <a:lnTo>
                    <a:pt x="22782" y="21730"/>
                  </a:lnTo>
                  <a:lnTo>
                    <a:pt x="22682" y="21780"/>
                  </a:lnTo>
                  <a:lnTo>
                    <a:pt x="22557" y="21830"/>
                  </a:lnTo>
                  <a:lnTo>
                    <a:pt x="22456" y="21880"/>
                  </a:lnTo>
                  <a:lnTo>
                    <a:pt x="22331" y="21905"/>
                  </a:lnTo>
                  <a:lnTo>
                    <a:pt x="22206" y="21955"/>
                  </a:lnTo>
                  <a:lnTo>
                    <a:pt x="22106" y="22005"/>
                  </a:lnTo>
                  <a:lnTo>
                    <a:pt x="21980" y="22056"/>
                  </a:lnTo>
                  <a:lnTo>
                    <a:pt x="21880" y="22081"/>
                  </a:lnTo>
                  <a:lnTo>
                    <a:pt x="21755" y="22131"/>
                  </a:lnTo>
                  <a:lnTo>
                    <a:pt x="21629" y="22181"/>
                  </a:lnTo>
                  <a:lnTo>
                    <a:pt x="21529" y="22206"/>
                  </a:lnTo>
                  <a:lnTo>
                    <a:pt x="21404" y="22256"/>
                  </a:lnTo>
                  <a:lnTo>
                    <a:pt x="21304" y="22306"/>
                  </a:lnTo>
                  <a:lnTo>
                    <a:pt x="21178" y="22331"/>
                  </a:lnTo>
                  <a:lnTo>
                    <a:pt x="21053" y="22381"/>
                  </a:lnTo>
                  <a:lnTo>
                    <a:pt x="20953" y="22406"/>
                  </a:lnTo>
                  <a:lnTo>
                    <a:pt x="20827" y="22457"/>
                  </a:lnTo>
                  <a:lnTo>
                    <a:pt x="20702" y="22482"/>
                  </a:lnTo>
                  <a:lnTo>
                    <a:pt x="20602" y="22532"/>
                  </a:lnTo>
                  <a:lnTo>
                    <a:pt x="20477" y="22582"/>
                  </a:lnTo>
                  <a:lnTo>
                    <a:pt x="20351" y="22607"/>
                  </a:lnTo>
                  <a:lnTo>
                    <a:pt x="20251" y="22657"/>
                  </a:lnTo>
                  <a:lnTo>
                    <a:pt x="20025" y="22707"/>
                  </a:lnTo>
                  <a:lnTo>
                    <a:pt x="19775" y="22782"/>
                  </a:lnTo>
                  <a:lnTo>
                    <a:pt x="19549" y="22858"/>
                  </a:lnTo>
                  <a:lnTo>
                    <a:pt x="19324" y="22933"/>
                  </a:lnTo>
                  <a:lnTo>
                    <a:pt x="19073" y="23008"/>
                  </a:lnTo>
                  <a:lnTo>
                    <a:pt x="18847" y="23083"/>
                  </a:lnTo>
                  <a:lnTo>
                    <a:pt x="18597" y="23133"/>
                  </a:lnTo>
                  <a:lnTo>
                    <a:pt x="18371" y="23208"/>
                  </a:lnTo>
                  <a:lnTo>
                    <a:pt x="18146" y="23284"/>
                  </a:lnTo>
                  <a:lnTo>
                    <a:pt x="17669" y="23409"/>
                  </a:lnTo>
                  <a:lnTo>
                    <a:pt x="17193" y="23559"/>
                  </a:lnTo>
                  <a:lnTo>
                    <a:pt x="16717" y="23685"/>
                  </a:lnTo>
                  <a:lnTo>
                    <a:pt x="16592" y="23735"/>
                  </a:lnTo>
                  <a:lnTo>
                    <a:pt x="16466" y="23760"/>
                  </a:lnTo>
                  <a:lnTo>
                    <a:pt x="16341" y="23810"/>
                  </a:lnTo>
                  <a:lnTo>
                    <a:pt x="16191" y="23860"/>
                  </a:lnTo>
                  <a:lnTo>
                    <a:pt x="16065" y="23885"/>
                  </a:lnTo>
                  <a:lnTo>
                    <a:pt x="15990" y="23910"/>
                  </a:lnTo>
                  <a:lnTo>
                    <a:pt x="15940" y="23935"/>
                  </a:lnTo>
                  <a:lnTo>
                    <a:pt x="15865" y="23960"/>
                  </a:lnTo>
                  <a:lnTo>
                    <a:pt x="15790" y="23985"/>
                  </a:lnTo>
                  <a:lnTo>
                    <a:pt x="15740" y="24010"/>
                  </a:lnTo>
                  <a:lnTo>
                    <a:pt x="15664" y="24035"/>
                  </a:lnTo>
                  <a:lnTo>
                    <a:pt x="15589" y="24061"/>
                  </a:lnTo>
                  <a:lnTo>
                    <a:pt x="15514" y="24086"/>
                  </a:lnTo>
                  <a:lnTo>
                    <a:pt x="15464" y="24111"/>
                  </a:lnTo>
                  <a:lnTo>
                    <a:pt x="15389" y="24136"/>
                  </a:lnTo>
                  <a:lnTo>
                    <a:pt x="15314" y="24161"/>
                  </a:lnTo>
                  <a:lnTo>
                    <a:pt x="15238" y="24186"/>
                  </a:lnTo>
                  <a:lnTo>
                    <a:pt x="15188" y="24211"/>
                  </a:lnTo>
                  <a:lnTo>
                    <a:pt x="15113" y="24236"/>
                  </a:lnTo>
                  <a:lnTo>
                    <a:pt x="15038" y="24286"/>
                  </a:lnTo>
                  <a:lnTo>
                    <a:pt x="14988" y="24311"/>
                  </a:lnTo>
                  <a:lnTo>
                    <a:pt x="14913" y="24336"/>
                  </a:lnTo>
                  <a:lnTo>
                    <a:pt x="14837" y="24361"/>
                  </a:lnTo>
                  <a:lnTo>
                    <a:pt x="14787" y="24386"/>
                  </a:lnTo>
                  <a:lnTo>
                    <a:pt x="14712" y="24436"/>
                  </a:lnTo>
                  <a:lnTo>
                    <a:pt x="14637" y="24462"/>
                  </a:lnTo>
                  <a:lnTo>
                    <a:pt x="14587" y="24487"/>
                  </a:lnTo>
                  <a:lnTo>
                    <a:pt x="14512" y="24537"/>
                  </a:lnTo>
                  <a:lnTo>
                    <a:pt x="14461" y="24562"/>
                  </a:lnTo>
                  <a:lnTo>
                    <a:pt x="14386" y="24587"/>
                  </a:lnTo>
                  <a:lnTo>
                    <a:pt x="14336" y="24637"/>
                  </a:lnTo>
                  <a:lnTo>
                    <a:pt x="14261" y="24662"/>
                  </a:lnTo>
                  <a:lnTo>
                    <a:pt x="14211" y="24712"/>
                  </a:lnTo>
                  <a:lnTo>
                    <a:pt x="14136" y="24737"/>
                  </a:lnTo>
                  <a:lnTo>
                    <a:pt x="14085" y="24762"/>
                  </a:lnTo>
                  <a:lnTo>
                    <a:pt x="14010" y="24812"/>
                  </a:lnTo>
                  <a:lnTo>
                    <a:pt x="13960" y="24863"/>
                  </a:lnTo>
                  <a:lnTo>
                    <a:pt x="13910" y="24888"/>
                  </a:lnTo>
                  <a:lnTo>
                    <a:pt x="13860" y="24938"/>
                  </a:lnTo>
                  <a:lnTo>
                    <a:pt x="13785" y="24963"/>
                  </a:lnTo>
                  <a:lnTo>
                    <a:pt x="13735" y="25013"/>
                  </a:lnTo>
                  <a:lnTo>
                    <a:pt x="13684" y="25063"/>
                  </a:lnTo>
                  <a:lnTo>
                    <a:pt x="13659" y="25063"/>
                  </a:lnTo>
                  <a:lnTo>
                    <a:pt x="13634" y="25088"/>
                  </a:lnTo>
                  <a:lnTo>
                    <a:pt x="13609" y="25113"/>
                  </a:lnTo>
                  <a:lnTo>
                    <a:pt x="13584" y="25138"/>
                  </a:lnTo>
                  <a:lnTo>
                    <a:pt x="13559" y="25163"/>
                  </a:lnTo>
                  <a:lnTo>
                    <a:pt x="13534" y="25188"/>
                  </a:lnTo>
                  <a:lnTo>
                    <a:pt x="13509" y="25188"/>
                  </a:lnTo>
                  <a:lnTo>
                    <a:pt x="13484" y="25213"/>
                  </a:lnTo>
                  <a:lnTo>
                    <a:pt x="13459" y="25238"/>
                  </a:lnTo>
                  <a:lnTo>
                    <a:pt x="13434" y="25264"/>
                  </a:lnTo>
                  <a:lnTo>
                    <a:pt x="13409" y="25289"/>
                  </a:lnTo>
                  <a:lnTo>
                    <a:pt x="13384" y="25314"/>
                  </a:lnTo>
                  <a:lnTo>
                    <a:pt x="13359" y="25339"/>
                  </a:lnTo>
                  <a:lnTo>
                    <a:pt x="13334" y="25364"/>
                  </a:lnTo>
                  <a:lnTo>
                    <a:pt x="13334" y="25389"/>
                  </a:lnTo>
                  <a:lnTo>
                    <a:pt x="13309" y="25389"/>
                  </a:lnTo>
                  <a:lnTo>
                    <a:pt x="13283" y="25414"/>
                  </a:lnTo>
                  <a:lnTo>
                    <a:pt x="13258" y="25439"/>
                  </a:lnTo>
                  <a:lnTo>
                    <a:pt x="13233" y="25464"/>
                  </a:lnTo>
                  <a:lnTo>
                    <a:pt x="13208" y="25489"/>
                  </a:lnTo>
                  <a:lnTo>
                    <a:pt x="13208" y="25514"/>
                  </a:lnTo>
                  <a:lnTo>
                    <a:pt x="13183" y="25539"/>
                  </a:lnTo>
                  <a:lnTo>
                    <a:pt x="13158" y="25564"/>
                  </a:lnTo>
                  <a:lnTo>
                    <a:pt x="13133" y="25589"/>
                  </a:lnTo>
                  <a:lnTo>
                    <a:pt x="13108" y="25614"/>
                  </a:lnTo>
                  <a:lnTo>
                    <a:pt x="13108" y="25639"/>
                  </a:lnTo>
                  <a:lnTo>
                    <a:pt x="13083" y="25665"/>
                  </a:lnTo>
                  <a:lnTo>
                    <a:pt x="13058" y="25690"/>
                  </a:lnTo>
                  <a:lnTo>
                    <a:pt x="13058" y="25715"/>
                  </a:lnTo>
                  <a:lnTo>
                    <a:pt x="13033" y="25740"/>
                  </a:lnTo>
                  <a:lnTo>
                    <a:pt x="13008" y="25765"/>
                  </a:lnTo>
                  <a:lnTo>
                    <a:pt x="13008" y="25790"/>
                  </a:lnTo>
                  <a:lnTo>
                    <a:pt x="12983" y="25815"/>
                  </a:lnTo>
                  <a:lnTo>
                    <a:pt x="12958" y="25840"/>
                  </a:lnTo>
                  <a:lnTo>
                    <a:pt x="12958" y="25865"/>
                  </a:lnTo>
                  <a:lnTo>
                    <a:pt x="12933" y="25890"/>
                  </a:lnTo>
                  <a:lnTo>
                    <a:pt x="12908" y="25940"/>
                  </a:lnTo>
                  <a:lnTo>
                    <a:pt x="12908" y="25965"/>
                  </a:lnTo>
                  <a:lnTo>
                    <a:pt x="12882" y="25990"/>
                  </a:lnTo>
                  <a:lnTo>
                    <a:pt x="12857" y="26015"/>
                  </a:lnTo>
                  <a:lnTo>
                    <a:pt x="12857" y="26040"/>
                  </a:lnTo>
                  <a:lnTo>
                    <a:pt x="12832" y="26091"/>
                  </a:lnTo>
                  <a:lnTo>
                    <a:pt x="12832" y="26116"/>
                  </a:lnTo>
                  <a:lnTo>
                    <a:pt x="12807" y="26141"/>
                  </a:lnTo>
                  <a:lnTo>
                    <a:pt x="12782" y="26166"/>
                  </a:lnTo>
                  <a:lnTo>
                    <a:pt x="12782" y="26191"/>
                  </a:lnTo>
                  <a:lnTo>
                    <a:pt x="12757" y="26241"/>
                  </a:lnTo>
                  <a:lnTo>
                    <a:pt x="12757" y="26266"/>
                  </a:lnTo>
                  <a:lnTo>
                    <a:pt x="12732" y="26291"/>
                  </a:lnTo>
                  <a:lnTo>
                    <a:pt x="12732" y="26316"/>
                  </a:lnTo>
                  <a:lnTo>
                    <a:pt x="12707" y="26341"/>
                  </a:lnTo>
                  <a:lnTo>
                    <a:pt x="12707" y="26366"/>
                  </a:lnTo>
                  <a:lnTo>
                    <a:pt x="12707" y="26416"/>
                  </a:lnTo>
                  <a:lnTo>
                    <a:pt x="12682" y="26441"/>
                  </a:lnTo>
                  <a:lnTo>
                    <a:pt x="12682" y="26467"/>
                  </a:lnTo>
                  <a:lnTo>
                    <a:pt x="12657" y="26492"/>
                  </a:lnTo>
                  <a:lnTo>
                    <a:pt x="12657" y="26517"/>
                  </a:lnTo>
                  <a:lnTo>
                    <a:pt x="12657" y="26542"/>
                  </a:lnTo>
                  <a:lnTo>
                    <a:pt x="12657" y="26592"/>
                  </a:lnTo>
                  <a:lnTo>
                    <a:pt x="12632" y="26617"/>
                  </a:lnTo>
                  <a:lnTo>
                    <a:pt x="12632" y="26642"/>
                  </a:lnTo>
                  <a:lnTo>
                    <a:pt x="12632" y="26667"/>
                  </a:lnTo>
                  <a:lnTo>
                    <a:pt x="12632" y="26692"/>
                  </a:lnTo>
                  <a:lnTo>
                    <a:pt x="12632" y="26717"/>
                  </a:lnTo>
                  <a:lnTo>
                    <a:pt x="12632" y="26742"/>
                  </a:lnTo>
                  <a:lnTo>
                    <a:pt x="12607" y="26792"/>
                  </a:lnTo>
                  <a:lnTo>
                    <a:pt x="12607" y="26817"/>
                  </a:lnTo>
                  <a:lnTo>
                    <a:pt x="12607" y="26843"/>
                  </a:lnTo>
                  <a:lnTo>
                    <a:pt x="12607" y="26868"/>
                  </a:lnTo>
                  <a:lnTo>
                    <a:pt x="12607" y="26893"/>
                  </a:lnTo>
                  <a:lnTo>
                    <a:pt x="12607" y="26918"/>
                  </a:lnTo>
                  <a:lnTo>
                    <a:pt x="12607" y="26943"/>
                  </a:lnTo>
                  <a:lnTo>
                    <a:pt x="12607" y="26968"/>
                  </a:lnTo>
                  <a:lnTo>
                    <a:pt x="12607" y="26993"/>
                  </a:lnTo>
                  <a:lnTo>
                    <a:pt x="12607" y="27018"/>
                  </a:lnTo>
                  <a:lnTo>
                    <a:pt x="12607" y="27068"/>
                  </a:lnTo>
                  <a:lnTo>
                    <a:pt x="12607" y="27093"/>
                  </a:lnTo>
                  <a:lnTo>
                    <a:pt x="12607" y="27118"/>
                  </a:lnTo>
                  <a:lnTo>
                    <a:pt x="12607" y="27143"/>
                  </a:lnTo>
                  <a:lnTo>
                    <a:pt x="12607" y="27168"/>
                  </a:lnTo>
                  <a:lnTo>
                    <a:pt x="12607" y="27193"/>
                  </a:lnTo>
                  <a:lnTo>
                    <a:pt x="12607" y="27218"/>
                  </a:lnTo>
                  <a:lnTo>
                    <a:pt x="12607" y="27244"/>
                  </a:lnTo>
                  <a:lnTo>
                    <a:pt x="12607" y="27269"/>
                  </a:lnTo>
                  <a:lnTo>
                    <a:pt x="12607" y="27294"/>
                  </a:lnTo>
                  <a:lnTo>
                    <a:pt x="12607" y="27319"/>
                  </a:lnTo>
                  <a:lnTo>
                    <a:pt x="12632" y="27344"/>
                  </a:lnTo>
                  <a:lnTo>
                    <a:pt x="12632" y="27369"/>
                  </a:lnTo>
                  <a:lnTo>
                    <a:pt x="12632" y="27394"/>
                  </a:lnTo>
                  <a:lnTo>
                    <a:pt x="12632" y="27419"/>
                  </a:lnTo>
                  <a:lnTo>
                    <a:pt x="12632" y="27444"/>
                  </a:lnTo>
                  <a:lnTo>
                    <a:pt x="12632" y="27469"/>
                  </a:lnTo>
                  <a:lnTo>
                    <a:pt x="12657" y="27494"/>
                  </a:lnTo>
                  <a:lnTo>
                    <a:pt x="12657" y="27519"/>
                  </a:lnTo>
                  <a:lnTo>
                    <a:pt x="12657" y="27544"/>
                  </a:lnTo>
                  <a:lnTo>
                    <a:pt x="12657" y="27569"/>
                  </a:lnTo>
                  <a:lnTo>
                    <a:pt x="12682" y="27594"/>
                  </a:lnTo>
                  <a:lnTo>
                    <a:pt x="12682" y="27619"/>
                  </a:lnTo>
                  <a:lnTo>
                    <a:pt x="12682" y="27645"/>
                  </a:lnTo>
                  <a:lnTo>
                    <a:pt x="12682" y="27670"/>
                  </a:lnTo>
                  <a:lnTo>
                    <a:pt x="12707" y="27695"/>
                  </a:lnTo>
                  <a:lnTo>
                    <a:pt x="12707" y="27720"/>
                  </a:lnTo>
                  <a:lnTo>
                    <a:pt x="12707" y="27745"/>
                  </a:lnTo>
                  <a:lnTo>
                    <a:pt x="12732" y="27770"/>
                  </a:lnTo>
                  <a:lnTo>
                    <a:pt x="12732" y="27795"/>
                  </a:lnTo>
                  <a:lnTo>
                    <a:pt x="12732" y="27820"/>
                  </a:lnTo>
                  <a:lnTo>
                    <a:pt x="12757" y="27845"/>
                  </a:lnTo>
                  <a:lnTo>
                    <a:pt x="12757" y="27870"/>
                  </a:lnTo>
                  <a:lnTo>
                    <a:pt x="12757" y="27895"/>
                  </a:lnTo>
                  <a:lnTo>
                    <a:pt x="12782" y="27920"/>
                  </a:lnTo>
                  <a:lnTo>
                    <a:pt x="12782" y="27945"/>
                  </a:lnTo>
                  <a:lnTo>
                    <a:pt x="12807" y="27970"/>
                  </a:lnTo>
                  <a:lnTo>
                    <a:pt x="12807" y="27995"/>
                  </a:lnTo>
                  <a:lnTo>
                    <a:pt x="12807" y="28020"/>
                  </a:lnTo>
                  <a:lnTo>
                    <a:pt x="12832" y="28020"/>
                  </a:lnTo>
                  <a:lnTo>
                    <a:pt x="12832" y="28046"/>
                  </a:lnTo>
                  <a:lnTo>
                    <a:pt x="12857" y="28096"/>
                  </a:lnTo>
                  <a:lnTo>
                    <a:pt x="12882" y="28146"/>
                  </a:lnTo>
                  <a:lnTo>
                    <a:pt x="12908" y="28196"/>
                  </a:lnTo>
                  <a:lnTo>
                    <a:pt x="12933" y="28246"/>
                  </a:lnTo>
                  <a:lnTo>
                    <a:pt x="12958" y="28296"/>
                  </a:lnTo>
                  <a:lnTo>
                    <a:pt x="13008" y="28321"/>
                  </a:lnTo>
                  <a:lnTo>
                    <a:pt x="13033" y="28371"/>
                  </a:lnTo>
                  <a:lnTo>
                    <a:pt x="13058" y="28421"/>
                  </a:lnTo>
                  <a:lnTo>
                    <a:pt x="13083" y="28472"/>
                  </a:lnTo>
                  <a:lnTo>
                    <a:pt x="13133" y="28497"/>
                  </a:lnTo>
                  <a:lnTo>
                    <a:pt x="13158" y="28547"/>
                  </a:lnTo>
                  <a:lnTo>
                    <a:pt x="13183" y="28597"/>
                  </a:lnTo>
                  <a:lnTo>
                    <a:pt x="13233" y="28647"/>
                  </a:lnTo>
                  <a:lnTo>
                    <a:pt x="13258" y="28672"/>
                  </a:lnTo>
                  <a:lnTo>
                    <a:pt x="13309" y="28722"/>
                  </a:lnTo>
                  <a:lnTo>
                    <a:pt x="13334" y="28772"/>
                  </a:lnTo>
                  <a:lnTo>
                    <a:pt x="13384" y="28797"/>
                  </a:lnTo>
                  <a:lnTo>
                    <a:pt x="13409" y="28848"/>
                  </a:lnTo>
                  <a:lnTo>
                    <a:pt x="13459" y="28898"/>
                  </a:lnTo>
                  <a:lnTo>
                    <a:pt x="13484" y="28923"/>
                  </a:lnTo>
                  <a:lnTo>
                    <a:pt x="13534" y="28973"/>
                  </a:lnTo>
                  <a:lnTo>
                    <a:pt x="13584" y="29023"/>
                  </a:lnTo>
                  <a:lnTo>
                    <a:pt x="13634" y="29048"/>
                  </a:lnTo>
                  <a:lnTo>
                    <a:pt x="13659" y="29098"/>
                  </a:lnTo>
                  <a:lnTo>
                    <a:pt x="13710" y="29123"/>
                  </a:lnTo>
                  <a:lnTo>
                    <a:pt x="13760" y="29173"/>
                  </a:lnTo>
                  <a:lnTo>
                    <a:pt x="13810" y="29223"/>
                  </a:lnTo>
                  <a:lnTo>
                    <a:pt x="13835" y="29249"/>
                  </a:lnTo>
                  <a:lnTo>
                    <a:pt x="13885" y="29299"/>
                  </a:lnTo>
                  <a:lnTo>
                    <a:pt x="13935" y="29324"/>
                  </a:lnTo>
                  <a:lnTo>
                    <a:pt x="13985" y="29374"/>
                  </a:lnTo>
                  <a:lnTo>
                    <a:pt x="14035" y="29399"/>
                  </a:lnTo>
                  <a:lnTo>
                    <a:pt x="14085" y="29449"/>
                  </a:lnTo>
                  <a:lnTo>
                    <a:pt x="14136" y="29474"/>
                  </a:lnTo>
                  <a:lnTo>
                    <a:pt x="14186" y="29524"/>
                  </a:lnTo>
                  <a:lnTo>
                    <a:pt x="14236" y="29549"/>
                  </a:lnTo>
                  <a:lnTo>
                    <a:pt x="14286" y="29599"/>
                  </a:lnTo>
                  <a:lnTo>
                    <a:pt x="14336" y="29624"/>
                  </a:lnTo>
                  <a:lnTo>
                    <a:pt x="14386" y="29675"/>
                  </a:lnTo>
                  <a:lnTo>
                    <a:pt x="14436" y="29700"/>
                  </a:lnTo>
                  <a:lnTo>
                    <a:pt x="14486" y="29725"/>
                  </a:lnTo>
                  <a:lnTo>
                    <a:pt x="14537" y="29775"/>
                  </a:lnTo>
                  <a:lnTo>
                    <a:pt x="14587" y="29800"/>
                  </a:lnTo>
                  <a:lnTo>
                    <a:pt x="14637" y="29825"/>
                  </a:lnTo>
                  <a:lnTo>
                    <a:pt x="14712" y="29875"/>
                  </a:lnTo>
                  <a:lnTo>
                    <a:pt x="14762" y="29900"/>
                  </a:lnTo>
                  <a:lnTo>
                    <a:pt x="14812" y="29925"/>
                  </a:lnTo>
                  <a:lnTo>
                    <a:pt x="14862" y="29975"/>
                  </a:lnTo>
                  <a:lnTo>
                    <a:pt x="14913" y="30000"/>
                  </a:lnTo>
                  <a:lnTo>
                    <a:pt x="14988" y="30025"/>
                  </a:lnTo>
                  <a:lnTo>
                    <a:pt x="15038" y="30051"/>
                  </a:lnTo>
                  <a:lnTo>
                    <a:pt x="15088" y="30076"/>
                  </a:lnTo>
                  <a:lnTo>
                    <a:pt x="15138" y="30101"/>
                  </a:lnTo>
                  <a:lnTo>
                    <a:pt x="15213" y="30151"/>
                  </a:lnTo>
                  <a:lnTo>
                    <a:pt x="15263" y="30176"/>
                  </a:lnTo>
                  <a:lnTo>
                    <a:pt x="15314" y="30201"/>
                  </a:lnTo>
                  <a:lnTo>
                    <a:pt x="15389" y="30226"/>
                  </a:lnTo>
                  <a:lnTo>
                    <a:pt x="15439" y="30251"/>
                  </a:lnTo>
                  <a:lnTo>
                    <a:pt x="15489" y="30276"/>
                  </a:lnTo>
                  <a:lnTo>
                    <a:pt x="15564" y="30301"/>
                  </a:lnTo>
                  <a:lnTo>
                    <a:pt x="15614" y="30326"/>
                  </a:lnTo>
                  <a:lnTo>
                    <a:pt x="15664" y="30351"/>
                  </a:lnTo>
                  <a:lnTo>
                    <a:pt x="15715" y="30376"/>
                  </a:lnTo>
                  <a:lnTo>
                    <a:pt x="15790" y="30401"/>
                  </a:lnTo>
                  <a:lnTo>
                    <a:pt x="15840" y="30401"/>
                  </a:lnTo>
                  <a:lnTo>
                    <a:pt x="15890" y="30426"/>
                  </a:lnTo>
                  <a:lnTo>
                    <a:pt x="15965" y="30452"/>
                  </a:lnTo>
                  <a:lnTo>
                    <a:pt x="16015" y="30477"/>
                  </a:lnTo>
                  <a:lnTo>
                    <a:pt x="16065" y="30502"/>
                  </a:lnTo>
                  <a:lnTo>
                    <a:pt x="16141" y="30527"/>
                  </a:lnTo>
                  <a:lnTo>
                    <a:pt x="16191" y="30527"/>
                  </a:lnTo>
                  <a:lnTo>
                    <a:pt x="16241" y="30552"/>
                  </a:lnTo>
                  <a:lnTo>
                    <a:pt x="16291" y="30577"/>
                  </a:lnTo>
                  <a:lnTo>
                    <a:pt x="16366" y="30577"/>
                  </a:lnTo>
                  <a:lnTo>
                    <a:pt x="16416" y="30602"/>
                  </a:lnTo>
                  <a:lnTo>
                    <a:pt x="16466" y="30627"/>
                  </a:lnTo>
                  <a:lnTo>
                    <a:pt x="16517" y="30627"/>
                  </a:lnTo>
                  <a:lnTo>
                    <a:pt x="16592" y="30652"/>
                  </a:lnTo>
                  <a:lnTo>
                    <a:pt x="16642" y="30652"/>
                  </a:lnTo>
                  <a:lnTo>
                    <a:pt x="16692" y="30677"/>
                  </a:lnTo>
                  <a:lnTo>
                    <a:pt x="16742" y="30677"/>
                  </a:lnTo>
                  <a:lnTo>
                    <a:pt x="16792" y="30702"/>
                  </a:lnTo>
                  <a:lnTo>
                    <a:pt x="16918" y="30702"/>
                  </a:lnTo>
                  <a:lnTo>
                    <a:pt x="16968" y="30727"/>
                  </a:lnTo>
                  <a:lnTo>
                    <a:pt x="17018" y="30727"/>
                  </a:lnTo>
                  <a:lnTo>
                    <a:pt x="17068" y="30752"/>
                  </a:lnTo>
                  <a:lnTo>
                    <a:pt x="17193" y="30752"/>
                  </a:lnTo>
                  <a:lnTo>
                    <a:pt x="17268" y="30777"/>
                  </a:lnTo>
                  <a:lnTo>
                    <a:pt x="17469" y="30777"/>
                  </a:lnTo>
                  <a:lnTo>
                    <a:pt x="17544" y="30802"/>
                  </a:lnTo>
                  <a:lnTo>
                    <a:pt x="18146" y="30802"/>
                  </a:lnTo>
                  <a:lnTo>
                    <a:pt x="18221" y="30777"/>
                  </a:lnTo>
                  <a:lnTo>
                    <a:pt x="18497" y="30777"/>
                  </a:lnTo>
                  <a:lnTo>
                    <a:pt x="18572" y="30752"/>
                  </a:lnTo>
                  <a:lnTo>
                    <a:pt x="18697" y="30752"/>
                  </a:lnTo>
                  <a:lnTo>
                    <a:pt x="18772" y="30727"/>
                  </a:lnTo>
                  <a:lnTo>
                    <a:pt x="18847" y="30727"/>
                  </a:lnTo>
                  <a:lnTo>
                    <a:pt x="18898" y="30702"/>
                  </a:lnTo>
                  <a:lnTo>
                    <a:pt x="18973" y="30702"/>
                  </a:lnTo>
                  <a:lnTo>
                    <a:pt x="19048" y="30677"/>
                  </a:lnTo>
                  <a:lnTo>
                    <a:pt x="19098" y="30677"/>
                  </a:lnTo>
                  <a:lnTo>
                    <a:pt x="19173" y="30652"/>
                  </a:lnTo>
                  <a:lnTo>
                    <a:pt x="19248" y="30652"/>
                  </a:lnTo>
                  <a:lnTo>
                    <a:pt x="19324" y="30627"/>
                  </a:lnTo>
                  <a:lnTo>
                    <a:pt x="19374" y="30602"/>
                  </a:lnTo>
                  <a:lnTo>
                    <a:pt x="19449" y="30602"/>
                  </a:lnTo>
                  <a:lnTo>
                    <a:pt x="19524" y="30577"/>
                  </a:lnTo>
                  <a:lnTo>
                    <a:pt x="19574" y="30552"/>
                  </a:lnTo>
                  <a:lnTo>
                    <a:pt x="19649" y="30527"/>
                  </a:lnTo>
                  <a:lnTo>
                    <a:pt x="19725" y="30527"/>
                  </a:lnTo>
                  <a:lnTo>
                    <a:pt x="19800" y="30502"/>
                  </a:lnTo>
                  <a:lnTo>
                    <a:pt x="19850" y="30477"/>
                  </a:lnTo>
                  <a:lnTo>
                    <a:pt x="19925" y="30452"/>
                  </a:lnTo>
                  <a:lnTo>
                    <a:pt x="20000" y="30426"/>
                  </a:lnTo>
                  <a:lnTo>
                    <a:pt x="20050" y="30401"/>
                  </a:lnTo>
                  <a:lnTo>
                    <a:pt x="20126" y="30401"/>
                  </a:lnTo>
                  <a:lnTo>
                    <a:pt x="20201" y="30376"/>
                  </a:lnTo>
                  <a:lnTo>
                    <a:pt x="20276" y="30351"/>
                  </a:lnTo>
                  <a:lnTo>
                    <a:pt x="20351" y="30326"/>
                  </a:lnTo>
                  <a:lnTo>
                    <a:pt x="20401" y="30301"/>
                  </a:lnTo>
                  <a:lnTo>
                    <a:pt x="20477" y="30301"/>
                  </a:lnTo>
                  <a:lnTo>
                    <a:pt x="20552" y="30276"/>
                  </a:lnTo>
                  <a:lnTo>
                    <a:pt x="20627" y="30251"/>
                  </a:lnTo>
                  <a:lnTo>
                    <a:pt x="20677" y="30226"/>
                  </a:lnTo>
                  <a:lnTo>
                    <a:pt x="20752" y="30201"/>
                  </a:lnTo>
                  <a:lnTo>
                    <a:pt x="20827" y="30176"/>
                  </a:lnTo>
                  <a:lnTo>
                    <a:pt x="20903" y="30151"/>
                  </a:lnTo>
                  <a:lnTo>
                    <a:pt x="20978" y="30126"/>
                  </a:lnTo>
                  <a:lnTo>
                    <a:pt x="21028" y="30101"/>
                  </a:lnTo>
                  <a:lnTo>
                    <a:pt x="21103" y="30076"/>
                  </a:lnTo>
                  <a:lnTo>
                    <a:pt x="21178" y="30051"/>
                  </a:lnTo>
                  <a:lnTo>
                    <a:pt x="21253" y="30025"/>
                  </a:lnTo>
                  <a:lnTo>
                    <a:pt x="21304" y="30000"/>
                  </a:lnTo>
                  <a:lnTo>
                    <a:pt x="21379" y="29950"/>
                  </a:lnTo>
                  <a:lnTo>
                    <a:pt x="21454" y="29925"/>
                  </a:lnTo>
                  <a:lnTo>
                    <a:pt x="21529" y="29900"/>
                  </a:lnTo>
                  <a:lnTo>
                    <a:pt x="21604" y="29875"/>
                  </a:lnTo>
                  <a:lnTo>
                    <a:pt x="21654" y="29850"/>
                  </a:lnTo>
                  <a:lnTo>
                    <a:pt x="21730" y="29800"/>
                  </a:lnTo>
                  <a:lnTo>
                    <a:pt x="21805" y="29775"/>
                  </a:lnTo>
                  <a:lnTo>
                    <a:pt x="21880" y="29750"/>
                  </a:lnTo>
                  <a:lnTo>
                    <a:pt x="21930" y="29700"/>
                  </a:lnTo>
                  <a:lnTo>
                    <a:pt x="22005" y="29675"/>
                  </a:lnTo>
                  <a:lnTo>
                    <a:pt x="22081" y="29650"/>
                  </a:lnTo>
                  <a:lnTo>
                    <a:pt x="22131" y="29599"/>
                  </a:lnTo>
                  <a:lnTo>
                    <a:pt x="22206" y="29574"/>
                  </a:lnTo>
                  <a:lnTo>
                    <a:pt x="22281" y="29549"/>
                  </a:lnTo>
                  <a:lnTo>
                    <a:pt x="22356" y="29499"/>
                  </a:lnTo>
                  <a:lnTo>
                    <a:pt x="22406" y="29474"/>
                  </a:lnTo>
                  <a:lnTo>
                    <a:pt x="22482" y="29424"/>
                  </a:lnTo>
                  <a:lnTo>
                    <a:pt x="22557" y="29399"/>
                  </a:lnTo>
                  <a:lnTo>
                    <a:pt x="22607" y="29374"/>
                  </a:lnTo>
                  <a:lnTo>
                    <a:pt x="22682" y="29324"/>
                  </a:lnTo>
                  <a:lnTo>
                    <a:pt x="22757" y="29299"/>
                  </a:lnTo>
                  <a:lnTo>
                    <a:pt x="22807" y="29249"/>
                  </a:lnTo>
                  <a:lnTo>
                    <a:pt x="22883" y="29223"/>
                  </a:lnTo>
                  <a:lnTo>
                    <a:pt x="22958" y="29173"/>
                  </a:lnTo>
                  <a:lnTo>
                    <a:pt x="23008" y="29123"/>
                  </a:lnTo>
                  <a:lnTo>
                    <a:pt x="23083" y="29098"/>
                  </a:lnTo>
                  <a:lnTo>
                    <a:pt x="23158" y="29048"/>
                  </a:lnTo>
                  <a:lnTo>
                    <a:pt x="23208" y="29023"/>
                  </a:lnTo>
                  <a:lnTo>
                    <a:pt x="23284" y="28973"/>
                  </a:lnTo>
                  <a:lnTo>
                    <a:pt x="23359" y="28948"/>
                  </a:lnTo>
                  <a:lnTo>
                    <a:pt x="23359" y="28923"/>
                  </a:lnTo>
                  <a:lnTo>
                    <a:pt x="23409" y="28898"/>
                  </a:lnTo>
                  <a:lnTo>
                    <a:pt x="23484" y="28873"/>
                  </a:lnTo>
                  <a:lnTo>
                    <a:pt x="23559" y="28848"/>
                  </a:lnTo>
                  <a:lnTo>
                    <a:pt x="23634" y="28797"/>
                  </a:lnTo>
                  <a:lnTo>
                    <a:pt x="23710" y="28772"/>
                  </a:lnTo>
                  <a:lnTo>
                    <a:pt x="23760" y="28747"/>
                  </a:lnTo>
                  <a:lnTo>
                    <a:pt x="23835" y="28697"/>
                  </a:lnTo>
                  <a:lnTo>
                    <a:pt x="23910" y="28672"/>
                  </a:lnTo>
                  <a:lnTo>
                    <a:pt x="24035" y="28597"/>
                  </a:lnTo>
                  <a:lnTo>
                    <a:pt x="24186" y="28522"/>
                  </a:lnTo>
                  <a:lnTo>
                    <a:pt x="24311" y="28447"/>
                  </a:lnTo>
                  <a:lnTo>
                    <a:pt x="24461" y="28371"/>
                  </a:lnTo>
                  <a:lnTo>
                    <a:pt x="24587" y="28296"/>
                  </a:lnTo>
                  <a:lnTo>
                    <a:pt x="24712" y="28221"/>
                  </a:lnTo>
                  <a:lnTo>
                    <a:pt x="24837" y="28146"/>
                  </a:lnTo>
                  <a:lnTo>
                    <a:pt x="24963" y="28071"/>
                  </a:lnTo>
                  <a:lnTo>
                    <a:pt x="25113" y="27995"/>
                  </a:lnTo>
                  <a:lnTo>
                    <a:pt x="25238" y="27895"/>
                  </a:lnTo>
                  <a:lnTo>
                    <a:pt x="25339" y="27820"/>
                  </a:lnTo>
                  <a:lnTo>
                    <a:pt x="25464" y="27745"/>
                  </a:lnTo>
                  <a:lnTo>
                    <a:pt x="25589" y="27670"/>
                  </a:lnTo>
                  <a:lnTo>
                    <a:pt x="25715" y="27569"/>
                  </a:lnTo>
                  <a:lnTo>
                    <a:pt x="26091" y="27594"/>
                  </a:lnTo>
                  <a:lnTo>
                    <a:pt x="26066" y="27970"/>
                  </a:lnTo>
                  <a:lnTo>
                    <a:pt x="25965" y="28096"/>
                  </a:lnTo>
                  <a:lnTo>
                    <a:pt x="25865" y="28196"/>
                  </a:lnTo>
                  <a:lnTo>
                    <a:pt x="25765" y="28321"/>
                  </a:lnTo>
                  <a:lnTo>
                    <a:pt x="25664" y="28421"/>
                  </a:lnTo>
                  <a:lnTo>
                    <a:pt x="25564" y="28522"/>
                  </a:lnTo>
                  <a:lnTo>
                    <a:pt x="25439" y="28647"/>
                  </a:lnTo>
                  <a:lnTo>
                    <a:pt x="25339" y="28747"/>
                  </a:lnTo>
                  <a:lnTo>
                    <a:pt x="25238" y="28873"/>
                  </a:lnTo>
                  <a:lnTo>
                    <a:pt x="25113" y="28973"/>
                  </a:lnTo>
                  <a:lnTo>
                    <a:pt x="25013" y="29098"/>
                  </a:lnTo>
                  <a:lnTo>
                    <a:pt x="24913" y="29223"/>
                  </a:lnTo>
                  <a:lnTo>
                    <a:pt x="24787" y="29324"/>
                  </a:lnTo>
                  <a:lnTo>
                    <a:pt x="24662" y="29449"/>
                  </a:lnTo>
                  <a:lnTo>
                    <a:pt x="24562" y="29549"/>
                  </a:lnTo>
                  <a:lnTo>
                    <a:pt x="24512" y="29624"/>
                  </a:lnTo>
                  <a:lnTo>
                    <a:pt x="24436" y="29675"/>
                  </a:lnTo>
                  <a:lnTo>
                    <a:pt x="24386" y="29725"/>
                  </a:lnTo>
                  <a:lnTo>
                    <a:pt x="24311" y="29800"/>
                  </a:lnTo>
                  <a:lnTo>
                    <a:pt x="24261" y="29850"/>
                  </a:lnTo>
                  <a:lnTo>
                    <a:pt x="24211" y="29900"/>
                  </a:lnTo>
                  <a:lnTo>
                    <a:pt x="24136" y="29975"/>
                  </a:lnTo>
                  <a:lnTo>
                    <a:pt x="24111" y="30000"/>
                  </a:lnTo>
                  <a:lnTo>
                    <a:pt x="24086" y="30025"/>
                  </a:lnTo>
                  <a:lnTo>
                    <a:pt x="24010" y="30076"/>
                  </a:lnTo>
                  <a:lnTo>
                    <a:pt x="23935" y="30126"/>
                  </a:lnTo>
                  <a:lnTo>
                    <a:pt x="23885" y="30151"/>
                  </a:lnTo>
                  <a:lnTo>
                    <a:pt x="23810" y="30201"/>
                  </a:lnTo>
                  <a:lnTo>
                    <a:pt x="23735" y="30251"/>
                  </a:lnTo>
                  <a:lnTo>
                    <a:pt x="23685" y="30301"/>
                  </a:lnTo>
                  <a:lnTo>
                    <a:pt x="23609" y="30351"/>
                  </a:lnTo>
                  <a:lnTo>
                    <a:pt x="23534" y="30401"/>
                  </a:lnTo>
                  <a:lnTo>
                    <a:pt x="23459" y="30452"/>
                  </a:lnTo>
                  <a:lnTo>
                    <a:pt x="23409" y="30502"/>
                  </a:lnTo>
                  <a:lnTo>
                    <a:pt x="23334" y="30552"/>
                  </a:lnTo>
                  <a:lnTo>
                    <a:pt x="23258" y="30577"/>
                  </a:lnTo>
                  <a:lnTo>
                    <a:pt x="23183" y="30627"/>
                  </a:lnTo>
                  <a:lnTo>
                    <a:pt x="23108" y="30677"/>
                  </a:lnTo>
                  <a:lnTo>
                    <a:pt x="23058" y="30727"/>
                  </a:lnTo>
                  <a:lnTo>
                    <a:pt x="22983" y="30777"/>
                  </a:lnTo>
                  <a:lnTo>
                    <a:pt x="22908" y="30802"/>
                  </a:lnTo>
                  <a:lnTo>
                    <a:pt x="22832" y="30853"/>
                  </a:lnTo>
                  <a:lnTo>
                    <a:pt x="22757" y="30903"/>
                  </a:lnTo>
                  <a:lnTo>
                    <a:pt x="22682" y="30953"/>
                  </a:lnTo>
                  <a:lnTo>
                    <a:pt x="22607" y="30978"/>
                  </a:lnTo>
                  <a:lnTo>
                    <a:pt x="22532" y="31028"/>
                  </a:lnTo>
                  <a:lnTo>
                    <a:pt x="22456" y="31078"/>
                  </a:lnTo>
                  <a:lnTo>
                    <a:pt x="22406" y="31103"/>
                  </a:lnTo>
                  <a:lnTo>
                    <a:pt x="22331" y="31153"/>
                  </a:lnTo>
                  <a:lnTo>
                    <a:pt x="22256" y="31203"/>
                  </a:lnTo>
                  <a:lnTo>
                    <a:pt x="22181" y="31228"/>
                  </a:lnTo>
                  <a:lnTo>
                    <a:pt x="22106" y="31279"/>
                  </a:lnTo>
                  <a:lnTo>
                    <a:pt x="22030" y="31304"/>
                  </a:lnTo>
                  <a:lnTo>
                    <a:pt x="21955" y="31354"/>
                  </a:lnTo>
                  <a:lnTo>
                    <a:pt x="21880" y="31379"/>
                  </a:lnTo>
                  <a:lnTo>
                    <a:pt x="21805" y="31429"/>
                  </a:lnTo>
                  <a:lnTo>
                    <a:pt x="21730" y="31454"/>
                  </a:lnTo>
                  <a:lnTo>
                    <a:pt x="21629" y="31504"/>
                  </a:lnTo>
                  <a:lnTo>
                    <a:pt x="21554" y="31529"/>
                  </a:lnTo>
                  <a:lnTo>
                    <a:pt x="21479" y="31579"/>
                  </a:lnTo>
                  <a:lnTo>
                    <a:pt x="21404" y="31604"/>
                  </a:lnTo>
                  <a:lnTo>
                    <a:pt x="21329" y="31655"/>
                  </a:lnTo>
                  <a:lnTo>
                    <a:pt x="21253" y="31680"/>
                  </a:lnTo>
                  <a:lnTo>
                    <a:pt x="21178" y="31705"/>
                  </a:lnTo>
                  <a:lnTo>
                    <a:pt x="21103" y="31755"/>
                  </a:lnTo>
                  <a:lnTo>
                    <a:pt x="21028" y="31780"/>
                  </a:lnTo>
                  <a:lnTo>
                    <a:pt x="20928" y="31805"/>
                  </a:lnTo>
                  <a:lnTo>
                    <a:pt x="20852" y="31830"/>
                  </a:lnTo>
                  <a:lnTo>
                    <a:pt x="20777" y="31880"/>
                  </a:lnTo>
                  <a:lnTo>
                    <a:pt x="20702" y="31905"/>
                  </a:lnTo>
                  <a:lnTo>
                    <a:pt x="20627" y="31930"/>
                  </a:lnTo>
                  <a:lnTo>
                    <a:pt x="20552" y="31955"/>
                  </a:lnTo>
                  <a:lnTo>
                    <a:pt x="20451" y="31980"/>
                  </a:lnTo>
                  <a:lnTo>
                    <a:pt x="20376" y="32005"/>
                  </a:lnTo>
                  <a:lnTo>
                    <a:pt x="20301" y="32030"/>
                  </a:lnTo>
                  <a:lnTo>
                    <a:pt x="20201" y="32056"/>
                  </a:lnTo>
                  <a:lnTo>
                    <a:pt x="20126" y="32056"/>
                  </a:lnTo>
                  <a:lnTo>
                    <a:pt x="20050" y="32081"/>
                  </a:lnTo>
                  <a:lnTo>
                    <a:pt x="19950" y="32106"/>
                  </a:lnTo>
                  <a:lnTo>
                    <a:pt x="19875" y="32131"/>
                  </a:lnTo>
                  <a:lnTo>
                    <a:pt x="19800" y="32131"/>
                  </a:lnTo>
                  <a:lnTo>
                    <a:pt x="19700" y="32156"/>
                  </a:lnTo>
                  <a:lnTo>
                    <a:pt x="19624" y="32181"/>
                  </a:lnTo>
                  <a:lnTo>
                    <a:pt x="19549" y="32181"/>
                  </a:lnTo>
                  <a:lnTo>
                    <a:pt x="19449" y="32206"/>
                  </a:lnTo>
                  <a:lnTo>
                    <a:pt x="19374" y="32206"/>
                  </a:lnTo>
                  <a:lnTo>
                    <a:pt x="19299" y="32231"/>
                  </a:lnTo>
                  <a:lnTo>
                    <a:pt x="19123" y="32231"/>
                  </a:lnTo>
                  <a:lnTo>
                    <a:pt x="19023" y="32256"/>
                  </a:lnTo>
                  <a:lnTo>
                    <a:pt x="18872" y="32256"/>
                  </a:lnTo>
                  <a:lnTo>
                    <a:pt x="18772" y="32281"/>
                  </a:lnTo>
                  <a:lnTo>
                    <a:pt x="18446" y="32281"/>
                  </a:lnTo>
                  <a:lnTo>
                    <a:pt x="18346" y="32306"/>
                  </a:lnTo>
                  <a:lnTo>
                    <a:pt x="18096" y="32306"/>
                  </a:lnTo>
                  <a:lnTo>
                    <a:pt x="18020" y="32281"/>
                  </a:lnTo>
                  <a:lnTo>
                    <a:pt x="17669" y="32281"/>
                  </a:lnTo>
                  <a:lnTo>
                    <a:pt x="17569" y="32256"/>
                  </a:lnTo>
                  <a:lnTo>
                    <a:pt x="17419" y="32256"/>
                  </a:lnTo>
                  <a:lnTo>
                    <a:pt x="17319" y="32231"/>
                  </a:lnTo>
                  <a:lnTo>
                    <a:pt x="17243" y="32231"/>
                  </a:lnTo>
                  <a:lnTo>
                    <a:pt x="17143" y="32206"/>
                  </a:lnTo>
                  <a:lnTo>
                    <a:pt x="17068" y="32206"/>
                  </a:lnTo>
                  <a:lnTo>
                    <a:pt x="16968" y="32181"/>
                  </a:lnTo>
                  <a:lnTo>
                    <a:pt x="16893" y="32181"/>
                  </a:lnTo>
                  <a:lnTo>
                    <a:pt x="16817" y="32156"/>
                  </a:lnTo>
                  <a:lnTo>
                    <a:pt x="16742" y="32131"/>
                  </a:lnTo>
                  <a:lnTo>
                    <a:pt x="16667" y="32131"/>
                  </a:lnTo>
                  <a:lnTo>
                    <a:pt x="16617" y="32106"/>
                  </a:lnTo>
                  <a:lnTo>
                    <a:pt x="16542" y="32106"/>
                  </a:lnTo>
                  <a:lnTo>
                    <a:pt x="16466" y="32081"/>
                  </a:lnTo>
                  <a:lnTo>
                    <a:pt x="16416" y="32056"/>
                  </a:lnTo>
                  <a:lnTo>
                    <a:pt x="16341" y="32030"/>
                  </a:lnTo>
                  <a:lnTo>
                    <a:pt x="16266" y="32030"/>
                  </a:lnTo>
                  <a:lnTo>
                    <a:pt x="16216" y="32005"/>
                  </a:lnTo>
                  <a:lnTo>
                    <a:pt x="16141" y="31980"/>
                  </a:lnTo>
                  <a:lnTo>
                    <a:pt x="16065" y="31955"/>
                  </a:lnTo>
                  <a:lnTo>
                    <a:pt x="16015" y="31930"/>
                  </a:lnTo>
                  <a:lnTo>
                    <a:pt x="15940" y="31905"/>
                  </a:lnTo>
                  <a:lnTo>
                    <a:pt x="15865" y="31880"/>
                  </a:lnTo>
                  <a:lnTo>
                    <a:pt x="15815" y="31855"/>
                  </a:lnTo>
                  <a:lnTo>
                    <a:pt x="15740" y="31830"/>
                  </a:lnTo>
                  <a:lnTo>
                    <a:pt x="15664" y="31805"/>
                  </a:lnTo>
                  <a:lnTo>
                    <a:pt x="15589" y="31780"/>
                  </a:lnTo>
                  <a:lnTo>
                    <a:pt x="15539" y="31755"/>
                  </a:lnTo>
                  <a:lnTo>
                    <a:pt x="15464" y="31730"/>
                  </a:lnTo>
                  <a:lnTo>
                    <a:pt x="15389" y="31705"/>
                  </a:lnTo>
                  <a:lnTo>
                    <a:pt x="15339" y="31680"/>
                  </a:lnTo>
                  <a:lnTo>
                    <a:pt x="15263" y="31655"/>
                  </a:lnTo>
                  <a:lnTo>
                    <a:pt x="15188" y="31629"/>
                  </a:lnTo>
                  <a:lnTo>
                    <a:pt x="15138" y="31579"/>
                  </a:lnTo>
                  <a:lnTo>
                    <a:pt x="15063" y="31554"/>
                  </a:lnTo>
                  <a:lnTo>
                    <a:pt x="14988" y="31529"/>
                  </a:lnTo>
                  <a:lnTo>
                    <a:pt x="14938" y="31479"/>
                  </a:lnTo>
                  <a:lnTo>
                    <a:pt x="14862" y="31454"/>
                  </a:lnTo>
                  <a:lnTo>
                    <a:pt x="14787" y="31429"/>
                  </a:lnTo>
                  <a:lnTo>
                    <a:pt x="14737" y="31379"/>
                  </a:lnTo>
                  <a:lnTo>
                    <a:pt x="14662" y="31354"/>
                  </a:lnTo>
                  <a:lnTo>
                    <a:pt x="14587" y="31304"/>
                  </a:lnTo>
                  <a:lnTo>
                    <a:pt x="14537" y="31279"/>
                  </a:lnTo>
                  <a:lnTo>
                    <a:pt x="14461" y="31254"/>
                  </a:lnTo>
                  <a:lnTo>
                    <a:pt x="14386" y="31203"/>
                  </a:lnTo>
                  <a:lnTo>
                    <a:pt x="14336" y="31153"/>
                  </a:lnTo>
                  <a:lnTo>
                    <a:pt x="14261" y="31128"/>
                  </a:lnTo>
                  <a:lnTo>
                    <a:pt x="14211" y="31078"/>
                  </a:lnTo>
                  <a:lnTo>
                    <a:pt x="14136" y="31053"/>
                  </a:lnTo>
                  <a:lnTo>
                    <a:pt x="14085" y="31003"/>
                  </a:lnTo>
                  <a:lnTo>
                    <a:pt x="14010" y="30953"/>
                  </a:lnTo>
                  <a:lnTo>
                    <a:pt x="13960" y="30928"/>
                  </a:lnTo>
                  <a:lnTo>
                    <a:pt x="13885" y="30878"/>
                  </a:lnTo>
                  <a:lnTo>
                    <a:pt x="13835" y="30827"/>
                  </a:lnTo>
                  <a:lnTo>
                    <a:pt x="13760" y="30777"/>
                  </a:lnTo>
                  <a:lnTo>
                    <a:pt x="13710" y="30752"/>
                  </a:lnTo>
                  <a:lnTo>
                    <a:pt x="13634" y="30702"/>
                  </a:lnTo>
                  <a:lnTo>
                    <a:pt x="13584" y="30652"/>
                  </a:lnTo>
                  <a:lnTo>
                    <a:pt x="13509" y="30602"/>
                  </a:lnTo>
                  <a:lnTo>
                    <a:pt x="13459" y="30552"/>
                  </a:lnTo>
                  <a:lnTo>
                    <a:pt x="13409" y="30502"/>
                  </a:lnTo>
                  <a:lnTo>
                    <a:pt x="13334" y="30452"/>
                  </a:lnTo>
                  <a:lnTo>
                    <a:pt x="13283" y="30426"/>
                  </a:lnTo>
                  <a:lnTo>
                    <a:pt x="13233" y="30376"/>
                  </a:lnTo>
                  <a:lnTo>
                    <a:pt x="13183" y="30326"/>
                  </a:lnTo>
                  <a:lnTo>
                    <a:pt x="13108" y="30276"/>
                  </a:lnTo>
                  <a:lnTo>
                    <a:pt x="13058" y="30201"/>
                  </a:lnTo>
                  <a:lnTo>
                    <a:pt x="13008" y="30151"/>
                  </a:lnTo>
                  <a:lnTo>
                    <a:pt x="12958" y="30101"/>
                  </a:lnTo>
                  <a:lnTo>
                    <a:pt x="12908" y="30051"/>
                  </a:lnTo>
                  <a:lnTo>
                    <a:pt x="12857" y="30000"/>
                  </a:lnTo>
                  <a:lnTo>
                    <a:pt x="12807" y="29950"/>
                  </a:lnTo>
                  <a:lnTo>
                    <a:pt x="12782" y="29950"/>
                  </a:lnTo>
                  <a:lnTo>
                    <a:pt x="12757" y="29900"/>
                  </a:lnTo>
                  <a:lnTo>
                    <a:pt x="12707" y="29825"/>
                  </a:lnTo>
                  <a:lnTo>
                    <a:pt x="12657" y="29775"/>
                  </a:lnTo>
                  <a:lnTo>
                    <a:pt x="12607" y="29725"/>
                  </a:lnTo>
                  <a:lnTo>
                    <a:pt x="12557" y="29650"/>
                  </a:lnTo>
                  <a:lnTo>
                    <a:pt x="12507" y="29599"/>
                  </a:lnTo>
                  <a:lnTo>
                    <a:pt x="12481" y="29549"/>
                  </a:lnTo>
                  <a:lnTo>
                    <a:pt x="12431" y="29474"/>
                  </a:lnTo>
                  <a:lnTo>
                    <a:pt x="12381" y="29424"/>
                  </a:lnTo>
                  <a:lnTo>
                    <a:pt x="12356" y="29349"/>
                  </a:lnTo>
                  <a:lnTo>
                    <a:pt x="12306" y="29299"/>
                  </a:lnTo>
                  <a:lnTo>
                    <a:pt x="12256" y="29223"/>
                  </a:lnTo>
                  <a:lnTo>
                    <a:pt x="12231" y="29173"/>
                  </a:lnTo>
                  <a:lnTo>
                    <a:pt x="12181" y="29098"/>
                  </a:lnTo>
                  <a:lnTo>
                    <a:pt x="12156" y="29048"/>
                  </a:lnTo>
                  <a:lnTo>
                    <a:pt x="12131" y="28973"/>
                  </a:lnTo>
                  <a:lnTo>
                    <a:pt x="12080" y="28923"/>
                  </a:lnTo>
                  <a:lnTo>
                    <a:pt x="12055" y="28848"/>
                  </a:lnTo>
                  <a:lnTo>
                    <a:pt x="12030" y="28772"/>
                  </a:lnTo>
                  <a:lnTo>
                    <a:pt x="12005" y="28722"/>
                  </a:lnTo>
                  <a:lnTo>
                    <a:pt x="11980" y="28647"/>
                  </a:lnTo>
                  <a:lnTo>
                    <a:pt x="11930" y="28572"/>
                  </a:lnTo>
                  <a:lnTo>
                    <a:pt x="11905" y="28522"/>
                  </a:lnTo>
                  <a:lnTo>
                    <a:pt x="11880" y="28447"/>
                  </a:lnTo>
                  <a:lnTo>
                    <a:pt x="11880" y="28396"/>
                  </a:lnTo>
                  <a:lnTo>
                    <a:pt x="11855" y="28371"/>
                  </a:lnTo>
                  <a:lnTo>
                    <a:pt x="11855" y="28346"/>
                  </a:lnTo>
                  <a:lnTo>
                    <a:pt x="11855" y="28296"/>
                  </a:lnTo>
                  <a:lnTo>
                    <a:pt x="11830" y="28271"/>
                  </a:lnTo>
                  <a:lnTo>
                    <a:pt x="11830" y="28246"/>
                  </a:lnTo>
                  <a:lnTo>
                    <a:pt x="11805" y="28196"/>
                  </a:lnTo>
                  <a:lnTo>
                    <a:pt x="11805" y="28171"/>
                  </a:lnTo>
                  <a:lnTo>
                    <a:pt x="11805" y="28121"/>
                  </a:lnTo>
                  <a:lnTo>
                    <a:pt x="11780" y="28096"/>
                  </a:lnTo>
                  <a:lnTo>
                    <a:pt x="11780" y="28071"/>
                  </a:lnTo>
                  <a:lnTo>
                    <a:pt x="11780" y="28020"/>
                  </a:lnTo>
                  <a:lnTo>
                    <a:pt x="11755" y="27995"/>
                  </a:lnTo>
                  <a:lnTo>
                    <a:pt x="11755" y="27945"/>
                  </a:lnTo>
                  <a:lnTo>
                    <a:pt x="11755" y="27920"/>
                  </a:lnTo>
                  <a:lnTo>
                    <a:pt x="11755" y="27870"/>
                  </a:lnTo>
                  <a:lnTo>
                    <a:pt x="11730" y="27845"/>
                  </a:lnTo>
                  <a:lnTo>
                    <a:pt x="11730" y="27820"/>
                  </a:lnTo>
                  <a:lnTo>
                    <a:pt x="11730" y="27770"/>
                  </a:lnTo>
                  <a:lnTo>
                    <a:pt x="11730" y="27745"/>
                  </a:lnTo>
                  <a:lnTo>
                    <a:pt x="11730" y="27695"/>
                  </a:lnTo>
                  <a:lnTo>
                    <a:pt x="11705" y="27670"/>
                  </a:lnTo>
                  <a:lnTo>
                    <a:pt x="11705" y="27619"/>
                  </a:lnTo>
                  <a:lnTo>
                    <a:pt x="11705" y="27594"/>
                  </a:lnTo>
                  <a:lnTo>
                    <a:pt x="11705" y="27544"/>
                  </a:lnTo>
                  <a:lnTo>
                    <a:pt x="11705" y="27519"/>
                  </a:lnTo>
                  <a:lnTo>
                    <a:pt x="11705" y="27469"/>
                  </a:lnTo>
                  <a:lnTo>
                    <a:pt x="11705" y="27444"/>
                  </a:lnTo>
                  <a:lnTo>
                    <a:pt x="11705" y="27419"/>
                  </a:lnTo>
                  <a:lnTo>
                    <a:pt x="11705" y="27369"/>
                  </a:lnTo>
                  <a:lnTo>
                    <a:pt x="11705" y="27344"/>
                  </a:lnTo>
                  <a:lnTo>
                    <a:pt x="11705" y="27294"/>
                  </a:lnTo>
                  <a:lnTo>
                    <a:pt x="11705" y="27269"/>
                  </a:lnTo>
                  <a:lnTo>
                    <a:pt x="11705" y="27218"/>
                  </a:lnTo>
                  <a:lnTo>
                    <a:pt x="11705" y="27193"/>
                  </a:lnTo>
                  <a:lnTo>
                    <a:pt x="11705" y="27143"/>
                  </a:lnTo>
                  <a:lnTo>
                    <a:pt x="11705" y="27118"/>
                  </a:lnTo>
                  <a:lnTo>
                    <a:pt x="11705" y="27068"/>
                  </a:lnTo>
                  <a:lnTo>
                    <a:pt x="11705" y="27043"/>
                  </a:lnTo>
                  <a:lnTo>
                    <a:pt x="11730" y="26993"/>
                  </a:lnTo>
                  <a:lnTo>
                    <a:pt x="11730" y="26968"/>
                  </a:lnTo>
                  <a:lnTo>
                    <a:pt x="11730" y="26918"/>
                  </a:lnTo>
                  <a:lnTo>
                    <a:pt x="11730" y="26893"/>
                  </a:lnTo>
                  <a:lnTo>
                    <a:pt x="11730" y="26843"/>
                  </a:lnTo>
                  <a:lnTo>
                    <a:pt x="11755" y="26817"/>
                  </a:lnTo>
                  <a:lnTo>
                    <a:pt x="11755" y="26767"/>
                  </a:lnTo>
                  <a:lnTo>
                    <a:pt x="11755" y="26742"/>
                  </a:lnTo>
                  <a:lnTo>
                    <a:pt x="11780" y="26692"/>
                  </a:lnTo>
                  <a:lnTo>
                    <a:pt x="11780" y="26667"/>
                  </a:lnTo>
                  <a:lnTo>
                    <a:pt x="11780" y="26617"/>
                  </a:lnTo>
                  <a:lnTo>
                    <a:pt x="11805" y="26592"/>
                  </a:lnTo>
                  <a:lnTo>
                    <a:pt x="11805" y="26542"/>
                  </a:lnTo>
                  <a:lnTo>
                    <a:pt x="11805" y="26517"/>
                  </a:lnTo>
                  <a:lnTo>
                    <a:pt x="11830" y="26467"/>
                  </a:lnTo>
                  <a:lnTo>
                    <a:pt x="11830" y="26441"/>
                  </a:lnTo>
                  <a:lnTo>
                    <a:pt x="11855" y="26416"/>
                  </a:lnTo>
                  <a:lnTo>
                    <a:pt x="11855" y="26366"/>
                  </a:lnTo>
                  <a:lnTo>
                    <a:pt x="11880" y="26341"/>
                  </a:lnTo>
                  <a:lnTo>
                    <a:pt x="11880" y="26291"/>
                  </a:lnTo>
                  <a:lnTo>
                    <a:pt x="11905" y="26266"/>
                  </a:lnTo>
                  <a:lnTo>
                    <a:pt x="11905" y="26216"/>
                  </a:lnTo>
                  <a:lnTo>
                    <a:pt x="11930" y="26191"/>
                  </a:lnTo>
                  <a:lnTo>
                    <a:pt x="11930" y="26141"/>
                  </a:lnTo>
                  <a:lnTo>
                    <a:pt x="11955" y="26116"/>
                  </a:lnTo>
                  <a:lnTo>
                    <a:pt x="11955" y="26066"/>
                  </a:lnTo>
                  <a:lnTo>
                    <a:pt x="11980" y="26040"/>
                  </a:lnTo>
                  <a:lnTo>
                    <a:pt x="11980" y="25990"/>
                  </a:lnTo>
                  <a:lnTo>
                    <a:pt x="12005" y="25940"/>
                  </a:lnTo>
                  <a:lnTo>
                    <a:pt x="12030" y="25915"/>
                  </a:lnTo>
                  <a:lnTo>
                    <a:pt x="12030" y="25865"/>
                  </a:lnTo>
                  <a:lnTo>
                    <a:pt x="12055" y="25840"/>
                  </a:lnTo>
                  <a:lnTo>
                    <a:pt x="12080" y="25790"/>
                  </a:lnTo>
                  <a:lnTo>
                    <a:pt x="12080" y="25765"/>
                  </a:lnTo>
                  <a:lnTo>
                    <a:pt x="12106" y="25715"/>
                  </a:lnTo>
                  <a:lnTo>
                    <a:pt x="12131" y="25690"/>
                  </a:lnTo>
                  <a:lnTo>
                    <a:pt x="12156" y="25639"/>
                  </a:lnTo>
                  <a:lnTo>
                    <a:pt x="12156" y="25614"/>
                  </a:lnTo>
                  <a:lnTo>
                    <a:pt x="12181" y="25564"/>
                  </a:lnTo>
                  <a:lnTo>
                    <a:pt x="12206" y="25539"/>
                  </a:lnTo>
                  <a:lnTo>
                    <a:pt x="12231" y="25489"/>
                  </a:lnTo>
                  <a:lnTo>
                    <a:pt x="12256" y="25464"/>
                  </a:lnTo>
                  <a:lnTo>
                    <a:pt x="12281" y="25414"/>
                  </a:lnTo>
                  <a:lnTo>
                    <a:pt x="12281" y="25389"/>
                  </a:lnTo>
                  <a:lnTo>
                    <a:pt x="12306" y="25364"/>
                  </a:lnTo>
                  <a:lnTo>
                    <a:pt x="12331" y="25314"/>
                  </a:lnTo>
                  <a:lnTo>
                    <a:pt x="12356" y="25289"/>
                  </a:lnTo>
                  <a:lnTo>
                    <a:pt x="12381" y="25264"/>
                  </a:lnTo>
                  <a:lnTo>
                    <a:pt x="12406" y="25213"/>
                  </a:lnTo>
                  <a:lnTo>
                    <a:pt x="12431" y="25188"/>
                  </a:lnTo>
                  <a:lnTo>
                    <a:pt x="12456" y="25163"/>
                  </a:lnTo>
                  <a:lnTo>
                    <a:pt x="12481" y="25113"/>
                  </a:lnTo>
                  <a:lnTo>
                    <a:pt x="12507" y="25088"/>
                  </a:lnTo>
                  <a:lnTo>
                    <a:pt x="12532" y="25063"/>
                  </a:lnTo>
                  <a:lnTo>
                    <a:pt x="12557" y="25038"/>
                  </a:lnTo>
                  <a:lnTo>
                    <a:pt x="12582" y="24988"/>
                  </a:lnTo>
                  <a:lnTo>
                    <a:pt x="12607" y="24963"/>
                  </a:lnTo>
                  <a:lnTo>
                    <a:pt x="12632" y="24938"/>
                  </a:lnTo>
                  <a:lnTo>
                    <a:pt x="12657" y="24913"/>
                  </a:lnTo>
                  <a:lnTo>
                    <a:pt x="12682" y="24863"/>
                  </a:lnTo>
                  <a:lnTo>
                    <a:pt x="12707" y="24837"/>
                  </a:lnTo>
                  <a:lnTo>
                    <a:pt x="12732" y="24812"/>
                  </a:lnTo>
                  <a:lnTo>
                    <a:pt x="12757" y="24787"/>
                  </a:lnTo>
                  <a:lnTo>
                    <a:pt x="12782" y="24762"/>
                  </a:lnTo>
                  <a:lnTo>
                    <a:pt x="12807" y="24737"/>
                  </a:lnTo>
                  <a:lnTo>
                    <a:pt x="12857" y="24712"/>
                  </a:lnTo>
                  <a:lnTo>
                    <a:pt x="12882" y="24662"/>
                  </a:lnTo>
                  <a:lnTo>
                    <a:pt x="12908" y="24637"/>
                  </a:lnTo>
                  <a:lnTo>
                    <a:pt x="12933" y="24612"/>
                  </a:lnTo>
                  <a:lnTo>
                    <a:pt x="12958" y="24587"/>
                  </a:lnTo>
                  <a:lnTo>
                    <a:pt x="12983" y="24562"/>
                  </a:lnTo>
                  <a:lnTo>
                    <a:pt x="13033" y="24537"/>
                  </a:lnTo>
                  <a:lnTo>
                    <a:pt x="13058" y="24512"/>
                  </a:lnTo>
                  <a:lnTo>
                    <a:pt x="13083" y="24487"/>
                  </a:lnTo>
                  <a:lnTo>
                    <a:pt x="13108" y="24462"/>
                  </a:lnTo>
                  <a:lnTo>
                    <a:pt x="13158" y="24436"/>
                  </a:lnTo>
                  <a:lnTo>
                    <a:pt x="13183" y="24411"/>
                  </a:lnTo>
                  <a:lnTo>
                    <a:pt x="13233" y="24361"/>
                  </a:lnTo>
                  <a:lnTo>
                    <a:pt x="13309" y="24311"/>
                  </a:lnTo>
                  <a:lnTo>
                    <a:pt x="13384" y="24261"/>
                  </a:lnTo>
                  <a:lnTo>
                    <a:pt x="13434" y="24211"/>
                  </a:lnTo>
                  <a:lnTo>
                    <a:pt x="13509" y="24161"/>
                  </a:lnTo>
                  <a:lnTo>
                    <a:pt x="13584" y="24136"/>
                  </a:lnTo>
                  <a:lnTo>
                    <a:pt x="13634" y="24086"/>
                  </a:lnTo>
                  <a:lnTo>
                    <a:pt x="13710" y="24035"/>
                  </a:lnTo>
                  <a:lnTo>
                    <a:pt x="13785" y="24010"/>
                  </a:lnTo>
                  <a:lnTo>
                    <a:pt x="13860" y="23960"/>
                  </a:lnTo>
                  <a:lnTo>
                    <a:pt x="13910" y="23910"/>
                  </a:lnTo>
                  <a:lnTo>
                    <a:pt x="13985" y="23885"/>
                  </a:lnTo>
                  <a:lnTo>
                    <a:pt x="14060" y="23835"/>
                  </a:lnTo>
                  <a:lnTo>
                    <a:pt x="14136" y="23810"/>
                  </a:lnTo>
                  <a:lnTo>
                    <a:pt x="14211" y="23760"/>
                  </a:lnTo>
                  <a:lnTo>
                    <a:pt x="14286" y="23735"/>
                  </a:lnTo>
                  <a:lnTo>
                    <a:pt x="14361" y="23685"/>
                  </a:lnTo>
                  <a:lnTo>
                    <a:pt x="14436" y="23660"/>
                  </a:lnTo>
                  <a:lnTo>
                    <a:pt x="14512" y="23609"/>
                  </a:lnTo>
                  <a:lnTo>
                    <a:pt x="14562" y="23584"/>
                  </a:lnTo>
                  <a:lnTo>
                    <a:pt x="14637" y="23559"/>
                  </a:lnTo>
                  <a:lnTo>
                    <a:pt x="14712" y="23534"/>
                  </a:lnTo>
                  <a:lnTo>
                    <a:pt x="14787" y="23484"/>
                  </a:lnTo>
                  <a:lnTo>
                    <a:pt x="14862" y="23459"/>
                  </a:lnTo>
                  <a:lnTo>
                    <a:pt x="14938" y="23434"/>
                  </a:lnTo>
                  <a:lnTo>
                    <a:pt x="15013" y="23409"/>
                  </a:lnTo>
                  <a:lnTo>
                    <a:pt x="15088" y="23359"/>
                  </a:lnTo>
                  <a:lnTo>
                    <a:pt x="15163" y="23334"/>
                  </a:lnTo>
                  <a:lnTo>
                    <a:pt x="15238" y="23309"/>
                  </a:lnTo>
                  <a:lnTo>
                    <a:pt x="15314" y="23284"/>
                  </a:lnTo>
                  <a:lnTo>
                    <a:pt x="15389" y="23259"/>
                  </a:lnTo>
                  <a:lnTo>
                    <a:pt x="15464" y="23233"/>
                  </a:lnTo>
                  <a:lnTo>
                    <a:pt x="15514" y="23208"/>
                  </a:lnTo>
                  <a:lnTo>
                    <a:pt x="15589" y="23183"/>
                  </a:lnTo>
                  <a:lnTo>
                    <a:pt x="15664" y="23158"/>
                  </a:lnTo>
                  <a:lnTo>
                    <a:pt x="15740" y="23133"/>
                  </a:lnTo>
                  <a:lnTo>
                    <a:pt x="15815" y="23108"/>
                  </a:lnTo>
                  <a:lnTo>
                    <a:pt x="15940" y="23058"/>
                  </a:lnTo>
                  <a:lnTo>
                    <a:pt x="16091" y="23033"/>
                  </a:lnTo>
                  <a:lnTo>
                    <a:pt x="16216" y="22983"/>
                  </a:lnTo>
                  <a:lnTo>
                    <a:pt x="16366" y="22933"/>
                  </a:lnTo>
                  <a:lnTo>
                    <a:pt x="16492" y="22908"/>
                  </a:lnTo>
                  <a:lnTo>
                    <a:pt x="16968" y="22757"/>
                  </a:lnTo>
                  <a:lnTo>
                    <a:pt x="17444" y="22632"/>
                  </a:lnTo>
                  <a:lnTo>
                    <a:pt x="17895" y="22482"/>
                  </a:lnTo>
                  <a:lnTo>
                    <a:pt x="18146" y="22406"/>
                  </a:lnTo>
                  <a:lnTo>
                    <a:pt x="18371" y="22356"/>
                  </a:lnTo>
                  <a:lnTo>
                    <a:pt x="18597" y="22281"/>
                  </a:lnTo>
                  <a:lnTo>
                    <a:pt x="18847" y="22206"/>
                  </a:lnTo>
                  <a:lnTo>
                    <a:pt x="19073" y="22131"/>
                  </a:lnTo>
                  <a:lnTo>
                    <a:pt x="19299" y="22056"/>
                  </a:lnTo>
                  <a:lnTo>
                    <a:pt x="19524" y="21980"/>
                  </a:lnTo>
                  <a:lnTo>
                    <a:pt x="19750" y="21930"/>
                  </a:lnTo>
                  <a:lnTo>
                    <a:pt x="20000" y="21855"/>
                  </a:lnTo>
                  <a:lnTo>
                    <a:pt x="20101" y="21805"/>
                  </a:lnTo>
                  <a:lnTo>
                    <a:pt x="20226" y="21780"/>
                  </a:lnTo>
                  <a:lnTo>
                    <a:pt x="20326" y="21730"/>
                  </a:lnTo>
                  <a:lnTo>
                    <a:pt x="20451" y="21705"/>
                  </a:lnTo>
                  <a:lnTo>
                    <a:pt x="20552" y="21655"/>
                  </a:lnTo>
                  <a:lnTo>
                    <a:pt x="20677" y="21629"/>
                  </a:lnTo>
                  <a:lnTo>
                    <a:pt x="20777" y="21579"/>
                  </a:lnTo>
                  <a:lnTo>
                    <a:pt x="20903" y="21529"/>
                  </a:lnTo>
                  <a:lnTo>
                    <a:pt x="21003" y="21504"/>
                  </a:lnTo>
                  <a:lnTo>
                    <a:pt x="21128" y="21454"/>
                  </a:lnTo>
                  <a:lnTo>
                    <a:pt x="21228" y="21429"/>
                  </a:lnTo>
                  <a:lnTo>
                    <a:pt x="21354" y="21379"/>
                  </a:lnTo>
                  <a:lnTo>
                    <a:pt x="21454" y="21329"/>
                  </a:lnTo>
                  <a:lnTo>
                    <a:pt x="21579" y="21304"/>
                  </a:lnTo>
                  <a:lnTo>
                    <a:pt x="21680" y="21253"/>
                  </a:lnTo>
                  <a:lnTo>
                    <a:pt x="21805" y="21203"/>
                  </a:lnTo>
                  <a:lnTo>
                    <a:pt x="21905" y="21178"/>
                  </a:lnTo>
                  <a:lnTo>
                    <a:pt x="22030" y="21128"/>
                  </a:lnTo>
                  <a:lnTo>
                    <a:pt x="22131" y="21078"/>
                  </a:lnTo>
                  <a:lnTo>
                    <a:pt x="22256" y="21028"/>
                  </a:lnTo>
                  <a:lnTo>
                    <a:pt x="22356" y="21003"/>
                  </a:lnTo>
                  <a:lnTo>
                    <a:pt x="22482" y="20953"/>
                  </a:lnTo>
                  <a:lnTo>
                    <a:pt x="22582" y="20903"/>
                  </a:lnTo>
                  <a:lnTo>
                    <a:pt x="22707" y="20852"/>
                  </a:lnTo>
                  <a:lnTo>
                    <a:pt x="22807" y="20802"/>
                  </a:lnTo>
                  <a:lnTo>
                    <a:pt x="22908" y="20752"/>
                  </a:lnTo>
                  <a:lnTo>
                    <a:pt x="23033" y="20702"/>
                  </a:lnTo>
                  <a:lnTo>
                    <a:pt x="23133" y="20652"/>
                  </a:lnTo>
                  <a:lnTo>
                    <a:pt x="23258" y="20602"/>
                  </a:lnTo>
                  <a:lnTo>
                    <a:pt x="23359" y="20552"/>
                  </a:lnTo>
                  <a:lnTo>
                    <a:pt x="23459" y="20502"/>
                  </a:lnTo>
                  <a:lnTo>
                    <a:pt x="23584" y="20451"/>
                  </a:lnTo>
                  <a:lnTo>
                    <a:pt x="23685" y="20401"/>
                  </a:lnTo>
                  <a:lnTo>
                    <a:pt x="23810" y="20351"/>
                  </a:lnTo>
                  <a:lnTo>
                    <a:pt x="23935" y="20301"/>
                  </a:lnTo>
                  <a:lnTo>
                    <a:pt x="24035" y="20226"/>
                  </a:lnTo>
                  <a:lnTo>
                    <a:pt x="24161" y="20176"/>
                  </a:lnTo>
                  <a:lnTo>
                    <a:pt x="24286" y="20101"/>
                  </a:lnTo>
                  <a:lnTo>
                    <a:pt x="24411" y="20050"/>
                  </a:lnTo>
                  <a:lnTo>
                    <a:pt x="24537" y="19975"/>
                  </a:lnTo>
                  <a:lnTo>
                    <a:pt x="24662" y="19900"/>
                  </a:lnTo>
                  <a:lnTo>
                    <a:pt x="24762" y="19850"/>
                  </a:lnTo>
                  <a:lnTo>
                    <a:pt x="24888" y="19775"/>
                  </a:lnTo>
                  <a:lnTo>
                    <a:pt x="25013" y="19700"/>
                  </a:lnTo>
                  <a:lnTo>
                    <a:pt x="25113" y="19649"/>
                  </a:lnTo>
                  <a:lnTo>
                    <a:pt x="25238" y="19574"/>
                  </a:lnTo>
                  <a:lnTo>
                    <a:pt x="25364" y="19499"/>
                  </a:lnTo>
                  <a:lnTo>
                    <a:pt x="25464" y="19424"/>
                  </a:lnTo>
                  <a:lnTo>
                    <a:pt x="25589" y="19374"/>
                  </a:lnTo>
                  <a:lnTo>
                    <a:pt x="25690" y="19299"/>
                  </a:lnTo>
                  <a:lnTo>
                    <a:pt x="25815" y="19223"/>
                  </a:lnTo>
                  <a:lnTo>
                    <a:pt x="25915" y="19148"/>
                  </a:lnTo>
                  <a:lnTo>
                    <a:pt x="26015" y="19073"/>
                  </a:lnTo>
                  <a:lnTo>
                    <a:pt x="26141" y="18998"/>
                  </a:lnTo>
                  <a:lnTo>
                    <a:pt x="26241" y="18923"/>
                  </a:lnTo>
                  <a:lnTo>
                    <a:pt x="26341" y="18847"/>
                  </a:lnTo>
                  <a:lnTo>
                    <a:pt x="26467" y="18772"/>
                  </a:lnTo>
                  <a:lnTo>
                    <a:pt x="26567" y="18697"/>
                  </a:lnTo>
                  <a:lnTo>
                    <a:pt x="26667" y="18622"/>
                  </a:lnTo>
                  <a:lnTo>
                    <a:pt x="26767" y="18547"/>
                  </a:lnTo>
                  <a:lnTo>
                    <a:pt x="26893" y="18472"/>
                  </a:lnTo>
                  <a:lnTo>
                    <a:pt x="26993" y="18396"/>
                  </a:lnTo>
                  <a:lnTo>
                    <a:pt x="27093" y="18321"/>
                  </a:lnTo>
                  <a:lnTo>
                    <a:pt x="27193" y="18221"/>
                  </a:lnTo>
                  <a:lnTo>
                    <a:pt x="27294" y="18146"/>
                  </a:lnTo>
                  <a:lnTo>
                    <a:pt x="27394" y="18071"/>
                  </a:lnTo>
                  <a:lnTo>
                    <a:pt x="27494" y="17995"/>
                  </a:lnTo>
                  <a:lnTo>
                    <a:pt x="27594" y="17895"/>
                  </a:lnTo>
                  <a:lnTo>
                    <a:pt x="27695" y="17820"/>
                  </a:lnTo>
                  <a:lnTo>
                    <a:pt x="27745" y="17770"/>
                  </a:lnTo>
                  <a:lnTo>
                    <a:pt x="27795" y="17745"/>
                  </a:lnTo>
                  <a:lnTo>
                    <a:pt x="27895" y="17644"/>
                  </a:lnTo>
                  <a:lnTo>
                    <a:pt x="27995" y="17569"/>
                  </a:lnTo>
                  <a:lnTo>
                    <a:pt x="28096" y="17494"/>
                  </a:lnTo>
                  <a:lnTo>
                    <a:pt x="28196" y="17394"/>
                  </a:lnTo>
                  <a:lnTo>
                    <a:pt x="28271" y="17319"/>
                  </a:lnTo>
                  <a:lnTo>
                    <a:pt x="28371" y="17218"/>
                  </a:lnTo>
                  <a:lnTo>
                    <a:pt x="28472" y="17143"/>
                  </a:lnTo>
                  <a:lnTo>
                    <a:pt x="28572" y="17068"/>
                  </a:lnTo>
                  <a:lnTo>
                    <a:pt x="28672" y="16968"/>
                  </a:lnTo>
                  <a:lnTo>
                    <a:pt x="28747" y="16893"/>
                  </a:lnTo>
                  <a:lnTo>
                    <a:pt x="28847" y="16792"/>
                  </a:lnTo>
                  <a:lnTo>
                    <a:pt x="28948" y="16692"/>
                  </a:lnTo>
                  <a:lnTo>
                    <a:pt x="29023" y="16617"/>
                  </a:lnTo>
                  <a:lnTo>
                    <a:pt x="29123" y="16517"/>
                  </a:lnTo>
                  <a:lnTo>
                    <a:pt x="29223" y="16441"/>
                  </a:lnTo>
                  <a:lnTo>
                    <a:pt x="29299" y="16341"/>
                  </a:lnTo>
                  <a:lnTo>
                    <a:pt x="29399" y="16241"/>
                  </a:lnTo>
                  <a:lnTo>
                    <a:pt x="29474" y="16166"/>
                  </a:lnTo>
                  <a:lnTo>
                    <a:pt x="29574" y="16065"/>
                  </a:lnTo>
                  <a:lnTo>
                    <a:pt x="29649" y="15965"/>
                  </a:lnTo>
                  <a:lnTo>
                    <a:pt x="29750" y="15865"/>
                  </a:lnTo>
                  <a:lnTo>
                    <a:pt x="29825" y="15765"/>
                  </a:lnTo>
                  <a:lnTo>
                    <a:pt x="29925" y="15690"/>
                  </a:lnTo>
                  <a:lnTo>
                    <a:pt x="30000" y="15589"/>
                  </a:lnTo>
                  <a:lnTo>
                    <a:pt x="30101" y="15489"/>
                  </a:lnTo>
                  <a:lnTo>
                    <a:pt x="30176" y="15389"/>
                  </a:lnTo>
                  <a:lnTo>
                    <a:pt x="30251" y="15289"/>
                  </a:lnTo>
                  <a:lnTo>
                    <a:pt x="30351" y="15188"/>
                  </a:lnTo>
                  <a:lnTo>
                    <a:pt x="30426" y="15088"/>
                  </a:lnTo>
                  <a:lnTo>
                    <a:pt x="30502" y="14988"/>
                  </a:lnTo>
                  <a:lnTo>
                    <a:pt x="30577" y="14888"/>
                  </a:lnTo>
                  <a:lnTo>
                    <a:pt x="30677" y="14787"/>
                  </a:lnTo>
                  <a:lnTo>
                    <a:pt x="30752" y="14687"/>
                  </a:lnTo>
                  <a:lnTo>
                    <a:pt x="30827" y="14587"/>
                  </a:lnTo>
                  <a:lnTo>
                    <a:pt x="30903" y="14487"/>
                  </a:lnTo>
                  <a:lnTo>
                    <a:pt x="31003" y="14386"/>
                  </a:lnTo>
                  <a:lnTo>
                    <a:pt x="31078" y="14286"/>
                  </a:lnTo>
                  <a:lnTo>
                    <a:pt x="31153" y="14186"/>
                  </a:lnTo>
                  <a:lnTo>
                    <a:pt x="31228" y="14086"/>
                  </a:lnTo>
                  <a:lnTo>
                    <a:pt x="31304" y="13985"/>
                  </a:lnTo>
                  <a:lnTo>
                    <a:pt x="31379" y="13860"/>
                  </a:lnTo>
                  <a:lnTo>
                    <a:pt x="31454" y="13760"/>
                  </a:lnTo>
                  <a:lnTo>
                    <a:pt x="31529" y="13659"/>
                  </a:lnTo>
                  <a:lnTo>
                    <a:pt x="31604" y="13559"/>
                  </a:lnTo>
                  <a:lnTo>
                    <a:pt x="31680" y="13434"/>
                  </a:lnTo>
                  <a:lnTo>
                    <a:pt x="31755" y="13334"/>
                  </a:lnTo>
                  <a:lnTo>
                    <a:pt x="31830" y="13233"/>
                  </a:lnTo>
                  <a:lnTo>
                    <a:pt x="31905" y="13108"/>
                  </a:lnTo>
                  <a:lnTo>
                    <a:pt x="31980" y="13008"/>
                  </a:lnTo>
                  <a:lnTo>
                    <a:pt x="32056" y="12908"/>
                  </a:lnTo>
                  <a:lnTo>
                    <a:pt x="32131" y="12782"/>
                  </a:lnTo>
                  <a:lnTo>
                    <a:pt x="32206" y="12682"/>
                  </a:lnTo>
                  <a:lnTo>
                    <a:pt x="32281" y="12582"/>
                  </a:lnTo>
                  <a:lnTo>
                    <a:pt x="32356" y="12456"/>
                  </a:lnTo>
                  <a:lnTo>
                    <a:pt x="32406" y="12356"/>
                  </a:lnTo>
                  <a:lnTo>
                    <a:pt x="32482" y="12231"/>
                  </a:lnTo>
                  <a:lnTo>
                    <a:pt x="32557" y="12131"/>
                  </a:lnTo>
                  <a:lnTo>
                    <a:pt x="32632" y="12005"/>
                  </a:lnTo>
                  <a:lnTo>
                    <a:pt x="32707" y="11905"/>
                  </a:lnTo>
                  <a:lnTo>
                    <a:pt x="32757" y="11780"/>
                  </a:lnTo>
                  <a:lnTo>
                    <a:pt x="32832" y="11680"/>
                  </a:lnTo>
                  <a:lnTo>
                    <a:pt x="32908" y="11554"/>
                  </a:lnTo>
                  <a:lnTo>
                    <a:pt x="32983" y="11429"/>
                  </a:lnTo>
                  <a:lnTo>
                    <a:pt x="33033" y="11329"/>
                  </a:lnTo>
                  <a:lnTo>
                    <a:pt x="33108" y="11203"/>
                  </a:lnTo>
                  <a:lnTo>
                    <a:pt x="33183" y="11103"/>
                  </a:lnTo>
                  <a:lnTo>
                    <a:pt x="33233" y="10978"/>
                  </a:lnTo>
                  <a:lnTo>
                    <a:pt x="33309" y="10852"/>
                  </a:lnTo>
                  <a:lnTo>
                    <a:pt x="33384" y="10752"/>
                  </a:lnTo>
                  <a:lnTo>
                    <a:pt x="33434" y="10627"/>
                  </a:lnTo>
                  <a:lnTo>
                    <a:pt x="33509" y="10502"/>
                  </a:lnTo>
                  <a:lnTo>
                    <a:pt x="33559" y="10376"/>
                  </a:lnTo>
                  <a:lnTo>
                    <a:pt x="33634" y="10276"/>
                  </a:lnTo>
                  <a:lnTo>
                    <a:pt x="33710" y="10151"/>
                  </a:lnTo>
                  <a:lnTo>
                    <a:pt x="33760" y="10025"/>
                  </a:lnTo>
                  <a:lnTo>
                    <a:pt x="33835" y="9900"/>
                  </a:lnTo>
                  <a:lnTo>
                    <a:pt x="33885" y="9800"/>
                  </a:lnTo>
                  <a:lnTo>
                    <a:pt x="33960" y="9674"/>
                  </a:lnTo>
                  <a:lnTo>
                    <a:pt x="34010" y="9549"/>
                  </a:lnTo>
                  <a:lnTo>
                    <a:pt x="34086" y="9424"/>
                  </a:lnTo>
                  <a:lnTo>
                    <a:pt x="34136" y="9299"/>
                  </a:lnTo>
                  <a:lnTo>
                    <a:pt x="34211" y="9173"/>
                  </a:lnTo>
                  <a:lnTo>
                    <a:pt x="34261" y="9048"/>
                  </a:lnTo>
                  <a:lnTo>
                    <a:pt x="34336" y="8948"/>
                  </a:lnTo>
                  <a:lnTo>
                    <a:pt x="34386" y="8822"/>
                  </a:lnTo>
                  <a:lnTo>
                    <a:pt x="34436" y="8697"/>
                  </a:lnTo>
                  <a:lnTo>
                    <a:pt x="34512" y="8572"/>
                  </a:lnTo>
                  <a:lnTo>
                    <a:pt x="34562" y="8446"/>
                  </a:lnTo>
                  <a:lnTo>
                    <a:pt x="34637" y="8321"/>
                  </a:lnTo>
                  <a:lnTo>
                    <a:pt x="34687" y="8196"/>
                  </a:lnTo>
                  <a:lnTo>
                    <a:pt x="34737" y="8070"/>
                  </a:lnTo>
                  <a:lnTo>
                    <a:pt x="34787" y="7995"/>
                  </a:lnTo>
                  <a:lnTo>
                    <a:pt x="34812" y="7945"/>
                  </a:lnTo>
                  <a:lnTo>
                    <a:pt x="34863" y="7845"/>
                  </a:lnTo>
                  <a:lnTo>
                    <a:pt x="34913" y="7720"/>
                  </a:lnTo>
                  <a:lnTo>
                    <a:pt x="34963" y="7619"/>
                  </a:lnTo>
                  <a:lnTo>
                    <a:pt x="35013" y="7519"/>
                  </a:lnTo>
                  <a:lnTo>
                    <a:pt x="35038" y="7419"/>
                  </a:lnTo>
                  <a:lnTo>
                    <a:pt x="35088" y="7294"/>
                  </a:lnTo>
                  <a:lnTo>
                    <a:pt x="35138" y="7193"/>
                  </a:lnTo>
                  <a:lnTo>
                    <a:pt x="35188" y="7093"/>
                  </a:lnTo>
                  <a:lnTo>
                    <a:pt x="35238" y="6968"/>
                  </a:lnTo>
                  <a:lnTo>
                    <a:pt x="35289" y="6867"/>
                  </a:lnTo>
                  <a:lnTo>
                    <a:pt x="35339" y="6742"/>
                  </a:lnTo>
                  <a:lnTo>
                    <a:pt x="35389" y="6642"/>
                  </a:lnTo>
                  <a:lnTo>
                    <a:pt x="35439" y="6542"/>
                  </a:lnTo>
                  <a:lnTo>
                    <a:pt x="35464" y="6416"/>
                  </a:lnTo>
                  <a:lnTo>
                    <a:pt x="35514" y="6316"/>
                  </a:lnTo>
                  <a:lnTo>
                    <a:pt x="35564" y="6191"/>
                  </a:lnTo>
                  <a:lnTo>
                    <a:pt x="35614" y="6091"/>
                  </a:lnTo>
                  <a:lnTo>
                    <a:pt x="35639" y="5965"/>
                  </a:lnTo>
                  <a:lnTo>
                    <a:pt x="35690" y="5865"/>
                  </a:lnTo>
                  <a:lnTo>
                    <a:pt x="35740" y="5740"/>
                  </a:lnTo>
                  <a:lnTo>
                    <a:pt x="35765" y="5639"/>
                  </a:lnTo>
                  <a:lnTo>
                    <a:pt x="35815" y="5514"/>
                  </a:lnTo>
                  <a:lnTo>
                    <a:pt x="35865" y="5389"/>
                  </a:lnTo>
                  <a:lnTo>
                    <a:pt x="35890" y="5288"/>
                  </a:lnTo>
                  <a:lnTo>
                    <a:pt x="35940" y="5163"/>
                  </a:lnTo>
                  <a:lnTo>
                    <a:pt x="35965" y="5063"/>
                  </a:lnTo>
                  <a:lnTo>
                    <a:pt x="36015" y="4938"/>
                  </a:lnTo>
                  <a:lnTo>
                    <a:pt x="36040" y="4812"/>
                  </a:lnTo>
                  <a:lnTo>
                    <a:pt x="36091" y="4712"/>
                  </a:lnTo>
                  <a:lnTo>
                    <a:pt x="36116" y="4587"/>
                  </a:lnTo>
                  <a:lnTo>
                    <a:pt x="36141" y="4486"/>
                  </a:lnTo>
                  <a:lnTo>
                    <a:pt x="36191" y="4361"/>
                  </a:lnTo>
                  <a:lnTo>
                    <a:pt x="36216" y="4236"/>
                  </a:lnTo>
                  <a:lnTo>
                    <a:pt x="36241" y="4136"/>
                  </a:lnTo>
                  <a:lnTo>
                    <a:pt x="36266" y="4010"/>
                  </a:lnTo>
                  <a:lnTo>
                    <a:pt x="36291" y="3885"/>
                  </a:lnTo>
                  <a:lnTo>
                    <a:pt x="36316" y="3810"/>
                  </a:lnTo>
                  <a:cubicBezTo>
                    <a:pt x="35690" y="2456"/>
                    <a:pt x="34913" y="1178"/>
                    <a:pt x="340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9" name="Google Shape;2582;p67"/>
            <p:cNvSpPr/>
            <p:nvPr/>
          </p:nvSpPr>
          <p:spPr>
            <a:xfrm>
              <a:off x="3372848" y="1390573"/>
              <a:ext cx="378272" cy="769693"/>
            </a:xfrm>
            <a:custGeom>
              <a:avLst/>
              <a:gdLst/>
              <a:ahLst/>
              <a:cxnLst/>
              <a:rect l="l" t="t" r="r" b="b"/>
              <a:pathLst>
                <a:path w="19275" h="39225" extrusionOk="0">
                  <a:moveTo>
                    <a:pt x="6617" y="1"/>
                  </a:moveTo>
                  <a:cubicBezTo>
                    <a:pt x="5865" y="552"/>
                    <a:pt x="5139" y="1079"/>
                    <a:pt x="4337" y="1530"/>
                  </a:cubicBezTo>
                  <a:cubicBezTo>
                    <a:pt x="2883" y="2382"/>
                    <a:pt x="978" y="2733"/>
                    <a:pt x="352" y="4562"/>
                  </a:cubicBezTo>
                  <a:cubicBezTo>
                    <a:pt x="1" y="5690"/>
                    <a:pt x="1830" y="6668"/>
                    <a:pt x="1680" y="7946"/>
                  </a:cubicBezTo>
                  <a:cubicBezTo>
                    <a:pt x="1605" y="8723"/>
                    <a:pt x="1254" y="9775"/>
                    <a:pt x="1429" y="10527"/>
                  </a:cubicBezTo>
                  <a:cubicBezTo>
                    <a:pt x="1605" y="11279"/>
                    <a:pt x="2131" y="11931"/>
                    <a:pt x="2357" y="12683"/>
                  </a:cubicBezTo>
                  <a:cubicBezTo>
                    <a:pt x="2432" y="13009"/>
                    <a:pt x="2507" y="14362"/>
                    <a:pt x="2758" y="14512"/>
                  </a:cubicBezTo>
                  <a:cubicBezTo>
                    <a:pt x="2906" y="14591"/>
                    <a:pt x="3052" y="14626"/>
                    <a:pt x="3195" y="14626"/>
                  </a:cubicBezTo>
                  <a:cubicBezTo>
                    <a:pt x="4235" y="14626"/>
                    <a:pt x="5144" y="12790"/>
                    <a:pt x="6091" y="12658"/>
                  </a:cubicBezTo>
                  <a:cubicBezTo>
                    <a:pt x="6359" y="12624"/>
                    <a:pt x="6699" y="12606"/>
                    <a:pt x="7074" y="12606"/>
                  </a:cubicBezTo>
                  <a:cubicBezTo>
                    <a:pt x="8383" y="12606"/>
                    <a:pt x="10132" y="12831"/>
                    <a:pt x="10853" y="13435"/>
                  </a:cubicBezTo>
                  <a:cubicBezTo>
                    <a:pt x="11605" y="14086"/>
                    <a:pt x="11830" y="15139"/>
                    <a:pt x="12708" y="15665"/>
                  </a:cubicBezTo>
                  <a:cubicBezTo>
                    <a:pt x="13911" y="16392"/>
                    <a:pt x="13860" y="19625"/>
                    <a:pt x="13610" y="21730"/>
                  </a:cubicBezTo>
                  <a:cubicBezTo>
                    <a:pt x="13510" y="22407"/>
                    <a:pt x="10928" y="23084"/>
                    <a:pt x="9700" y="23334"/>
                  </a:cubicBezTo>
                  <a:cubicBezTo>
                    <a:pt x="8522" y="23585"/>
                    <a:pt x="7469" y="24537"/>
                    <a:pt x="6291" y="24863"/>
                  </a:cubicBezTo>
                  <a:cubicBezTo>
                    <a:pt x="5489" y="25089"/>
                    <a:pt x="4061" y="24763"/>
                    <a:pt x="3409" y="25465"/>
                  </a:cubicBezTo>
                  <a:cubicBezTo>
                    <a:pt x="2482" y="26492"/>
                    <a:pt x="5815" y="30853"/>
                    <a:pt x="5690" y="32157"/>
                  </a:cubicBezTo>
                  <a:cubicBezTo>
                    <a:pt x="5515" y="34262"/>
                    <a:pt x="6241" y="36893"/>
                    <a:pt x="6342" y="39224"/>
                  </a:cubicBezTo>
                  <a:cubicBezTo>
                    <a:pt x="13986" y="35690"/>
                    <a:pt x="19274" y="28197"/>
                    <a:pt x="19274" y="19550"/>
                  </a:cubicBezTo>
                  <a:cubicBezTo>
                    <a:pt x="19274" y="10978"/>
                    <a:pt x="14136" y="3585"/>
                    <a:pt x="6617" y="1"/>
                  </a:cubicBezTo>
                  <a:close/>
                </a:path>
              </a:pathLst>
            </a:custGeom>
            <a:solidFill>
              <a:srgbClr val="00A07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0" name="Google Shape;2583;p67"/>
            <p:cNvSpPr/>
            <p:nvPr/>
          </p:nvSpPr>
          <p:spPr>
            <a:xfrm>
              <a:off x="2874118" y="1351740"/>
              <a:ext cx="499731" cy="848850"/>
            </a:xfrm>
            <a:custGeom>
              <a:avLst/>
              <a:gdLst/>
              <a:ahLst/>
              <a:cxnLst/>
              <a:rect l="l" t="t" r="r" b="b"/>
              <a:pathLst>
                <a:path w="25464" h="43259" extrusionOk="0">
                  <a:moveTo>
                    <a:pt x="17870" y="0"/>
                  </a:moveTo>
                  <a:cubicBezTo>
                    <a:pt x="15539" y="401"/>
                    <a:pt x="13359" y="1103"/>
                    <a:pt x="11328" y="2105"/>
                  </a:cubicBezTo>
                  <a:cubicBezTo>
                    <a:pt x="11228" y="2180"/>
                    <a:pt x="11128" y="2231"/>
                    <a:pt x="11028" y="2281"/>
                  </a:cubicBezTo>
                  <a:cubicBezTo>
                    <a:pt x="9775" y="3058"/>
                    <a:pt x="8496" y="3810"/>
                    <a:pt x="7268" y="4637"/>
                  </a:cubicBezTo>
                  <a:cubicBezTo>
                    <a:pt x="3910" y="7268"/>
                    <a:pt x="1353" y="10802"/>
                    <a:pt x="0" y="14862"/>
                  </a:cubicBezTo>
                  <a:cubicBezTo>
                    <a:pt x="1003" y="15714"/>
                    <a:pt x="2632" y="16892"/>
                    <a:pt x="2632" y="16968"/>
                  </a:cubicBezTo>
                  <a:cubicBezTo>
                    <a:pt x="2632" y="17594"/>
                    <a:pt x="3358" y="20075"/>
                    <a:pt x="3835" y="20752"/>
                  </a:cubicBezTo>
                  <a:cubicBezTo>
                    <a:pt x="4186" y="21278"/>
                    <a:pt x="6993" y="21629"/>
                    <a:pt x="7394" y="22005"/>
                  </a:cubicBezTo>
                  <a:cubicBezTo>
                    <a:pt x="7519" y="22105"/>
                    <a:pt x="8747" y="22882"/>
                    <a:pt x="8722" y="23233"/>
                  </a:cubicBezTo>
                  <a:cubicBezTo>
                    <a:pt x="8697" y="23509"/>
                    <a:pt x="8070" y="24837"/>
                    <a:pt x="8145" y="25138"/>
                  </a:cubicBezTo>
                  <a:cubicBezTo>
                    <a:pt x="8271" y="25614"/>
                    <a:pt x="9323" y="26867"/>
                    <a:pt x="9248" y="27093"/>
                  </a:cubicBezTo>
                  <a:cubicBezTo>
                    <a:pt x="8797" y="28371"/>
                    <a:pt x="7118" y="29273"/>
                    <a:pt x="7093" y="30702"/>
                  </a:cubicBezTo>
                  <a:cubicBezTo>
                    <a:pt x="7068" y="31629"/>
                    <a:pt x="7870" y="32582"/>
                    <a:pt x="8221" y="33434"/>
                  </a:cubicBezTo>
                  <a:cubicBezTo>
                    <a:pt x="8647" y="34461"/>
                    <a:pt x="8246" y="36717"/>
                    <a:pt x="7945" y="38897"/>
                  </a:cubicBezTo>
                  <a:cubicBezTo>
                    <a:pt x="11278" y="41329"/>
                    <a:pt x="15338" y="42882"/>
                    <a:pt x="19750" y="43258"/>
                  </a:cubicBezTo>
                  <a:cubicBezTo>
                    <a:pt x="21153" y="41629"/>
                    <a:pt x="22632" y="39900"/>
                    <a:pt x="23258" y="38847"/>
                  </a:cubicBezTo>
                  <a:cubicBezTo>
                    <a:pt x="23709" y="38070"/>
                    <a:pt x="23684" y="37143"/>
                    <a:pt x="24085" y="36366"/>
                  </a:cubicBezTo>
                  <a:cubicBezTo>
                    <a:pt x="24537" y="35464"/>
                    <a:pt x="25464" y="34511"/>
                    <a:pt x="25339" y="33459"/>
                  </a:cubicBezTo>
                  <a:cubicBezTo>
                    <a:pt x="25238" y="32607"/>
                    <a:pt x="24311" y="32055"/>
                    <a:pt x="23709" y="31479"/>
                  </a:cubicBezTo>
                  <a:cubicBezTo>
                    <a:pt x="22582" y="30426"/>
                    <a:pt x="21379" y="29374"/>
                    <a:pt x="20376" y="28196"/>
                  </a:cubicBezTo>
                  <a:cubicBezTo>
                    <a:pt x="19649" y="27369"/>
                    <a:pt x="19298" y="26441"/>
                    <a:pt x="18095" y="26141"/>
                  </a:cubicBezTo>
                  <a:cubicBezTo>
                    <a:pt x="17871" y="26086"/>
                    <a:pt x="17645" y="26065"/>
                    <a:pt x="17419" y="26065"/>
                  </a:cubicBezTo>
                  <a:cubicBezTo>
                    <a:pt x="16665" y="26065"/>
                    <a:pt x="15903" y="26300"/>
                    <a:pt x="15150" y="26300"/>
                  </a:cubicBezTo>
                  <a:cubicBezTo>
                    <a:pt x="14995" y="26300"/>
                    <a:pt x="14841" y="26290"/>
                    <a:pt x="14687" y="26266"/>
                  </a:cubicBezTo>
                  <a:cubicBezTo>
                    <a:pt x="13860" y="26141"/>
                    <a:pt x="11955" y="25639"/>
                    <a:pt x="11354" y="25339"/>
                  </a:cubicBezTo>
                  <a:cubicBezTo>
                    <a:pt x="10827" y="25063"/>
                    <a:pt x="9900" y="21629"/>
                    <a:pt x="9549" y="20852"/>
                  </a:cubicBezTo>
                  <a:cubicBezTo>
                    <a:pt x="9399" y="20501"/>
                    <a:pt x="13183" y="18747"/>
                    <a:pt x="13484" y="18371"/>
                  </a:cubicBezTo>
                  <a:cubicBezTo>
                    <a:pt x="13785" y="18020"/>
                    <a:pt x="13985" y="15213"/>
                    <a:pt x="14712" y="14637"/>
                  </a:cubicBezTo>
                  <a:cubicBezTo>
                    <a:pt x="15514" y="14035"/>
                    <a:pt x="19449" y="12957"/>
                    <a:pt x="19775" y="12155"/>
                  </a:cubicBezTo>
                  <a:cubicBezTo>
                    <a:pt x="20000" y="11604"/>
                    <a:pt x="20802" y="8872"/>
                    <a:pt x="21228" y="7218"/>
                  </a:cubicBezTo>
                  <a:cubicBezTo>
                    <a:pt x="21454" y="6291"/>
                    <a:pt x="20627" y="4837"/>
                    <a:pt x="19975" y="3509"/>
                  </a:cubicBezTo>
                  <a:cubicBezTo>
                    <a:pt x="19248" y="2055"/>
                    <a:pt x="18597" y="977"/>
                    <a:pt x="17870" y="0"/>
                  </a:cubicBezTo>
                  <a:close/>
                </a:path>
              </a:pathLst>
            </a:custGeom>
            <a:solidFill>
              <a:srgbClr val="00A07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1" name="Google Shape;2584;p67"/>
            <p:cNvSpPr/>
            <p:nvPr/>
          </p:nvSpPr>
          <p:spPr>
            <a:xfrm>
              <a:off x="3002485" y="1367477"/>
              <a:ext cx="701908" cy="701799"/>
            </a:xfrm>
            <a:custGeom>
              <a:avLst/>
              <a:gdLst/>
              <a:ahLst/>
              <a:cxnLst/>
              <a:rect l="l" t="t" r="r" b="b"/>
              <a:pathLst>
                <a:path w="35766" h="35765" extrusionOk="0">
                  <a:moveTo>
                    <a:pt x="17895" y="0"/>
                  </a:moveTo>
                  <a:cubicBezTo>
                    <a:pt x="8021" y="0"/>
                    <a:pt x="0" y="7995"/>
                    <a:pt x="0" y="17895"/>
                  </a:cubicBezTo>
                  <a:cubicBezTo>
                    <a:pt x="0" y="27770"/>
                    <a:pt x="8021" y="35765"/>
                    <a:pt x="17895" y="35765"/>
                  </a:cubicBezTo>
                  <a:cubicBezTo>
                    <a:pt x="27770" y="35765"/>
                    <a:pt x="35765" y="27770"/>
                    <a:pt x="35765" y="17895"/>
                  </a:cubicBezTo>
                  <a:cubicBezTo>
                    <a:pt x="35765" y="7995"/>
                    <a:pt x="27770" y="0"/>
                    <a:pt x="17895" y="0"/>
                  </a:cubicBezTo>
                  <a:close/>
                </a:path>
              </a:pathLst>
            </a:custGeom>
            <a:solidFill>
              <a:srgbClr val="FFFFFF">
                <a:alpha val="25450"/>
              </a:srgb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2" name="Google Shape;2585;p67"/>
            <p:cNvSpPr/>
            <p:nvPr/>
          </p:nvSpPr>
          <p:spPr>
            <a:xfrm>
              <a:off x="3016753" y="1393045"/>
              <a:ext cx="79697" cy="49684"/>
            </a:xfrm>
            <a:custGeom>
              <a:avLst/>
              <a:gdLst/>
              <a:ahLst/>
              <a:cxnLst/>
              <a:rect l="l" t="t" r="r" b="b"/>
              <a:pathLst>
                <a:path w="4061" h="2532" extrusionOk="0">
                  <a:moveTo>
                    <a:pt x="4060" y="0"/>
                  </a:moveTo>
                  <a:lnTo>
                    <a:pt x="4060" y="0"/>
                  </a:lnTo>
                  <a:cubicBezTo>
                    <a:pt x="2607" y="702"/>
                    <a:pt x="1253" y="1554"/>
                    <a:pt x="0" y="2532"/>
                  </a:cubicBezTo>
                  <a:cubicBezTo>
                    <a:pt x="1228" y="1705"/>
                    <a:pt x="2507" y="953"/>
                    <a:pt x="3760" y="176"/>
                  </a:cubicBezTo>
                  <a:cubicBezTo>
                    <a:pt x="3860" y="126"/>
                    <a:pt x="3960" y="75"/>
                    <a:pt x="4060" y="0"/>
                  </a:cubicBezTo>
                  <a:close/>
                </a:path>
              </a:pathLst>
            </a:custGeom>
            <a:solidFill>
              <a:srgbClr val="00A07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pic>
        <p:nvPicPr>
          <p:cNvPr id="94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606680" y="830555"/>
            <a:ext cx="450130" cy="379780"/>
          </a:xfrm>
          <a:prstGeom prst="rect">
            <a:avLst/>
          </a:prstGeom>
        </p:spPr>
      </p:pic>
      <p:sp>
        <p:nvSpPr>
          <p:cNvPr id="5" name="Right Arrow 4">
            <a:hlinkClick r:id="rId18" action="ppaction://hlinksldjump"/>
          </p:cNvPr>
          <p:cNvSpPr/>
          <p:nvPr/>
        </p:nvSpPr>
        <p:spPr>
          <a:xfrm>
            <a:off x="8473908" y="4065331"/>
            <a:ext cx="971750" cy="80753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3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4" name="click.wav"/>
          </p:stSnd>
        </p:sndAc>
      </p:transition>
    </mc:Choice>
    <mc:Fallback xmlns="">
      <p:transition>
        <p:fade/>
        <p:sndAc>
          <p:stSnd>
            <p:snd r:embed="rId20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1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11751" fill="hold"/>
                                        <p:tgtEl>
                                          <p:spTgt spid="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4"/>
                </p:tgtEl>
              </p:cMediaNode>
            </p:audio>
          </p:childTnLst>
        </p:cTn>
      </p:par>
    </p:tnLst>
    <p:bldLst>
      <p:bldP spid="29" grpId="0"/>
      <p:bldP spid="51" grpId="0" animBg="1"/>
      <p:bldP spid="51" grpId="1" animBg="1"/>
      <p:bldP spid="52" grpId="0"/>
      <p:bldP spid="53" grpId="0" animBg="1"/>
      <p:bldP spid="53" grpId="1" animBg="1"/>
      <p:bldP spid="54" grpId="0"/>
      <p:bldP spid="55" grpId="0" animBg="1"/>
      <p:bldP spid="55" grpId="1" animBg="1"/>
      <p:bldP spid="56" grpId="0"/>
      <p:bldP spid="57" grpId="0" animBg="1"/>
      <p:bldP spid="57" grpId="1" animBg="1"/>
      <p:bldP spid="58" grpId="0"/>
      <p:bldP spid="59" grpId="0" animBg="1"/>
      <p:bldP spid="59" grpId="1" animBg="1"/>
      <p:bldP spid="60" grpId="0"/>
      <p:bldP spid="61" grpId="0" animBg="1"/>
      <p:bldP spid="61" grpId="1" animBg="1"/>
      <p:bldP spid="62" grpId="0"/>
      <p:bldP spid="63" grpId="0" animBg="1"/>
      <p:bldP spid="63" grpId="1" animBg="1"/>
      <p:bldP spid="64" grpId="0"/>
      <p:bldP spid="65" grpId="0" animBg="1"/>
      <p:bldP spid="65" grpId="1" animBg="1"/>
      <p:bldP spid="66" grpId="0"/>
      <p:bldP spid="67" grpId="0" animBg="1"/>
      <p:bldP spid="67" grpId="1" animBg="1"/>
      <p:bldP spid="68" grpId="0"/>
      <p:bldP spid="69" grpId="0" animBg="1"/>
      <p:bldP spid="69" grpId="1" animBg="1"/>
      <p:bldP spid="7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6283D9-A10A-42B6-AAC6-7DCC60B6BD0E}"/>
              </a:ext>
            </a:extLst>
          </p:cNvPr>
          <p:cNvCxnSpPr/>
          <p:nvPr/>
        </p:nvCxnSpPr>
        <p:spPr>
          <a:xfrm>
            <a:off x="4329113" y="1348740"/>
            <a:ext cx="102870" cy="35433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2BF936-8191-4E5D-AF13-7909C723C176}"/>
              </a:ext>
            </a:extLst>
          </p:cNvPr>
          <p:cNvCxnSpPr>
            <a:cxnSpLocks/>
          </p:cNvCxnSpPr>
          <p:nvPr/>
        </p:nvCxnSpPr>
        <p:spPr>
          <a:xfrm>
            <a:off x="4483417" y="1214437"/>
            <a:ext cx="42863" cy="48863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790470-03D3-4DB7-B5D3-C4C97E6574E1}"/>
              </a:ext>
            </a:extLst>
          </p:cNvPr>
          <p:cNvCxnSpPr>
            <a:cxnSpLocks/>
          </p:cNvCxnSpPr>
          <p:nvPr/>
        </p:nvCxnSpPr>
        <p:spPr>
          <a:xfrm flipH="1">
            <a:off x="4617722" y="1194809"/>
            <a:ext cx="44165" cy="527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D9D0E1C-7BA4-4D13-9B31-6533F99D53AA}"/>
              </a:ext>
            </a:extLst>
          </p:cNvPr>
          <p:cNvCxnSpPr>
            <a:cxnSpLocks/>
          </p:cNvCxnSpPr>
          <p:nvPr/>
        </p:nvCxnSpPr>
        <p:spPr>
          <a:xfrm flipH="1">
            <a:off x="4706055" y="1214437"/>
            <a:ext cx="50131" cy="50826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9D7A612E-F41E-4A11-99E2-D4CBE77A4D38}"/>
              </a:ext>
            </a:extLst>
          </p:cNvPr>
          <p:cNvSpPr/>
          <p:nvPr/>
        </p:nvSpPr>
        <p:spPr>
          <a:xfrm>
            <a:off x="4383405" y="1463040"/>
            <a:ext cx="372780" cy="97155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05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EA3C90A-76F8-4D2C-B7AE-F72962544129}"/>
              </a:ext>
            </a:extLst>
          </p:cNvPr>
          <p:cNvSpPr/>
          <p:nvPr/>
        </p:nvSpPr>
        <p:spPr>
          <a:xfrm>
            <a:off x="4403408" y="1625918"/>
            <a:ext cx="302895" cy="72063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05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476E6C-610A-4775-AD99-29CDC2BC9D6C}"/>
              </a:ext>
            </a:extLst>
          </p:cNvPr>
          <p:cNvSpPr/>
          <p:nvPr/>
        </p:nvSpPr>
        <p:spPr>
          <a:xfrm>
            <a:off x="4329113" y="1267301"/>
            <a:ext cx="500062" cy="97155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050"/>
          </a:p>
        </p:txBody>
      </p:sp>
      <p:sp>
        <p:nvSpPr>
          <p:cNvPr id="21" name="Rounded Rectangular Callout 20"/>
          <p:cNvSpPr/>
          <p:nvPr/>
        </p:nvSpPr>
        <p:spPr>
          <a:xfrm>
            <a:off x="258958" y="143955"/>
            <a:ext cx="2731937" cy="1050854"/>
          </a:xfrm>
          <a:prstGeom prst="wedgeRoundRectCallout">
            <a:avLst>
              <a:gd name="adj1" fmla="val -51122"/>
              <a:gd name="adj2" fmla="val 78064"/>
              <a:gd name="adj3" fmla="val 16667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Is </a:t>
            </a:r>
            <a:r>
              <a:rPr lang="en-US" sz="3000" dirty="0" smtClean="0">
                <a:latin typeface="Comic Sans MS" panose="030F0702030302020204" pitchFamily="66" charset="0"/>
              </a:rPr>
              <a:t>he playing football ?</a:t>
            </a:r>
            <a:endParaRPr lang="en-US" sz="3000" dirty="0">
              <a:latin typeface="Comic Sans MS" panose="030F0702030302020204" pitchFamily="66" charset="0"/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5043489" y="555171"/>
            <a:ext cx="2835047" cy="760707"/>
          </a:xfrm>
          <a:prstGeom prst="wedgeRoundRectCallout">
            <a:avLst>
              <a:gd name="adj1" fmla="val 44971"/>
              <a:gd name="adj2" fmla="val 48142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No, he isn’t. </a:t>
            </a:r>
            <a:endParaRPr lang="en-US" sz="3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05" b="100000" l="9942" r="89913">
                        <a14:foregroundMark x1="48984" y1="21262" x2="58636" y2="19158"/>
                        <a14:foregroundMark x1="64151" y1="5205" x2="70900" y2="34994"/>
                        <a14:foregroundMark x1="50581" y1="17276" x2="53556" y2="17386"/>
                        <a14:foregroundMark x1="55370" y1="15282" x2="52250" y2="17054"/>
                        <a14:backgroundMark x1="56531" y1="54264" x2="57112" y2="55039"/>
                        <a14:backgroundMark x1="57910" y1="56035" x2="69521" y2="39203"/>
                        <a14:backgroundMark x1="53048" y1="71539" x2="69811" y2="97785"/>
                        <a14:backgroundMark x1="56386" y1="97231" x2="62917" y2="98560"/>
                        <a14:backgroundMark x1="41292" y1="83721" x2="41655" y2="97785"/>
                        <a14:backgroundMark x1="32511" y1="95570" x2="39985" y2="98450"/>
                        <a14:backgroundMark x1="23875" y1="20155" x2="22714" y2="98782"/>
                        <a14:backgroundMark x1="68433" y1="62680" x2="72932" y2="63455"/>
                        <a14:backgroundMark x1="69521" y1="56035" x2="72569" y2="64452"/>
                        <a14:backgroundMark x1="67054" y1="81174" x2="68795" y2="869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0870" y="943789"/>
            <a:ext cx="6300389" cy="4128629"/>
          </a:xfrm>
          <a:prstGeom prst="rect">
            <a:avLst/>
          </a:prstGeom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122693" y="943789"/>
            <a:ext cx="1515460" cy="133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hlinkClick r:id="rId7" action="ppaction://hlinksldjump"/>
          </p:cNvPr>
          <p:cNvSpPr/>
          <p:nvPr/>
        </p:nvSpPr>
        <p:spPr>
          <a:xfrm>
            <a:off x="7463118" y="3086100"/>
            <a:ext cx="1680882" cy="51435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 HOME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72655" y="1798762"/>
            <a:ext cx="1678557" cy="2463250"/>
            <a:chOff x="7314038" y="627942"/>
            <a:chExt cx="1678557" cy="2463250"/>
          </a:xfrm>
        </p:grpSpPr>
        <p:pic>
          <p:nvPicPr>
            <p:cNvPr id="23" name="图片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06" t="43511" r="59394" b="28211"/>
            <a:stretch/>
          </p:blipFill>
          <p:spPr>
            <a:xfrm>
              <a:off x="7314038" y="627942"/>
              <a:ext cx="1678557" cy="2463250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8013510" y="1443462"/>
              <a:ext cx="441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C00000"/>
                  </a:solidFill>
                  <a:latin typeface="Snap ITC" panose="04040A07060A02020202" pitchFamily="82" charset="0"/>
                </a:rPr>
                <a:t>2</a:t>
              </a: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2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lick.wav"/>
          </p:stSnd>
        </p:sndAc>
      </p:transition>
    </mc:Choice>
    <mc:Fallback xmlns="">
      <p:transition>
        <p:fade/>
        <p:sndAc>
          <p:stSnd>
            <p:snd r:embed="rId10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-139431"/>
            <a:ext cx="9320843" cy="5242974"/>
          </a:xfrm>
          <a:prstGeom prst="rect">
            <a:avLst/>
          </a:prstGeom>
        </p:spPr>
      </p:pic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0AC92B68-6ACB-4C6F-9B49-32F87DD9D7FC}"/>
              </a:ext>
            </a:extLst>
          </p:cNvPr>
          <p:cNvSpPr/>
          <p:nvPr/>
        </p:nvSpPr>
        <p:spPr>
          <a:xfrm>
            <a:off x="5514778" y="2600767"/>
            <a:ext cx="3255579" cy="838202"/>
          </a:xfrm>
          <a:prstGeom prst="roundRect">
            <a:avLst/>
          </a:prstGeom>
          <a:solidFill>
            <a:srgbClr val="FEB2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altLang="en-US" sz="3300" dirty="0">
                <a:solidFill>
                  <a:schemeClr val="tx1"/>
                </a:solidFill>
                <a:latin typeface="Twinkl" pitchFamily="2" charset="0"/>
                <a:cs typeface="Arial" panose="020B0604020202020204" pitchFamily="34" charset="0"/>
              </a:rPr>
              <a:t>B. </a:t>
            </a:r>
            <a:r>
              <a:rPr lang="en-GB" altLang="en-US" sz="3300" dirty="0" smtClean="0">
                <a:solidFill>
                  <a:schemeClr val="tx1"/>
                </a:solidFill>
                <a:latin typeface="Twinkl" pitchFamily="2" charset="0"/>
                <a:cs typeface="Arial" panose="020B0604020202020204" pitchFamily="34" charset="0"/>
              </a:rPr>
              <a:t>No, he isn’t.</a:t>
            </a:r>
            <a:endParaRPr lang="en-GB" sz="3300" dirty="0">
              <a:solidFill>
                <a:schemeClr val="tx1"/>
              </a:solidFill>
              <a:latin typeface="Twinkl" pitchFamily="2" charset="0"/>
            </a:endParaRPr>
          </a:p>
        </p:txBody>
      </p:sp>
      <p:sp>
        <p:nvSpPr>
          <p:cNvPr id="17" name="Rounded Rectangle 1">
            <a:extLst>
              <a:ext uri="{FF2B5EF4-FFF2-40B4-BE49-F238E27FC236}">
                <a16:creationId xmlns:a16="http://schemas.microsoft.com/office/drawing/2014/main" id="{00A9CE99-4F75-48A4-A520-10133AD5D789}"/>
              </a:ext>
            </a:extLst>
          </p:cNvPr>
          <p:cNvSpPr/>
          <p:nvPr/>
        </p:nvSpPr>
        <p:spPr>
          <a:xfrm>
            <a:off x="5514778" y="1525906"/>
            <a:ext cx="3258732" cy="836288"/>
          </a:xfrm>
          <a:prstGeom prst="roundRect">
            <a:avLst/>
          </a:prstGeom>
          <a:solidFill>
            <a:srgbClr val="FEB2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altLang="en-US" sz="3300" dirty="0">
                <a:solidFill>
                  <a:schemeClr val="tx1"/>
                </a:solidFill>
                <a:latin typeface="Twinkl" pitchFamily="2" charset="0"/>
                <a:cs typeface="Arial" panose="020B0604020202020204" pitchFamily="34" charset="0"/>
              </a:rPr>
              <a:t>A. </a:t>
            </a:r>
            <a:r>
              <a:rPr lang="en-GB" altLang="en-US" sz="3300" dirty="0" smtClean="0">
                <a:solidFill>
                  <a:schemeClr val="tx1"/>
                </a:solidFill>
                <a:latin typeface="Twinkl" pitchFamily="2" charset="0"/>
                <a:cs typeface="Arial" panose="020B0604020202020204" pitchFamily="34" charset="0"/>
              </a:rPr>
              <a:t>Yes, he is.</a:t>
            </a:r>
            <a:endParaRPr lang="en-GB" sz="3300" dirty="0">
              <a:solidFill>
                <a:schemeClr val="tx1"/>
              </a:solidFill>
              <a:latin typeface="Twinkl" pitchFamily="2" charset="0"/>
            </a:endParaRPr>
          </a:p>
        </p:txBody>
      </p:sp>
      <p:sp>
        <p:nvSpPr>
          <p:cNvPr id="30" name="Rounded Rectangular Callout 29"/>
          <p:cNvSpPr/>
          <p:nvPr/>
        </p:nvSpPr>
        <p:spPr>
          <a:xfrm>
            <a:off x="482576" y="263861"/>
            <a:ext cx="4043705" cy="664828"/>
          </a:xfrm>
          <a:prstGeom prst="wedgeRoundRectCallout">
            <a:avLst>
              <a:gd name="adj1" fmla="val -51122"/>
              <a:gd name="adj2" fmla="val 780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Is he flying a kite ?</a:t>
            </a:r>
          </a:p>
        </p:txBody>
      </p:sp>
      <p:sp>
        <p:nvSpPr>
          <p:cNvPr id="31" name="Rounded Rectangular Callout 30"/>
          <p:cNvSpPr/>
          <p:nvPr/>
        </p:nvSpPr>
        <p:spPr>
          <a:xfrm>
            <a:off x="4829175" y="409376"/>
            <a:ext cx="3027262" cy="664829"/>
          </a:xfrm>
          <a:prstGeom prst="wedgeRoundRectCallout">
            <a:avLst>
              <a:gd name="adj1" fmla="val 48239"/>
              <a:gd name="adj2" fmla="val 1007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Yes, he is. </a:t>
            </a:r>
            <a:endParaRPr lang="en-US" sz="30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2420" y="2362194"/>
            <a:ext cx="1564144" cy="74997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54" b="100000" l="4902" r="100000">
                        <a14:foregroundMark x1="28105" y1="39052" x2="31863" y2="40850"/>
                        <a14:foregroundMark x1="33660" y1="45915" x2="31373" y2="40033"/>
                        <a14:foregroundMark x1="16830" y1="55882" x2="19281" y2="55392"/>
                        <a14:foregroundMark x1="8824" y1="59314" x2="10784" y2="601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52517" y="1111728"/>
            <a:ext cx="4086130" cy="39918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2127" y="2614282"/>
            <a:ext cx="441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  <a:latin typeface="Snap ITC" panose="04040A07060A02020202" pitchFamily="82" charset="0"/>
              </a:rPr>
              <a:t>2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72655" y="1798762"/>
            <a:ext cx="1678557" cy="2463250"/>
            <a:chOff x="7314038" y="627942"/>
            <a:chExt cx="1678557" cy="2463250"/>
          </a:xfrm>
        </p:grpSpPr>
        <p:pic>
          <p:nvPicPr>
            <p:cNvPr id="10" name="图片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06" t="43511" r="59394" b="28211"/>
            <a:stretch/>
          </p:blipFill>
          <p:spPr>
            <a:xfrm>
              <a:off x="7314038" y="627942"/>
              <a:ext cx="1678557" cy="246325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8013510" y="1443462"/>
              <a:ext cx="441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C00000"/>
                  </a:solidFill>
                  <a:latin typeface="Snap ITC" panose="04040A07060A02020202" pitchFamily="82" charset="0"/>
                </a:rPr>
                <a:t>4</a:t>
              </a:r>
              <a:endParaRPr lang="en-US" sz="3600" dirty="0">
                <a:solidFill>
                  <a:srgbClr val="C00000"/>
                </a:solidFill>
                <a:latin typeface="Snap ITC" panose="04040A07060A02020202" pitchFamily="82" charset="0"/>
              </a:endParaRPr>
            </a:p>
          </p:txBody>
        </p:sp>
      </p:grpSp>
      <p:sp>
        <p:nvSpPr>
          <p:cNvPr id="12" name="Rectangle 11">
            <a:hlinkClick r:id="rId10" action="ppaction://hlinksldjump"/>
          </p:cNvPr>
          <p:cNvSpPr/>
          <p:nvPr/>
        </p:nvSpPr>
        <p:spPr>
          <a:xfrm>
            <a:off x="7142567" y="4383958"/>
            <a:ext cx="1680882" cy="51435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 HOME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9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31657__bertrof__game-sound-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1D25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1660__bertrof__game-sound-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503" y="0"/>
            <a:ext cx="9551376" cy="537264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6283D9-A10A-42B6-AAC6-7DCC60B6BD0E}"/>
              </a:ext>
            </a:extLst>
          </p:cNvPr>
          <p:cNvCxnSpPr/>
          <p:nvPr/>
        </p:nvCxnSpPr>
        <p:spPr>
          <a:xfrm>
            <a:off x="4329113" y="1348740"/>
            <a:ext cx="102870" cy="35433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2BF936-8191-4E5D-AF13-7909C723C176}"/>
              </a:ext>
            </a:extLst>
          </p:cNvPr>
          <p:cNvCxnSpPr>
            <a:cxnSpLocks/>
          </p:cNvCxnSpPr>
          <p:nvPr/>
        </p:nvCxnSpPr>
        <p:spPr>
          <a:xfrm>
            <a:off x="4483417" y="1214437"/>
            <a:ext cx="42863" cy="48863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790470-03D3-4DB7-B5D3-C4C97E6574E1}"/>
              </a:ext>
            </a:extLst>
          </p:cNvPr>
          <p:cNvCxnSpPr>
            <a:cxnSpLocks/>
          </p:cNvCxnSpPr>
          <p:nvPr/>
        </p:nvCxnSpPr>
        <p:spPr>
          <a:xfrm flipH="1">
            <a:off x="4617722" y="1194809"/>
            <a:ext cx="44165" cy="527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D9D0E1C-7BA4-4D13-9B31-6533F99D53AA}"/>
              </a:ext>
            </a:extLst>
          </p:cNvPr>
          <p:cNvCxnSpPr>
            <a:cxnSpLocks/>
          </p:cNvCxnSpPr>
          <p:nvPr/>
        </p:nvCxnSpPr>
        <p:spPr>
          <a:xfrm flipH="1">
            <a:off x="4706055" y="1214437"/>
            <a:ext cx="50131" cy="50826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9D7A612E-F41E-4A11-99E2-D4CBE77A4D38}"/>
              </a:ext>
            </a:extLst>
          </p:cNvPr>
          <p:cNvSpPr/>
          <p:nvPr/>
        </p:nvSpPr>
        <p:spPr>
          <a:xfrm>
            <a:off x="4383405" y="1463040"/>
            <a:ext cx="372780" cy="97155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05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EA3C90A-76F8-4D2C-B7AE-F72962544129}"/>
              </a:ext>
            </a:extLst>
          </p:cNvPr>
          <p:cNvSpPr/>
          <p:nvPr/>
        </p:nvSpPr>
        <p:spPr>
          <a:xfrm>
            <a:off x="4403408" y="1625918"/>
            <a:ext cx="302895" cy="72063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05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476E6C-610A-4775-AD99-29CDC2BC9D6C}"/>
              </a:ext>
            </a:extLst>
          </p:cNvPr>
          <p:cNvSpPr/>
          <p:nvPr/>
        </p:nvSpPr>
        <p:spPr>
          <a:xfrm>
            <a:off x="4329113" y="1267301"/>
            <a:ext cx="500062" cy="97155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050"/>
          </a:p>
        </p:txBody>
      </p:sp>
      <p:sp>
        <p:nvSpPr>
          <p:cNvPr id="17" name="Rounded Rectangle 1">
            <a:extLst>
              <a:ext uri="{FF2B5EF4-FFF2-40B4-BE49-F238E27FC236}">
                <a16:creationId xmlns:a16="http://schemas.microsoft.com/office/drawing/2014/main" id="{00A9CE99-4F75-48A4-A520-10133AD5D789}"/>
              </a:ext>
            </a:extLst>
          </p:cNvPr>
          <p:cNvSpPr/>
          <p:nvPr/>
        </p:nvSpPr>
        <p:spPr>
          <a:xfrm>
            <a:off x="6190499" y="2702286"/>
            <a:ext cx="2701259" cy="836289"/>
          </a:xfrm>
          <a:prstGeom prst="roundRect">
            <a:avLst/>
          </a:prstGeom>
          <a:solidFill>
            <a:srgbClr val="FEB2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altLang="en-US" sz="33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No, I’m not</a:t>
            </a:r>
            <a:endParaRPr lang="en-GB" sz="33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0AC92B68-6ACB-4C6F-9B49-32F87DD9D7FC}"/>
              </a:ext>
            </a:extLst>
          </p:cNvPr>
          <p:cNvSpPr/>
          <p:nvPr/>
        </p:nvSpPr>
        <p:spPr>
          <a:xfrm>
            <a:off x="3280295" y="2700373"/>
            <a:ext cx="2483691" cy="838202"/>
          </a:xfrm>
          <a:prstGeom prst="roundRect">
            <a:avLst/>
          </a:prstGeom>
          <a:solidFill>
            <a:srgbClr val="FEB2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3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Yes, he is.</a:t>
            </a:r>
            <a:endParaRPr lang="en-GB" sz="33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Action Button: Go Forward or Next 2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9FC0DC7-6691-4478-B18D-BAB41B36505D}"/>
              </a:ext>
            </a:extLst>
          </p:cNvPr>
          <p:cNvSpPr/>
          <p:nvPr/>
        </p:nvSpPr>
        <p:spPr>
          <a:xfrm>
            <a:off x="8203629" y="4323604"/>
            <a:ext cx="688130" cy="611257"/>
          </a:xfrm>
          <a:prstGeom prst="actionButtonForwardNext">
            <a:avLst/>
          </a:prstGeom>
          <a:solidFill>
            <a:srgbClr val="72263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 sz="1050"/>
          </a:p>
        </p:txBody>
      </p:sp>
      <p:sp>
        <p:nvSpPr>
          <p:cNvPr id="21" name="Rounded Rectangular Callout 20"/>
          <p:cNvSpPr/>
          <p:nvPr/>
        </p:nvSpPr>
        <p:spPr>
          <a:xfrm>
            <a:off x="587829" y="150464"/>
            <a:ext cx="4029894" cy="527172"/>
          </a:xfrm>
          <a:prstGeom prst="wedgeRoundRectCallout">
            <a:avLst>
              <a:gd name="adj1" fmla="val -51122"/>
              <a:gd name="adj2" fmla="val 780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latin typeface="Comic Sans MS" panose="030F0702030302020204" pitchFamily="66" charset="0"/>
              </a:rPr>
              <a:t>Is he swimming </a:t>
            </a:r>
            <a:r>
              <a:rPr lang="en-US" sz="3000" dirty="0"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24" name="Rounded Rectangular Callout 23"/>
          <p:cNvSpPr/>
          <p:nvPr/>
        </p:nvSpPr>
        <p:spPr>
          <a:xfrm>
            <a:off x="4756185" y="128847"/>
            <a:ext cx="2726795" cy="527172"/>
          </a:xfrm>
          <a:prstGeom prst="wedgeRoundRectCallout">
            <a:avLst>
              <a:gd name="adj1" fmla="val 48239"/>
              <a:gd name="adj2" fmla="val 1007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latin typeface="Comic Sans MS" panose="030F0702030302020204" pitchFamily="66" charset="0"/>
              </a:rPr>
              <a:t>No, he isn’t. </a:t>
            </a:r>
            <a:endParaRPr lang="en-US" sz="3000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50" b="95150" l="10000" r="93800">
                        <a14:foregroundMark x1="39400" y1="26250" x2="45650" y2="28200"/>
                        <a14:foregroundMark x1="50650" y1="26050" x2="54550" y2="29600"/>
                        <a14:foregroundMark x1="59050" y1="52500" x2="67400" y2="532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59241" y="800649"/>
            <a:ext cx="4572000" cy="4572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6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lick.wav"/>
          </p:stSnd>
        </p:sndAc>
      </p:transition>
    </mc:Choice>
    <mc:Fallback xmlns="">
      <p:transition>
        <p:fade/>
        <p:sndAc>
          <p:stSnd>
            <p:snd r:embed="rId9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31657__bertrof__game-sound-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1D25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1660__bertrof__game-sound-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808" y="0"/>
            <a:ext cx="9144000" cy="5143500"/>
          </a:xfrm>
          <a:prstGeom prst="rect">
            <a:avLst/>
          </a:prstGeom>
        </p:spPr>
      </p:pic>
      <p:sp>
        <p:nvSpPr>
          <p:cNvPr id="38" name="Rounded Rectangular Callout 37"/>
          <p:cNvSpPr/>
          <p:nvPr/>
        </p:nvSpPr>
        <p:spPr>
          <a:xfrm>
            <a:off x="392606" y="184158"/>
            <a:ext cx="3946015" cy="591184"/>
          </a:xfrm>
          <a:prstGeom prst="wedgeRoundRectCallout">
            <a:avLst>
              <a:gd name="adj1" fmla="val -51122"/>
              <a:gd name="adj2" fmla="val 780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Is he riding a bike ? </a:t>
            </a:r>
          </a:p>
        </p:txBody>
      </p:sp>
      <p:sp>
        <p:nvSpPr>
          <p:cNvPr id="39" name="Rounded Rectangular Callout 38"/>
          <p:cNvSpPr/>
          <p:nvPr/>
        </p:nvSpPr>
        <p:spPr>
          <a:xfrm>
            <a:off x="4661887" y="184157"/>
            <a:ext cx="2480255" cy="591184"/>
          </a:xfrm>
          <a:prstGeom prst="wedgeRoundRectCallout">
            <a:avLst>
              <a:gd name="adj1" fmla="val 48239"/>
              <a:gd name="adj2" fmla="val 1007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No, he isn’t.</a:t>
            </a:r>
            <a:endParaRPr lang="en-US" sz="3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4" b="100000" l="4902" r="100000">
                        <a14:foregroundMark x1="28105" y1="39052" x2="31863" y2="40850"/>
                        <a14:foregroundMark x1="33660" y1="45915" x2="31373" y2="40033"/>
                        <a14:foregroundMark x1="16830" y1="55882" x2="19281" y2="55392"/>
                        <a14:foregroundMark x1="8824" y1="59314" x2="10784" y2="601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414991" y="1505196"/>
            <a:ext cx="3217647" cy="314337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72655" y="1798762"/>
            <a:ext cx="1678557" cy="2463250"/>
            <a:chOff x="7314038" y="627942"/>
            <a:chExt cx="1678557" cy="2463250"/>
          </a:xfrm>
        </p:grpSpPr>
        <p:pic>
          <p:nvPicPr>
            <p:cNvPr id="7" name="图片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06" t="43511" r="59394" b="28211"/>
            <a:stretch/>
          </p:blipFill>
          <p:spPr>
            <a:xfrm>
              <a:off x="7314038" y="627942"/>
              <a:ext cx="1678557" cy="246325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8013510" y="1443462"/>
              <a:ext cx="441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C00000"/>
                  </a:solidFill>
                  <a:latin typeface="Snap ITC" panose="04040A07060A02020202" pitchFamily="82" charset="0"/>
                </a:rPr>
                <a:t>4</a:t>
              </a:r>
              <a:endParaRPr lang="en-US" sz="3600" dirty="0">
                <a:solidFill>
                  <a:srgbClr val="C00000"/>
                </a:solidFill>
                <a:latin typeface="Snap ITC" panose="04040A07060A02020202" pitchFamily="82" charset="0"/>
              </a:endParaRPr>
            </a:p>
          </p:txBody>
        </p:sp>
      </p:grpSp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7142567" y="4383958"/>
            <a:ext cx="1680882" cy="51435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 HOME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15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26845" y="3522393"/>
            <a:ext cx="4727513" cy="9168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1. she / riding a bike? 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38455" y="125810"/>
            <a:ext cx="5657848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b="1" dirty="0"/>
              <a:t>Task 5. Look and say 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7877" y="800649"/>
            <a:ext cx="3565450" cy="2651398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78978" y="1554545"/>
            <a:ext cx="4043705" cy="881227"/>
          </a:xfrm>
          <a:prstGeom prst="wedgeRoundRectCallout">
            <a:avLst>
              <a:gd name="adj1" fmla="val -51122"/>
              <a:gd name="adj2" fmla="val 780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Is she riding a bike ? 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064172" y="2894317"/>
            <a:ext cx="3058511" cy="740979"/>
          </a:xfrm>
          <a:prstGeom prst="wedgeRoundRectCallout">
            <a:avLst>
              <a:gd name="adj1" fmla="val 48239"/>
              <a:gd name="adj2" fmla="val 1007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Yes, she is.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72655" y="1798762"/>
            <a:ext cx="1678557" cy="2463250"/>
            <a:chOff x="7314038" y="627942"/>
            <a:chExt cx="1678557" cy="246325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06" t="43511" r="59394" b="28211"/>
            <a:stretch/>
          </p:blipFill>
          <p:spPr>
            <a:xfrm>
              <a:off x="7314038" y="627942"/>
              <a:ext cx="1678557" cy="246325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013510" y="1443462"/>
              <a:ext cx="441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C00000"/>
                  </a:solidFill>
                  <a:latin typeface="Snap ITC" panose="04040A07060A02020202" pitchFamily="82" charset="0"/>
                </a:rPr>
                <a:t>4</a:t>
              </a:r>
              <a:endParaRPr lang="en-US" sz="3600" dirty="0">
                <a:solidFill>
                  <a:srgbClr val="C00000"/>
                </a:solidFill>
                <a:latin typeface="Snap ITC" panose="04040A07060A02020202" pitchFamily="82" charset="0"/>
              </a:endParaRPr>
            </a:p>
          </p:txBody>
        </p:sp>
      </p:grpSp>
      <p:sp>
        <p:nvSpPr>
          <p:cNvPr id="14" name="Rectangle 13">
            <a:hlinkClick r:id="rId4" action="ppaction://hlinksldjump"/>
          </p:cNvPr>
          <p:cNvSpPr/>
          <p:nvPr/>
        </p:nvSpPr>
        <p:spPr>
          <a:xfrm>
            <a:off x="7142567" y="4383958"/>
            <a:ext cx="1680882" cy="51435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 HOME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4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26844" y="3661373"/>
            <a:ext cx="4727513" cy="9168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2. he / swimming? 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38455" y="125810"/>
            <a:ext cx="5657848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b="1" dirty="0"/>
              <a:t>Task 5. Look and say 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85501" y="725510"/>
            <a:ext cx="4043705" cy="881227"/>
          </a:xfrm>
          <a:prstGeom prst="wedgeRoundRectCallout">
            <a:avLst>
              <a:gd name="adj1" fmla="val -51122"/>
              <a:gd name="adj2" fmla="val 780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Is he swimming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781503" y="2837793"/>
            <a:ext cx="3058511" cy="740979"/>
          </a:xfrm>
          <a:prstGeom prst="wedgeRoundRectCallout">
            <a:avLst>
              <a:gd name="adj1" fmla="val 48239"/>
              <a:gd name="adj2" fmla="val 1007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No, he isn’t.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061" y="772694"/>
            <a:ext cx="3821081" cy="284149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72655" y="1798762"/>
            <a:ext cx="1678557" cy="2463250"/>
            <a:chOff x="7314038" y="627942"/>
            <a:chExt cx="1678557" cy="2463250"/>
          </a:xfrm>
        </p:grpSpPr>
        <p:pic>
          <p:nvPicPr>
            <p:cNvPr id="11" name="图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06" t="43511" r="59394" b="28211"/>
            <a:stretch/>
          </p:blipFill>
          <p:spPr>
            <a:xfrm>
              <a:off x="7314038" y="627942"/>
              <a:ext cx="1678557" cy="246325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013510" y="1443462"/>
              <a:ext cx="441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C00000"/>
                  </a:solidFill>
                  <a:latin typeface="Snap ITC" panose="04040A07060A02020202" pitchFamily="82" charset="0"/>
                </a:rPr>
                <a:t>4</a:t>
              </a:r>
              <a:endParaRPr lang="en-US" sz="3600" dirty="0">
                <a:solidFill>
                  <a:srgbClr val="C00000"/>
                </a:solidFill>
                <a:latin typeface="Snap ITC" panose="04040A07060A02020202" pitchFamily="82" charset="0"/>
              </a:endParaRPr>
            </a:p>
          </p:txBody>
        </p:sp>
      </p:grpSp>
      <p:sp>
        <p:nvSpPr>
          <p:cNvPr id="13" name="Rectangle 12">
            <a:hlinkClick r:id="rId4" action="ppaction://hlinksldjump"/>
          </p:cNvPr>
          <p:cNvSpPr/>
          <p:nvPr/>
        </p:nvSpPr>
        <p:spPr>
          <a:xfrm>
            <a:off x="7142567" y="4383958"/>
            <a:ext cx="1680882" cy="51435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 HOME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7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5C5E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470" y="20211"/>
            <a:ext cx="9172625" cy="6609686"/>
          </a:xfrm>
          <a:prstGeom prst="rect">
            <a:avLst/>
          </a:prstGeom>
        </p:spPr>
      </p:pic>
      <p:grpSp>
        <p:nvGrpSpPr>
          <p:cNvPr id="262" name="Google Shape;262;p46"/>
          <p:cNvGrpSpPr/>
          <p:nvPr/>
        </p:nvGrpSpPr>
        <p:grpSpPr>
          <a:xfrm>
            <a:off x="2556753" y="3712762"/>
            <a:ext cx="4030493" cy="1166665"/>
            <a:chOff x="2556751" y="3668225"/>
            <a:chExt cx="4030493" cy="799030"/>
          </a:xfrm>
        </p:grpSpPr>
        <p:sp>
          <p:nvSpPr>
            <p:cNvPr id="263" name="Google Shape;263;p46"/>
            <p:cNvSpPr/>
            <p:nvPr/>
          </p:nvSpPr>
          <p:spPr>
            <a:xfrm>
              <a:off x="6024493" y="3852009"/>
              <a:ext cx="562751" cy="615245"/>
            </a:xfrm>
            <a:custGeom>
              <a:avLst/>
              <a:gdLst/>
              <a:ahLst/>
              <a:cxnLst/>
              <a:rect l="l" t="t" r="r" b="b"/>
              <a:pathLst>
                <a:path w="3356" h="3669" extrusionOk="0">
                  <a:moveTo>
                    <a:pt x="1" y="1"/>
                  </a:moveTo>
                  <a:lnTo>
                    <a:pt x="1" y="3669"/>
                  </a:lnTo>
                  <a:lnTo>
                    <a:pt x="3355" y="3669"/>
                  </a:lnTo>
                  <a:lnTo>
                    <a:pt x="2259" y="1801"/>
                  </a:lnTo>
                  <a:lnTo>
                    <a:pt x="3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6"/>
            <p:cNvSpPr/>
            <p:nvPr/>
          </p:nvSpPr>
          <p:spPr>
            <a:xfrm>
              <a:off x="6017115" y="4191238"/>
              <a:ext cx="198036" cy="276014"/>
            </a:xfrm>
            <a:custGeom>
              <a:avLst/>
              <a:gdLst/>
              <a:ahLst/>
              <a:cxnLst/>
              <a:rect l="l" t="t" r="r" b="b"/>
              <a:pathLst>
                <a:path w="1181" h="1646" extrusionOk="0">
                  <a:moveTo>
                    <a:pt x="1" y="0"/>
                  </a:moveTo>
                  <a:lnTo>
                    <a:pt x="45" y="1646"/>
                  </a:lnTo>
                  <a:lnTo>
                    <a:pt x="1181" y="6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6"/>
            <p:cNvSpPr/>
            <p:nvPr/>
          </p:nvSpPr>
          <p:spPr>
            <a:xfrm>
              <a:off x="2556751" y="3852009"/>
              <a:ext cx="563254" cy="615245"/>
            </a:xfrm>
            <a:custGeom>
              <a:avLst/>
              <a:gdLst/>
              <a:ahLst/>
              <a:cxnLst/>
              <a:rect l="l" t="t" r="r" b="b"/>
              <a:pathLst>
                <a:path w="3359" h="3669" extrusionOk="0">
                  <a:moveTo>
                    <a:pt x="0" y="1"/>
                  </a:moveTo>
                  <a:lnTo>
                    <a:pt x="1096" y="1801"/>
                  </a:lnTo>
                  <a:lnTo>
                    <a:pt x="0" y="3669"/>
                  </a:lnTo>
                  <a:lnTo>
                    <a:pt x="3358" y="3669"/>
                  </a:lnTo>
                  <a:lnTo>
                    <a:pt x="33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6"/>
            <p:cNvSpPr/>
            <p:nvPr/>
          </p:nvSpPr>
          <p:spPr>
            <a:xfrm>
              <a:off x="2929348" y="4191238"/>
              <a:ext cx="198036" cy="276014"/>
            </a:xfrm>
            <a:custGeom>
              <a:avLst/>
              <a:gdLst/>
              <a:ahLst/>
              <a:cxnLst/>
              <a:rect l="l" t="t" r="r" b="b"/>
              <a:pathLst>
                <a:path w="1181" h="1646" extrusionOk="0">
                  <a:moveTo>
                    <a:pt x="1180" y="0"/>
                  </a:moveTo>
                  <a:lnTo>
                    <a:pt x="0" y="634"/>
                  </a:lnTo>
                  <a:lnTo>
                    <a:pt x="1136" y="1646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46"/>
            <p:cNvSpPr/>
            <p:nvPr/>
          </p:nvSpPr>
          <p:spPr>
            <a:xfrm>
              <a:off x="2936056" y="3668225"/>
              <a:ext cx="3279080" cy="629499"/>
            </a:xfrm>
            <a:custGeom>
              <a:avLst/>
              <a:gdLst/>
              <a:ahLst/>
              <a:cxnLst/>
              <a:rect l="l" t="t" r="r" b="b"/>
              <a:pathLst>
                <a:path w="19555" h="3754" extrusionOk="0">
                  <a:moveTo>
                    <a:pt x="1" y="1"/>
                  </a:moveTo>
                  <a:lnTo>
                    <a:pt x="1" y="3753"/>
                  </a:lnTo>
                  <a:lnTo>
                    <a:pt x="19555" y="3753"/>
                  </a:lnTo>
                  <a:lnTo>
                    <a:pt x="195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8" name="Google Shape;268;p46"/>
          <p:cNvSpPr txBox="1">
            <a:spLocks noGrp="1"/>
          </p:cNvSpPr>
          <p:nvPr>
            <p:ph type="ctrTitle"/>
          </p:nvPr>
        </p:nvSpPr>
        <p:spPr>
          <a:xfrm>
            <a:off x="1423537" y="336848"/>
            <a:ext cx="6464539" cy="22827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Unit 7</a:t>
            </a:r>
            <a:b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MY FAVOURITE </a:t>
            </a:r>
            <a:b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SPORT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9" name="Google Shape;269;p46"/>
          <p:cNvSpPr txBox="1">
            <a:spLocks noGrp="1"/>
          </p:cNvSpPr>
          <p:nvPr>
            <p:ph type="subTitle" idx="1"/>
          </p:nvPr>
        </p:nvSpPr>
        <p:spPr>
          <a:xfrm>
            <a:off x="3114150" y="3748063"/>
            <a:ext cx="2915700" cy="923806"/>
          </a:xfrm>
          <a:prstGeom prst="rect">
            <a:avLst/>
          </a:prstGeom>
        </p:spPr>
        <p:txBody>
          <a:bodyPr spcFirstLastPara="1" wrap="square" lIns="36575" tIns="36575" rIns="36575" bIns="36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omic Sans MS" panose="030F0702030302020204" pitchFamily="66" charset="0"/>
                <a:sym typeface="Montserrat Medium"/>
              </a:rPr>
              <a:t>Lesson 3. </a:t>
            </a:r>
            <a:r>
              <a:rPr lang="en" sz="2400" dirty="0">
                <a:latin typeface="Comic Sans MS" panose="030F0702030302020204" pitchFamily="66" charset="0"/>
              </a:rPr>
              <a:t>T</a:t>
            </a:r>
            <a:r>
              <a:rPr lang="en" sz="2400" dirty="0" smtClean="0">
                <a:latin typeface="Comic Sans MS" panose="030F0702030302020204" pitchFamily="66" charset="0"/>
                <a:sym typeface="Montserrat Medium"/>
              </a:rPr>
              <a:t>ask </a:t>
            </a:r>
            <a:r>
              <a:rPr lang="en" sz="2400" dirty="0">
                <a:latin typeface="Comic Sans MS" panose="030F0702030302020204" pitchFamily="66" charset="0"/>
                <a:sym typeface="Montserrat Medium"/>
              </a:rPr>
              <a:t>4,5,6</a:t>
            </a:r>
            <a:endParaRPr sz="2400" dirty="0">
              <a:latin typeface="Comic Sans MS" panose="030F0702030302020204" pitchFamily="66" charset="0"/>
              <a:sym typeface="Montserrat Medium"/>
            </a:endParaRPr>
          </a:p>
        </p:txBody>
      </p:sp>
      <p:grpSp>
        <p:nvGrpSpPr>
          <p:cNvPr id="270" name="Google Shape;270;p46"/>
          <p:cNvGrpSpPr/>
          <p:nvPr/>
        </p:nvGrpSpPr>
        <p:grpSpPr>
          <a:xfrm>
            <a:off x="116016" y="1926743"/>
            <a:ext cx="1926228" cy="3216757"/>
            <a:chOff x="6358528" y="1302182"/>
            <a:chExt cx="2300248" cy="3841362"/>
          </a:xfrm>
        </p:grpSpPr>
        <p:sp>
          <p:nvSpPr>
            <p:cNvPr id="271" name="Google Shape;271;p46"/>
            <p:cNvSpPr/>
            <p:nvPr/>
          </p:nvSpPr>
          <p:spPr>
            <a:xfrm>
              <a:off x="8261350" y="3156776"/>
              <a:ext cx="397426" cy="944431"/>
            </a:xfrm>
            <a:custGeom>
              <a:avLst/>
              <a:gdLst/>
              <a:ahLst/>
              <a:cxnLst/>
              <a:rect l="l" t="t" r="r" b="b"/>
              <a:pathLst>
                <a:path w="2192" h="5209" extrusionOk="0">
                  <a:moveTo>
                    <a:pt x="1265" y="0"/>
                  </a:moveTo>
                  <a:lnTo>
                    <a:pt x="435" y="644"/>
                  </a:lnTo>
                  <a:lnTo>
                    <a:pt x="294" y="1180"/>
                  </a:lnTo>
                  <a:cubicBezTo>
                    <a:pt x="294" y="1180"/>
                    <a:pt x="310" y="1318"/>
                    <a:pt x="280" y="1588"/>
                  </a:cubicBezTo>
                  <a:cubicBezTo>
                    <a:pt x="280" y="1686"/>
                    <a:pt x="267" y="1811"/>
                    <a:pt x="253" y="1952"/>
                  </a:cubicBezTo>
                  <a:cubicBezTo>
                    <a:pt x="182" y="2431"/>
                    <a:pt x="337" y="2697"/>
                    <a:pt x="337" y="3088"/>
                  </a:cubicBezTo>
                  <a:cubicBezTo>
                    <a:pt x="351" y="3314"/>
                    <a:pt x="310" y="3510"/>
                    <a:pt x="253" y="3722"/>
                  </a:cubicBezTo>
                  <a:cubicBezTo>
                    <a:pt x="209" y="3864"/>
                    <a:pt x="169" y="4002"/>
                    <a:pt x="125" y="4157"/>
                  </a:cubicBezTo>
                  <a:cubicBezTo>
                    <a:pt x="0" y="4521"/>
                    <a:pt x="745" y="5196"/>
                    <a:pt x="745" y="5196"/>
                  </a:cubicBezTo>
                  <a:cubicBezTo>
                    <a:pt x="745" y="5196"/>
                    <a:pt x="773" y="5208"/>
                    <a:pt x="819" y="5208"/>
                  </a:cubicBezTo>
                  <a:cubicBezTo>
                    <a:pt x="926" y="5208"/>
                    <a:pt x="1133" y="5139"/>
                    <a:pt x="1322" y="4676"/>
                  </a:cubicBezTo>
                  <a:cubicBezTo>
                    <a:pt x="1389" y="4481"/>
                    <a:pt x="1447" y="4299"/>
                    <a:pt x="1504" y="4117"/>
                  </a:cubicBezTo>
                  <a:cubicBezTo>
                    <a:pt x="1629" y="3709"/>
                    <a:pt x="1699" y="3358"/>
                    <a:pt x="1841" y="3088"/>
                  </a:cubicBezTo>
                  <a:cubicBezTo>
                    <a:pt x="2050" y="2711"/>
                    <a:pt x="2192" y="1672"/>
                    <a:pt x="2107" y="1305"/>
                  </a:cubicBezTo>
                  <a:lnTo>
                    <a:pt x="2037" y="941"/>
                  </a:lnTo>
                  <a:cubicBezTo>
                    <a:pt x="2037" y="941"/>
                    <a:pt x="1996" y="661"/>
                    <a:pt x="1855" y="435"/>
                  </a:cubicBezTo>
                  <a:cubicBezTo>
                    <a:pt x="1841" y="408"/>
                    <a:pt x="1811" y="364"/>
                    <a:pt x="1784" y="337"/>
                  </a:cubicBezTo>
                  <a:cubicBezTo>
                    <a:pt x="1602" y="98"/>
                    <a:pt x="1265" y="0"/>
                    <a:pt x="1265" y="0"/>
                  </a:cubicBezTo>
                  <a:close/>
                </a:path>
              </a:pathLst>
            </a:custGeom>
            <a:solidFill>
              <a:srgbClr val="D47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6"/>
            <p:cNvSpPr/>
            <p:nvPr/>
          </p:nvSpPr>
          <p:spPr>
            <a:xfrm>
              <a:off x="8261350" y="3831421"/>
              <a:ext cx="272686" cy="269786"/>
            </a:xfrm>
            <a:custGeom>
              <a:avLst/>
              <a:gdLst/>
              <a:ahLst/>
              <a:cxnLst/>
              <a:rect l="l" t="t" r="r" b="b"/>
              <a:pathLst>
                <a:path w="1504" h="1488" extrusionOk="0">
                  <a:moveTo>
                    <a:pt x="307" y="1"/>
                  </a:moveTo>
                  <a:cubicBezTo>
                    <a:pt x="290" y="1"/>
                    <a:pt x="271" y="1"/>
                    <a:pt x="253" y="1"/>
                  </a:cubicBezTo>
                  <a:cubicBezTo>
                    <a:pt x="209" y="143"/>
                    <a:pt x="169" y="281"/>
                    <a:pt x="125" y="436"/>
                  </a:cubicBezTo>
                  <a:cubicBezTo>
                    <a:pt x="0" y="800"/>
                    <a:pt x="745" y="1475"/>
                    <a:pt x="745" y="1475"/>
                  </a:cubicBezTo>
                  <a:cubicBezTo>
                    <a:pt x="745" y="1475"/>
                    <a:pt x="773" y="1487"/>
                    <a:pt x="819" y="1487"/>
                  </a:cubicBezTo>
                  <a:cubicBezTo>
                    <a:pt x="926" y="1487"/>
                    <a:pt x="1133" y="1418"/>
                    <a:pt x="1322" y="955"/>
                  </a:cubicBezTo>
                  <a:cubicBezTo>
                    <a:pt x="1389" y="760"/>
                    <a:pt x="1447" y="578"/>
                    <a:pt x="1504" y="396"/>
                  </a:cubicBezTo>
                  <a:cubicBezTo>
                    <a:pt x="1285" y="216"/>
                    <a:pt x="906" y="1"/>
                    <a:pt x="307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46"/>
            <p:cNvSpPr/>
            <p:nvPr/>
          </p:nvSpPr>
          <p:spPr>
            <a:xfrm>
              <a:off x="8312116" y="3156776"/>
              <a:ext cx="285559" cy="288098"/>
            </a:xfrm>
            <a:custGeom>
              <a:avLst/>
              <a:gdLst/>
              <a:ahLst/>
              <a:cxnLst/>
              <a:rect l="l" t="t" r="r" b="b"/>
              <a:pathLst>
                <a:path w="1575" h="1589" extrusionOk="0">
                  <a:moveTo>
                    <a:pt x="985" y="0"/>
                  </a:moveTo>
                  <a:lnTo>
                    <a:pt x="155" y="644"/>
                  </a:lnTo>
                  <a:lnTo>
                    <a:pt x="14" y="1180"/>
                  </a:lnTo>
                  <a:cubicBezTo>
                    <a:pt x="14" y="1180"/>
                    <a:pt x="30" y="1318"/>
                    <a:pt x="0" y="1588"/>
                  </a:cubicBezTo>
                  <a:cubicBezTo>
                    <a:pt x="155" y="1571"/>
                    <a:pt x="324" y="1531"/>
                    <a:pt x="550" y="1420"/>
                  </a:cubicBezTo>
                  <a:cubicBezTo>
                    <a:pt x="1011" y="1207"/>
                    <a:pt x="1392" y="702"/>
                    <a:pt x="1575" y="435"/>
                  </a:cubicBezTo>
                  <a:cubicBezTo>
                    <a:pt x="1561" y="408"/>
                    <a:pt x="1531" y="364"/>
                    <a:pt x="1504" y="337"/>
                  </a:cubicBezTo>
                  <a:cubicBezTo>
                    <a:pt x="1322" y="98"/>
                    <a:pt x="985" y="0"/>
                    <a:pt x="985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46"/>
            <p:cNvSpPr/>
            <p:nvPr/>
          </p:nvSpPr>
          <p:spPr>
            <a:xfrm>
              <a:off x="8164713" y="2662169"/>
              <a:ext cx="420089" cy="716527"/>
            </a:xfrm>
            <a:custGeom>
              <a:avLst/>
              <a:gdLst/>
              <a:ahLst/>
              <a:cxnLst/>
              <a:rect l="l" t="t" r="r" b="b"/>
              <a:pathLst>
                <a:path w="2317" h="3952" extrusionOk="0">
                  <a:moveTo>
                    <a:pt x="1403" y="1"/>
                  </a:moveTo>
                  <a:lnTo>
                    <a:pt x="41" y="200"/>
                  </a:lnTo>
                  <a:cubicBezTo>
                    <a:pt x="41" y="200"/>
                    <a:pt x="1" y="2236"/>
                    <a:pt x="139" y="2671"/>
                  </a:cubicBezTo>
                  <a:cubicBezTo>
                    <a:pt x="237" y="2937"/>
                    <a:pt x="365" y="3106"/>
                    <a:pt x="462" y="3234"/>
                  </a:cubicBezTo>
                  <a:cubicBezTo>
                    <a:pt x="520" y="3318"/>
                    <a:pt x="591" y="3372"/>
                    <a:pt x="618" y="3430"/>
                  </a:cubicBezTo>
                  <a:cubicBezTo>
                    <a:pt x="715" y="3585"/>
                    <a:pt x="827" y="3908"/>
                    <a:pt x="827" y="3908"/>
                  </a:cubicBezTo>
                  <a:cubicBezTo>
                    <a:pt x="827" y="3908"/>
                    <a:pt x="846" y="3952"/>
                    <a:pt x="963" y="3952"/>
                  </a:cubicBezTo>
                  <a:cubicBezTo>
                    <a:pt x="1021" y="3952"/>
                    <a:pt x="1104" y="3941"/>
                    <a:pt x="1221" y="3908"/>
                  </a:cubicBezTo>
                  <a:cubicBezTo>
                    <a:pt x="1585" y="3824"/>
                    <a:pt x="2317" y="3065"/>
                    <a:pt x="2317" y="3065"/>
                  </a:cubicBezTo>
                  <a:cubicBezTo>
                    <a:pt x="2290" y="2782"/>
                    <a:pt x="2108" y="2334"/>
                    <a:pt x="1966" y="2041"/>
                  </a:cubicBezTo>
                  <a:cubicBezTo>
                    <a:pt x="1811" y="1744"/>
                    <a:pt x="1713" y="1477"/>
                    <a:pt x="1642" y="1056"/>
                  </a:cubicBezTo>
                  <a:cubicBezTo>
                    <a:pt x="1615" y="874"/>
                    <a:pt x="1572" y="675"/>
                    <a:pt x="1531" y="493"/>
                  </a:cubicBezTo>
                  <a:cubicBezTo>
                    <a:pt x="1474" y="240"/>
                    <a:pt x="1417" y="31"/>
                    <a:pt x="1403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46"/>
            <p:cNvSpPr/>
            <p:nvPr/>
          </p:nvSpPr>
          <p:spPr>
            <a:xfrm>
              <a:off x="8164713" y="2662169"/>
              <a:ext cx="277763" cy="586348"/>
            </a:xfrm>
            <a:custGeom>
              <a:avLst/>
              <a:gdLst/>
              <a:ahLst/>
              <a:cxnLst/>
              <a:rect l="l" t="t" r="r" b="b"/>
              <a:pathLst>
                <a:path w="1532" h="3234" extrusionOk="0">
                  <a:moveTo>
                    <a:pt x="1403" y="1"/>
                  </a:moveTo>
                  <a:lnTo>
                    <a:pt x="41" y="200"/>
                  </a:lnTo>
                  <a:cubicBezTo>
                    <a:pt x="41" y="200"/>
                    <a:pt x="1" y="2236"/>
                    <a:pt x="139" y="2671"/>
                  </a:cubicBezTo>
                  <a:cubicBezTo>
                    <a:pt x="237" y="2937"/>
                    <a:pt x="365" y="3106"/>
                    <a:pt x="462" y="3234"/>
                  </a:cubicBezTo>
                  <a:cubicBezTo>
                    <a:pt x="506" y="2910"/>
                    <a:pt x="644" y="2728"/>
                    <a:pt x="928" y="2152"/>
                  </a:cubicBezTo>
                  <a:cubicBezTo>
                    <a:pt x="1265" y="1464"/>
                    <a:pt x="1137" y="985"/>
                    <a:pt x="1137" y="985"/>
                  </a:cubicBezTo>
                  <a:cubicBezTo>
                    <a:pt x="1221" y="803"/>
                    <a:pt x="1390" y="621"/>
                    <a:pt x="1531" y="493"/>
                  </a:cubicBezTo>
                  <a:cubicBezTo>
                    <a:pt x="1474" y="240"/>
                    <a:pt x="1417" y="31"/>
                    <a:pt x="1403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6"/>
            <p:cNvSpPr/>
            <p:nvPr/>
          </p:nvSpPr>
          <p:spPr>
            <a:xfrm>
              <a:off x="8071521" y="2155233"/>
              <a:ext cx="441846" cy="685705"/>
            </a:xfrm>
            <a:custGeom>
              <a:avLst/>
              <a:gdLst/>
              <a:ahLst/>
              <a:cxnLst/>
              <a:rect l="l" t="t" r="r" b="b"/>
              <a:pathLst>
                <a:path w="2437" h="3782" extrusionOk="0">
                  <a:moveTo>
                    <a:pt x="411" y="1"/>
                  </a:moveTo>
                  <a:cubicBezTo>
                    <a:pt x="157" y="1"/>
                    <a:pt x="0" y="59"/>
                    <a:pt x="22" y="59"/>
                  </a:cubicBezTo>
                  <a:cubicBezTo>
                    <a:pt x="724" y="100"/>
                    <a:pt x="1172" y="1479"/>
                    <a:pt x="1172" y="1479"/>
                  </a:cubicBezTo>
                  <a:lnTo>
                    <a:pt x="1243" y="2628"/>
                  </a:lnTo>
                  <a:lnTo>
                    <a:pt x="1314" y="3781"/>
                  </a:lnTo>
                  <a:cubicBezTo>
                    <a:pt x="1411" y="3586"/>
                    <a:pt x="1610" y="3431"/>
                    <a:pt x="1779" y="3303"/>
                  </a:cubicBezTo>
                  <a:cubicBezTo>
                    <a:pt x="1988" y="3151"/>
                    <a:pt x="2183" y="3067"/>
                    <a:pt x="2183" y="3067"/>
                  </a:cubicBezTo>
                  <a:cubicBezTo>
                    <a:pt x="2436" y="2207"/>
                    <a:pt x="2285" y="1465"/>
                    <a:pt x="1974" y="943"/>
                  </a:cubicBezTo>
                  <a:cubicBezTo>
                    <a:pt x="1748" y="551"/>
                    <a:pt x="1442" y="268"/>
                    <a:pt x="1158" y="157"/>
                  </a:cubicBezTo>
                  <a:cubicBezTo>
                    <a:pt x="1003" y="86"/>
                    <a:pt x="865" y="46"/>
                    <a:pt x="737" y="32"/>
                  </a:cubicBezTo>
                  <a:cubicBezTo>
                    <a:pt x="618" y="9"/>
                    <a:pt x="508" y="1"/>
                    <a:pt x="411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46"/>
            <p:cNvSpPr/>
            <p:nvPr/>
          </p:nvSpPr>
          <p:spPr>
            <a:xfrm>
              <a:off x="8071521" y="2155233"/>
              <a:ext cx="441846" cy="685705"/>
            </a:xfrm>
            <a:custGeom>
              <a:avLst/>
              <a:gdLst/>
              <a:ahLst/>
              <a:cxnLst/>
              <a:rect l="l" t="t" r="r" b="b"/>
              <a:pathLst>
                <a:path w="2437" h="3782" extrusionOk="0">
                  <a:moveTo>
                    <a:pt x="411" y="1"/>
                  </a:moveTo>
                  <a:cubicBezTo>
                    <a:pt x="157" y="1"/>
                    <a:pt x="0" y="59"/>
                    <a:pt x="22" y="59"/>
                  </a:cubicBezTo>
                  <a:cubicBezTo>
                    <a:pt x="724" y="100"/>
                    <a:pt x="1172" y="1479"/>
                    <a:pt x="1172" y="1479"/>
                  </a:cubicBezTo>
                  <a:lnTo>
                    <a:pt x="1243" y="2628"/>
                  </a:lnTo>
                  <a:lnTo>
                    <a:pt x="1314" y="3781"/>
                  </a:lnTo>
                  <a:cubicBezTo>
                    <a:pt x="1411" y="3586"/>
                    <a:pt x="1610" y="3431"/>
                    <a:pt x="1779" y="3303"/>
                  </a:cubicBezTo>
                  <a:cubicBezTo>
                    <a:pt x="1988" y="3151"/>
                    <a:pt x="2183" y="3067"/>
                    <a:pt x="2183" y="3067"/>
                  </a:cubicBezTo>
                  <a:cubicBezTo>
                    <a:pt x="2436" y="2207"/>
                    <a:pt x="2285" y="1465"/>
                    <a:pt x="1974" y="943"/>
                  </a:cubicBezTo>
                  <a:cubicBezTo>
                    <a:pt x="1748" y="551"/>
                    <a:pt x="1442" y="268"/>
                    <a:pt x="1158" y="157"/>
                  </a:cubicBezTo>
                  <a:cubicBezTo>
                    <a:pt x="1003" y="86"/>
                    <a:pt x="865" y="46"/>
                    <a:pt x="737" y="32"/>
                  </a:cubicBezTo>
                  <a:cubicBezTo>
                    <a:pt x="618" y="9"/>
                    <a:pt x="508" y="1"/>
                    <a:pt x="411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46"/>
            <p:cNvSpPr/>
            <p:nvPr/>
          </p:nvSpPr>
          <p:spPr>
            <a:xfrm>
              <a:off x="8071521" y="2155233"/>
              <a:ext cx="358082" cy="476657"/>
            </a:xfrm>
            <a:custGeom>
              <a:avLst/>
              <a:gdLst/>
              <a:ahLst/>
              <a:cxnLst/>
              <a:rect l="l" t="t" r="r" b="b"/>
              <a:pathLst>
                <a:path w="1975" h="2629" extrusionOk="0">
                  <a:moveTo>
                    <a:pt x="411" y="1"/>
                  </a:moveTo>
                  <a:cubicBezTo>
                    <a:pt x="157" y="1"/>
                    <a:pt x="0" y="59"/>
                    <a:pt x="22" y="59"/>
                  </a:cubicBezTo>
                  <a:cubicBezTo>
                    <a:pt x="724" y="100"/>
                    <a:pt x="1172" y="1479"/>
                    <a:pt x="1172" y="1479"/>
                  </a:cubicBezTo>
                  <a:lnTo>
                    <a:pt x="1243" y="2628"/>
                  </a:lnTo>
                  <a:cubicBezTo>
                    <a:pt x="1708" y="2446"/>
                    <a:pt x="1904" y="1465"/>
                    <a:pt x="1974" y="943"/>
                  </a:cubicBezTo>
                  <a:cubicBezTo>
                    <a:pt x="1748" y="551"/>
                    <a:pt x="1442" y="268"/>
                    <a:pt x="1158" y="157"/>
                  </a:cubicBezTo>
                  <a:cubicBezTo>
                    <a:pt x="1003" y="86"/>
                    <a:pt x="865" y="46"/>
                    <a:pt x="737" y="32"/>
                  </a:cubicBezTo>
                  <a:cubicBezTo>
                    <a:pt x="618" y="9"/>
                    <a:pt x="508" y="1"/>
                    <a:pt x="411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46"/>
            <p:cNvSpPr/>
            <p:nvPr/>
          </p:nvSpPr>
          <p:spPr>
            <a:xfrm>
              <a:off x="8071521" y="2155233"/>
              <a:ext cx="325084" cy="685705"/>
            </a:xfrm>
            <a:custGeom>
              <a:avLst/>
              <a:gdLst/>
              <a:ahLst/>
              <a:cxnLst/>
              <a:rect l="l" t="t" r="r" b="b"/>
              <a:pathLst>
                <a:path w="1793" h="3782" extrusionOk="0">
                  <a:moveTo>
                    <a:pt x="411" y="1"/>
                  </a:moveTo>
                  <a:cubicBezTo>
                    <a:pt x="157" y="1"/>
                    <a:pt x="0" y="59"/>
                    <a:pt x="22" y="59"/>
                  </a:cubicBezTo>
                  <a:cubicBezTo>
                    <a:pt x="724" y="100"/>
                    <a:pt x="1172" y="1479"/>
                    <a:pt x="1172" y="1479"/>
                  </a:cubicBezTo>
                  <a:lnTo>
                    <a:pt x="1314" y="3781"/>
                  </a:lnTo>
                  <a:cubicBezTo>
                    <a:pt x="1411" y="3586"/>
                    <a:pt x="1610" y="3431"/>
                    <a:pt x="1779" y="3303"/>
                  </a:cubicBezTo>
                  <a:cubicBezTo>
                    <a:pt x="1792" y="2868"/>
                    <a:pt x="1792" y="2278"/>
                    <a:pt x="1678" y="1576"/>
                  </a:cubicBezTo>
                  <a:cubicBezTo>
                    <a:pt x="1539" y="663"/>
                    <a:pt x="1088" y="228"/>
                    <a:pt x="737" y="32"/>
                  </a:cubicBezTo>
                  <a:cubicBezTo>
                    <a:pt x="618" y="9"/>
                    <a:pt x="508" y="1"/>
                    <a:pt x="411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6"/>
            <p:cNvSpPr/>
            <p:nvPr/>
          </p:nvSpPr>
          <p:spPr>
            <a:xfrm>
              <a:off x="7130535" y="3808395"/>
              <a:ext cx="1214760" cy="1335148"/>
            </a:xfrm>
            <a:custGeom>
              <a:avLst/>
              <a:gdLst/>
              <a:ahLst/>
              <a:cxnLst/>
              <a:rect l="l" t="t" r="r" b="b"/>
              <a:pathLst>
                <a:path w="6700" h="7364" extrusionOk="0">
                  <a:moveTo>
                    <a:pt x="900" y="0"/>
                  </a:moveTo>
                  <a:cubicBezTo>
                    <a:pt x="900" y="0"/>
                    <a:pt x="843" y="57"/>
                    <a:pt x="759" y="169"/>
                  </a:cubicBezTo>
                  <a:cubicBezTo>
                    <a:pt x="647" y="297"/>
                    <a:pt x="519" y="506"/>
                    <a:pt x="395" y="789"/>
                  </a:cubicBezTo>
                  <a:cubicBezTo>
                    <a:pt x="310" y="958"/>
                    <a:pt x="240" y="1140"/>
                    <a:pt x="182" y="1349"/>
                  </a:cubicBezTo>
                  <a:cubicBezTo>
                    <a:pt x="84" y="1757"/>
                    <a:pt x="0" y="2249"/>
                    <a:pt x="27" y="2839"/>
                  </a:cubicBezTo>
                  <a:cubicBezTo>
                    <a:pt x="27" y="2839"/>
                    <a:pt x="71" y="3513"/>
                    <a:pt x="196" y="4019"/>
                  </a:cubicBezTo>
                  <a:cubicBezTo>
                    <a:pt x="196" y="4019"/>
                    <a:pt x="84" y="5425"/>
                    <a:pt x="125" y="6055"/>
                  </a:cubicBezTo>
                  <a:cubicBezTo>
                    <a:pt x="155" y="6676"/>
                    <a:pt x="182" y="7363"/>
                    <a:pt x="182" y="7363"/>
                  </a:cubicBezTo>
                  <a:lnTo>
                    <a:pt x="6561" y="7363"/>
                  </a:lnTo>
                  <a:cubicBezTo>
                    <a:pt x="6561" y="7363"/>
                    <a:pt x="6699" y="6827"/>
                    <a:pt x="6561" y="5620"/>
                  </a:cubicBezTo>
                  <a:cubicBezTo>
                    <a:pt x="6477" y="4720"/>
                    <a:pt x="6362" y="3810"/>
                    <a:pt x="6295" y="3190"/>
                  </a:cubicBezTo>
                  <a:cubicBezTo>
                    <a:pt x="6264" y="2950"/>
                    <a:pt x="6237" y="2768"/>
                    <a:pt x="6210" y="2643"/>
                  </a:cubicBezTo>
                  <a:cubicBezTo>
                    <a:pt x="6153" y="2306"/>
                    <a:pt x="6153" y="1490"/>
                    <a:pt x="6153" y="1055"/>
                  </a:cubicBezTo>
                  <a:lnTo>
                    <a:pt x="6153" y="914"/>
                  </a:lnTo>
                  <a:lnTo>
                    <a:pt x="6153" y="745"/>
                  </a:lnTo>
                  <a:cubicBezTo>
                    <a:pt x="6153" y="745"/>
                    <a:pt x="5782" y="820"/>
                    <a:pt x="5115" y="820"/>
                  </a:cubicBezTo>
                  <a:cubicBezTo>
                    <a:pt x="4343" y="820"/>
                    <a:pt x="3174" y="719"/>
                    <a:pt x="1726" y="283"/>
                  </a:cubicBezTo>
                  <a:cubicBezTo>
                    <a:pt x="1672" y="270"/>
                    <a:pt x="1615" y="240"/>
                    <a:pt x="1558" y="226"/>
                  </a:cubicBezTo>
                  <a:cubicBezTo>
                    <a:pt x="1406" y="186"/>
                    <a:pt x="1264" y="128"/>
                    <a:pt x="1109" y="71"/>
                  </a:cubicBezTo>
                  <a:cubicBezTo>
                    <a:pt x="1052" y="57"/>
                    <a:pt x="998" y="44"/>
                    <a:pt x="941" y="17"/>
                  </a:cubicBezTo>
                  <a:cubicBezTo>
                    <a:pt x="927" y="17"/>
                    <a:pt x="914" y="0"/>
                    <a:pt x="90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6"/>
            <p:cNvSpPr/>
            <p:nvPr/>
          </p:nvSpPr>
          <p:spPr>
            <a:xfrm>
              <a:off x="8095635" y="3973929"/>
              <a:ext cx="176231" cy="413381"/>
            </a:xfrm>
            <a:custGeom>
              <a:avLst/>
              <a:gdLst/>
              <a:ahLst/>
              <a:cxnLst/>
              <a:rect l="l" t="t" r="r" b="b"/>
              <a:pathLst>
                <a:path w="972" h="2280" extrusionOk="0">
                  <a:moveTo>
                    <a:pt x="830" y="1"/>
                  </a:moveTo>
                  <a:cubicBezTo>
                    <a:pt x="803" y="14"/>
                    <a:pt x="759" y="14"/>
                    <a:pt x="732" y="31"/>
                  </a:cubicBezTo>
                  <a:cubicBezTo>
                    <a:pt x="634" y="85"/>
                    <a:pt x="533" y="156"/>
                    <a:pt x="435" y="213"/>
                  </a:cubicBezTo>
                  <a:cubicBezTo>
                    <a:pt x="338" y="267"/>
                    <a:pt x="280" y="395"/>
                    <a:pt x="213" y="493"/>
                  </a:cubicBezTo>
                  <a:cubicBezTo>
                    <a:pt x="142" y="591"/>
                    <a:pt x="71" y="705"/>
                    <a:pt x="44" y="830"/>
                  </a:cubicBezTo>
                  <a:cubicBezTo>
                    <a:pt x="14" y="958"/>
                    <a:pt x="44" y="1097"/>
                    <a:pt x="142" y="1181"/>
                  </a:cubicBezTo>
                  <a:cubicBezTo>
                    <a:pt x="71" y="1252"/>
                    <a:pt x="14" y="1349"/>
                    <a:pt x="1" y="1464"/>
                  </a:cubicBezTo>
                  <a:cubicBezTo>
                    <a:pt x="1" y="1491"/>
                    <a:pt x="1" y="1531"/>
                    <a:pt x="14" y="1562"/>
                  </a:cubicBezTo>
                  <a:cubicBezTo>
                    <a:pt x="28" y="1589"/>
                    <a:pt x="58" y="1602"/>
                    <a:pt x="85" y="1616"/>
                  </a:cubicBezTo>
                  <a:cubicBezTo>
                    <a:pt x="142" y="1660"/>
                    <a:pt x="196" y="1687"/>
                    <a:pt x="253" y="1730"/>
                  </a:cubicBezTo>
                  <a:cubicBezTo>
                    <a:pt x="196" y="1801"/>
                    <a:pt x="196" y="1912"/>
                    <a:pt x="240" y="1997"/>
                  </a:cubicBezTo>
                  <a:cubicBezTo>
                    <a:pt x="276" y="2071"/>
                    <a:pt x="359" y="2124"/>
                    <a:pt x="445" y="2124"/>
                  </a:cubicBezTo>
                  <a:cubicBezTo>
                    <a:pt x="456" y="2124"/>
                    <a:pt x="468" y="2123"/>
                    <a:pt x="479" y="2121"/>
                  </a:cubicBezTo>
                  <a:cubicBezTo>
                    <a:pt x="498" y="2121"/>
                    <a:pt x="518" y="2118"/>
                    <a:pt x="538" y="2118"/>
                  </a:cubicBezTo>
                  <a:cubicBezTo>
                    <a:pt x="560" y="2118"/>
                    <a:pt x="583" y="2122"/>
                    <a:pt x="604" y="2138"/>
                  </a:cubicBezTo>
                  <a:cubicBezTo>
                    <a:pt x="634" y="2138"/>
                    <a:pt x="648" y="2165"/>
                    <a:pt x="661" y="2179"/>
                  </a:cubicBezTo>
                  <a:cubicBezTo>
                    <a:pt x="735" y="2240"/>
                    <a:pt x="829" y="2279"/>
                    <a:pt x="928" y="2279"/>
                  </a:cubicBezTo>
                  <a:cubicBezTo>
                    <a:pt x="942" y="2279"/>
                    <a:pt x="957" y="2278"/>
                    <a:pt x="972" y="2277"/>
                  </a:cubicBezTo>
                  <a:cubicBezTo>
                    <a:pt x="928" y="2037"/>
                    <a:pt x="914" y="1855"/>
                    <a:pt x="887" y="1730"/>
                  </a:cubicBezTo>
                  <a:cubicBezTo>
                    <a:pt x="830" y="1393"/>
                    <a:pt x="830" y="577"/>
                    <a:pt x="830" y="142"/>
                  </a:cubicBezTo>
                  <a:lnTo>
                    <a:pt x="830" y="1"/>
                  </a:ln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6"/>
            <p:cNvSpPr/>
            <p:nvPr/>
          </p:nvSpPr>
          <p:spPr>
            <a:xfrm>
              <a:off x="7176225" y="3811477"/>
              <a:ext cx="267429" cy="1332066"/>
            </a:xfrm>
            <a:custGeom>
              <a:avLst/>
              <a:gdLst/>
              <a:ahLst/>
              <a:cxnLst/>
              <a:rect l="l" t="t" r="r" b="b"/>
              <a:pathLst>
                <a:path w="1475" h="7347" extrusionOk="0">
                  <a:moveTo>
                    <a:pt x="689" y="0"/>
                  </a:moveTo>
                  <a:cubicBezTo>
                    <a:pt x="493" y="573"/>
                    <a:pt x="143" y="1669"/>
                    <a:pt x="72" y="2640"/>
                  </a:cubicBezTo>
                  <a:cubicBezTo>
                    <a:pt x="1" y="3722"/>
                    <a:pt x="41" y="6291"/>
                    <a:pt x="72" y="7346"/>
                  </a:cubicBezTo>
                  <a:lnTo>
                    <a:pt x="871" y="7346"/>
                  </a:lnTo>
                  <a:cubicBezTo>
                    <a:pt x="857" y="6490"/>
                    <a:pt x="830" y="4352"/>
                    <a:pt x="884" y="2933"/>
                  </a:cubicBezTo>
                  <a:cubicBezTo>
                    <a:pt x="928" y="1726"/>
                    <a:pt x="1265" y="742"/>
                    <a:pt x="1461" y="280"/>
                  </a:cubicBezTo>
                  <a:lnTo>
                    <a:pt x="1474" y="266"/>
                  </a:lnTo>
                  <a:cubicBezTo>
                    <a:pt x="1420" y="253"/>
                    <a:pt x="1363" y="223"/>
                    <a:pt x="1306" y="209"/>
                  </a:cubicBezTo>
                  <a:cubicBezTo>
                    <a:pt x="1154" y="169"/>
                    <a:pt x="1012" y="111"/>
                    <a:pt x="857" y="54"/>
                  </a:cubicBezTo>
                  <a:cubicBezTo>
                    <a:pt x="800" y="40"/>
                    <a:pt x="746" y="27"/>
                    <a:pt x="6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6"/>
            <p:cNvSpPr/>
            <p:nvPr/>
          </p:nvSpPr>
          <p:spPr>
            <a:xfrm>
              <a:off x="7206866" y="3821087"/>
              <a:ext cx="206147" cy="1322457"/>
            </a:xfrm>
            <a:custGeom>
              <a:avLst/>
              <a:gdLst/>
              <a:ahLst/>
              <a:cxnLst/>
              <a:rect l="l" t="t" r="r" b="b"/>
              <a:pathLst>
                <a:path w="1137" h="7294" extrusionOk="0">
                  <a:moveTo>
                    <a:pt x="675" y="1"/>
                  </a:moveTo>
                  <a:cubicBezTo>
                    <a:pt x="493" y="537"/>
                    <a:pt x="142" y="1646"/>
                    <a:pt x="71" y="2600"/>
                  </a:cubicBezTo>
                  <a:cubicBezTo>
                    <a:pt x="1" y="3683"/>
                    <a:pt x="41" y="6336"/>
                    <a:pt x="71" y="7293"/>
                  </a:cubicBezTo>
                  <a:lnTo>
                    <a:pt x="533" y="7293"/>
                  </a:lnTo>
                  <a:cubicBezTo>
                    <a:pt x="520" y="6450"/>
                    <a:pt x="493" y="4299"/>
                    <a:pt x="547" y="2880"/>
                  </a:cubicBezTo>
                  <a:cubicBezTo>
                    <a:pt x="591" y="1646"/>
                    <a:pt x="928" y="648"/>
                    <a:pt x="1137" y="156"/>
                  </a:cubicBezTo>
                  <a:cubicBezTo>
                    <a:pt x="985" y="116"/>
                    <a:pt x="843" y="58"/>
                    <a:pt x="675" y="1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6"/>
            <p:cNvSpPr/>
            <p:nvPr/>
          </p:nvSpPr>
          <p:spPr>
            <a:xfrm>
              <a:off x="7163533" y="3838855"/>
              <a:ext cx="797209" cy="324540"/>
            </a:xfrm>
            <a:custGeom>
              <a:avLst/>
              <a:gdLst/>
              <a:ahLst/>
              <a:cxnLst/>
              <a:rect l="l" t="t" r="r" b="b"/>
              <a:pathLst>
                <a:path w="4397" h="1790" extrusionOk="0">
                  <a:moveTo>
                    <a:pt x="577" y="1"/>
                  </a:moveTo>
                  <a:cubicBezTo>
                    <a:pt x="465" y="129"/>
                    <a:pt x="337" y="338"/>
                    <a:pt x="213" y="621"/>
                  </a:cubicBezTo>
                  <a:cubicBezTo>
                    <a:pt x="128" y="790"/>
                    <a:pt x="58" y="972"/>
                    <a:pt x="0" y="1181"/>
                  </a:cubicBezTo>
                  <a:cubicBezTo>
                    <a:pt x="465" y="1450"/>
                    <a:pt x="954" y="1686"/>
                    <a:pt x="1477" y="1686"/>
                  </a:cubicBezTo>
                  <a:cubicBezTo>
                    <a:pt x="1615" y="1686"/>
                    <a:pt x="1757" y="1673"/>
                    <a:pt x="1898" y="1659"/>
                  </a:cubicBezTo>
                  <a:cubicBezTo>
                    <a:pt x="2069" y="1638"/>
                    <a:pt x="2244" y="1619"/>
                    <a:pt x="2418" y="1619"/>
                  </a:cubicBezTo>
                  <a:cubicBezTo>
                    <a:pt x="2570" y="1619"/>
                    <a:pt x="2721" y="1634"/>
                    <a:pt x="2866" y="1673"/>
                  </a:cubicBezTo>
                  <a:cubicBezTo>
                    <a:pt x="3021" y="1703"/>
                    <a:pt x="3146" y="1771"/>
                    <a:pt x="3301" y="1788"/>
                  </a:cubicBezTo>
                  <a:cubicBezTo>
                    <a:pt x="3318" y="1789"/>
                    <a:pt x="3336" y="1790"/>
                    <a:pt x="3353" y="1790"/>
                  </a:cubicBezTo>
                  <a:cubicBezTo>
                    <a:pt x="3490" y="1790"/>
                    <a:pt x="3621" y="1742"/>
                    <a:pt x="3695" y="1619"/>
                  </a:cubicBezTo>
                  <a:cubicBezTo>
                    <a:pt x="3723" y="1622"/>
                    <a:pt x="3751" y="1624"/>
                    <a:pt x="3780" y="1624"/>
                  </a:cubicBezTo>
                  <a:cubicBezTo>
                    <a:pt x="3869" y="1624"/>
                    <a:pt x="3962" y="1608"/>
                    <a:pt x="4046" y="1575"/>
                  </a:cubicBezTo>
                  <a:cubicBezTo>
                    <a:pt x="4157" y="1518"/>
                    <a:pt x="4258" y="1407"/>
                    <a:pt x="4272" y="1295"/>
                  </a:cubicBezTo>
                  <a:cubicBezTo>
                    <a:pt x="4272" y="1252"/>
                    <a:pt x="4272" y="1198"/>
                    <a:pt x="4285" y="1154"/>
                  </a:cubicBezTo>
                  <a:cubicBezTo>
                    <a:pt x="4299" y="1127"/>
                    <a:pt x="4326" y="1096"/>
                    <a:pt x="4343" y="1056"/>
                  </a:cubicBezTo>
                  <a:cubicBezTo>
                    <a:pt x="4396" y="972"/>
                    <a:pt x="4396" y="874"/>
                    <a:pt x="4326" y="790"/>
                  </a:cubicBezTo>
                  <a:cubicBezTo>
                    <a:pt x="4283" y="747"/>
                    <a:pt x="4248" y="731"/>
                    <a:pt x="4215" y="731"/>
                  </a:cubicBezTo>
                  <a:cubicBezTo>
                    <a:pt x="4172" y="731"/>
                    <a:pt x="4130" y="757"/>
                    <a:pt x="4073" y="790"/>
                  </a:cubicBezTo>
                  <a:cubicBezTo>
                    <a:pt x="3850" y="914"/>
                    <a:pt x="3611" y="1012"/>
                    <a:pt x="3358" y="1042"/>
                  </a:cubicBezTo>
                  <a:cubicBezTo>
                    <a:pt x="3291" y="1052"/>
                    <a:pt x="3223" y="1056"/>
                    <a:pt x="3155" y="1056"/>
                  </a:cubicBezTo>
                  <a:cubicBezTo>
                    <a:pt x="2923" y="1056"/>
                    <a:pt x="2690" y="1006"/>
                    <a:pt x="2471" y="928"/>
                  </a:cubicBezTo>
                  <a:cubicBezTo>
                    <a:pt x="2192" y="844"/>
                    <a:pt x="1925" y="705"/>
                    <a:pt x="1659" y="564"/>
                  </a:cubicBezTo>
                  <a:cubicBezTo>
                    <a:pt x="1291" y="382"/>
                    <a:pt x="927" y="186"/>
                    <a:pt x="577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6"/>
            <p:cNvSpPr/>
            <p:nvPr/>
          </p:nvSpPr>
          <p:spPr>
            <a:xfrm>
              <a:off x="7201971" y="3808395"/>
              <a:ext cx="1044150" cy="271417"/>
            </a:xfrm>
            <a:custGeom>
              <a:avLst/>
              <a:gdLst/>
              <a:ahLst/>
              <a:cxnLst/>
              <a:rect l="l" t="t" r="r" b="b"/>
              <a:pathLst>
                <a:path w="5759" h="1497" extrusionOk="0">
                  <a:moveTo>
                    <a:pt x="506" y="0"/>
                  </a:moveTo>
                  <a:cubicBezTo>
                    <a:pt x="506" y="0"/>
                    <a:pt x="237" y="253"/>
                    <a:pt x="1" y="789"/>
                  </a:cubicBezTo>
                  <a:cubicBezTo>
                    <a:pt x="435" y="998"/>
                    <a:pt x="1012" y="1197"/>
                    <a:pt x="1771" y="1335"/>
                  </a:cubicBezTo>
                  <a:cubicBezTo>
                    <a:pt x="2390" y="1451"/>
                    <a:pt x="2941" y="1497"/>
                    <a:pt x="3424" y="1497"/>
                  </a:cubicBezTo>
                  <a:cubicBezTo>
                    <a:pt x="4587" y="1497"/>
                    <a:pt x="5361" y="1234"/>
                    <a:pt x="5759" y="1055"/>
                  </a:cubicBezTo>
                  <a:lnTo>
                    <a:pt x="5759" y="745"/>
                  </a:lnTo>
                  <a:cubicBezTo>
                    <a:pt x="5759" y="745"/>
                    <a:pt x="5393" y="819"/>
                    <a:pt x="4734" y="819"/>
                  </a:cubicBezTo>
                  <a:cubicBezTo>
                    <a:pt x="3822" y="819"/>
                    <a:pt x="2348" y="677"/>
                    <a:pt x="506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6"/>
            <p:cNvSpPr/>
            <p:nvPr/>
          </p:nvSpPr>
          <p:spPr>
            <a:xfrm>
              <a:off x="6898824" y="2058959"/>
              <a:ext cx="1449372" cy="1946336"/>
            </a:xfrm>
            <a:custGeom>
              <a:avLst/>
              <a:gdLst/>
              <a:ahLst/>
              <a:cxnLst/>
              <a:rect l="l" t="t" r="r" b="b"/>
              <a:pathLst>
                <a:path w="7994" h="10735" extrusionOk="0">
                  <a:moveTo>
                    <a:pt x="2583" y="0"/>
                  </a:moveTo>
                  <a:cubicBezTo>
                    <a:pt x="2542" y="0"/>
                    <a:pt x="2485" y="14"/>
                    <a:pt x="2431" y="14"/>
                  </a:cubicBezTo>
                  <a:cubicBezTo>
                    <a:pt x="1740" y="125"/>
                    <a:pt x="223" y="661"/>
                    <a:pt x="98" y="1123"/>
                  </a:cubicBezTo>
                  <a:cubicBezTo>
                    <a:pt x="0" y="1490"/>
                    <a:pt x="71" y="2822"/>
                    <a:pt x="240" y="4117"/>
                  </a:cubicBezTo>
                  <a:cubicBezTo>
                    <a:pt x="267" y="4299"/>
                    <a:pt x="280" y="4467"/>
                    <a:pt x="307" y="4636"/>
                  </a:cubicBezTo>
                  <a:cubicBezTo>
                    <a:pt x="351" y="4929"/>
                    <a:pt x="408" y="5212"/>
                    <a:pt x="462" y="5479"/>
                  </a:cubicBezTo>
                  <a:cubicBezTo>
                    <a:pt x="560" y="5958"/>
                    <a:pt x="715" y="6335"/>
                    <a:pt x="884" y="6632"/>
                  </a:cubicBezTo>
                  <a:cubicBezTo>
                    <a:pt x="1265" y="7276"/>
                    <a:pt x="1727" y="7559"/>
                    <a:pt x="1841" y="7741"/>
                  </a:cubicBezTo>
                  <a:cubicBezTo>
                    <a:pt x="2010" y="7994"/>
                    <a:pt x="2401" y="8877"/>
                    <a:pt x="2330" y="9076"/>
                  </a:cubicBezTo>
                  <a:cubicBezTo>
                    <a:pt x="2246" y="9272"/>
                    <a:pt x="2134" y="9889"/>
                    <a:pt x="2134" y="9889"/>
                  </a:cubicBezTo>
                  <a:cubicBezTo>
                    <a:pt x="3662" y="10573"/>
                    <a:pt x="5041" y="10734"/>
                    <a:pt x="5996" y="10734"/>
                  </a:cubicBezTo>
                  <a:cubicBezTo>
                    <a:pt x="6824" y="10734"/>
                    <a:pt x="7334" y="10613"/>
                    <a:pt x="7347" y="10607"/>
                  </a:cubicBezTo>
                  <a:cubicBezTo>
                    <a:pt x="7360" y="10593"/>
                    <a:pt x="7471" y="10003"/>
                    <a:pt x="7303" y="9187"/>
                  </a:cubicBezTo>
                  <a:cubicBezTo>
                    <a:pt x="7219" y="8779"/>
                    <a:pt x="7219" y="8317"/>
                    <a:pt x="7249" y="7839"/>
                  </a:cubicBezTo>
                  <a:cubicBezTo>
                    <a:pt x="7276" y="7360"/>
                    <a:pt x="7333" y="6868"/>
                    <a:pt x="7360" y="6419"/>
                  </a:cubicBezTo>
                  <a:cubicBezTo>
                    <a:pt x="7417" y="5829"/>
                    <a:pt x="7640" y="5536"/>
                    <a:pt x="7795" y="5169"/>
                  </a:cubicBezTo>
                  <a:cubicBezTo>
                    <a:pt x="7866" y="4973"/>
                    <a:pt x="7923" y="4747"/>
                    <a:pt x="7910" y="4454"/>
                  </a:cubicBezTo>
                  <a:cubicBezTo>
                    <a:pt x="7893" y="4171"/>
                    <a:pt x="7893" y="3962"/>
                    <a:pt x="7910" y="3780"/>
                  </a:cubicBezTo>
                  <a:cubicBezTo>
                    <a:pt x="7923" y="3598"/>
                    <a:pt x="7937" y="3456"/>
                    <a:pt x="7950" y="3287"/>
                  </a:cubicBezTo>
                  <a:cubicBezTo>
                    <a:pt x="7950" y="3230"/>
                    <a:pt x="7950" y="3190"/>
                    <a:pt x="7964" y="3132"/>
                  </a:cubicBezTo>
                  <a:cubicBezTo>
                    <a:pt x="7964" y="3092"/>
                    <a:pt x="7964" y="3035"/>
                    <a:pt x="7977" y="2964"/>
                  </a:cubicBezTo>
                  <a:lnTo>
                    <a:pt x="7977" y="2670"/>
                  </a:lnTo>
                  <a:cubicBezTo>
                    <a:pt x="7994" y="1895"/>
                    <a:pt x="7852" y="1136"/>
                    <a:pt x="7165" y="688"/>
                  </a:cubicBezTo>
                  <a:cubicBezTo>
                    <a:pt x="6898" y="506"/>
                    <a:pt x="6490" y="395"/>
                    <a:pt x="6109" y="324"/>
                  </a:cubicBezTo>
                  <a:cubicBezTo>
                    <a:pt x="6069" y="310"/>
                    <a:pt x="6012" y="310"/>
                    <a:pt x="5954" y="294"/>
                  </a:cubicBezTo>
                  <a:lnTo>
                    <a:pt x="5914" y="294"/>
                  </a:lnTo>
                  <a:cubicBezTo>
                    <a:pt x="5449" y="226"/>
                    <a:pt x="5071" y="209"/>
                    <a:pt x="5071" y="209"/>
                  </a:cubicBezTo>
                  <a:cubicBezTo>
                    <a:pt x="5071" y="209"/>
                    <a:pt x="3412" y="0"/>
                    <a:pt x="2724" y="0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6"/>
            <p:cNvSpPr/>
            <p:nvPr/>
          </p:nvSpPr>
          <p:spPr>
            <a:xfrm>
              <a:off x="7662854" y="2807759"/>
              <a:ext cx="300245" cy="679903"/>
            </a:xfrm>
            <a:custGeom>
              <a:avLst/>
              <a:gdLst/>
              <a:ahLst/>
              <a:cxnLst/>
              <a:rect l="l" t="t" r="r" b="b"/>
              <a:pathLst>
                <a:path w="1656" h="3750" extrusionOk="0">
                  <a:moveTo>
                    <a:pt x="813" y="1881"/>
                  </a:moveTo>
                  <a:cubicBezTo>
                    <a:pt x="884" y="1881"/>
                    <a:pt x="928" y="1895"/>
                    <a:pt x="968" y="1925"/>
                  </a:cubicBezTo>
                  <a:cubicBezTo>
                    <a:pt x="1053" y="1996"/>
                    <a:pt x="1083" y="2094"/>
                    <a:pt x="1083" y="2192"/>
                  </a:cubicBezTo>
                  <a:lnTo>
                    <a:pt x="1083" y="2866"/>
                  </a:lnTo>
                  <a:cubicBezTo>
                    <a:pt x="1083" y="2964"/>
                    <a:pt x="1066" y="3034"/>
                    <a:pt x="1012" y="3092"/>
                  </a:cubicBezTo>
                  <a:cubicBezTo>
                    <a:pt x="968" y="3159"/>
                    <a:pt x="897" y="3190"/>
                    <a:pt x="813" y="3190"/>
                  </a:cubicBezTo>
                  <a:cubicBezTo>
                    <a:pt x="715" y="3190"/>
                    <a:pt x="645" y="3159"/>
                    <a:pt x="604" y="3092"/>
                  </a:cubicBezTo>
                  <a:cubicBezTo>
                    <a:pt x="560" y="3034"/>
                    <a:pt x="533" y="2964"/>
                    <a:pt x="533" y="2866"/>
                  </a:cubicBezTo>
                  <a:lnTo>
                    <a:pt x="533" y="2205"/>
                  </a:lnTo>
                  <a:cubicBezTo>
                    <a:pt x="533" y="2121"/>
                    <a:pt x="560" y="2050"/>
                    <a:pt x="591" y="1996"/>
                  </a:cubicBezTo>
                  <a:cubicBezTo>
                    <a:pt x="645" y="1925"/>
                    <a:pt x="715" y="1881"/>
                    <a:pt x="813" y="1881"/>
                  </a:cubicBezTo>
                  <a:close/>
                  <a:moveTo>
                    <a:pt x="830" y="0"/>
                  </a:moveTo>
                  <a:cubicBezTo>
                    <a:pt x="702" y="0"/>
                    <a:pt x="591" y="27"/>
                    <a:pt x="493" y="71"/>
                  </a:cubicBezTo>
                  <a:cubicBezTo>
                    <a:pt x="338" y="142"/>
                    <a:pt x="210" y="253"/>
                    <a:pt x="125" y="395"/>
                  </a:cubicBezTo>
                  <a:cubicBezTo>
                    <a:pt x="41" y="533"/>
                    <a:pt x="1" y="701"/>
                    <a:pt x="1" y="884"/>
                  </a:cubicBezTo>
                  <a:lnTo>
                    <a:pt x="1" y="2879"/>
                  </a:lnTo>
                  <a:cubicBezTo>
                    <a:pt x="1" y="3119"/>
                    <a:pt x="71" y="3328"/>
                    <a:pt x="223" y="3496"/>
                  </a:cubicBezTo>
                  <a:cubicBezTo>
                    <a:pt x="378" y="3665"/>
                    <a:pt x="591" y="3749"/>
                    <a:pt x="830" y="3749"/>
                  </a:cubicBezTo>
                  <a:cubicBezTo>
                    <a:pt x="1053" y="3749"/>
                    <a:pt x="1251" y="3682"/>
                    <a:pt x="1403" y="3527"/>
                  </a:cubicBezTo>
                  <a:cubicBezTo>
                    <a:pt x="1558" y="3358"/>
                    <a:pt x="1642" y="3159"/>
                    <a:pt x="1656" y="2937"/>
                  </a:cubicBezTo>
                  <a:lnTo>
                    <a:pt x="1656" y="2303"/>
                  </a:lnTo>
                  <a:cubicBezTo>
                    <a:pt x="1656" y="2037"/>
                    <a:pt x="1616" y="1828"/>
                    <a:pt x="1504" y="1686"/>
                  </a:cubicBezTo>
                  <a:cubicBezTo>
                    <a:pt x="1376" y="1517"/>
                    <a:pt x="1194" y="1433"/>
                    <a:pt x="955" y="1433"/>
                  </a:cubicBezTo>
                  <a:cubicBezTo>
                    <a:pt x="800" y="1433"/>
                    <a:pt x="661" y="1490"/>
                    <a:pt x="533" y="1602"/>
                  </a:cubicBezTo>
                  <a:lnTo>
                    <a:pt x="533" y="870"/>
                  </a:lnTo>
                  <a:cubicBezTo>
                    <a:pt x="533" y="772"/>
                    <a:pt x="560" y="701"/>
                    <a:pt x="604" y="648"/>
                  </a:cubicBezTo>
                  <a:cubicBezTo>
                    <a:pt x="661" y="577"/>
                    <a:pt x="715" y="546"/>
                    <a:pt x="813" y="546"/>
                  </a:cubicBezTo>
                  <a:cubicBezTo>
                    <a:pt x="897" y="546"/>
                    <a:pt x="968" y="577"/>
                    <a:pt x="1012" y="648"/>
                  </a:cubicBezTo>
                  <a:cubicBezTo>
                    <a:pt x="1066" y="701"/>
                    <a:pt x="1083" y="772"/>
                    <a:pt x="1083" y="870"/>
                  </a:cubicBezTo>
                  <a:lnTo>
                    <a:pt x="1083" y="954"/>
                  </a:lnTo>
                  <a:lnTo>
                    <a:pt x="1656" y="954"/>
                  </a:lnTo>
                  <a:lnTo>
                    <a:pt x="1656" y="884"/>
                  </a:lnTo>
                  <a:cubicBezTo>
                    <a:pt x="1656" y="631"/>
                    <a:pt x="1589" y="435"/>
                    <a:pt x="1433" y="267"/>
                  </a:cubicBezTo>
                  <a:cubicBezTo>
                    <a:pt x="1278" y="85"/>
                    <a:pt x="1066" y="0"/>
                    <a:pt x="830" y="0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6"/>
            <p:cNvSpPr/>
            <p:nvPr/>
          </p:nvSpPr>
          <p:spPr>
            <a:xfrm>
              <a:off x="8008789" y="2807759"/>
              <a:ext cx="303509" cy="679903"/>
            </a:xfrm>
            <a:custGeom>
              <a:avLst/>
              <a:gdLst/>
              <a:ahLst/>
              <a:cxnLst/>
              <a:rect l="l" t="t" r="r" b="b"/>
              <a:pathLst>
                <a:path w="1674" h="3750" extrusionOk="0">
                  <a:moveTo>
                    <a:pt x="844" y="563"/>
                  </a:moveTo>
                  <a:cubicBezTo>
                    <a:pt x="945" y="563"/>
                    <a:pt x="999" y="590"/>
                    <a:pt x="1056" y="661"/>
                  </a:cubicBezTo>
                  <a:cubicBezTo>
                    <a:pt x="1097" y="715"/>
                    <a:pt x="1127" y="799"/>
                    <a:pt x="1127" y="884"/>
                  </a:cubicBezTo>
                  <a:lnTo>
                    <a:pt x="1127" y="1558"/>
                  </a:lnTo>
                  <a:cubicBezTo>
                    <a:pt x="1127" y="1575"/>
                    <a:pt x="1127" y="1615"/>
                    <a:pt x="1113" y="1659"/>
                  </a:cubicBezTo>
                  <a:cubicBezTo>
                    <a:pt x="1070" y="1811"/>
                    <a:pt x="985" y="1881"/>
                    <a:pt x="844" y="1881"/>
                  </a:cubicBezTo>
                  <a:cubicBezTo>
                    <a:pt x="776" y="1881"/>
                    <a:pt x="732" y="1868"/>
                    <a:pt x="692" y="1828"/>
                  </a:cubicBezTo>
                  <a:cubicBezTo>
                    <a:pt x="608" y="1757"/>
                    <a:pt x="577" y="1672"/>
                    <a:pt x="577" y="1558"/>
                  </a:cubicBezTo>
                  <a:lnTo>
                    <a:pt x="577" y="884"/>
                  </a:lnTo>
                  <a:cubicBezTo>
                    <a:pt x="577" y="799"/>
                    <a:pt x="591" y="715"/>
                    <a:pt x="648" y="661"/>
                  </a:cubicBezTo>
                  <a:cubicBezTo>
                    <a:pt x="692" y="590"/>
                    <a:pt x="759" y="563"/>
                    <a:pt x="844" y="563"/>
                  </a:cubicBezTo>
                  <a:close/>
                  <a:moveTo>
                    <a:pt x="830" y="0"/>
                  </a:moveTo>
                  <a:cubicBezTo>
                    <a:pt x="719" y="0"/>
                    <a:pt x="608" y="14"/>
                    <a:pt x="507" y="71"/>
                  </a:cubicBezTo>
                  <a:cubicBezTo>
                    <a:pt x="355" y="125"/>
                    <a:pt x="240" y="226"/>
                    <a:pt x="142" y="364"/>
                  </a:cubicBezTo>
                  <a:cubicBezTo>
                    <a:pt x="58" y="506"/>
                    <a:pt x="18" y="661"/>
                    <a:pt x="1" y="830"/>
                  </a:cubicBezTo>
                  <a:lnTo>
                    <a:pt x="1" y="1460"/>
                  </a:lnTo>
                  <a:cubicBezTo>
                    <a:pt x="1" y="1713"/>
                    <a:pt x="58" y="1925"/>
                    <a:pt x="156" y="2080"/>
                  </a:cubicBezTo>
                  <a:cubicBezTo>
                    <a:pt x="284" y="2249"/>
                    <a:pt x="466" y="2333"/>
                    <a:pt x="705" y="2333"/>
                  </a:cubicBezTo>
                  <a:cubicBezTo>
                    <a:pt x="861" y="2333"/>
                    <a:pt x="999" y="2276"/>
                    <a:pt x="1127" y="2165"/>
                  </a:cubicBezTo>
                  <a:lnTo>
                    <a:pt x="1127" y="2893"/>
                  </a:lnTo>
                  <a:cubicBezTo>
                    <a:pt x="1127" y="2977"/>
                    <a:pt x="1097" y="3061"/>
                    <a:pt x="1056" y="3119"/>
                  </a:cubicBezTo>
                  <a:cubicBezTo>
                    <a:pt x="999" y="3176"/>
                    <a:pt x="945" y="3203"/>
                    <a:pt x="844" y="3203"/>
                  </a:cubicBezTo>
                  <a:cubicBezTo>
                    <a:pt x="759" y="3203"/>
                    <a:pt x="692" y="3176"/>
                    <a:pt x="648" y="3119"/>
                  </a:cubicBezTo>
                  <a:cubicBezTo>
                    <a:pt x="591" y="3061"/>
                    <a:pt x="577" y="2977"/>
                    <a:pt x="577" y="2893"/>
                  </a:cubicBezTo>
                  <a:lnTo>
                    <a:pt x="577" y="2795"/>
                  </a:lnTo>
                  <a:lnTo>
                    <a:pt x="1" y="2795"/>
                  </a:lnTo>
                  <a:lnTo>
                    <a:pt x="1" y="2879"/>
                  </a:lnTo>
                  <a:cubicBezTo>
                    <a:pt x="1" y="3119"/>
                    <a:pt x="72" y="3328"/>
                    <a:pt x="227" y="3496"/>
                  </a:cubicBezTo>
                  <a:cubicBezTo>
                    <a:pt x="395" y="3665"/>
                    <a:pt x="591" y="3749"/>
                    <a:pt x="830" y="3749"/>
                  </a:cubicBezTo>
                  <a:cubicBezTo>
                    <a:pt x="945" y="3749"/>
                    <a:pt x="1029" y="3736"/>
                    <a:pt x="1127" y="3709"/>
                  </a:cubicBezTo>
                  <a:cubicBezTo>
                    <a:pt x="1154" y="3230"/>
                    <a:pt x="1211" y="2738"/>
                    <a:pt x="1238" y="2289"/>
                  </a:cubicBezTo>
                  <a:cubicBezTo>
                    <a:pt x="1295" y="1699"/>
                    <a:pt x="1518" y="1406"/>
                    <a:pt x="1673" y="1039"/>
                  </a:cubicBezTo>
                  <a:lnTo>
                    <a:pt x="1673" y="884"/>
                  </a:lnTo>
                  <a:cubicBezTo>
                    <a:pt x="1673" y="631"/>
                    <a:pt x="1589" y="435"/>
                    <a:pt x="1434" y="267"/>
                  </a:cubicBezTo>
                  <a:cubicBezTo>
                    <a:pt x="1282" y="85"/>
                    <a:pt x="1070" y="0"/>
                    <a:pt x="830" y="0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6"/>
            <p:cNvSpPr/>
            <p:nvPr/>
          </p:nvSpPr>
          <p:spPr>
            <a:xfrm>
              <a:off x="6942157" y="2621194"/>
              <a:ext cx="1398243" cy="278307"/>
            </a:xfrm>
            <a:custGeom>
              <a:avLst/>
              <a:gdLst/>
              <a:ahLst/>
              <a:cxnLst/>
              <a:rect l="l" t="t" r="r" b="b"/>
              <a:pathLst>
                <a:path w="7712" h="1535" extrusionOk="0">
                  <a:moveTo>
                    <a:pt x="5794" y="1"/>
                  </a:moveTo>
                  <a:cubicBezTo>
                    <a:pt x="4435" y="1"/>
                    <a:pt x="2526" y="229"/>
                    <a:pt x="1" y="1016"/>
                  </a:cubicBezTo>
                  <a:cubicBezTo>
                    <a:pt x="28" y="1198"/>
                    <a:pt x="41" y="1366"/>
                    <a:pt x="68" y="1535"/>
                  </a:cubicBezTo>
                  <a:cubicBezTo>
                    <a:pt x="2560" y="708"/>
                    <a:pt x="4426" y="475"/>
                    <a:pt x="5745" y="475"/>
                  </a:cubicBezTo>
                  <a:cubicBezTo>
                    <a:pt x="6621" y="475"/>
                    <a:pt x="7255" y="578"/>
                    <a:pt x="7671" y="679"/>
                  </a:cubicBezTo>
                  <a:cubicBezTo>
                    <a:pt x="7684" y="497"/>
                    <a:pt x="7698" y="355"/>
                    <a:pt x="7711" y="186"/>
                  </a:cubicBezTo>
                  <a:cubicBezTo>
                    <a:pt x="7275" y="89"/>
                    <a:pt x="6641" y="1"/>
                    <a:pt x="5794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6"/>
            <p:cNvSpPr/>
            <p:nvPr/>
          </p:nvSpPr>
          <p:spPr>
            <a:xfrm>
              <a:off x="6890847" y="2061316"/>
              <a:ext cx="647449" cy="1200074"/>
            </a:xfrm>
            <a:custGeom>
              <a:avLst/>
              <a:gdLst/>
              <a:ahLst/>
              <a:cxnLst/>
              <a:rect l="l" t="t" r="r" b="b"/>
              <a:pathLst>
                <a:path w="3571" h="6619" extrusionOk="0">
                  <a:moveTo>
                    <a:pt x="2475" y="1"/>
                  </a:moveTo>
                  <a:cubicBezTo>
                    <a:pt x="1784" y="112"/>
                    <a:pt x="267" y="648"/>
                    <a:pt x="142" y="1110"/>
                  </a:cubicBezTo>
                  <a:cubicBezTo>
                    <a:pt x="1" y="1602"/>
                    <a:pt x="183" y="3935"/>
                    <a:pt x="506" y="5466"/>
                  </a:cubicBezTo>
                  <a:cubicBezTo>
                    <a:pt x="604" y="5945"/>
                    <a:pt x="759" y="6322"/>
                    <a:pt x="928" y="6619"/>
                  </a:cubicBezTo>
                  <a:cubicBezTo>
                    <a:pt x="1322" y="6140"/>
                    <a:pt x="1841" y="5368"/>
                    <a:pt x="2081" y="4596"/>
                  </a:cubicBezTo>
                  <a:cubicBezTo>
                    <a:pt x="2418" y="3500"/>
                    <a:pt x="3318" y="3163"/>
                    <a:pt x="3318" y="3163"/>
                  </a:cubicBezTo>
                  <a:cubicBezTo>
                    <a:pt x="3554" y="2627"/>
                    <a:pt x="3571" y="1926"/>
                    <a:pt x="3571" y="1926"/>
                  </a:cubicBezTo>
                  <a:cubicBezTo>
                    <a:pt x="3554" y="719"/>
                    <a:pt x="2880" y="213"/>
                    <a:pt x="2475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6"/>
            <p:cNvSpPr/>
            <p:nvPr/>
          </p:nvSpPr>
          <p:spPr>
            <a:xfrm>
              <a:off x="7978329" y="2112082"/>
              <a:ext cx="366966" cy="484272"/>
            </a:xfrm>
            <a:custGeom>
              <a:avLst/>
              <a:gdLst/>
              <a:ahLst/>
              <a:cxnLst/>
              <a:rect l="l" t="t" r="r" b="b"/>
              <a:pathLst>
                <a:path w="2024" h="2671" extrusionOk="0">
                  <a:moveTo>
                    <a:pt x="0" y="1"/>
                  </a:moveTo>
                  <a:cubicBezTo>
                    <a:pt x="199" y="550"/>
                    <a:pt x="900" y="1686"/>
                    <a:pt x="1379" y="2081"/>
                  </a:cubicBezTo>
                  <a:cubicBezTo>
                    <a:pt x="1659" y="2293"/>
                    <a:pt x="1871" y="2516"/>
                    <a:pt x="2023" y="2671"/>
                  </a:cubicBezTo>
                  <a:lnTo>
                    <a:pt x="2023" y="2377"/>
                  </a:lnTo>
                  <a:lnTo>
                    <a:pt x="2023" y="2054"/>
                  </a:lnTo>
                  <a:cubicBezTo>
                    <a:pt x="1983" y="1393"/>
                    <a:pt x="1801" y="776"/>
                    <a:pt x="1211" y="395"/>
                  </a:cubicBezTo>
                  <a:cubicBezTo>
                    <a:pt x="985" y="226"/>
                    <a:pt x="648" y="129"/>
                    <a:pt x="324" y="58"/>
                  </a:cubicBezTo>
                  <a:cubicBezTo>
                    <a:pt x="270" y="44"/>
                    <a:pt x="213" y="44"/>
                    <a:pt x="155" y="31"/>
                  </a:cubicBezTo>
                  <a:cubicBezTo>
                    <a:pt x="101" y="17"/>
                    <a:pt x="58" y="17"/>
                    <a:pt x="0" y="1"/>
                  </a:cubicBezTo>
                  <a:close/>
                </a:path>
              </a:pathLst>
            </a:custGeom>
            <a:solidFill>
              <a:srgbClr val="EC1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6"/>
            <p:cNvSpPr/>
            <p:nvPr/>
          </p:nvSpPr>
          <p:spPr>
            <a:xfrm>
              <a:off x="8006432" y="2117522"/>
              <a:ext cx="338864" cy="509474"/>
            </a:xfrm>
            <a:custGeom>
              <a:avLst/>
              <a:gdLst/>
              <a:ahLst/>
              <a:cxnLst/>
              <a:rect l="l" t="t" r="r" b="b"/>
              <a:pathLst>
                <a:path w="1869" h="2810" extrusionOk="0">
                  <a:moveTo>
                    <a:pt x="0" y="1"/>
                  </a:moveTo>
                  <a:cubicBezTo>
                    <a:pt x="142" y="240"/>
                    <a:pt x="267" y="591"/>
                    <a:pt x="226" y="999"/>
                  </a:cubicBezTo>
                  <a:cubicBezTo>
                    <a:pt x="789" y="2037"/>
                    <a:pt x="1531" y="2600"/>
                    <a:pt x="1855" y="2809"/>
                  </a:cubicBezTo>
                  <a:cubicBezTo>
                    <a:pt x="1855" y="2769"/>
                    <a:pt x="1855" y="2712"/>
                    <a:pt x="1868" y="2641"/>
                  </a:cubicBezTo>
                  <a:lnTo>
                    <a:pt x="1868" y="2347"/>
                  </a:lnTo>
                  <a:lnTo>
                    <a:pt x="1868" y="2192"/>
                  </a:lnTo>
                  <a:lnTo>
                    <a:pt x="1868" y="2162"/>
                  </a:lnTo>
                  <a:lnTo>
                    <a:pt x="1868" y="2037"/>
                  </a:lnTo>
                  <a:lnTo>
                    <a:pt x="1868" y="2024"/>
                  </a:lnTo>
                  <a:lnTo>
                    <a:pt x="1868" y="2010"/>
                  </a:lnTo>
                  <a:cubicBezTo>
                    <a:pt x="1855" y="1909"/>
                    <a:pt x="1855" y="1811"/>
                    <a:pt x="1841" y="1714"/>
                  </a:cubicBezTo>
                  <a:cubicBezTo>
                    <a:pt x="1841" y="1700"/>
                    <a:pt x="1828" y="1673"/>
                    <a:pt x="1828" y="1656"/>
                  </a:cubicBezTo>
                  <a:cubicBezTo>
                    <a:pt x="1828" y="1629"/>
                    <a:pt x="1828" y="1616"/>
                    <a:pt x="1814" y="1589"/>
                  </a:cubicBezTo>
                  <a:cubicBezTo>
                    <a:pt x="1814" y="1572"/>
                    <a:pt x="1814" y="1545"/>
                    <a:pt x="1801" y="1518"/>
                  </a:cubicBezTo>
                  <a:cubicBezTo>
                    <a:pt x="1801" y="1505"/>
                    <a:pt x="1801" y="1488"/>
                    <a:pt x="1784" y="1461"/>
                  </a:cubicBezTo>
                  <a:cubicBezTo>
                    <a:pt x="1784" y="1447"/>
                    <a:pt x="1784" y="1420"/>
                    <a:pt x="1770" y="1390"/>
                  </a:cubicBezTo>
                  <a:cubicBezTo>
                    <a:pt x="1770" y="1376"/>
                    <a:pt x="1757" y="1363"/>
                    <a:pt x="1757" y="1336"/>
                  </a:cubicBezTo>
                  <a:cubicBezTo>
                    <a:pt x="1757" y="1319"/>
                    <a:pt x="1743" y="1292"/>
                    <a:pt x="1743" y="1279"/>
                  </a:cubicBezTo>
                  <a:cubicBezTo>
                    <a:pt x="1730" y="1252"/>
                    <a:pt x="1730" y="1235"/>
                    <a:pt x="1716" y="1221"/>
                  </a:cubicBezTo>
                  <a:cubicBezTo>
                    <a:pt x="1716" y="1194"/>
                    <a:pt x="1700" y="1167"/>
                    <a:pt x="1686" y="1151"/>
                  </a:cubicBezTo>
                  <a:cubicBezTo>
                    <a:pt x="1686" y="1124"/>
                    <a:pt x="1673" y="1110"/>
                    <a:pt x="1673" y="1097"/>
                  </a:cubicBezTo>
                  <a:cubicBezTo>
                    <a:pt x="1659" y="1053"/>
                    <a:pt x="1646" y="1026"/>
                    <a:pt x="1615" y="982"/>
                  </a:cubicBezTo>
                  <a:cubicBezTo>
                    <a:pt x="1615" y="969"/>
                    <a:pt x="1602" y="969"/>
                    <a:pt x="1602" y="955"/>
                  </a:cubicBezTo>
                  <a:cubicBezTo>
                    <a:pt x="1588" y="928"/>
                    <a:pt x="1575" y="898"/>
                    <a:pt x="1561" y="871"/>
                  </a:cubicBezTo>
                  <a:cubicBezTo>
                    <a:pt x="1548" y="857"/>
                    <a:pt x="1531" y="844"/>
                    <a:pt x="1531" y="830"/>
                  </a:cubicBezTo>
                  <a:cubicBezTo>
                    <a:pt x="1517" y="813"/>
                    <a:pt x="1504" y="786"/>
                    <a:pt x="1491" y="773"/>
                  </a:cubicBezTo>
                  <a:lnTo>
                    <a:pt x="1447" y="729"/>
                  </a:lnTo>
                  <a:cubicBezTo>
                    <a:pt x="1433" y="702"/>
                    <a:pt x="1420" y="689"/>
                    <a:pt x="1406" y="675"/>
                  </a:cubicBezTo>
                  <a:cubicBezTo>
                    <a:pt x="1393" y="645"/>
                    <a:pt x="1379" y="631"/>
                    <a:pt x="1362" y="618"/>
                  </a:cubicBezTo>
                  <a:cubicBezTo>
                    <a:pt x="1349" y="604"/>
                    <a:pt x="1335" y="591"/>
                    <a:pt x="1322" y="577"/>
                  </a:cubicBezTo>
                  <a:cubicBezTo>
                    <a:pt x="1308" y="561"/>
                    <a:pt x="1295" y="547"/>
                    <a:pt x="1278" y="534"/>
                  </a:cubicBezTo>
                  <a:cubicBezTo>
                    <a:pt x="1251" y="507"/>
                    <a:pt x="1238" y="493"/>
                    <a:pt x="1211" y="476"/>
                  </a:cubicBezTo>
                  <a:cubicBezTo>
                    <a:pt x="1194" y="463"/>
                    <a:pt x="1180" y="449"/>
                    <a:pt x="1167" y="436"/>
                  </a:cubicBezTo>
                  <a:cubicBezTo>
                    <a:pt x="1140" y="409"/>
                    <a:pt x="1096" y="392"/>
                    <a:pt x="1056" y="365"/>
                  </a:cubicBezTo>
                  <a:cubicBezTo>
                    <a:pt x="1025" y="338"/>
                    <a:pt x="998" y="325"/>
                    <a:pt x="958" y="294"/>
                  </a:cubicBezTo>
                  <a:cubicBezTo>
                    <a:pt x="941" y="294"/>
                    <a:pt x="927" y="281"/>
                    <a:pt x="927" y="281"/>
                  </a:cubicBezTo>
                  <a:cubicBezTo>
                    <a:pt x="901" y="267"/>
                    <a:pt x="874" y="254"/>
                    <a:pt x="843" y="240"/>
                  </a:cubicBezTo>
                  <a:cubicBezTo>
                    <a:pt x="830" y="240"/>
                    <a:pt x="816" y="223"/>
                    <a:pt x="803" y="223"/>
                  </a:cubicBezTo>
                  <a:cubicBezTo>
                    <a:pt x="772" y="210"/>
                    <a:pt x="759" y="196"/>
                    <a:pt x="732" y="196"/>
                  </a:cubicBezTo>
                  <a:cubicBezTo>
                    <a:pt x="718" y="183"/>
                    <a:pt x="688" y="183"/>
                    <a:pt x="675" y="169"/>
                  </a:cubicBezTo>
                  <a:cubicBezTo>
                    <a:pt x="648" y="169"/>
                    <a:pt x="634" y="156"/>
                    <a:pt x="604" y="139"/>
                  </a:cubicBezTo>
                  <a:cubicBezTo>
                    <a:pt x="590" y="139"/>
                    <a:pt x="563" y="139"/>
                    <a:pt x="550" y="126"/>
                  </a:cubicBezTo>
                  <a:cubicBezTo>
                    <a:pt x="520" y="126"/>
                    <a:pt x="493" y="112"/>
                    <a:pt x="479" y="112"/>
                  </a:cubicBezTo>
                  <a:cubicBezTo>
                    <a:pt x="452" y="99"/>
                    <a:pt x="435" y="99"/>
                    <a:pt x="422" y="85"/>
                  </a:cubicBezTo>
                  <a:cubicBezTo>
                    <a:pt x="381" y="85"/>
                    <a:pt x="351" y="72"/>
                    <a:pt x="311" y="55"/>
                  </a:cubicBezTo>
                  <a:cubicBezTo>
                    <a:pt x="284" y="55"/>
                    <a:pt x="267" y="55"/>
                    <a:pt x="240" y="41"/>
                  </a:cubicBezTo>
                  <a:cubicBezTo>
                    <a:pt x="213" y="41"/>
                    <a:pt x="199" y="28"/>
                    <a:pt x="169" y="28"/>
                  </a:cubicBezTo>
                  <a:cubicBezTo>
                    <a:pt x="115" y="14"/>
                    <a:pt x="58" y="1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6"/>
            <p:cNvSpPr/>
            <p:nvPr/>
          </p:nvSpPr>
          <p:spPr>
            <a:xfrm>
              <a:off x="7379833" y="2058959"/>
              <a:ext cx="675008" cy="511831"/>
            </a:xfrm>
            <a:custGeom>
              <a:avLst/>
              <a:gdLst/>
              <a:ahLst/>
              <a:cxnLst/>
              <a:rect l="l" t="t" r="r" b="b"/>
              <a:pathLst>
                <a:path w="3723" h="2823" extrusionOk="0">
                  <a:moveTo>
                    <a:pt x="71" y="0"/>
                  </a:moveTo>
                  <a:cubicBezTo>
                    <a:pt x="1" y="253"/>
                    <a:pt x="1" y="604"/>
                    <a:pt x="338" y="1025"/>
                  </a:cubicBezTo>
                  <a:cubicBezTo>
                    <a:pt x="999" y="1841"/>
                    <a:pt x="3177" y="2822"/>
                    <a:pt x="3177" y="2822"/>
                  </a:cubicBezTo>
                  <a:cubicBezTo>
                    <a:pt x="3177" y="2822"/>
                    <a:pt x="3429" y="2529"/>
                    <a:pt x="3638" y="1558"/>
                  </a:cubicBezTo>
                  <a:cubicBezTo>
                    <a:pt x="3669" y="1474"/>
                    <a:pt x="3682" y="1406"/>
                    <a:pt x="3682" y="1322"/>
                  </a:cubicBezTo>
                  <a:cubicBezTo>
                    <a:pt x="3723" y="914"/>
                    <a:pt x="3598" y="563"/>
                    <a:pt x="3456" y="324"/>
                  </a:cubicBezTo>
                  <a:cubicBezTo>
                    <a:pt x="2910" y="226"/>
                    <a:pt x="2418" y="209"/>
                    <a:pt x="2418" y="209"/>
                  </a:cubicBezTo>
                  <a:cubicBezTo>
                    <a:pt x="2418" y="209"/>
                    <a:pt x="759" y="0"/>
                    <a:pt x="71" y="0"/>
                  </a:cubicBez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6"/>
            <p:cNvSpPr/>
            <p:nvPr/>
          </p:nvSpPr>
          <p:spPr>
            <a:xfrm>
              <a:off x="8036892" y="2122417"/>
              <a:ext cx="308404" cy="362071"/>
            </a:xfrm>
            <a:custGeom>
              <a:avLst/>
              <a:gdLst/>
              <a:ahLst/>
              <a:cxnLst/>
              <a:rect l="l" t="t" r="r" b="b"/>
              <a:pathLst>
                <a:path w="1701" h="1997" extrusionOk="0">
                  <a:moveTo>
                    <a:pt x="1" y="1"/>
                  </a:moveTo>
                  <a:lnTo>
                    <a:pt x="1" y="1"/>
                  </a:lnTo>
                  <a:cubicBezTo>
                    <a:pt x="284" y="409"/>
                    <a:pt x="675" y="985"/>
                    <a:pt x="942" y="1279"/>
                  </a:cubicBezTo>
                  <a:cubicBezTo>
                    <a:pt x="1154" y="1532"/>
                    <a:pt x="1464" y="1798"/>
                    <a:pt x="1700" y="1997"/>
                  </a:cubicBezTo>
                  <a:cubicBezTo>
                    <a:pt x="1660" y="1336"/>
                    <a:pt x="1478" y="719"/>
                    <a:pt x="888" y="338"/>
                  </a:cubicBezTo>
                  <a:cubicBezTo>
                    <a:pt x="662" y="169"/>
                    <a:pt x="325" y="72"/>
                    <a:pt x="1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6"/>
            <p:cNvSpPr/>
            <p:nvPr/>
          </p:nvSpPr>
          <p:spPr>
            <a:xfrm>
              <a:off x="6447731" y="2546132"/>
              <a:ext cx="797209" cy="696946"/>
            </a:xfrm>
            <a:custGeom>
              <a:avLst/>
              <a:gdLst/>
              <a:ahLst/>
              <a:cxnLst/>
              <a:rect l="l" t="t" r="r" b="b"/>
              <a:pathLst>
                <a:path w="4397" h="3844" extrusionOk="0">
                  <a:moveTo>
                    <a:pt x="2614" y="1"/>
                  </a:moveTo>
                  <a:cubicBezTo>
                    <a:pt x="2316" y="1"/>
                    <a:pt x="2138" y="68"/>
                    <a:pt x="2138" y="68"/>
                  </a:cubicBezTo>
                  <a:lnTo>
                    <a:pt x="2067" y="432"/>
                  </a:lnTo>
                  <a:lnTo>
                    <a:pt x="1996" y="530"/>
                  </a:lnTo>
                  <a:lnTo>
                    <a:pt x="1898" y="671"/>
                  </a:lnTo>
                  <a:cubicBezTo>
                    <a:pt x="435" y="1501"/>
                    <a:pt x="0" y="3031"/>
                    <a:pt x="0" y="3031"/>
                  </a:cubicBezTo>
                  <a:cubicBezTo>
                    <a:pt x="216" y="2953"/>
                    <a:pt x="417" y="2920"/>
                    <a:pt x="602" y="2920"/>
                  </a:cubicBezTo>
                  <a:cubicBezTo>
                    <a:pt x="1580" y="2920"/>
                    <a:pt x="2107" y="3844"/>
                    <a:pt x="2107" y="3844"/>
                  </a:cubicBezTo>
                  <a:cubicBezTo>
                    <a:pt x="3163" y="3227"/>
                    <a:pt x="3837" y="2300"/>
                    <a:pt x="4144" y="1780"/>
                  </a:cubicBezTo>
                  <a:cubicBezTo>
                    <a:pt x="4285" y="1554"/>
                    <a:pt x="4356" y="1399"/>
                    <a:pt x="4356" y="1399"/>
                  </a:cubicBezTo>
                  <a:lnTo>
                    <a:pt x="4397" y="742"/>
                  </a:lnTo>
                  <a:cubicBezTo>
                    <a:pt x="3672" y="129"/>
                    <a:pt x="3027" y="1"/>
                    <a:pt x="261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46"/>
            <p:cNvSpPr/>
            <p:nvPr/>
          </p:nvSpPr>
          <p:spPr>
            <a:xfrm>
              <a:off x="6809621" y="2546132"/>
              <a:ext cx="435319" cy="322909"/>
            </a:xfrm>
            <a:custGeom>
              <a:avLst/>
              <a:gdLst/>
              <a:ahLst/>
              <a:cxnLst/>
              <a:rect l="l" t="t" r="r" b="b"/>
              <a:pathLst>
                <a:path w="2401" h="1781" extrusionOk="0">
                  <a:moveTo>
                    <a:pt x="618" y="1"/>
                  </a:moveTo>
                  <a:cubicBezTo>
                    <a:pt x="320" y="1"/>
                    <a:pt x="142" y="68"/>
                    <a:pt x="142" y="68"/>
                  </a:cubicBezTo>
                  <a:lnTo>
                    <a:pt x="71" y="432"/>
                  </a:lnTo>
                  <a:lnTo>
                    <a:pt x="0" y="530"/>
                  </a:lnTo>
                  <a:cubicBezTo>
                    <a:pt x="57" y="525"/>
                    <a:pt x="113" y="522"/>
                    <a:pt x="167" y="522"/>
                  </a:cubicBezTo>
                  <a:cubicBezTo>
                    <a:pt x="1173" y="522"/>
                    <a:pt x="1870" y="1339"/>
                    <a:pt x="2148" y="1780"/>
                  </a:cubicBezTo>
                  <a:cubicBezTo>
                    <a:pt x="2289" y="1554"/>
                    <a:pt x="2360" y="1399"/>
                    <a:pt x="2360" y="1399"/>
                  </a:cubicBezTo>
                  <a:lnTo>
                    <a:pt x="2401" y="742"/>
                  </a:lnTo>
                  <a:cubicBezTo>
                    <a:pt x="1676" y="129"/>
                    <a:pt x="1031" y="1"/>
                    <a:pt x="618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46"/>
            <p:cNvSpPr/>
            <p:nvPr/>
          </p:nvSpPr>
          <p:spPr>
            <a:xfrm>
              <a:off x="6715341" y="2022698"/>
              <a:ext cx="794852" cy="777265"/>
            </a:xfrm>
            <a:custGeom>
              <a:avLst/>
              <a:gdLst/>
              <a:ahLst/>
              <a:cxnLst/>
              <a:rect l="l" t="t" r="r" b="b"/>
              <a:pathLst>
                <a:path w="4384" h="4287" extrusionOk="0">
                  <a:moveTo>
                    <a:pt x="2343" y="1"/>
                  </a:moveTo>
                  <a:cubicBezTo>
                    <a:pt x="2133" y="1"/>
                    <a:pt x="1909" y="17"/>
                    <a:pt x="1673" y="45"/>
                  </a:cubicBezTo>
                  <a:cubicBezTo>
                    <a:pt x="1066" y="116"/>
                    <a:pt x="507" y="467"/>
                    <a:pt x="254" y="1057"/>
                  </a:cubicBezTo>
                  <a:cubicBezTo>
                    <a:pt x="1" y="1620"/>
                    <a:pt x="41" y="2392"/>
                    <a:pt x="591" y="3319"/>
                  </a:cubicBezTo>
                  <a:cubicBezTo>
                    <a:pt x="591" y="3319"/>
                    <a:pt x="769" y="3243"/>
                    <a:pt x="1057" y="3243"/>
                  </a:cubicBezTo>
                  <a:cubicBezTo>
                    <a:pt x="1492" y="3243"/>
                    <a:pt x="2178" y="3416"/>
                    <a:pt x="2880" y="4286"/>
                  </a:cubicBezTo>
                  <a:cubicBezTo>
                    <a:pt x="2880" y="4286"/>
                    <a:pt x="3133" y="3727"/>
                    <a:pt x="4033" y="3221"/>
                  </a:cubicBezTo>
                  <a:cubicBezTo>
                    <a:pt x="4033" y="3221"/>
                    <a:pt x="4144" y="3009"/>
                    <a:pt x="4215" y="2685"/>
                  </a:cubicBezTo>
                  <a:cubicBezTo>
                    <a:pt x="4326" y="2294"/>
                    <a:pt x="4384" y="1704"/>
                    <a:pt x="4158" y="1127"/>
                  </a:cubicBezTo>
                  <a:cubicBezTo>
                    <a:pt x="3820" y="270"/>
                    <a:pt x="3193" y="1"/>
                    <a:pt x="2343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6"/>
            <p:cNvSpPr/>
            <p:nvPr/>
          </p:nvSpPr>
          <p:spPr>
            <a:xfrm>
              <a:off x="6715341" y="2022698"/>
              <a:ext cx="794852" cy="777265"/>
            </a:xfrm>
            <a:custGeom>
              <a:avLst/>
              <a:gdLst/>
              <a:ahLst/>
              <a:cxnLst/>
              <a:rect l="l" t="t" r="r" b="b"/>
              <a:pathLst>
                <a:path w="4384" h="4287" extrusionOk="0">
                  <a:moveTo>
                    <a:pt x="2343" y="1"/>
                  </a:moveTo>
                  <a:cubicBezTo>
                    <a:pt x="2133" y="1"/>
                    <a:pt x="1909" y="17"/>
                    <a:pt x="1673" y="45"/>
                  </a:cubicBezTo>
                  <a:cubicBezTo>
                    <a:pt x="1066" y="116"/>
                    <a:pt x="507" y="467"/>
                    <a:pt x="254" y="1057"/>
                  </a:cubicBezTo>
                  <a:cubicBezTo>
                    <a:pt x="1" y="1620"/>
                    <a:pt x="41" y="2392"/>
                    <a:pt x="591" y="3319"/>
                  </a:cubicBezTo>
                  <a:cubicBezTo>
                    <a:pt x="591" y="3319"/>
                    <a:pt x="769" y="3243"/>
                    <a:pt x="1057" y="3243"/>
                  </a:cubicBezTo>
                  <a:cubicBezTo>
                    <a:pt x="1492" y="3243"/>
                    <a:pt x="2178" y="3416"/>
                    <a:pt x="2880" y="4286"/>
                  </a:cubicBezTo>
                  <a:cubicBezTo>
                    <a:pt x="2880" y="4286"/>
                    <a:pt x="3133" y="3727"/>
                    <a:pt x="4033" y="3221"/>
                  </a:cubicBezTo>
                  <a:cubicBezTo>
                    <a:pt x="4033" y="3221"/>
                    <a:pt x="4144" y="3009"/>
                    <a:pt x="4215" y="2685"/>
                  </a:cubicBezTo>
                  <a:cubicBezTo>
                    <a:pt x="4326" y="2294"/>
                    <a:pt x="4384" y="1704"/>
                    <a:pt x="4158" y="1127"/>
                  </a:cubicBezTo>
                  <a:cubicBezTo>
                    <a:pt x="3820" y="270"/>
                    <a:pt x="3193" y="1"/>
                    <a:pt x="2343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6"/>
            <p:cNvSpPr/>
            <p:nvPr/>
          </p:nvSpPr>
          <p:spPr>
            <a:xfrm>
              <a:off x="6761212" y="2022698"/>
              <a:ext cx="748981" cy="586530"/>
            </a:xfrm>
            <a:custGeom>
              <a:avLst/>
              <a:gdLst/>
              <a:ahLst/>
              <a:cxnLst/>
              <a:rect l="l" t="t" r="r" b="b"/>
              <a:pathLst>
                <a:path w="4131" h="3235" extrusionOk="0">
                  <a:moveTo>
                    <a:pt x="2090" y="1"/>
                  </a:moveTo>
                  <a:cubicBezTo>
                    <a:pt x="1880" y="1"/>
                    <a:pt x="1656" y="17"/>
                    <a:pt x="1420" y="45"/>
                  </a:cubicBezTo>
                  <a:cubicBezTo>
                    <a:pt x="813" y="116"/>
                    <a:pt x="254" y="467"/>
                    <a:pt x="1" y="1057"/>
                  </a:cubicBezTo>
                  <a:cubicBezTo>
                    <a:pt x="153" y="955"/>
                    <a:pt x="384" y="846"/>
                    <a:pt x="670" y="846"/>
                  </a:cubicBezTo>
                  <a:cubicBezTo>
                    <a:pt x="936" y="846"/>
                    <a:pt x="1249" y="941"/>
                    <a:pt x="1589" y="1225"/>
                  </a:cubicBezTo>
                  <a:cubicBezTo>
                    <a:pt x="2600" y="2082"/>
                    <a:pt x="2752" y="3235"/>
                    <a:pt x="2752" y="3235"/>
                  </a:cubicBezTo>
                  <a:cubicBezTo>
                    <a:pt x="3146" y="2924"/>
                    <a:pt x="3625" y="2769"/>
                    <a:pt x="3962" y="2685"/>
                  </a:cubicBezTo>
                  <a:cubicBezTo>
                    <a:pt x="4073" y="2294"/>
                    <a:pt x="4131" y="1704"/>
                    <a:pt x="3905" y="1127"/>
                  </a:cubicBezTo>
                  <a:cubicBezTo>
                    <a:pt x="3567" y="270"/>
                    <a:pt x="2940" y="1"/>
                    <a:pt x="2090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6"/>
            <p:cNvSpPr/>
            <p:nvPr/>
          </p:nvSpPr>
          <p:spPr>
            <a:xfrm>
              <a:off x="7405579" y="2058959"/>
              <a:ext cx="601034" cy="461065"/>
            </a:xfrm>
            <a:custGeom>
              <a:avLst/>
              <a:gdLst/>
              <a:ahLst/>
              <a:cxnLst/>
              <a:rect l="l" t="t" r="r" b="b"/>
              <a:pathLst>
                <a:path w="3315" h="2543" extrusionOk="0">
                  <a:moveTo>
                    <a:pt x="449" y="0"/>
                  </a:moveTo>
                  <a:cubicBezTo>
                    <a:pt x="449" y="0"/>
                    <a:pt x="0" y="267"/>
                    <a:pt x="364" y="745"/>
                  </a:cubicBezTo>
                  <a:cubicBezTo>
                    <a:pt x="449" y="857"/>
                    <a:pt x="631" y="1012"/>
                    <a:pt x="857" y="1180"/>
                  </a:cubicBezTo>
                  <a:cubicBezTo>
                    <a:pt x="1615" y="1743"/>
                    <a:pt x="2964" y="2542"/>
                    <a:pt x="2964" y="2542"/>
                  </a:cubicBezTo>
                  <a:cubicBezTo>
                    <a:pt x="2964" y="2542"/>
                    <a:pt x="3301" y="1841"/>
                    <a:pt x="3314" y="1238"/>
                  </a:cubicBezTo>
                  <a:cubicBezTo>
                    <a:pt x="3314" y="941"/>
                    <a:pt x="3176" y="675"/>
                    <a:pt x="3035" y="479"/>
                  </a:cubicBezTo>
                  <a:cubicBezTo>
                    <a:pt x="2893" y="280"/>
                    <a:pt x="2755" y="169"/>
                    <a:pt x="2755" y="169"/>
                  </a:cubicBezTo>
                  <a:lnTo>
                    <a:pt x="449" y="0"/>
                  </a:lnTo>
                  <a:close/>
                </a:path>
              </a:pathLst>
            </a:custGeom>
            <a:solidFill>
              <a:srgbClr val="D47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6"/>
            <p:cNvSpPr/>
            <p:nvPr/>
          </p:nvSpPr>
          <p:spPr>
            <a:xfrm>
              <a:off x="7405579" y="2058959"/>
              <a:ext cx="550268" cy="218113"/>
            </a:xfrm>
            <a:custGeom>
              <a:avLst/>
              <a:gdLst/>
              <a:ahLst/>
              <a:cxnLst/>
              <a:rect l="l" t="t" r="r" b="b"/>
              <a:pathLst>
                <a:path w="3035" h="1203" extrusionOk="0">
                  <a:moveTo>
                    <a:pt x="449" y="0"/>
                  </a:moveTo>
                  <a:cubicBezTo>
                    <a:pt x="449" y="0"/>
                    <a:pt x="0" y="267"/>
                    <a:pt x="364" y="745"/>
                  </a:cubicBezTo>
                  <a:cubicBezTo>
                    <a:pt x="449" y="857"/>
                    <a:pt x="631" y="1012"/>
                    <a:pt x="857" y="1180"/>
                  </a:cubicBezTo>
                  <a:cubicBezTo>
                    <a:pt x="994" y="1193"/>
                    <a:pt x="1149" y="1202"/>
                    <a:pt x="1317" y="1202"/>
                  </a:cubicBezTo>
                  <a:cubicBezTo>
                    <a:pt x="1513" y="1202"/>
                    <a:pt x="1726" y="1189"/>
                    <a:pt x="1952" y="1153"/>
                  </a:cubicBezTo>
                  <a:cubicBezTo>
                    <a:pt x="2502" y="1069"/>
                    <a:pt x="2839" y="732"/>
                    <a:pt x="3035" y="479"/>
                  </a:cubicBezTo>
                  <a:cubicBezTo>
                    <a:pt x="2893" y="280"/>
                    <a:pt x="2755" y="169"/>
                    <a:pt x="2755" y="169"/>
                  </a:cubicBezTo>
                  <a:lnTo>
                    <a:pt x="449" y="0"/>
                  </a:ln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6"/>
            <p:cNvSpPr/>
            <p:nvPr/>
          </p:nvSpPr>
          <p:spPr>
            <a:xfrm>
              <a:off x="7448911" y="1643946"/>
              <a:ext cx="568036" cy="581634"/>
            </a:xfrm>
            <a:custGeom>
              <a:avLst/>
              <a:gdLst/>
              <a:ahLst/>
              <a:cxnLst/>
              <a:rect l="l" t="t" r="r" b="b"/>
              <a:pathLst>
                <a:path w="3133" h="3208" extrusionOk="0">
                  <a:moveTo>
                    <a:pt x="1531" y="0"/>
                  </a:moveTo>
                  <a:lnTo>
                    <a:pt x="156" y="54"/>
                  </a:lnTo>
                  <a:lnTo>
                    <a:pt x="55" y="71"/>
                  </a:lnTo>
                  <a:cubicBezTo>
                    <a:pt x="55" y="71"/>
                    <a:pt x="28" y="307"/>
                    <a:pt x="14" y="617"/>
                  </a:cubicBezTo>
                  <a:cubicBezTo>
                    <a:pt x="1" y="927"/>
                    <a:pt x="1" y="1318"/>
                    <a:pt x="55" y="1602"/>
                  </a:cubicBezTo>
                  <a:cubicBezTo>
                    <a:pt x="125" y="1979"/>
                    <a:pt x="294" y="2360"/>
                    <a:pt x="506" y="2640"/>
                  </a:cubicBezTo>
                  <a:cubicBezTo>
                    <a:pt x="618" y="2781"/>
                    <a:pt x="729" y="2906"/>
                    <a:pt x="857" y="2991"/>
                  </a:cubicBezTo>
                  <a:cubicBezTo>
                    <a:pt x="1116" y="3180"/>
                    <a:pt x="1276" y="3207"/>
                    <a:pt x="1347" y="3207"/>
                  </a:cubicBezTo>
                  <a:cubicBezTo>
                    <a:pt x="1376" y="3207"/>
                    <a:pt x="1390" y="3203"/>
                    <a:pt x="1390" y="3203"/>
                  </a:cubicBezTo>
                  <a:lnTo>
                    <a:pt x="1727" y="3203"/>
                  </a:lnTo>
                  <a:cubicBezTo>
                    <a:pt x="1727" y="3203"/>
                    <a:pt x="1741" y="3207"/>
                    <a:pt x="1770" y="3207"/>
                  </a:cubicBezTo>
                  <a:cubicBezTo>
                    <a:pt x="1841" y="3207"/>
                    <a:pt x="2001" y="3180"/>
                    <a:pt x="2263" y="2991"/>
                  </a:cubicBezTo>
                  <a:cubicBezTo>
                    <a:pt x="2374" y="2906"/>
                    <a:pt x="2499" y="2781"/>
                    <a:pt x="2613" y="2640"/>
                  </a:cubicBezTo>
                  <a:cubicBezTo>
                    <a:pt x="2822" y="2360"/>
                    <a:pt x="2991" y="1979"/>
                    <a:pt x="3062" y="1602"/>
                  </a:cubicBezTo>
                  <a:cubicBezTo>
                    <a:pt x="3133" y="1251"/>
                    <a:pt x="3119" y="759"/>
                    <a:pt x="3089" y="422"/>
                  </a:cubicBezTo>
                  <a:cubicBezTo>
                    <a:pt x="3075" y="209"/>
                    <a:pt x="3062" y="71"/>
                    <a:pt x="3062" y="71"/>
                  </a:cubicBezTo>
                  <a:lnTo>
                    <a:pt x="2964" y="54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rgbClr val="D47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6"/>
            <p:cNvSpPr/>
            <p:nvPr/>
          </p:nvSpPr>
          <p:spPr>
            <a:xfrm>
              <a:off x="7448911" y="1648842"/>
              <a:ext cx="570575" cy="473756"/>
            </a:xfrm>
            <a:custGeom>
              <a:avLst/>
              <a:gdLst/>
              <a:ahLst/>
              <a:cxnLst/>
              <a:rect l="l" t="t" r="r" b="b"/>
              <a:pathLst>
                <a:path w="3147" h="2613" extrusionOk="0">
                  <a:moveTo>
                    <a:pt x="1572" y="0"/>
                  </a:moveTo>
                  <a:lnTo>
                    <a:pt x="156" y="57"/>
                  </a:lnTo>
                  <a:lnTo>
                    <a:pt x="156" y="27"/>
                  </a:lnTo>
                  <a:lnTo>
                    <a:pt x="55" y="44"/>
                  </a:lnTo>
                  <a:cubicBezTo>
                    <a:pt x="55" y="44"/>
                    <a:pt x="28" y="280"/>
                    <a:pt x="14" y="590"/>
                  </a:cubicBezTo>
                  <a:cubicBezTo>
                    <a:pt x="1" y="900"/>
                    <a:pt x="1" y="1291"/>
                    <a:pt x="55" y="1575"/>
                  </a:cubicBezTo>
                  <a:cubicBezTo>
                    <a:pt x="125" y="1952"/>
                    <a:pt x="294" y="2333"/>
                    <a:pt x="506" y="2613"/>
                  </a:cubicBezTo>
                  <a:cubicBezTo>
                    <a:pt x="675" y="2191"/>
                    <a:pt x="506" y="1645"/>
                    <a:pt x="378" y="1123"/>
                  </a:cubicBezTo>
                  <a:cubicBezTo>
                    <a:pt x="324" y="927"/>
                    <a:pt x="280" y="745"/>
                    <a:pt x="253" y="563"/>
                  </a:cubicBezTo>
                  <a:cubicBezTo>
                    <a:pt x="907" y="418"/>
                    <a:pt x="1569" y="365"/>
                    <a:pt x="2154" y="365"/>
                  </a:cubicBezTo>
                  <a:cubicBezTo>
                    <a:pt x="2424" y="365"/>
                    <a:pt x="2677" y="376"/>
                    <a:pt x="2907" y="395"/>
                  </a:cubicBezTo>
                  <a:cubicBezTo>
                    <a:pt x="2866" y="617"/>
                    <a:pt x="2809" y="870"/>
                    <a:pt x="2738" y="1123"/>
                  </a:cubicBezTo>
                  <a:cubicBezTo>
                    <a:pt x="2613" y="1645"/>
                    <a:pt x="2445" y="2191"/>
                    <a:pt x="2613" y="2613"/>
                  </a:cubicBezTo>
                  <a:cubicBezTo>
                    <a:pt x="2822" y="2333"/>
                    <a:pt x="2991" y="1952"/>
                    <a:pt x="3062" y="1575"/>
                  </a:cubicBezTo>
                  <a:cubicBezTo>
                    <a:pt x="3133" y="1237"/>
                    <a:pt x="3119" y="745"/>
                    <a:pt x="3089" y="408"/>
                  </a:cubicBezTo>
                  <a:cubicBezTo>
                    <a:pt x="3119" y="408"/>
                    <a:pt x="3133" y="408"/>
                    <a:pt x="3146" y="422"/>
                  </a:cubicBezTo>
                  <a:cubicBezTo>
                    <a:pt x="3133" y="212"/>
                    <a:pt x="3119" y="57"/>
                    <a:pt x="3119" y="57"/>
                  </a:cubicBezTo>
                  <a:lnTo>
                    <a:pt x="3062" y="57"/>
                  </a:lnTo>
                  <a:lnTo>
                    <a:pt x="3062" y="44"/>
                  </a:lnTo>
                  <a:lnTo>
                    <a:pt x="2964" y="27"/>
                  </a:lnTo>
                  <a:cubicBezTo>
                    <a:pt x="2964" y="44"/>
                    <a:pt x="2964" y="44"/>
                    <a:pt x="2951" y="57"/>
                  </a:cubicBezTo>
                  <a:lnTo>
                    <a:pt x="1629" y="0"/>
                  </a:ln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6"/>
            <p:cNvSpPr/>
            <p:nvPr/>
          </p:nvSpPr>
          <p:spPr>
            <a:xfrm>
              <a:off x="7920130" y="1618201"/>
              <a:ext cx="162814" cy="469043"/>
            </a:xfrm>
            <a:custGeom>
              <a:avLst/>
              <a:gdLst/>
              <a:ahLst/>
              <a:cxnLst/>
              <a:rect l="l" t="t" r="r" b="b"/>
              <a:pathLst>
                <a:path w="898" h="2587" extrusionOk="0">
                  <a:moveTo>
                    <a:pt x="352" y="1"/>
                  </a:moveTo>
                  <a:lnTo>
                    <a:pt x="355" y="3"/>
                  </a:lnTo>
                  <a:lnTo>
                    <a:pt x="355" y="3"/>
                  </a:lnTo>
                  <a:cubicBezTo>
                    <a:pt x="354" y="1"/>
                    <a:pt x="353" y="1"/>
                    <a:pt x="352" y="1"/>
                  </a:cubicBezTo>
                  <a:close/>
                  <a:moveTo>
                    <a:pt x="355" y="3"/>
                  </a:moveTo>
                  <a:cubicBezTo>
                    <a:pt x="369" y="22"/>
                    <a:pt x="392" y="174"/>
                    <a:pt x="392" y="422"/>
                  </a:cubicBezTo>
                  <a:cubicBezTo>
                    <a:pt x="392" y="634"/>
                    <a:pt x="365" y="914"/>
                    <a:pt x="308" y="1251"/>
                  </a:cubicBezTo>
                  <a:cubicBezTo>
                    <a:pt x="197" y="1912"/>
                    <a:pt x="1" y="2303"/>
                    <a:pt x="223" y="2489"/>
                  </a:cubicBezTo>
                  <a:cubicBezTo>
                    <a:pt x="254" y="2529"/>
                    <a:pt x="308" y="2556"/>
                    <a:pt x="392" y="2586"/>
                  </a:cubicBezTo>
                  <a:lnTo>
                    <a:pt x="520" y="2502"/>
                  </a:lnTo>
                  <a:cubicBezTo>
                    <a:pt x="520" y="2502"/>
                    <a:pt x="658" y="1899"/>
                    <a:pt x="787" y="1393"/>
                  </a:cubicBezTo>
                  <a:cubicBezTo>
                    <a:pt x="898" y="901"/>
                    <a:pt x="813" y="338"/>
                    <a:pt x="813" y="338"/>
                  </a:cubicBezTo>
                  <a:lnTo>
                    <a:pt x="355" y="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6"/>
            <p:cNvSpPr/>
            <p:nvPr/>
          </p:nvSpPr>
          <p:spPr>
            <a:xfrm>
              <a:off x="7960561" y="1618201"/>
              <a:ext cx="122383" cy="469043"/>
            </a:xfrm>
            <a:custGeom>
              <a:avLst/>
              <a:gdLst/>
              <a:ahLst/>
              <a:cxnLst/>
              <a:rect l="l" t="t" r="r" b="b"/>
              <a:pathLst>
                <a:path w="675" h="2587" extrusionOk="0">
                  <a:moveTo>
                    <a:pt x="129" y="1"/>
                  </a:moveTo>
                  <a:lnTo>
                    <a:pt x="132" y="3"/>
                  </a:lnTo>
                  <a:lnTo>
                    <a:pt x="132" y="3"/>
                  </a:lnTo>
                  <a:cubicBezTo>
                    <a:pt x="131" y="1"/>
                    <a:pt x="130" y="1"/>
                    <a:pt x="129" y="1"/>
                  </a:cubicBezTo>
                  <a:close/>
                  <a:moveTo>
                    <a:pt x="132" y="3"/>
                  </a:moveTo>
                  <a:cubicBezTo>
                    <a:pt x="146" y="22"/>
                    <a:pt x="169" y="174"/>
                    <a:pt x="169" y="422"/>
                  </a:cubicBezTo>
                  <a:cubicBezTo>
                    <a:pt x="253" y="466"/>
                    <a:pt x="351" y="533"/>
                    <a:pt x="368" y="591"/>
                  </a:cubicBezTo>
                  <a:cubicBezTo>
                    <a:pt x="381" y="719"/>
                    <a:pt x="381" y="1224"/>
                    <a:pt x="156" y="1770"/>
                  </a:cubicBezTo>
                  <a:cubicBezTo>
                    <a:pt x="31" y="2050"/>
                    <a:pt x="0" y="2303"/>
                    <a:pt x="0" y="2489"/>
                  </a:cubicBezTo>
                  <a:cubicBezTo>
                    <a:pt x="31" y="2529"/>
                    <a:pt x="85" y="2556"/>
                    <a:pt x="169" y="2586"/>
                  </a:cubicBezTo>
                  <a:lnTo>
                    <a:pt x="297" y="2502"/>
                  </a:lnTo>
                  <a:cubicBezTo>
                    <a:pt x="297" y="2502"/>
                    <a:pt x="435" y="1899"/>
                    <a:pt x="564" y="1393"/>
                  </a:cubicBezTo>
                  <a:cubicBezTo>
                    <a:pt x="675" y="901"/>
                    <a:pt x="590" y="338"/>
                    <a:pt x="590" y="338"/>
                  </a:cubicBezTo>
                  <a:lnTo>
                    <a:pt x="132" y="3"/>
                  </a:ln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6"/>
            <p:cNvSpPr/>
            <p:nvPr/>
          </p:nvSpPr>
          <p:spPr>
            <a:xfrm>
              <a:off x="7366960" y="1618201"/>
              <a:ext cx="163539" cy="469043"/>
            </a:xfrm>
            <a:custGeom>
              <a:avLst/>
              <a:gdLst/>
              <a:ahLst/>
              <a:cxnLst/>
              <a:rect l="l" t="t" r="r" b="b"/>
              <a:pathLst>
                <a:path w="902" h="2587" extrusionOk="0">
                  <a:moveTo>
                    <a:pt x="550" y="1"/>
                  </a:moveTo>
                  <a:lnTo>
                    <a:pt x="102" y="338"/>
                  </a:lnTo>
                  <a:cubicBezTo>
                    <a:pt x="102" y="338"/>
                    <a:pt x="1" y="901"/>
                    <a:pt x="129" y="1393"/>
                  </a:cubicBezTo>
                  <a:cubicBezTo>
                    <a:pt x="254" y="1899"/>
                    <a:pt x="395" y="2502"/>
                    <a:pt x="395" y="2502"/>
                  </a:cubicBezTo>
                  <a:lnTo>
                    <a:pt x="523" y="2586"/>
                  </a:lnTo>
                  <a:cubicBezTo>
                    <a:pt x="591" y="2556"/>
                    <a:pt x="648" y="2529"/>
                    <a:pt x="692" y="2489"/>
                  </a:cubicBezTo>
                  <a:cubicBezTo>
                    <a:pt x="901" y="2303"/>
                    <a:pt x="719" y="1912"/>
                    <a:pt x="591" y="1251"/>
                  </a:cubicBezTo>
                  <a:cubicBezTo>
                    <a:pt x="537" y="914"/>
                    <a:pt x="523" y="634"/>
                    <a:pt x="523" y="422"/>
                  </a:cubicBezTo>
                  <a:cubicBezTo>
                    <a:pt x="523" y="156"/>
                    <a:pt x="550" y="1"/>
                    <a:pt x="550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6"/>
            <p:cNvSpPr/>
            <p:nvPr/>
          </p:nvSpPr>
          <p:spPr>
            <a:xfrm>
              <a:off x="7366960" y="1618201"/>
              <a:ext cx="125646" cy="469043"/>
            </a:xfrm>
            <a:custGeom>
              <a:avLst/>
              <a:gdLst/>
              <a:ahLst/>
              <a:cxnLst/>
              <a:rect l="l" t="t" r="r" b="b"/>
              <a:pathLst>
                <a:path w="693" h="2587" extrusionOk="0">
                  <a:moveTo>
                    <a:pt x="550" y="1"/>
                  </a:moveTo>
                  <a:lnTo>
                    <a:pt x="102" y="338"/>
                  </a:lnTo>
                  <a:cubicBezTo>
                    <a:pt x="102" y="338"/>
                    <a:pt x="1" y="901"/>
                    <a:pt x="129" y="1393"/>
                  </a:cubicBezTo>
                  <a:cubicBezTo>
                    <a:pt x="254" y="1899"/>
                    <a:pt x="395" y="2502"/>
                    <a:pt x="395" y="2502"/>
                  </a:cubicBezTo>
                  <a:lnTo>
                    <a:pt x="523" y="2586"/>
                  </a:lnTo>
                  <a:cubicBezTo>
                    <a:pt x="591" y="2556"/>
                    <a:pt x="648" y="2529"/>
                    <a:pt x="692" y="2489"/>
                  </a:cubicBezTo>
                  <a:cubicBezTo>
                    <a:pt x="692" y="2303"/>
                    <a:pt x="648" y="2050"/>
                    <a:pt x="537" y="1770"/>
                  </a:cubicBezTo>
                  <a:cubicBezTo>
                    <a:pt x="298" y="1224"/>
                    <a:pt x="298" y="719"/>
                    <a:pt x="325" y="591"/>
                  </a:cubicBezTo>
                  <a:cubicBezTo>
                    <a:pt x="325" y="533"/>
                    <a:pt x="422" y="466"/>
                    <a:pt x="523" y="422"/>
                  </a:cubicBezTo>
                  <a:cubicBezTo>
                    <a:pt x="523" y="156"/>
                    <a:pt x="550" y="1"/>
                    <a:pt x="550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6"/>
            <p:cNvSpPr/>
            <p:nvPr/>
          </p:nvSpPr>
          <p:spPr>
            <a:xfrm>
              <a:off x="7362065" y="1302182"/>
              <a:ext cx="728856" cy="803011"/>
            </a:xfrm>
            <a:custGeom>
              <a:avLst/>
              <a:gdLst/>
              <a:ahLst/>
              <a:cxnLst/>
              <a:rect l="l" t="t" r="r" b="b"/>
              <a:pathLst>
                <a:path w="4020" h="4429" extrusionOk="0">
                  <a:moveTo>
                    <a:pt x="1953" y="1"/>
                  </a:moveTo>
                  <a:cubicBezTo>
                    <a:pt x="1953" y="1"/>
                    <a:pt x="1882" y="1"/>
                    <a:pt x="1757" y="17"/>
                  </a:cubicBezTo>
                  <a:cubicBezTo>
                    <a:pt x="1602" y="44"/>
                    <a:pt x="1363" y="85"/>
                    <a:pt x="1124" y="199"/>
                  </a:cubicBezTo>
                  <a:cubicBezTo>
                    <a:pt x="830" y="354"/>
                    <a:pt x="507" y="590"/>
                    <a:pt x="298" y="985"/>
                  </a:cubicBezTo>
                  <a:cubicBezTo>
                    <a:pt x="142" y="1251"/>
                    <a:pt x="72" y="1534"/>
                    <a:pt x="28" y="1801"/>
                  </a:cubicBezTo>
                  <a:cubicBezTo>
                    <a:pt x="1" y="2081"/>
                    <a:pt x="1" y="2334"/>
                    <a:pt x="28" y="2559"/>
                  </a:cubicBezTo>
                  <a:cubicBezTo>
                    <a:pt x="28" y="2559"/>
                    <a:pt x="45" y="2671"/>
                    <a:pt x="58" y="2812"/>
                  </a:cubicBezTo>
                  <a:cubicBezTo>
                    <a:pt x="72" y="2937"/>
                    <a:pt x="72" y="3079"/>
                    <a:pt x="72" y="3220"/>
                  </a:cubicBezTo>
                  <a:cubicBezTo>
                    <a:pt x="45" y="3557"/>
                    <a:pt x="254" y="3851"/>
                    <a:pt x="240" y="3962"/>
                  </a:cubicBezTo>
                  <a:cubicBezTo>
                    <a:pt x="240" y="4090"/>
                    <a:pt x="183" y="4188"/>
                    <a:pt x="196" y="4329"/>
                  </a:cubicBezTo>
                  <a:cubicBezTo>
                    <a:pt x="211" y="4397"/>
                    <a:pt x="272" y="4428"/>
                    <a:pt x="341" y="4428"/>
                  </a:cubicBezTo>
                  <a:cubicBezTo>
                    <a:pt x="415" y="4428"/>
                    <a:pt x="499" y="4393"/>
                    <a:pt x="550" y="4329"/>
                  </a:cubicBezTo>
                  <a:cubicBezTo>
                    <a:pt x="662" y="4188"/>
                    <a:pt x="466" y="3669"/>
                    <a:pt x="338" y="3234"/>
                  </a:cubicBezTo>
                  <a:cubicBezTo>
                    <a:pt x="311" y="3106"/>
                    <a:pt x="281" y="2981"/>
                    <a:pt x="267" y="2866"/>
                  </a:cubicBezTo>
                  <a:cubicBezTo>
                    <a:pt x="240" y="2559"/>
                    <a:pt x="254" y="2307"/>
                    <a:pt x="267" y="2209"/>
                  </a:cubicBezTo>
                  <a:cubicBezTo>
                    <a:pt x="267" y="2209"/>
                    <a:pt x="352" y="2165"/>
                    <a:pt x="520" y="2108"/>
                  </a:cubicBezTo>
                  <a:cubicBezTo>
                    <a:pt x="662" y="2054"/>
                    <a:pt x="857" y="1996"/>
                    <a:pt x="1097" y="1956"/>
                  </a:cubicBezTo>
                  <a:cubicBezTo>
                    <a:pt x="1252" y="1926"/>
                    <a:pt x="1434" y="1912"/>
                    <a:pt x="1616" y="1899"/>
                  </a:cubicBezTo>
                  <a:lnTo>
                    <a:pt x="2388" y="1899"/>
                  </a:lnTo>
                  <a:cubicBezTo>
                    <a:pt x="2587" y="1912"/>
                    <a:pt x="2755" y="1926"/>
                    <a:pt x="2910" y="1956"/>
                  </a:cubicBezTo>
                  <a:cubicBezTo>
                    <a:pt x="3163" y="1996"/>
                    <a:pt x="3345" y="2054"/>
                    <a:pt x="3484" y="2108"/>
                  </a:cubicBezTo>
                  <a:cubicBezTo>
                    <a:pt x="3652" y="2165"/>
                    <a:pt x="3736" y="2209"/>
                    <a:pt x="3736" y="2209"/>
                  </a:cubicBezTo>
                  <a:cubicBezTo>
                    <a:pt x="3767" y="2307"/>
                    <a:pt x="3780" y="2573"/>
                    <a:pt x="3736" y="2866"/>
                  </a:cubicBezTo>
                  <a:cubicBezTo>
                    <a:pt x="3723" y="2994"/>
                    <a:pt x="3709" y="3119"/>
                    <a:pt x="3669" y="3234"/>
                  </a:cubicBezTo>
                  <a:cubicBezTo>
                    <a:pt x="3541" y="3669"/>
                    <a:pt x="3359" y="4188"/>
                    <a:pt x="3457" y="4329"/>
                  </a:cubicBezTo>
                  <a:cubicBezTo>
                    <a:pt x="3514" y="4393"/>
                    <a:pt x="3601" y="4428"/>
                    <a:pt x="3674" y="4428"/>
                  </a:cubicBezTo>
                  <a:cubicBezTo>
                    <a:pt x="3744" y="4428"/>
                    <a:pt x="3801" y="4397"/>
                    <a:pt x="3807" y="4329"/>
                  </a:cubicBezTo>
                  <a:cubicBezTo>
                    <a:pt x="3838" y="4188"/>
                    <a:pt x="3780" y="4090"/>
                    <a:pt x="3767" y="3962"/>
                  </a:cubicBezTo>
                  <a:cubicBezTo>
                    <a:pt x="3767" y="3851"/>
                    <a:pt x="3976" y="3557"/>
                    <a:pt x="3949" y="3220"/>
                  </a:cubicBezTo>
                  <a:cubicBezTo>
                    <a:pt x="3935" y="3079"/>
                    <a:pt x="3935" y="2937"/>
                    <a:pt x="3949" y="2826"/>
                  </a:cubicBezTo>
                  <a:cubicBezTo>
                    <a:pt x="3962" y="2671"/>
                    <a:pt x="3976" y="2559"/>
                    <a:pt x="3976" y="2559"/>
                  </a:cubicBezTo>
                  <a:cubicBezTo>
                    <a:pt x="4006" y="2334"/>
                    <a:pt x="4020" y="2067"/>
                    <a:pt x="3976" y="1787"/>
                  </a:cubicBezTo>
                  <a:cubicBezTo>
                    <a:pt x="3949" y="1518"/>
                    <a:pt x="3865" y="1251"/>
                    <a:pt x="3723" y="985"/>
                  </a:cubicBezTo>
                  <a:cubicBezTo>
                    <a:pt x="3500" y="590"/>
                    <a:pt x="3190" y="354"/>
                    <a:pt x="2894" y="199"/>
                  </a:cubicBezTo>
                  <a:cubicBezTo>
                    <a:pt x="2641" y="85"/>
                    <a:pt x="2418" y="44"/>
                    <a:pt x="2250" y="17"/>
                  </a:cubicBezTo>
                  <a:cubicBezTo>
                    <a:pt x="2135" y="1"/>
                    <a:pt x="2051" y="1"/>
                    <a:pt x="2051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6"/>
            <p:cNvSpPr/>
            <p:nvPr/>
          </p:nvSpPr>
          <p:spPr>
            <a:xfrm>
              <a:off x="7456345" y="1607866"/>
              <a:ext cx="537395" cy="76512"/>
            </a:xfrm>
            <a:custGeom>
              <a:avLst/>
              <a:gdLst/>
              <a:ahLst/>
              <a:cxnLst/>
              <a:rect l="l" t="t" r="r" b="b"/>
              <a:pathLst>
                <a:path w="2964" h="422" extrusionOk="0">
                  <a:moveTo>
                    <a:pt x="1082" y="0"/>
                  </a:moveTo>
                  <a:cubicBezTo>
                    <a:pt x="1096" y="44"/>
                    <a:pt x="1096" y="84"/>
                    <a:pt x="1096" y="128"/>
                  </a:cubicBezTo>
                  <a:lnTo>
                    <a:pt x="1237" y="128"/>
                  </a:lnTo>
                  <a:lnTo>
                    <a:pt x="1237" y="0"/>
                  </a:lnTo>
                  <a:close/>
                  <a:moveTo>
                    <a:pt x="1730" y="0"/>
                  </a:moveTo>
                  <a:lnTo>
                    <a:pt x="1730" y="128"/>
                  </a:lnTo>
                  <a:lnTo>
                    <a:pt x="1885" y="128"/>
                  </a:lnTo>
                  <a:lnTo>
                    <a:pt x="1885" y="0"/>
                  </a:lnTo>
                  <a:close/>
                  <a:moveTo>
                    <a:pt x="634" y="31"/>
                  </a:moveTo>
                  <a:lnTo>
                    <a:pt x="634" y="31"/>
                  </a:lnTo>
                  <a:cubicBezTo>
                    <a:pt x="408" y="44"/>
                    <a:pt x="199" y="58"/>
                    <a:pt x="14" y="101"/>
                  </a:cubicBezTo>
                  <a:lnTo>
                    <a:pt x="14" y="226"/>
                  </a:lnTo>
                  <a:cubicBezTo>
                    <a:pt x="182" y="199"/>
                    <a:pt x="395" y="169"/>
                    <a:pt x="604" y="155"/>
                  </a:cubicBezTo>
                  <a:cubicBezTo>
                    <a:pt x="604" y="115"/>
                    <a:pt x="620" y="71"/>
                    <a:pt x="634" y="31"/>
                  </a:cubicBezTo>
                  <a:close/>
                  <a:moveTo>
                    <a:pt x="2347" y="31"/>
                  </a:moveTo>
                  <a:cubicBezTo>
                    <a:pt x="2347" y="71"/>
                    <a:pt x="2360" y="115"/>
                    <a:pt x="2374" y="155"/>
                  </a:cubicBezTo>
                  <a:cubicBezTo>
                    <a:pt x="2586" y="169"/>
                    <a:pt x="2781" y="199"/>
                    <a:pt x="2964" y="226"/>
                  </a:cubicBezTo>
                  <a:cubicBezTo>
                    <a:pt x="2964" y="186"/>
                    <a:pt x="2964" y="142"/>
                    <a:pt x="2950" y="101"/>
                  </a:cubicBezTo>
                  <a:cubicBezTo>
                    <a:pt x="2768" y="58"/>
                    <a:pt x="2572" y="44"/>
                    <a:pt x="2347" y="31"/>
                  </a:cubicBezTo>
                  <a:close/>
                  <a:moveTo>
                    <a:pt x="253" y="337"/>
                  </a:moveTo>
                  <a:cubicBezTo>
                    <a:pt x="169" y="354"/>
                    <a:pt x="84" y="354"/>
                    <a:pt x="0" y="368"/>
                  </a:cubicBezTo>
                  <a:lnTo>
                    <a:pt x="0" y="422"/>
                  </a:lnTo>
                  <a:cubicBezTo>
                    <a:pt x="71" y="395"/>
                    <a:pt x="155" y="368"/>
                    <a:pt x="253" y="337"/>
                  </a:cubicBezTo>
                  <a:close/>
                  <a:moveTo>
                    <a:pt x="2711" y="337"/>
                  </a:moveTo>
                  <a:lnTo>
                    <a:pt x="2711" y="337"/>
                  </a:lnTo>
                  <a:cubicBezTo>
                    <a:pt x="2812" y="368"/>
                    <a:pt x="2896" y="395"/>
                    <a:pt x="2964" y="422"/>
                  </a:cubicBezTo>
                  <a:lnTo>
                    <a:pt x="2964" y="368"/>
                  </a:lnTo>
                  <a:cubicBezTo>
                    <a:pt x="2896" y="354"/>
                    <a:pt x="2812" y="354"/>
                    <a:pt x="2711" y="337"/>
                  </a:cubicBezTo>
                  <a:close/>
                </a:path>
              </a:pathLst>
            </a:custGeom>
            <a:solidFill>
              <a:srgbClr val="B30A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6"/>
            <p:cNvSpPr/>
            <p:nvPr/>
          </p:nvSpPr>
          <p:spPr>
            <a:xfrm>
              <a:off x="7359708" y="1338262"/>
              <a:ext cx="206147" cy="766931"/>
            </a:xfrm>
            <a:custGeom>
              <a:avLst/>
              <a:gdLst/>
              <a:ahLst/>
              <a:cxnLst/>
              <a:rect l="l" t="t" r="r" b="b"/>
              <a:pathLst>
                <a:path w="1137" h="4230" extrusionOk="0">
                  <a:moveTo>
                    <a:pt x="1137" y="0"/>
                  </a:moveTo>
                  <a:lnTo>
                    <a:pt x="1137" y="0"/>
                  </a:lnTo>
                  <a:cubicBezTo>
                    <a:pt x="843" y="155"/>
                    <a:pt x="520" y="391"/>
                    <a:pt x="311" y="786"/>
                  </a:cubicBezTo>
                  <a:cubicBezTo>
                    <a:pt x="14" y="1319"/>
                    <a:pt x="0" y="1925"/>
                    <a:pt x="41" y="2360"/>
                  </a:cubicBezTo>
                  <a:cubicBezTo>
                    <a:pt x="41" y="2360"/>
                    <a:pt x="112" y="2698"/>
                    <a:pt x="85" y="3021"/>
                  </a:cubicBezTo>
                  <a:cubicBezTo>
                    <a:pt x="58" y="3358"/>
                    <a:pt x="267" y="3652"/>
                    <a:pt x="253" y="3763"/>
                  </a:cubicBezTo>
                  <a:cubicBezTo>
                    <a:pt x="253" y="3891"/>
                    <a:pt x="196" y="3989"/>
                    <a:pt x="209" y="4130"/>
                  </a:cubicBezTo>
                  <a:cubicBezTo>
                    <a:pt x="224" y="4198"/>
                    <a:pt x="285" y="4229"/>
                    <a:pt x="354" y="4229"/>
                  </a:cubicBezTo>
                  <a:cubicBezTo>
                    <a:pt x="428" y="4229"/>
                    <a:pt x="512" y="4194"/>
                    <a:pt x="563" y="4130"/>
                  </a:cubicBezTo>
                  <a:cubicBezTo>
                    <a:pt x="675" y="3989"/>
                    <a:pt x="479" y="3470"/>
                    <a:pt x="351" y="3035"/>
                  </a:cubicBezTo>
                  <a:cubicBezTo>
                    <a:pt x="240" y="2600"/>
                    <a:pt x="267" y="2135"/>
                    <a:pt x="280" y="2010"/>
                  </a:cubicBezTo>
                  <a:cubicBezTo>
                    <a:pt x="280" y="2010"/>
                    <a:pt x="365" y="1966"/>
                    <a:pt x="533" y="1909"/>
                  </a:cubicBezTo>
                  <a:cubicBezTo>
                    <a:pt x="547" y="870"/>
                    <a:pt x="870" y="307"/>
                    <a:pt x="113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6"/>
            <p:cNvSpPr/>
            <p:nvPr/>
          </p:nvSpPr>
          <p:spPr>
            <a:xfrm>
              <a:off x="7886588" y="1338262"/>
              <a:ext cx="206872" cy="766931"/>
            </a:xfrm>
            <a:custGeom>
              <a:avLst/>
              <a:gdLst/>
              <a:ahLst/>
              <a:cxnLst/>
              <a:rect l="l" t="t" r="r" b="b"/>
              <a:pathLst>
                <a:path w="1141" h="4230" extrusionOk="0">
                  <a:moveTo>
                    <a:pt x="1" y="0"/>
                  </a:moveTo>
                  <a:lnTo>
                    <a:pt x="1" y="0"/>
                  </a:lnTo>
                  <a:cubicBezTo>
                    <a:pt x="270" y="307"/>
                    <a:pt x="577" y="870"/>
                    <a:pt x="591" y="1909"/>
                  </a:cubicBezTo>
                  <a:cubicBezTo>
                    <a:pt x="759" y="1966"/>
                    <a:pt x="843" y="2010"/>
                    <a:pt x="843" y="2010"/>
                  </a:cubicBezTo>
                  <a:cubicBezTo>
                    <a:pt x="874" y="2135"/>
                    <a:pt x="901" y="2600"/>
                    <a:pt x="776" y="3035"/>
                  </a:cubicBezTo>
                  <a:cubicBezTo>
                    <a:pt x="648" y="3470"/>
                    <a:pt x="466" y="3989"/>
                    <a:pt x="564" y="4130"/>
                  </a:cubicBezTo>
                  <a:cubicBezTo>
                    <a:pt x="621" y="4194"/>
                    <a:pt x="708" y="4229"/>
                    <a:pt x="781" y="4229"/>
                  </a:cubicBezTo>
                  <a:cubicBezTo>
                    <a:pt x="851" y="4229"/>
                    <a:pt x="908" y="4198"/>
                    <a:pt x="914" y="4130"/>
                  </a:cubicBezTo>
                  <a:cubicBezTo>
                    <a:pt x="945" y="3989"/>
                    <a:pt x="887" y="3891"/>
                    <a:pt x="874" y="3763"/>
                  </a:cubicBezTo>
                  <a:cubicBezTo>
                    <a:pt x="874" y="3652"/>
                    <a:pt x="1083" y="3358"/>
                    <a:pt x="1056" y="3021"/>
                  </a:cubicBezTo>
                  <a:cubicBezTo>
                    <a:pt x="1029" y="2698"/>
                    <a:pt x="1083" y="2360"/>
                    <a:pt x="1083" y="2360"/>
                  </a:cubicBezTo>
                  <a:cubicBezTo>
                    <a:pt x="1140" y="1925"/>
                    <a:pt x="1127" y="1319"/>
                    <a:pt x="830" y="786"/>
                  </a:cubicBezTo>
                  <a:cubicBezTo>
                    <a:pt x="607" y="391"/>
                    <a:pt x="297" y="155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6"/>
            <p:cNvSpPr/>
            <p:nvPr/>
          </p:nvSpPr>
          <p:spPr>
            <a:xfrm>
              <a:off x="7800467" y="1521564"/>
              <a:ext cx="76512" cy="63820"/>
            </a:xfrm>
            <a:custGeom>
              <a:avLst/>
              <a:gdLst/>
              <a:ahLst/>
              <a:cxnLst/>
              <a:rect l="l" t="t" r="r" b="b"/>
              <a:pathLst>
                <a:path w="422" h="352" extrusionOk="0">
                  <a:moveTo>
                    <a:pt x="240" y="1"/>
                  </a:moveTo>
                  <a:cubicBezTo>
                    <a:pt x="240" y="1"/>
                    <a:pt x="71" y="55"/>
                    <a:pt x="27" y="126"/>
                  </a:cubicBezTo>
                  <a:cubicBezTo>
                    <a:pt x="14" y="156"/>
                    <a:pt x="14" y="240"/>
                    <a:pt x="0" y="338"/>
                  </a:cubicBezTo>
                  <a:cubicBezTo>
                    <a:pt x="138" y="338"/>
                    <a:pt x="280" y="338"/>
                    <a:pt x="422" y="351"/>
                  </a:cubicBezTo>
                  <a:cubicBezTo>
                    <a:pt x="408" y="308"/>
                    <a:pt x="391" y="267"/>
                    <a:pt x="391" y="223"/>
                  </a:cubicBezTo>
                  <a:cubicBezTo>
                    <a:pt x="337" y="1"/>
                    <a:pt x="240" y="1"/>
                    <a:pt x="240" y="1"/>
                  </a:cubicBezTo>
                  <a:close/>
                </a:path>
              </a:pathLst>
            </a:custGeom>
            <a:solidFill>
              <a:srgbClr val="BF0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6"/>
            <p:cNvSpPr/>
            <p:nvPr/>
          </p:nvSpPr>
          <p:spPr>
            <a:xfrm>
              <a:off x="7797928" y="1607866"/>
              <a:ext cx="88841" cy="28284"/>
            </a:xfrm>
            <a:custGeom>
              <a:avLst/>
              <a:gdLst/>
              <a:ahLst/>
              <a:cxnLst/>
              <a:rect l="l" t="t" r="r" b="b"/>
              <a:pathLst>
                <a:path w="490" h="156" extrusionOk="0">
                  <a:moveTo>
                    <a:pt x="1" y="0"/>
                  </a:moveTo>
                  <a:lnTo>
                    <a:pt x="1" y="128"/>
                  </a:lnTo>
                  <a:cubicBezTo>
                    <a:pt x="169" y="142"/>
                    <a:pt x="321" y="142"/>
                    <a:pt x="490" y="155"/>
                  </a:cubicBezTo>
                  <a:cubicBezTo>
                    <a:pt x="476" y="115"/>
                    <a:pt x="463" y="71"/>
                    <a:pt x="463" y="31"/>
                  </a:cubicBezTo>
                  <a:cubicBezTo>
                    <a:pt x="308" y="17"/>
                    <a:pt x="152" y="17"/>
                    <a:pt x="1" y="0"/>
                  </a:cubicBezTo>
                  <a:close/>
                </a:path>
              </a:pathLst>
            </a:custGeom>
            <a:solidFill>
              <a:srgbClr val="9104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6"/>
            <p:cNvSpPr/>
            <p:nvPr/>
          </p:nvSpPr>
          <p:spPr>
            <a:xfrm>
              <a:off x="7576008" y="1521564"/>
              <a:ext cx="76693" cy="63820"/>
            </a:xfrm>
            <a:custGeom>
              <a:avLst/>
              <a:gdLst/>
              <a:ahLst/>
              <a:cxnLst/>
              <a:rect l="l" t="t" r="r" b="b"/>
              <a:pathLst>
                <a:path w="423" h="352" extrusionOk="0">
                  <a:moveTo>
                    <a:pt x="183" y="1"/>
                  </a:moveTo>
                  <a:cubicBezTo>
                    <a:pt x="183" y="1"/>
                    <a:pt x="85" y="1"/>
                    <a:pt x="28" y="223"/>
                  </a:cubicBezTo>
                  <a:cubicBezTo>
                    <a:pt x="14" y="267"/>
                    <a:pt x="14" y="308"/>
                    <a:pt x="1" y="351"/>
                  </a:cubicBezTo>
                  <a:cubicBezTo>
                    <a:pt x="129" y="338"/>
                    <a:pt x="267" y="338"/>
                    <a:pt x="422" y="338"/>
                  </a:cubicBezTo>
                  <a:cubicBezTo>
                    <a:pt x="409" y="240"/>
                    <a:pt x="395" y="156"/>
                    <a:pt x="382" y="126"/>
                  </a:cubicBezTo>
                  <a:cubicBezTo>
                    <a:pt x="352" y="55"/>
                    <a:pt x="183" y="1"/>
                    <a:pt x="183" y="1"/>
                  </a:cubicBezTo>
                  <a:close/>
                </a:path>
              </a:pathLst>
            </a:custGeom>
            <a:solidFill>
              <a:srgbClr val="BF0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6"/>
            <p:cNvSpPr/>
            <p:nvPr/>
          </p:nvSpPr>
          <p:spPr>
            <a:xfrm>
              <a:off x="7565673" y="1607866"/>
              <a:ext cx="89385" cy="28284"/>
            </a:xfrm>
            <a:custGeom>
              <a:avLst/>
              <a:gdLst/>
              <a:ahLst/>
              <a:cxnLst/>
              <a:rect l="l" t="t" r="r" b="b"/>
              <a:pathLst>
                <a:path w="493" h="156" extrusionOk="0">
                  <a:moveTo>
                    <a:pt x="479" y="0"/>
                  </a:moveTo>
                  <a:cubicBezTo>
                    <a:pt x="324" y="17"/>
                    <a:pt x="169" y="17"/>
                    <a:pt x="31" y="31"/>
                  </a:cubicBezTo>
                  <a:cubicBezTo>
                    <a:pt x="17" y="71"/>
                    <a:pt x="1" y="115"/>
                    <a:pt x="1" y="155"/>
                  </a:cubicBezTo>
                  <a:cubicBezTo>
                    <a:pt x="156" y="142"/>
                    <a:pt x="324" y="142"/>
                    <a:pt x="493" y="128"/>
                  </a:cubicBezTo>
                  <a:cubicBezTo>
                    <a:pt x="493" y="84"/>
                    <a:pt x="493" y="44"/>
                    <a:pt x="479" y="0"/>
                  </a:cubicBezTo>
                  <a:close/>
                </a:path>
              </a:pathLst>
            </a:custGeom>
            <a:solidFill>
              <a:srgbClr val="9104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6"/>
            <p:cNvSpPr/>
            <p:nvPr/>
          </p:nvSpPr>
          <p:spPr>
            <a:xfrm>
              <a:off x="7680622" y="1302182"/>
              <a:ext cx="89385" cy="344303"/>
            </a:xfrm>
            <a:custGeom>
              <a:avLst/>
              <a:gdLst/>
              <a:ahLst/>
              <a:cxnLst/>
              <a:rect l="l" t="t" r="r" b="b"/>
              <a:pathLst>
                <a:path w="493" h="1899" extrusionOk="0">
                  <a:moveTo>
                    <a:pt x="196" y="1"/>
                  </a:moveTo>
                  <a:cubicBezTo>
                    <a:pt x="196" y="1"/>
                    <a:pt x="125" y="1"/>
                    <a:pt x="0" y="17"/>
                  </a:cubicBezTo>
                  <a:lnTo>
                    <a:pt x="0" y="1899"/>
                  </a:lnTo>
                  <a:lnTo>
                    <a:pt x="493" y="1899"/>
                  </a:lnTo>
                  <a:lnTo>
                    <a:pt x="493" y="17"/>
                  </a:lnTo>
                  <a:cubicBezTo>
                    <a:pt x="378" y="1"/>
                    <a:pt x="294" y="1"/>
                    <a:pt x="2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6"/>
            <p:cNvSpPr/>
            <p:nvPr/>
          </p:nvSpPr>
          <p:spPr>
            <a:xfrm>
              <a:off x="7326710" y="1567435"/>
              <a:ext cx="797209" cy="651800"/>
            </a:xfrm>
            <a:custGeom>
              <a:avLst/>
              <a:gdLst/>
              <a:ahLst/>
              <a:cxnLst/>
              <a:rect l="l" t="t" r="r" b="b"/>
              <a:pathLst>
                <a:path w="4397" h="3595" extrusionOk="0">
                  <a:moveTo>
                    <a:pt x="2134" y="223"/>
                  </a:moveTo>
                  <a:lnTo>
                    <a:pt x="2134" y="351"/>
                  </a:lnTo>
                  <a:cubicBezTo>
                    <a:pt x="1433" y="351"/>
                    <a:pt x="729" y="409"/>
                    <a:pt x="337" y="520"/>
                  </a:cubicBezTo>
                  <a:cubicBezTo>
                    <a:pt x="337" y="476"/>
                    <a:pt x="324" y="449"/>
                    <a:pt x="324" y="409"/>
                  </a:cubicBezTo>
                  <a:cubicBezTo>
                    <a:pt x="675" y="294"/>
                    <a:pt x="1389" y="223"/>
                    <a:pt x="2134" y="223"/>
                  </a:cubicBezTo>
                  <a:close/>
                  <a:moveTo>
                    <a:pt x="2276" y="223"/>
                  </a:moveTo>
                  <a:cubicBezTo>
                    <a:pt x="3004" y="223"/>
                    <a:pt x="3722" y="294"/>
                    <a:pt x="4086" y="409"/>
                  </a:cubicBezTo>
                  <a:cubicBezTo>
                    <a:pt x="4073" y="449"/>
                    <a:pt x="4073" y="476"/>
                    <a:pt x="4060" y="520"/>
                  </a:cubicBezTo>
                  <a:cubicBezTo>
                    <a:pt x="3665" y="409"/>
                    <a:pt x="2977" y="351"/>
                    <a:pt x="2276" y="351"/>
                  </a:cubicBezTo>
                  <a:lnTo>
                    <a:pt x="2276" y="223"/>
                  </a:lnTo>
                  <a:close/>
                  <a:moveTo>
                    <a:pt x="2197" y="495"/>
                  </a:moveTo>
                  <a:cubicBezTo>
                    <a:pt x="2921" y="495"/>
                    <a:pt x="3645" y="555"/>
                    <a:pt x="4033" y="675"/>
                  </a:cubicBezTo>
                  <a:cubicBezTo>
                    <a:pt x="3975" y="968"/>
                    <a:pt x="3891" y="1403"/>
                    <a:pt x="3793" y="1841"/>
                  </a:cubicBezTo>
                  <a:cubicBezTo>
                    <a:pt x="3638" y="1784"/>
                    <a:pt x="3470" y="1757"/>
                    <a:pt x="3328" y="1757"/>
                  </a:cubicBezTo>
                  <a:lnTo>
                    <a:pt x="3159" y="1757"/>
                  </a:lnTo>
                  <a:cubicBezTo>
                    <a:pt x="3159" y="1713"/>
                    <a:pt x="3132" y="1673"/>
                    <a:pt x="3089" y="1673"/>
                  </a:cubicBezTo>
                  <a:cubicBezTo>
                    <a:pt x="3048" y="1673"/>
                    <a:pt x="3021" y="1700"/>
                    <a:pt x="3004" y="1740"/>
                  </a:cubicBezTo>
                  <a:lnTo>
                    <a:pt x="3004" y="1757"/>
                  </a:lnTo>
                  <a:lnTo>
                    <a:pt x="1389" y="1757"/>
                  </a:lnTo>
                  <a:lnTo>
                    <a:pt x="1389" y="1740"/>
                  </a:lnTo>
                  <a:cubicBezTo>
                    <a:pt x="1389" y="1700"/>
                    <a:pt x="1349" y="1673"/>
                    <a:pt x="1305" y="1673"/>
                  </a:cubicBezTo>
                  <a:cubicBezTo>
                    <a:pt x="1278" y="1673"/>
                    <a:pt x="1234" y="1713"/>
                    <a:pt x="1251" y="1757"/>
                  </a:cubicBezTo>
                  <a:lnTo>
                    <a:pt x="1083" y="1757"/>
                  </a:lnTo>
                  <a:cubicBezTo>
                    <a:pt x="927" y="1757"/>
                    <a:pt x="759" y="1784"/>
                    <a:pt x="604" y="1841"/>
                  </a:cubicBezTo>
                  <a:cubicBezTo>
                    <a:pt x="520" y="1403"/>
                    <a:pt x="422" y="968"/>
                    <a:pt x="364" y="675"/>
                  </a:cubicBezTo>
                  <a:cubicBezTo>
                    <a:pt x="750" y="555"/>
                    <a:pt x="1474" y="495"/>
                    <a:pt x="2197" y="495"/>
                  </a:cubicBezTo>
                  <a:close/>
                  <a:moveTo>
                    <a:pt x="223" y="715"/>
                  </a:moveTo>
                  <a:cubicBezTo>
                    <a:pt x="280" y="1012"/>
                    <a:pt x="364" y="1447"/>
                    <a:pt x="462" y="1882"/>
                  </a:cubicBezTo>
                  <a:cubicBezTo>
                    <a:pt x="449" y="1882"/>
                    <a:pt x="435" y="1882"/>
                    <a:pt x="422" y="1895"/>
                  </a:cubicBezTo>
                  <a:cubicBezTo>
                    <a:pt x="364" y="1909"/>
                    <a:pt x="337" y="1926"/>
                    <a:pt x="294" y="1926"/>
                  </a:cubicBezTo>
                  <a:cubicBezTo>
                    <a:pt x="294" y="1926"/>
                    <a:pt x="280" y="1926"/>
                    <a:pt x="267" y="1909"/>
                  </a:cubicBezTo>
                  <a:cubicBezTo>
                    <a:pt x="155" y="1602"/>
                    <a:pt x="155" y="1221"/>
                    <a:pt x="182" y="968"/>
                  </a:cubicBezTo>
                  <a:cubicBezTo>
                    <a:pt x="196" y="871"/>
                    <a:pt x="196" y="786"/>
                    <a:pt x="209" y="715"/>
                  </a:cubicBezTo>
                  <a:close/>
                  <a:moveTo>
                    <a:pt x="4184" y="715"/>
                  </a:moveTo>
                  <a:cubicBezTo>
                    <a:pt x="4201" y="786"/>
                    <a:pt x="4215" y="871"/>
                    <a:pt x="4228" y="968"/>
                  </a:cubicBezTo>
                  <a:cubicBezTo>
                    <a:pt x="4242" y="1221"/>
                    <a:pt x="4242" y="1602"/>
                    <a:pt x="4130" y="1909"/>
                  </a:cubicBezTo>
                  <a:cubicBezTo>
                    <a:pt x="4130" y="1926"/>
                    <a:pt x="4117" y="1926"/>
                    <a:pt x="4100" y="1926"/>
                  </a:cubicBezTo>
                  <a:cubicBezTo>
                    <a:pt x="4073" y="1926"/>
                    <a:pt x="4033" y="1909"/>
                    <a:pt x="3989" y="1895"/>
                  </a:cubicBezTo>
                  <a:cubicBezTo>
                    <a:pt x="3975" y="1882"/>
                    <a:pt x="3962" y="1882"/>
                    <a:pt x="3931" y="1882"/>
                  </a:cubicBezTo>
                  <a:cubicBezTo>
                    <a:pt x="4033" y="1447"/>
                    <a:pt x="4117" y="1012"/>
                    <a:pt x="4171" y="715"/>
                  </a:cubicBezTo>
                  <a:close/>
                  <a:moveTo>
                    <a:pt x="493" y="2024"/>
                  </a:moveTo>
                  <a:cubicBezTo>
                    <a:pt x="506" y="2077"/>
                    <a:pt x="520" y="2135"/>
                    <a:pt x="533" y="2192"/>
                  </a:cubicBezTo>
                  <a:cubicBezTo>
                    <a:pt x="476" y="2219"/>
                    <a:pt x="422" y="2233"/>
                    <a:pt x="364" y="2233"/>
                  </a:cubicBezTo>
                  <a:lnTo>
                    <a:pt x="364" y="2064"/>
                  </a:lnTo>
                  <a:cubicBezTo>
                    <a:pt x="391" y="2050"/>
                    <a:pt x="422" y="2037"/>
                    <a:pt x="462" y="2037"/>
                  </a:cubicBezTo>
                  <a:cubicBezTo>
                    <a:pt x="476" y="2024"/>
                    <a:pt x="476" y="2024"/>
                    <a:pt x="493" y="2024"/>
                  </a:cubicBezTo>
                  <a:close/>
                  <a:moveTo>
                    <a:pt x="3904" y="2024"/>
                  </a:moveTo>
                  <a:cubicBezTo>
                    <a:pt x="3918" y="2024"/>
                    <a:pt x="3931" y="2024"/>
                    <a:pt x="3948" y="2037"/>
                  </a:cubicBezTo>
                  <a:cubicBezTo>
                    <a:pt x="3975" y="2037"/>
                    <a:pt x="4002" y="2050"/>
                    <a:pt x="4033" y="2064"/>
                  </a:cubicBezTo>
                  <a:lnTo>
                    <a:pt x="4033" y="2233"/>
                  </a:lnTo>
                  <a:cubicBezTo>
                    <a:pt x="3989" y="2233"/>
                    <a:pt x="3931" y="2219"/>
                    <a:pt x="3877" y="2192"/>
                  </a:cubicBezTo>
                  <a:cubicBezTo>
                    <a:pt x="3891" y="2135"/>
                    <a:pt x="3891" y="2077"/>
                    <a:pt x="3904" y="2024"/>
                  </a:cubicBezTo>
                  <a:close/>
                  <a:moveTo>
                    <a:pt x="560" y="2330"/>
                  </a:moveTo>
                  <a:cubicBezTo>
                    <a:pt x="644" y="2667"/>
                    <a:pt x="715" y="2978"/>
                    <a:pt x="786" y="3190"/>
                  </a:cubicBezTo>
                  <a:cubicBezTo>
                    <a:pt x="675" y="3133"/>
                    <a:pt x="604" y="3075"/>
                    <a:pt x="547" y="3035"/>
                  </a:cubicBezTo>
                  <a:cubicBezTo>
                    <a:pt x="378" y="2866"/>
                    <a:pt x="364" y="2711"/>
                    <a:pt x="364" y="2711"/>
                  </a:cubicBezTo>
                  <a:lnTo>
                    <a:pt x="364" y="2374"/>
                  </a:lnTo>
                  <a:cubicBezTo>
                    <a:pt x="422" y="2374"/>
                    <a:pt x="493" y="2361"/>
                    <a:pt x="560" y="2330"/>
                  </a:cubicBezTo>
                  <a:close/>
                  <a:moveTo>
                    <a:pt x="3834" y="2330"/>
                  </a:moveTo>
                  <a:cubicBezTo>
                    <a:pt x="3904" y="2361"/>
                    <a:pt x="3975" y="2374"/>
                    <a:pt x="4033" y="2374"/>
                  </a:cubicBezTo>
                  <a:lnTo>
                    <a:pt x="4033" y="2711"/>
                  </a:lnTo>
                  <a:cubicBezTo>
                    <a:pt x="4033" y="2725"/>
                    <a:pt x="4033" y="2880"/>
                    <a:pt x="3834" y="3035"/>
                  </a:cubicBezTo>
                  <a:cubicBezTo>
                    <a:pt x="3793" y="3089"/>
                    <a:pt x="3722" y="3133"/>
                    <a:pt x="3625" y="3190"/>
                  </a:cubicBezTo>
                  <a:cubicBezTo>
                    <a:pt x="3679" y="2978"/>
                    <a:pt x="3763" y="2667"/>
                    <a:pt x="3834" y="2330"/>
                  </a:cubicBezTo>
                  <a:close/>
                  <a:moveTo>
                    <a:pt x="1251" y="1895"/>
                  </a:moveTo>
                  <a:cubicBezTo>
                    <a:pt x="1278" y="2206"/>
                    <a:pt x="1362" y="2907"/>
                    <a:pt x="1558" y="3399"/>
                  </a:cubicBezTo>
                  <a:cubicBezTo>
                    <a:pt x="1305" y="3372"/>
                    <a:pt x="1123" y="3315"/>
                    <a:pt x="968" y="3257"/>
                  </a:cubicBezTo>
                  <a:cubicBezTo>
                    <a:pt x="884" y="3062"/>
                    <a:pt x="786" y="2667"/>
                    <a:pt x="688" y="2246"/>
                  </a:cubicBezTo>
                  <a:cubicBezTo>
                    <a:pt x="702" y="2219"/>
                    <a:pt x="702" y="2206"/>
                    <a:pt x="688" y="2179"/>
                  </a:cubicBezTo>
                  <a:lnTo>
                    <a:pt x="675" y="2179"/>
                  </a:lnTo>
                  <a:cubicBezTo>
                    <a:pt x="661" y="2108"/>
                    <a:pt x="644" y="2050"/>
                    <a:pt x="631" y="1980"/>
                  </a:cubicBezTo>
                  <a:cubicBezTo>
                    <a:pt x="786" y="1939"/>
                    <a:pt x="954" y="1895"/>
                    <a:pt x="1083" y="1895"/>
                  </a:cubicBezTo>
                  <a:close/>
                  <a:moveTo>
                    <a:pt x="3328" y="1895"/>
                  </a:moveTo>
                  <a:cubicBezTo>
                    <a:pt x="3456" y="1895"/>
                    <a:pt x="3625" y="1939"/>
                    <a:pt x="3763" y="1980"/>
                  </a:cubicBezTo>
                  <a:cubicBezTo>
                    <a:pt x="3749" y="2050"/>
                    <a:pt x="3736" y="2108"/>
                    <a:pt x="3722" y="2179"/>
                  </a:cubicBezTo>
                  <a:cubicBezTo>
                    <a:pt x="3709" y="2206"/>
                    <a:pt x="3709" y="2219"/>
                    <a:pt x="3709" y="2246"/>
                  </a:cubicBezTo>
                  <a:cubicBezTo>
                    <a:pt x="3611" y="2667"/>
                    <a:pt x="3510" y="3062"/>
                    <a:pt x="3443" y="3257"/>
                  </a:cubicBezTo>
                  <a:cubicBezTo>
                    <a:pt x="3287" y="3315"/>
                    <a:pt x="3089" y="3372"/>
                    <a:pt x="2853" y="3399"/>
                  </a:cubicBezTo>
                  <a:cubicBezTo>
                    <a:pt x="3035" y="2907"/>
                    <a:pt x="3119" y="2206"/>
                    <a:pt x="3146" y="1895"/>
                  </a:cubicBezTo>
                  <a:close/>
                  <a:moveTo>
                    <a:pt x="2991" y="1895"/>
                  </a:moveTo>
                  <a:cubicBezTo>
                    <a:pt x="2964" y="2219"/>
                    <a:pt x="2880" y="2951"/>
                    <a:pt x="2684" y="3413"/>
                  </a:cubicBezTo>
                  <a:cubicBezTo>
                    <a:pt x="2613" y="3413"/>
                    <a:pt x="2542" y="3426"/>
                    <a:pt x="2472" y="3426"/>
                  </a:cubicBezTo>
                  <a:lnTo>
                    <a:pt x="1939" y="3426"/>
                  </a:lnTo>
                  <a:cubicBezTo>
                    <a:pt x="1868" y="3426"/>
                    <a:pt x="1797" y="3413"/>
                    <a:pt x="1727" y="3413"/>
                  </a:cubicBezTo>
                  <a:cubicBezTo>
                    <a:pt x="1531" y="2951"/>
                    <a:pt x="1433" y="2219"/>
                    <a:pt x="1403" y="1895"/>
                  </a:cubicBezTo>
                  <a:close/>
                  <a:moveTo>
                    <a:pt x="2205" y="1"/>
                  </a:moveTo>
                  <a:cubicBezTo>
                    <a:pt x="2161" y="1"/>
                    <a:pt x="2134" y="28"/>
                    <a:pt x="2134" y="71"/>
                  </a:cubicBezTo>
                  <a:cubicBezTo>
                    <a:pt x="1389" y="85"/>
                    <a:pt x="675" y="139"/>
                    <a:pt x="294" y="267"/>
                  </a:cubicBezTo>
                  <a:cubicBezTo>
                    <a:pt x="283" y="231"/>
                    <a:pt x="253" y="206"/>
                    <a:pt x="226" y="206"/>
                  </a:cubicBezTo>
                  <a:cubicBezTo>
                    <a:pt x="220" y="206"/>
                    <a:pt x="215" y="207"/>
                    <a:pt x="209" y="210"/>
                  </a:cubicBezTo>
                  <a:cubicBezTo>
                    <a:pt x="169" y="210"/>
                    <a:pt x="139" y="254"/>
                    <a:pt x="139" y="294"/>
                  </a:cubicBezTo>
                  <a:cubicBezTo>
                    <a:pt x="139" y="294"/>
                    <a:pt x="155" y="324"/>
                    <a:pt x="155" y="351"/>
                  </a:cubicBezTo>
                  <a:cubicBezTo>
                    <a:pt x="139" y="378"/>
                    <a:pt x="125" y="422"/>
                    <a:pt x="112" y="506"/>
                  </a:cubicBezTo>
                  <a:cubicBezTo>
                    <a:pt x="85" y="631"/>
                    <a:pt x="54" y="773"/>
                    <a:pt x="41" y="914"/>
                  </a:cubicBezTo>
                  <a:cubicBezTo>
                    <a:pt x="14" y="1194"/>
                    <a:pt x="0" y="1602"/>
                    <a:pt x="125" y="1966"/>
                  </a:cubicBezTo>
                  <a:cubicBezTo>
                    <a:pt x="155" y="2010"/>
                    <a:pt x="182" y="2037"/>
                    <a:pt x="223" y="2064"/>
                  </a:cubicBezTo>
                  <a:lnTo>
                    <a:pt x="223" y="2233"/>
                  </a:lnTo>
                  <a:cubicBezTo>
                    <a:pt x="209" y="2246"/>
                    <a:pt x="196" y="2263"/>
                    <a:pt x="196" y="2276"/>
                  </a:cubicBezTo>
                  <a:cubicBezTo>
                    <a:pt x="196" y="2303"/>
                    <a:pt x="196" y="2330"/>
                    <a:pt x="223" y="2361"/>
                  </a:cubicBezTo>
                  <a:lnTo>
                    <a:pt x="223" y="2711"/>
                  </a:lnTo>
                  <a:cubicBezTo>
                    <a:pt x="223" y="2738"/>
                    <a:pt x="240" y="3413"/>
                    <a:pt x="1629" y="3554"/>
                  </a:cubicBezTo>
                  <a:lnTo>
                    <a:pt x="1629" y="3568"/>
                  </a:lnTo>
                  <a:cubicBezTo>
                    <a:pt x="1642" y="3581"/>
                    <a:pt x="1673" y="3595"/>
                    <a:pt x="1700" y="3595"/>
                  </a:cubicBezTo>
                  <a:lnTo>
                    <a:pt x="1727" y="3595"/>
                  </a:lnTo>
                  <a:cubicBezTo>
                    <a:pt x="1740" y="3581"/>
                    <a:pt x="1757" y="3568"/>
                    <a:pt x="1770" y="3568"/>
                  </a:cubicBezTo>
                  <a:lnTo>
                    <a:pt x="2640" y="3568"/>
                  </a:lnTo>
                  <a:lnTo>
                    <a:pt x="2667" y="3595"/>
                  </a:lnTo>
                  <a:lnTo>
                    <a:pt x="2711" y="3595"/>
                  </a:lnTo>
                  <a:cubicBezTo>
                    <a:pt x="2738" y="3595"/>
                    <a:pt x="2751" y="3581"/>
                    <a:pt x="2768" y="3568"/>
                  </a:cubicBezTo>
                  <a:lnTo>
                    <a:pt x="2782" y="3554"/>
                  </a:lnTo>
                  <a:cubicBezTo>
                    <a:pt x="4171" y="3413"/>
                    <a:pt x="4184" y="2738"/>
                    <a:pt x="4184" y="2711"/>
                  </a:cubicBezTo>
                  <a:lnTo>
                    <a:pt x="4184" y="2361"/>
                  </a:lnTo>
                  <a:cubicBezTo>
                    <a:pt x="4201" y="2330"/>
                    <a:pt x="4215" y="2303"/>
                    <a:pt x="4201" y="2276"/>
                  </a:cubicBezTo>
                  <a:cubicBezTo>
                    <a:pt x="4201" y="2263"/>
                    <a:pt x="4184" y="2246"/>
                    <a:pt x="4184" y="2233"/>
                  </a:cubicBezTo>
                  <a:lnTo>
                    <a:pt x="4184" y="2064"/>
                  </a:lnTo>
                  <a:cubicBezTo>
                    <a:pt x="4215" y="2037"/>
                    <a:pt x="4255" y="2010"/>
                    <a:pt x="4269" y="1966"/>
                  </a:cubicBezTo>
                  <a:cubicBezTo>
                    <a:pt x="4397" y="1602"/>
                    <a:pt x="4397" y="1194"/>
                    <a:pt x="4370" y="914"/>
                  </a:cubicBezTo>
                  <a:cubicBezTo>
                    <a:pt x="4353" y="773"/>
                    <a:pt x="4326" y="631"/>
                    <a:pt x="4299" y="506"/>
                  </a:cubicBezTo>
                  <a:cubicBezTo>
                    <a:pt x="4285" y="422"/>
                    <a:pt x="4255" y="378"/>
                    <a:pt x="4242" y="351"/>
                  </a:cubicBezTo>
                  <a:cubicBezTo>
                    <a:pt x="4255" y="324"/>
                    <a:pt x="4255" y="294"/>
                    <a:pt x="4255" y="294"/>
                  </a:cubicBezTo>
                  <a:cubicBezTo>
                    <a:pt x="4269" y="254"/>
                    <a:pt x="4242" y="210"/>
                    <a:pt x="4201" y="210"/>
                  </a:cubicBezTo>
                  <a:cubicBezTo>
                    <a:pt x="4193" y="207"/>
                    <a:pt x="4186" y="206"/>
                    <a:pt x="4179" y="206"/>
                  </a:cubicBezTo>
                  <a:cubicBezTo>
                    <a:pt x="4144" y="206"/>
                    <a:pt x="4117" y="231"/>
                    <a:pt x="4117" y="267"/>
                  </a:cubicBezTo>
                  <a:cubicBezTo>
                    <a:pt x="3736" y="139"/>
                    <a:pt x="3004" y="85"/>
                    <a:pt x="2276" y="71"/>
                  </a:cubicBezTo>
                  <a:cubicBezTo>
                    <a:pt x="2276" y="28"/>
                    <a:pt x="2246" y="1"/>
                    <a:pt x="2205" y="1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6"/>
            <p:cNvSpPr/>
            <p:nvPr/>
          </p:nvSpPr>
          <p:spPr>
            <a:xfrm>
              <a:off x="7744261" y="1607866"/>
              <a:ext cx="23389" cy="181"/>
            </a:xfrm>
            <a:custGeom>
              <a:avLst/>
              <a:gdLst/>
              <a:ahLst/>
              <a:cxnLst/>
              <a:rect l="l" t="t" r="r" b="b"/>
              <a:pathLst>
                <a:path w="129" h="1" extrusionOk="0">
                  <a:moveTo>
                    <a:pt x="128" y="0"/>
                  </a:moveTo>
                  <a:lnTo>
                    <a:pt x="128" y="0"/>
                  </a:lnTo>
                  <a:lnTo>
                    <a:pt x="128" y="0"/>
                  </a:lnTo>
                  <a:close/>
                  <a:moveTo>
                    <a:pt x="111" y="0"/>
                  </a:moveTo>
                  <a:lnTo>
                    <a:pt x="128" y="0"/>
                  </a:lnTo>
                  <a:lnTo>
                    <a:pt x="111" y="0"/>
                  </a:lnTo>
                  <a:close/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close/>
                  <a:moveTo>
                    <a:pt x="98" y="0"/>
                  </a:moveTo>
                  <a:lnTo>
                    <a:pt x="98" y="0"/>
                  </a:lnTo>
                  <a:lnTo>
                    <a:pt x="98" y="0"/>
                  </a:lnTo>
                  <a:close/>
                  <a:moveTo>
                    <a:pt x="84" y="0"/>
                  </a:moveTo>
                  <a:lnTo>
                    <a:pt x="98" y="0"/>
                  </a:lnTo>
                  <a:lnTo>
                    <a:pt x="84" y="0"/>
                  </a:lnTo>
                  <a:close/>
                  <a:moveTo>
                    <a:pt x="84" y="0"/>
                  </a:moveTo>
                  <a:lnTo>
                    <a:pt x="84" y="0"/>
                  </a:lnTo>
                  <a:lnTo>
                    <a:pt x="84" y="0"/>
                  </a:lnTo>
                  <a:close/>
                  <a:moveTo>
                    <a:pt x="71" y="0"/>
                  </a:moveTo>
                  <a:lnTo>
                    <a:pt x="84" y="0"/>
                  </a:lnTo>
                  <a:lnTo>
                    <a:pt x="71" y="0"/>
                  </a:lnTo>
                  <a:close/>
                  <a:moveTo>
                    <a:pt x="71" y="0"/>
                  </a:moveTo>
                  <a:lnTo>
                    <a:pt x="71" y="0"/>
                  </a:lnTo>
                  <a:lnTo>
                    <a:pt x="71" y="0"/>
                  </a:lnTo>
                  <a:close/>
                  <a:moveTo>
                    <a:pt x="57" y="0"/>
                  </a:moveTo>
                  <a:lnTo>
                    <a:pt x="57" y="0"/>
                  </a:lnTo>
                  <a:lnTo>
                    <a:pt x="57" y="0"/>
                  </a:lnTo>
                  <a:close/>
                  <a:moveTo>
                    <a:pt x="44" y="0"/>
                  </a:moveTo>
                  <a:lnTo>
                    <a:pt x="57" y="0"/>
                  </a:lnTo>
                  <a:lnTo>
                    <a:pt x="44" y="0"/>
                  </a:lnTo>
                  <a:close/>
                  <a:moveTo>
                    <a:pt x="44" y="0"/>
                  </a:moveTo>
                  <a:lnTo>
                    <a:pt x="44" y="0"/>
                  </a:lnTo>
                  <a:lnTo>
                    <a:pt x="44" y="0"/>
                  </a:lnTo>
                  <a:close/>
                  <a:moveTo>
                    <a:pt x="27" y="0"/>
                  </a:moveTo>
                  <a:lnTo>
                    <a:pt x="44" y="0"/>
                  </a:lnTo>
                  <a:lnTo>
                    <a:pt x="27" y="0"/>
                  </a:lnTo>
                  <a:close/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close/>
                  <a:moveTo>
                    <a:pt x="0" y="0"/>
                  </a:moveTo>
                  <a:lnTo>
                    <a:pt x="14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6"/>
            <p:cNvSpPr/>
            <p:nvPr/>
          </p:nvSpPr>
          <p:spPr>
            <a:xfrm>
              <a:off x="7769826" y="1607866"/>
              <a:ext cx="221558" cy="18493"/>
            </a:xfrm>
            <a:custGeom>
              <a:avLst/>
              <a:gdLst/>
              <a:ahLst/>
              <a:cxnLst/>
              <a:rect l="l" t="t" r="r" b="b"/>
              <a:pathLst>
                <a:path w="1222" h="102" extrusionOk="0">
                  <a:moveTo>
                    <a:pt x="618" y="31"/>
                  </a:moveTo>
                  <a:lnTo>
                    <a:pt x="618" y="31"/>
                  </a:lnTo>
                  <a:cubicBezTo>
                    <a:pt x="843" y="44"/>
                    <a:pt x="1039" y="58"/>
                    <a:pt x="1221" y="101"/>
                  </a:cubicBezTo>
                  <a:lnTo>
                    <a:pt x="1221" y="101"/>
                  </a:lnTo>
                  <a:cubicBezTo>
                    <a:pt x="1039" y="58"/>
                    <a:pt x="843" y="44"/>
                    <a:pt x="618" y="31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56" y="0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7506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6"/>
            <p:cNvSpPr/>
            <p:nvPr/>
          </p:nvSpPr>
          <p:spPr>
            <a:xfrm>
              <a:off x="7991202" y="1626178"/>
              <a:ext cx="74155" cy="15411"/>
            </a:xfrm>
            <a:custGeom>
              <a:avLst/>
              <a:gdLst/>
              <a:ahLst/>
              <a:cxnLst/>
              <a:rect l="l" t="t" r="r" b="b"/>
              <a:pathLst>
                <a:path w="409" h="85" extrusionOk="0">
                  <a:moveTo>
                    <a:pt x="0" y="0"/>
                  </a:moveTo>
                  <a:lnTo>
                    <a:pt x="0" y="0"/>
                  </a:lnTo>
                  <a:cubicBezTo>
                    <a:pt x="155" y="14"/>
                    <a:pt x="297" y="41"/>
                    <a:pt x="408" y="85"/>
                  </a:cubicBezTo>
                  <a:lnTo>
                    <a:pt x="408" y="85"/>
                  </a:lnTo>
                  <a:cubicBezTo>
                    <a:pt x="297" y="41"/>
                    <a:pt x="155" y="14"/>
                    <a:pt x="0" y="0"/>
                  </a:cubicBezTo>
                  <a:close/>
                </a:path>
              </a:pathLst>
            </a:custGeom>
            <a:solidFill>
              <a:srgbClr val="790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6"/>
            <p:cNvSpPr/>
            <p:nvPr/>
          </p:nvSpPr>
          <p:spPr>
            <a:xfrm>
              <a:off x="7797928" y="1607866"/>
              <a:ext cx="83945" cy="5621"/>
            </a:xfrm>
            <a:custGeom>
              <a:avLst/>
              <a:gdLst/>
              <a:ahLst/>
              <a:cxnLst/>
              <a:rect l="l" t="t" r="r" b="b"/>
              <a:pathLst>
                <a:path w="463" h="31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17"/>
                    <a:pt x="308" y="17"/>
                    <a:pt x="463" y="31"/>
                  </a:cubicBezTo>
                  <a:lnTo>
                    <a:pt x="463" y="31"/>
                  </a:lnTo>
                  <a:cubicBezTo>
                    <a:pt x="308" y="17"/>
                    <a:pt x="152" y="17"/>
                    <a:pt x="1" y="0"/>
                  </a:cubicBezTo>
                  <a:close/>
                </a:path>
              </a:pathLst>
            </a:custGeom>
            <a:solidFill>
              <a:srgbClr val="5E03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6"/>
            <p:cNvSpPr/>
            <p:nvPr/>
          </p:nvSpPr>
          <p:spPr>
            <a:xfrm>
              <a:off x="7767469" y="1607866"/>
              <a:ext cx="2538" cy="181"/>
            </a:xfrm>
            <a:custGeom>
              <a:avLst/>
              <a:gdLst/>
              <a:ahLst/>
              <a:cxnLst/>
              <a:rect l="l" t="t" r="r" b="b"/>
              <a:pathLst>
                <a:path w="14" h="1" extrusionOk="0">
                  <a:moveTo>
                    <a:pt x="0" y="0"/>
                  </a:move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6"/>
            <p:cNvSpPr/>
            <p:nvPr/>
          </p:nvSpPr>
          <p:spPr>
            <a:xfrm>
              <a:off x="7739366" y="1590098"/>
              <a:ext cx="328348" cy="51491"/>
            </a:xfrm>
            <a:custGeom>
              <a:avLst/>
              <a:gdLst/>
              <a:ahLst/>
              <a:cxnLst/>
              <a:rect l="l" t="t" r="r" b="b"/>
              <a:pathLst>
                <a:path w="1811" h="284" extrusionOk="0">
                  <a:moveTo>
                    <a:pt x="0" y="0"/>
                  </a:moveTo>
                  <a:lnTo>
                    <a:pt x="0" y="98"/>
                  </a:lnTo>
                  <a:lnTo>
                    <a:pt x="324" y="98"/>
                  </a:lnTo>
                  <a:cubicBezTo>
                    <a:pt x="475" y="115"/>
                    <a:pt x="631" y="115"/>
                    <a:pt x="786" y="129"/>
                  </a:cubicBezTo>
                  <a:cubicBezTo>
                    <a:pt x="1011" y="142"/>
                    <a:pt x="1207" y="156"/>
                    <a:pt x="1389" y="199"/>
                  </a:cubicBezTo>
                  <a:cubicBezTo>
                    <a:pt x="1544" y="213"/>
                    <a:pt x="1686" y="240"/>
                    <a:pt x="1797" y="284"/>
                  </a:cubicBezTo>
                  <a:cubicBezTo>
                    <a:pt x="1797" y="253"/>
                    <a:pt x="1810" y="226"/>
                    <a:pt x="1810" y="199"/>
                  </a:cubicBezTo>
                  <a:cubicBezTo>
                    <a:pt x="1446" y="71"/>
                    <a:pt x="728" y="14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6"/>
            <p:cNvSpPr/>
            <p:nvPr/>
          </p:nvSpPr>
          <p:spPr>
            <a:xfrm>
              <a:off x="7682979" y="1607866"/>
              <a:ext cx="25927" cy="181"/>
            </a:xfrm>
            <a:custGeom>
              <a:avLst/>
              <a:gdLst/>
              <a:ahLst/>
              <a:cxnLst/>
              <a:rect l="l" t="t" r="r" b="b"/>
              <a:pathLst>
                <a:path w="143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4" y="0"/>
                  </a:moveTo>
                  <a:lnTo>
                    <a:pt x="1" y="0"/>
                  </a:lnTo>
                  <a:lnTo>
                    <a:pt x="14" y="0"/>
                  </a:lnTo>
                  <a:close/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close/>
                  <a:moveTo>
                    <a:pt x="28" y="0"/>
                  </a:moveTo>
                  <a:lnTo>
                    <a:pt x="14" y="0"/>
                  </a:lnTo>
                  <a:lnTo>
                    <a:pt x="28" y="0"/>
                  </a:lnTo>
                  <a:close/>
                  <a:moveTo>
                    <a:pt x="28" y="0"/>
                  </a:moveTo>
                  <a:lnTo>
                    <a:pt x="28" y="0"/>
                  </a:lnTo>
                  <a:lnTo>
                    <a:pt x="28" y="0"/>
                  </a:lnTo>
                  <a:close/>
                  <a:moveTo>
                    <a:pt x="45" y="0"/>
                  </a:moveTo>
                  <a:lnTo>
                    <a:pt x="45" y="0"/>
                  </a:lnTo>
                  <a:lnTo>
                    <a:pt x="45" y="0"/>
                  </a:lnTo>
                  <a:close/>
                  <a:moveTo>
                    <a:pt x="58" y="0"/>
                  </a:moveTo>
                  <a:lnTo>
                    <a:pt x="58" y="0"/>
                  </a:lnTo>
                  <a:lnTo>
                    <a:pt x="58" y="0"/>
                  </a:lnTo>
                  <a:close/>
                  <a:moveTo>
                    <a:pt x="58" y="0"/>
                  </a:moveTo>
                  <a:lnTo>
                    <a:pt x="58" y="0"/>
                  </a:lnTo>
                  <a:lnTo>
                    <a:pt x="58" y="0"/>
                  </a:lnTo>
                  <a:close/>
                  <a:moveTo>
                    <a:pt x="72" y="0"/>
                  </a:moveTo>
                  <a:lnTo>
                    <a:pt x="72" y="0"/>
                  </a:lnTo>
                  <a:lnTo>
                    <a:pt x="72" y="0"/>
                  </a:lnTo>
                  <a:close/>
                  <a:moveTo>
                    <a:pt x="72" y="0"/>
                  </a:moveTo>
                  <a:lnTo>
                    <a:pt x="72" y="0"/>
                  </a:lnTo>
                  <a:lnTo>
                    <a:pt x="72" y="0"/>
                  </a:lnTo>
                  <a:close/>
                  <a:moveTo>
                    <a:pt x="85" y="0"/>
                  </a:moveTo>
                  <a:lnTo>
                    <a:pt x="85" y="0"/>
                  </a:lnTo>
                  <a:lnTo>
                    <a:pt x="85" y="0"/>
                  </a:lnTo>
                  <a:close/>
                  <a:moveTo>
                    <a:pt x="99" y="0"/>
                  </a:moveTo>
                  <a:lnTo>
                    <a:pt x="85" y="0"/>
                  </a:lnTo>
                  <a:lnTo>
                    <a:pt x="99" y="0"/>
                  </a:lnTo>
                  <a:close/>
                  <a:moveTo>
                    <a:pt x="99" y="0"/>
                  </a:moveTo>
                  <a:lnTo>
                    <a:pt x="99" y="0"/>
                  </a:lnTo>
                  <a:lnTo>
                    <a:pt x="99" y="0"/>
                  </a:lnTo>
                  <a:close/>
                  <a:moveTo>
                    <a:pt x="112" y="0"/>
                  </a:moveTo>
                  <a:lnTo>
                    <a:pt x="99" y="0"/>
                  </a:lnTo>
                  <a:lnTo>
                    <a:pt x="112" y="0"/>
                  </a:lnTo>
                  <a:close/>
                  <a:moveTo>
                    <a:pt x="112" y="0"/>
                  </a:moveTo>
                  <a:lnTo>
                    <a:pt x="112" y="0"/>
                  </a:lnTo>
                  <a:lnTo>
                    <a:pt x="112" y="0"/>
                  </a:lnTo>
                  <a:close/>
                  <a:moveTo>
                    <a:pt x="129" y="0"/>
                  </a:moveTo>
                  <a:lnTo>
                    <a:pt x="129" y="0"/>
                  </a:lnTo>
                  <a:lnTo>
                    <a:pt x="129" y="0"/>
                  </a:lnTo>
                  <a:close/>
                  <a:moveTo>
                    <a:pt x="142" y="0"/>
                  </a:moveTo>
                  <a:lnTo>
                    <a:pt x="129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6"/>
            <p:cNvSpPr/>
            <p:nvPr/>
          </p:nvSpPr>
          <p:spPr>
            <a:xfrm>
              <a:off x="7680622" y="1607866"/>
              <a:ext cx="181" cy="18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06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6"/>
            <p:cNvSpPr/>
            <p:nvPr/>
          </p:nvSpPr>
          <p:spPr>
            <a:xfrm>
              <a:off x="7680622" y="1607866"/>
              <a:ext cx="181" cy="18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6"/>
            <p:cNvSpPr/>
            <p:nvPr/>
          </p:nvSpPr>
          <p:spPr>
            <a:xfrm>
              <a:off x="7458702" y="1607866"/>
              <a:ext cx="222102" cy="18493"/>
            </a:xfrm>
            <a:custGeom>
              <a:avLst/>
              <a:gdLst/>
              <a:ahLst/>
              <a:cxnLst/>
              <a:rect l="l" t="t" r="r" b="b"/>
              <a:pathLst>
                <a:path w="1225" h="102" extrusionOk="0">
                  <a:moveTo>
                    <a:pt x="621" y="31"/>
                  </a:moveTo>
                  <a:cubicBezTo>
                    <a:pt x="395" y="44"/>
                    <a:pt x="186" y="58"/>
                    <a:pt x="1" y="101"/>
                  </a:cubicBezTo>
                  <a:lnTo>
                    <a:pt x="1" y="101"/>
                  </a:lnTo>
                  <a:cubicBezTo>
                    <a:pt x="186" y="58"/>
                    <a:pt x="395" y="44"/>
                    <a:pt x="621" y="31"/>
                  </a:cubicBezTo>
                  <a:lnTo>
                    <a:pt x="621" y="31"/>
                  </a:lnTo>
                  <a:close/>
                  <a:moveTo>
                    <a:pt x="1197" y="0"/>
                  </a:moveTo>
                  <a:lnTo>
                    <a:pt x="1069" y="0"/>
                  </a:lnTo>
                  <a:lnTo>
                    <a:pt x="1069" y="0"/>
                  </a:lnTo>
                  <a:lnTo>
                    <a:pt x="1197" y="0"/>
                  </a:lnTo>
                  <a:close/>
                  <a:moveTo>
                    <a:pt x="1211" y="0"/>
                  </a:moveTo>
                  <a:lnTo>
                    <a:pt x="1197" y="0"/>
                  </a:lnTo>
                  <a:lnTo>
                    <a:pt x="1211" y="0"/>
                  </a:lnTo>
                  <a:close/>
                  <a:moveTo>
                    <a:pt x="1211" y="0"/>
                  </a:moveTo>
                  <a:lnTo>
                    <a:pt x="1211" y="0"/>
                  </a:lnTo>
                  <a:lnTo>
                    <a:pt x="1211" y="0"/>
                  </a:lnTo>
                  <a:close/>
                  <a:moveTo>
                    <a:pt x="1224" y="0"/>
                  </a:moveTo>
                  <a:lnTo>
                    <a:pt x="1211" y="0"/>
                  </a:lnTo>
                  <a:close/>
                </a:path>
              </a:pathLst>
            </a:custGeom>
            <a:solidFill>
              <a:srgbClr val="7506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6"/>
            <p:cNvSpPr/>
            <p:nvPr/>
          </p:nvSpPr>
          <p:spPr>
            <a:xfrm>
              <a:off x="7387811" y="1626178"/>
              <a:ext cx="71073" cy="15411"/>
            </a:xfrm>
            <a:custGeom>
              <a:avLst/>
              <a:gdLst/>
              <a:ahLst/>
              <a:cxnLst/>
              <a:rect l="l" t="t" r="r" b="b"/>
              <a:pathLst>
                <a:path w="392" h="85" extrusionOk="0">
                  <a:moveTo>
                    <a:pt x="392" y="0"/>
                  </a:moveTo>
                  <a:cubicBezTo>
                    <a:pt x="240" y="14"/>
                    <a:pt x="98" y="41"/>
                    <a:pt x="0" y="85"/>
                  </a:cubicBezTo>
                  <a:lnTo>
                    <a:pt x="0" y="85"/>
                  </a:lnTo>
                  <a:cubicBezTo>
                    <a:pt x="98" y="41"/>
                    <a:pt x="240" y="14"/>
                    <a:pt x="392" y="0"/>
                  </a:cubicBezTo>
                  <a:close/>
                </a:path>
              </a:pathLst>
            </a:custGeom>
            <a:solidFill>
              <a:srgbClr val="790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6"/>
            <p:cNvSpPr/>
            <p:nvPr/>
          </p:nvSpPr>
          <p:spPr>
            <a:xfrm>
              <a:off x="7571113" y="1607866"/>
              <a:ext cx="81588" cy="5621"/>
            </a:xfrm>
            <a:custGeom>
              <a:avLst/>
              <a:gdLst/>
              <a:ahLst/>
              <a:cxnLst/>
              <a:rect l="l" t="t" r="r" b="b"/>
              <a:pathLst>
                <a:path w="450" h="31" extrusionOk="0">
                  <a:moveTo>
                    <a:pt x="449" y="0"/>
                  </a:moveTo>
                  <a:cubicBezTo>
                    <a:pt x="294" y="17"/>
                    <a:pt x="139" y="17"/>
                    <a:pt x="1" y="31"/>
                  </a:cubicBezTo>
                  <a:lnTo>
                    <a:pt x="1" y="31"/>
                  </a:lnTo>
                  <a:cubicBezTo>
                    <a:pt x="139" y="17"/>
                    <a:pt x="294" y="17"/>
                    <a:pt x="449" y="0"/>
                  </a:cubicBezTo>
                  <a:close/>
                </a:path>
              </a:pathLst>
            </a:custGeom>
            <a:solidFill>
              <a:srgbClr val="5E03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6"/>
            <p:cNvSpPr/>
            <p:nvPr/>
          </p:nvSpPr>
          <p:spPr>
            <a:xfrm>
              <a:off x="7385454" y="1590098"/>
              <a:ext cx="328348" cy="51491"/>
            </a:xfrm>
            <a:custGeom>
              <a:avLst/>
              <a:gdLst/>
              <a:ahLst/>
              <a:cxnLst/>
              <a:rect l="l" t="t" r="r" b="b"/>
              <a:pathLst>
                <a:path w="1811" h="284" extrusionOk="0">
                  <a:moveTo>
                    <a:pt x="1810" y="0"/>
                  </a:moveTo>
                  <a:cubicBezTo>
                    <a:pt x="1065" y="14"/>
                    <a:pt x="351" y="71"/>
                    <a:pt x="0" y="199"/>
                  </a:cubicBezTo>
                  <a:cubicBezTo>
                    <a:pt x="0" y="226"/>
                    <a:pt x="0" y="253"/>
                    <a:pt x="13" y="284"/>
                  </a:cubicBezTo>
                  <a:cubicBezTo>
                    <a:pt x="111" y="240"/>
                    <a:pt x="253" y="213"/>
                    <a:pt x="405" y="199"/>
                  </a:cubicBezTo>
                  <a:cubicBezTo>
                    <a:pt x="590" y="156"/>
                    <a:pt x="799" y="142"/>
                    <a:pt x="1025" y="129"/>
                  </a:cubicBezTo>
                  <a:cubicBezTo>
                    <a:pt x="1163" y="115"/>
                    <a:pt x="1318" y="115"/>
                    <a:pt x="1473" y="98"/>
                  </a:cubicBezTo>
                  <a:lnTo>
                    <a:pt x="1810" y="98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6"/>
            <p:cNvSpPr/>
            <p:nvPr/>
          </p:nvSpPr>
          <p:spPr>
            <a:xfrm>
              <a:off x="7502034" y="1656638"/>
              <a:ext cx="445835" cy="12510"/>
            </a:xfrm>
            <a:custGeom>
              <a:avLst/>
              <a:gdLst/>
              <a:ahLst/>
              <a:cxnLst/>
              <a:rect l="l" t="t" r="r" b="b"/>
              <a:pathLst>
                <a:path w="2459" h="69" extrusionOk="0">
                  <a:moveTo>
                    <a:pt x="1238" y="1"/>
                  </a:moveTo>
                  <a:cubicBezTo>
                    <a:pt x="803" y="1"/>
                    <a:pt x="368" y="28"/>
                    <a:pt x="1" y="68"/>
                  </a:cubicBezTo>
                  <a:lnTo>
                    <a:pt x="1" y="68"/>
                  </a:lnTo>
                  <a:cubicBezTo>
                    <a:pt x="368" y="28"/>
                    <a:pt x="803" y="1"/>
                    <a:pt x="1238" y="1"/>
                  </a:cubicBezTo>
                  <a:cubicBezTo>
                    <a:pt x="1673" y="1"/>
                    <a:pt x="2108" y="28"/>
                    <a:pt x="2459" y="68"/>
                  </a:cubicBezTo>
                  <a:lnTo>
                    <a:pt x="2459" y="68"/>
                  </a:lnTo>
                  <a:cubicBezTo>
                    <a:pt x="2108" y="28"/>
                    <a:pt x="1673" y="1"/>
                    <a:pt x="1238" y="1"/>
                  </a:cubicBezTo>
                  <a:close/>
                </a:path>
              </a:pathLst>
            </a:custGeom>
            <a:solidFill>
              <a:srgbClr val="895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6"/>
            <p:cNvSpPr/>
            <p:nvPr/>
          </p:nvSpPr>
          <p:spPr>
            <a:xfrm>
              <a:off x="7456345" y="1668967"/>
              <a:ext cx="537395" cy="5621"/>
            </a:xfrm>
            <a:custGeom>
              <a:avLst/>
              <a:gdLst/>
              <a:ahLst/>
              <a:cxnLst/>
              <a:rect l="l" t="t" r="r" b="b"/>
              <a:pathLst>
                <a:path w="2964" h="31" extrusionOk="0">
                  <a:moveTo>
                    <a:pt x="253" y="0"/>
                  </a:moveTo>
                  <a:cubicBezTo>
                    <a:pt x="169" y="17"/>
                    <a:pt x="84" y="17"/>
                    <a:pt x="0" y="31"/>
                  </a:cubicBezTo>
                  <a:lnTo>
                    <a:pt x="0" y="31"/>
                  </a:lnTo>
                  <a:cubicBezTo>
                    <a:pt x="84" y="17"/>
                    <a:pt x="169" y="17"/>
                    <a:pt x="253" y="0"/>
                  </a:cubicBezTo>
                  <a:lnTo>
                    <a:pt x="253" y="0"/>
                  </a:lnTo>
                  <a:close/>
                  <a:moveTo>
                    <a:pt x="2711" y="0"/>
                  </a:moveTo>
                  <a:lnTo>
                    <a:pt x="2711" y="0"/>
                  </a:lnTo>
                  <a:cubicBezTo>
                    <a:pt x="2812" y="17"/>
                    <a:pt x="2896" y="17"/>
                    <a:pt x="2964" y="31"/>
                  </a:cubicBezTo>
                  <a:lnTo>
                    <a:pt x="2964" y="31"/>
                  </a:lnTo>
                  <a:cubicBezTo>
                    <a:pt x="2896" y="17"/>
                    <a:pt x="2812" y="17"/>
                    <a:pt x="2711" y="0"/>
                  </a:cubicBezTo>
                  <a:close/>
                </a:path>
              </a:pathLst>
            </a:custGeom>
            <a:solidFill>
              <a:srgbClr val="7506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6"/>
            <p:cNvSpPr/>
            <p:nvPr/>
          </p:nvSpPr>
          <p:spPr>
            <a:xfrm>
              <a:off x="7395063" y="1674406"/>
              <a:ext cx="61463" cy="13054"/>
            </a:xfrm>
            <a:custGeom>
              <a:avLst/>
              <a:gdLst/>
              <a:ahLst/>
              <a:cxnLst/>
              <a:rect l="l" t="t" r="r" b="b"/>
              <a:pathLst>
                <a:path w="339" h="72" extrusionOk="0">
                  <a:moveTo>
                    <a:pt x="338" y="1"/>
                  </a:moveTo>
                  <a:cubicBezTo>
                    <a:pt x="213" y="28"/>
                    <a:pt x="99" y="41"/>
                    <a:pt x="1" y="71"/>
                  </a:cubicBezTo>
                  <a:lnTo>
                    <a:pt x="1" y="71"/>
                  </a:lnTo>
                  <a:cubicBezTo>
                    <a:pt x="99" y="41"/>
                    <a:pt x="213" y="28"/>
                    <a:pt x="338" y="1"/>
                  </a:cubicBezTo>
                  <a:close/>
                </a:path>
              </a:pathLst>
            </a:custGeom>
            <a:solidFill>
              <a:srgbClr val="790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6"/>
            <p:cNvSpPr/>
            <p:nvPr/>
          </p:nvSpPr>
          <p:spPr>
            <a:xfrm>
              <a:off x="7993559" y="1674406"/>
              <a:ext cx="61282" cy="13054"/>
            </a:xfrm>
            <a:custGeom>
              <a:avLst/>
              <a:gdLst/>
              <a:ahLst/>
              <a:cxnLst/>
              <a:rect l="l" t="t" r="r" b="b"/>
              <a:pathLst>
                <a:path w="338" h="72" extrusionOk="0">
                  <a:moveTo>
                    <a:pt x="1" y="1"/>
                  </a:moveTo>
                  <a:lnTo>
                    <a:pt x="1" y="1"/>
                  </a:lnTo>
                  <a:cubicBezTo>
                    <a:pt x="129" y="28"/>
                    <a:pt x="240" y="41"/>
                    <a:pt x="338" y="71"/>
                  </a:cubicBezTo>
                  <a:lnTo>
                    <a:pt x="338" y="71"/>
                  </a:lnTo>
                  <a:cubicBezTo>
                    <a:pt x="240" y="41"/>
                    <a:pt x="129" y="28"/>
                    <a:pt x="1" y="1"/>
                  </a:cubicBezTo>
                  <a:close/>
                </a:path>
              </a:pathLst>
            </a:custGeom>
            <a:solidFill>
              <a:srgbClr val="790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6"/>
            <p:cNvSpPr/>
            <p:nvPr/>
          </p:nvSpPr>
          <p:spPr>
            <a:xfrm>
              <a:off x="7392706" y="1641408"/>
              <a:ext cx="665217" cy="46052"/>
            </a:xfrm>
            <a:custGeom>
              <a:avLst/>
              <a:gdLst/>
              <a:ahLst/>
              <a:cxnLst/>
              <a:rect l="l" t="t" r="r" b="b"/>
              <a:pathLst>
                <a:path w="3669" h="254" extrusionOk="0">
                  <a:moveTo>
                    <a:pt x="1841" y="1"/>
                  </a:moveTo>
                  <a:cubicBezTo>
                    <a:pt x="1110" y="1"/>
                    <a:pt x="395" y="55"/>
                    <a:pt x="0" y="169"/>
                  </a:cubicBezTo>
                  <a:cubicBezTo>
                    <a:pt x="14" y="196"/>
                    <a:pt x="14" y="223"/>
                    <a:pt x="14" y="253"/>
                  </a:cubicBezTo>
                  <a:cubicBezTo>
                    <a:pt x="112" y="223"/>
                    <a:pt x="226" y="210"/>
                    <a:pt x="351" y="183"/>
                  </a:cubicBezTo>
                  <a:cubicBezTo>
                    <a:pt x="435" y="169"/>
                    <a:pt x="520" y="169"/>
                    <a:pt x="604" y="152"/>
                  </a:cubicBezTo>
                  <a:cubicBezTo>
                    <a:pt x="971" y="112"/>
                    <a:pt x="1406" y="85"/>
                    <a:pt x="1841" y="85"/>
                  </a:cubicBezTo>
                  <a:cubicBezTo>
                    <a:pt x="2276" y="85"/>
                    <a:pt x="2711" y="112"/>
                    <a:pt x="3062" y="152"/>
                  </a:cubicBezTo>
                  <a:cubicBezTo>
                    <a:pt x="3163" y="169"/>
                    <a:pt x="3247" y="169"/>
                    <a:pt x="3315" y="183"/>
                  </a:cubicBezTo>
                  <a:cubicBezTo>
                    <a:pt x="3443" y="210"/>
                    <a:pt x="3554" y="223"/>
                    <a:pt x="3652" y="253"/>
                  </a:cubicBezTo>
                  <a:cubicBezTo>
                    <a:pt x="3669" y="223"/>
                    <a:pt x="3669" y="196"/>
                    <a:pt x="3669" y="169"/>
                  </a:cubicBezTo>
                  <a:cubicBezTo>
                    <a:pt x="3288" y="55"/>
                    <a:pt x="2556" y="1"/>
                    <a:pt x="1841" y="1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46"/>
            <p:cNvSpPr/>
            <p:nvPr/>
          </p:nvSpPr>
          <p:spPr>
            <a:xfrm>
              <a:off x="8021662" y="1989881"/>
              <a:ext cx="181" cy="5621"/>
            </a:xfrm>
            <a:custGeom>
              <a:avLst/>
              <a:gdLst/>
              <a:ahLst/>
              <a:cxnLst/>
              <a:rect l="l" t="t" r="r" b="b"/>
              <a:pathLst>
                <a:path w="1" h="31" extrusionOk="0">
                  <a:moveTo>
                    <a:pt x="1" y="31"/>
                  </a:moveTo>
                  <a:lnTo>
                    <a:pt x="1" y="31"/>
                  </a:lnTo>
                  <a:lnTo>
                    <a:pt x="1" y="31"/>
                  </a:lnTo>
                  <a:close/>
                  <a:moveTo>
                    <a:pt x="1" y="0"/>
                  </a:moveTo>
                  <a:lnTo>
                    <a:pt x="1" y="17"/>
                  </a:lnTo>
                  <a:close/>
                </a:path>
              </a:pathLst>
            </a:custGeom>
            <a:solidFill>
              <a:srgbClr val="790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6"/>
            <p:cNvSpPr/>
            <p:nvPr/>
          </p:nvSpPr>
          <p:spPr>
            <a:xfrm>
              <a:off x="7983769" y="1974651"/>
              <a:ext cx="74155" cy="152842"/>
            </a:xfrm>
            <a:custGeom>
              <a:avLst/>
              <a:gdLst/>
              <a:ahLst/>
              <a:cxnLst/>
              <a:rect l="l" t="t" r="r" b="b"/>
              <a:pathLst>
                <a:path w="409" h="843" extrusionOk="0">
                  <a:moveTo>
                    <a:pt x="210" y="0"/>
                  </a:moveTo>
                  <a:cubicBezTo>
                    <a:pt x="139" y="337"/>
                    <a:pt x="55" y="634"/>
                    <a:pt x="1" y="843"/>
                  </a:cubicBezTo>
                  <a:cubicBezTo>
                    <a:pt x="14" y="843"/>
                    <a:pt x="14" y="843"/>
                    <a:pt x="28" y="829"/>
                  </a:cubicBezTo>
                  <a:cubicBezTo>
                    <a:pt x="85" y="634"/>
                    <a:pt x="139" y="381"/>
                    <a:pt x="210" y="115"/>
                  </a:cubicBezTo>
                  <a:lnTo>
                    <a:pt x="210" y="101"/>
                  </a:lnTo>
                  <a:lnTo>
                    <a:pt x="210" y="84"/>
                  </a:lnTo>
                  <a:cubicBezTo>
                    <a:pt x="280" y="115"/>
                    <a:pt x="351" y="128"/>
                    <a:pt x="409" y="128"/>
                  </a:cubicBezTo>
                  <a:lnTo>
                    <a:pt x="409" y="44"/>
                  </a:lnTo>
                  <a:cubicBezTo>
                    <a:pt x="351" y="44"/>
                    <a:pt x="280" y="30"/>
                    <a:pt x="210" y="0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6"/>
            <p:cNvSpPr/>
            <p:nvPr/>
          </p:nvSpPr>
          <p:spPr>
            <a:xfrm>
              <a:off x="8057742" y="1697069"/>
              <a:ext cx="25202" cy="128003"/>
            </a:xfrm>
            <a:custGeom>
              <a:avLst/>
              <a:gdLst/>
              <a:ahLst/>
              <a:cxnLst/>
              <a:rect l="l" t="t" r="r" b="b"/>
              <a:pathLst>
                <a:path w="139" h="706" extrusionOk="0">
                  <a:moveTo>
                    <a:pt x="139" y="0"/>
                  </a:moveTo>
                  <a:cubicBezTo>
                    <a:pt x="112" y="199"/>
                    <a:pt x="54" y="435"/>
                    <a:pt x="1" y="705"/>
                  </a:cubicBezTo>
                  <a:cubicBezTo>
                    <a:pt x="54" y="435"/>
                    <a:pt x="112" y="199"/>
                    <a:pt x="139" y="0"/>
                  </a:cubicBezTo>
                  <a:close/>
                </a:path>
              </a:pathLst>
            </a:custGeom>
            <a:solidFill>
              <a:srgbClr val="790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6"/>
            <p:cNvSpPr/>
            <p:nvPr/>
          </p:nvSpPr>
          <p:spPr>
            <a:xfrm>
              <a:off x="8093278" y="1742940"/>
              <a:ext cx="181" cy="43514"/>
            </a:xfrm>
            <a:custGeom>
              <a:avLst/>
              <a:gdLst/>
              <a:ahLst/>
              <a:cxnLst/>
              <a:rect l="l" t="t" r="r" b="b"/>
              <a:pathLst>
                <a:path w="1" h="240" extrusionOk="0">
                  <a:moveTo>
                    <a:pt x="0" y="0"/>
                  </a:moveTo>
                  <a:lnTo>
                    <a:pt x="0" y="24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6"/>
            <p:cNvSpPr/>
            <p:nvPr/>
          </p:nvSpPr>
          <p:spPr>
            <a:xfrm>
              <a:off x="8039430" y="1679301"/>
              <a:ext cx="56387" cy="214124"/>
            </a:xfrm>
            <a:custGeom>
              <a:avLst/>
              <a:gdLst/>
              <a:ahLst/>
              <a:cxnLst/>
              <a:rect l="l" t="t" r="r" b="b"/>
              <a:pathLst>
                <a:path w="311" h="1181" extrusionOk="0">
                  <a:moveTo>
                    <a:pt x="240" y="1"/>
                  </a:moveTo>
                  <a:cubicBezTo>
                    <a:pt x="186" y="311"/>
                    <a:pt x="102" y="746"/>
                    <a:pt x="0" y="1167"/>
                  </a:cubicBezTo>
                  <a:cubicBezTo>
                    <a:pt x="17" y="1167"/>
                    <a:pt x="17" y="1181"/>
                    <a:pt x="31" y="1181"/>
                  </a:cubicBezTo>
                  <a:cubicBezTo>
                    <a:pt x="58" y="1056"/>
                    <a:pt x="85" y="928"/>
                    <a:pt x="102" y="803"/>
                  </a:cubicBezTo>
                  <a:cubicBezTo>
                    <a:pt x="155" y="533"/>
                    <a:pt x="213" y="297"/>
                    <a:pt x="240" y="98"/>
                  </a:cubicBezTo>
                  <a:lnTo>
                    <a:pt x="253" y="98"/>
                  </a:lnTo>
                  <a:cubicBezTo>
                    <a:pt x="270" y="169"/>
                    <a:pt x="284" y="254"/>
                    <a:pt x="297" y="351"/>
                  </a:cubicBezTo>
                  <a:lnTo>
                    <a:pt x="297" y="591"/>
                  </a:lnTo>
                  <a:cubicBezTo>
                    <a:pt x="311" y="466"/>
                    <a:pt x="297" y="351"/>
                    <a:pt x="297" y="267"/>
                  </a:cubicBezTo>
                  <a:cubicBezTo>
                    <a:pt x="284" y="169"/>
                    <a:pt x="270" y="85"/>
                    <a:pt x="253" y="1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6"/>
            <p:cNvSpPr/>
            <p:nvPr/>
          </p:nvSpPr>
          <p:spPr>
            <a:xfrm>
              <a:off x="7580903" y="1895782"/>
              <a:ext cx="288098" cy="15411"/>
            </a:xfrm>
            <a:custGeom>
              <a:avLst/>
              <a:gdLst/>
              <a:ahLst/>
              <a:cxnLst/>
              <a:rect l="l" t="t" r="r" b="b"/>
              <a:pathLst>
                <a:path w="1589" h="85" extrusionOk="0">
                  <a:moveTo>
                    <a:pt x="1" y="0"/>
                  </a:moveTo>
                  <a:cubicBezTo>
                    <a:pt x="1" y="30"/>
                    <a:pt x="1" y="57"/>
                    <a:pt x="18" y="84"/>
                  </a:cubicBezTo>
                  <a:lnTo>
                    <a:pt x="1589" y="84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6"/>
            <p:cNvSpPr/>
            <p:nvPr/>
          </p:nvSpPr>
          <p:spPr>
            <a:xfrm>
              <a:off x="8031996" y="1944010"/>
              <a:ext cx="181" cy="5621"/>
            </a:xfrm>
            <a:custGeom>
              <a:avLst/>
              <a:gdLst/>
              <a:ahLst/>
              <a:cxnLst/>
              <a:rect l="l" t="t" r="r" b="b"/>
              <a:pathLst>
                <a:path w="1" h="31" extrusionOk="0">
                  <a:moveTo>
                    <a:pt x="1" y="0"/>
                  </a:moveTo>
                  <a:lnTo>
                    <a:pt x="1" y="31"/>
                  </a:lnTo>
                  <a:lnTo>
                    <a:pt x="1" y="31"/>
                  </a:lnTo>
                  <a:close/>
                </a:path>
              </a:pathLst>
            </a:custGeom>
            <a:solidFill>
              <a:srgbClr val="790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6"/>
            <p:cNvSpPr/>
            <p:nvPr/>
          </p:nvSpPr>
          <p:spPr>
            <a:xfrm>
              <a:off x="8029639" y="1918990"/>
              <a:ext cx="28284" cy="30641"/>
            </a:xfrm>
            <a:custGeom>
              <a:avLst/>
              <a:gdLst/>
              <a:ahLst/>
              <a:cxnLst/>
              <a:rect l="l" t="t" r="r" b="b"/>
              <a:pathLst>
                <a:path w="156" h="169" extrusionOk="0">
                  <a:moveTo>
                    <a:pt x="27" y="0"/>
                  </a:moveTo>
                  <a:cubicBezTo>
                    <a:pt x="14" y="54"/>
                    <a:pt x="14" y="111"/>
                    <a:pt x="0" y="169"/>
                  </a:cubicBezTo>
                  <a:lnTo>
                    <a:pt x="14" y="169"/>
                  </a:lnTo>
                  <a:lnTo>
                    <a:pt x="14" y="138"/>
                  </a:lnTo>
                  <a:cubicBezTo>
                    <a:pt x="27" y="125"/>
                    <a:pt x="27" y="98"/>
                    <a:pt x="27" y="85"/>
                  </a:cubicBezTo>
                  <a:cubicBezTo>
                    <a:pt x="41" y="85"/>
                    <a:pt x="54" y="85"/>
                    <a:pt x="71" y="98"/>
                  </a:cubicBezTo>
                  <a:cubicBezTo>
                    <a:pt x="98" y="98"/>
                    <a:pt x="125" y="111"/>
                    <a:pt x="156" y="125"/>
                  </a:cubicBezTo>
                  <a:lnTo>
                    <a:pt x="156" y="27"/>
                  </a:lnTo>
                  <a:cubicBezTo>
                    <a:pt x="125" y="27"/>
                    <a:pt x="98" y="14"/>
                    <a:pt x="71" y="0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6"/>
            <p:cNvSpPr/>
            <p:nvPr/>
          </p:nvSpPr>
          <p:spPr>
            <a:xfrm>
              <a:off x="7929920" y="1911012"/>
              <a:ext cx="21032" cy="2538"/>
            </a:xfrm>
            <a:custGeom>
              <a:avLst/>
              <a:gdLst/>
              <a:ahLst/>
              <a:cxnLst/>
              <a:rect l="l" t="t" r="r" b="b"/>
              <a:pathLst>
                <a:path w="116" h="14" extrusionOk="0">
                  <a:moveTo>
                    <a:pt x="116" y="14"/>
                  </a:moveTo>
                  <a:lnTo>
                    <a:pt x="116" y="14"/>
                  </a:lnTo>
                  <a:lnTo>
                    <a:pt x="116" y="14"/>
                  </a:lnTo>
                  <a:close/>
                  <a:moveTo>
                    <a:pt x="116" y="14"/>
                  </a:moveTo>
                  <a:lnTo>
                    <a:pt x="116" y="14"/>
                  </a:lnTo>
                  <a:lnTo>
                    <a:pt x="116" y="14"/>
                  </a:lnTo>
                  <a:close/>
                  <a:moveTo>
                    <a:pt x="99" y="14"/>
                  </a:moveTo>
                  <a:lnTo>
                    <a:pt x="99" y="14"/>
                  </a:lnTo>
                  <a:lnTo>
                    <a:pt x="99" y="14"/>
                  </a:lnTo>
                  <a:close/>
                  <a:moveTo>
                    <a:pt x="99" y="0"/>
                  </a:moveTo>
                  <a:lnTo>
                    <a:pt x="99" y="0"/>
                  </a:lnTo>
                  <a:lnTo>
                    <a:pt x="99" y="0"/>
                  </a:lnTo>
                  <a:close/>
                  <a:moveTo>
                    <a:pt x="85" y="0"/>
                  </a:moveTo>
                  <a:lnTo>
                    <a:pt x="85" y="0"/>
                  </a:lnTo>
                  <a:lnTo>
                    <a:pt x="85" y="0"/>
                  </a:lnTo>
                  <a:close/>
                  <a:moveTo>
                    <a:pt x="85" y="0"/>
                  </a:moveTo>
                  <a:lnTo>
                    <a:pt x="85" y="0"/>
                  </a:lnTo>
                  <a:lnTo>
                    <a:pt x="85" y="0"/>
                  </a:lnTo>
                  <a:close/>
                  <a:moveTo>
                    <a:pt x="72" y="0"/>
                  </a:moveTo>
                  <a:lnTo>
                    <a:pt x="72" y="0"/>
                  </a:lnTo>
                  <a:lnTo>
                    <a:pt x="72" y="0"/>
                  </a:lnTo>
                  <a:close/>
                  <a:moveTo>
                    <a:pt x="72" y="0"/>
                  </a:moveTo>
                  <a:lnTo>
                    <a:pt x="72" y="0"/>
                  </a:lnTo>
                  <a:lnTo>
                    <a:pt x="72" y="0"/>
                  </a:lnTo>
                  <a:close/>
                  <a:moveTo>
                    <a:pt x="58" y="0"/>
                  </a:moveTo>
                  <a:lnTo>
                    <a:pt x="58" y="0"/>
                  </a:lnTo>
                  <a:lnTo>
                    <a:pt x="58" y="0"/>
                  </a:lnTo>
                  <a:close/>
                  <a:moveTo>
                    <a:pt x="58" y="0"/>
                  </a:moveTo>
                  <a:lnTo>
                    <a:pt x="58" y="0"/>
                  </a:lnTo>
                  <a:lnTo>
                    <a:pt x="58" y="0"/>
                  </a:lnTo>
                  <a:close/>
                  <a:moveTo>
                    <a:pt x="45" y="0"/>
                  </a:moveTo>
                  <a:lnTo>
                    <a:pt x="45" y="0"/>
                  </a:lnTo>
                  <a:lnTo>
                    <a:pt x="45" y="0"/>
                  </a:lnTo>
                  <a:close/>
                  <a:moveTo>
                    <a:pt x="45" y="0"/>
                  </a:moveTo>
                  <a:lnTo>
                    <a:pt x="45" y="0"/>
                  </a:lnTo>
                  <a:lnTo>
                    <a:pt x="45" y="0"/>
                  </a:lnTo>
                  <a:close/>
                  <a:moveTo>
                    <a:pt x="31" y="0"/>
                  </a:moveTo>
                  <a:lnTo>
                    <a:pt x="45" y="0"/>
                  </a:lnTo>
                  <a:lnTo>
                    <a:pt x="31" y="0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1" y="0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1" y="0"/>
                  </a:lnTo>
                  <a:close/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close/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895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6"/>
            <p:cNvSpPr/>
            <p:nvPr/>
          </p:nvSpPr>
          <p:spPr>
            <a:xfrm>
              <a:off x="7966000" y="1916452"/>
              <a:ext cx="27740" cy="5077"/>
            </a:xfrm>
            <a:custGeom>
              <a:avLst/>
              <a:gdLst/>
              <a:ahLst/>
              <a:cxnLst/>
              <a:rect l="l" t="t" r="r" b="b"/>
              <a:pathLst>
                <a:path w="153" h="28" extrusionOk="0">
                  <a:moveTo>
                    <a:pt x="55" y="14"/>
                  </a:moveTo>
                  <a:cubicBezTo>
                    <a:pt x="99" y="14"/>
                    <a:pt x="126" y="28"/>
                    <a:pt x="153" y="28"/>
                  </a:cubicBezTo>
                  <a:lnTo>
                    <a:pt x="153" y="28"/>
                  </a:lnTo>
                  <a:cubicBezTo>
                    <a:pt x="126" y="28"/>
                    <a:pt x="99" y="14"/>
                    <a:pt x="55" y="14"/>
                  </a:cubicBezTo>
                  <a:close/>
                  <a:moveTo>
                    <a:pt x="55" y="1"/>
                  </a:moveTo>
                  <a:lnTo>
                    <a:pt x="55" y="14"/>
                  </a:lnTo>
                  <a:lnTo>
                    <a:pt x="55" y="1"/>
                  </a:lnTo>
                  <a:close/>
                  <a:moveTo>
                    <a:pt x="41" y="1"/>
                  </a:moveTo>
                  <a:lnTo>
                    <a:pt x="55" y="1"/>
                  </a:lnTo>
                  <a:lnTo>
                    <a:pt x="41" y="1"/>
                  </a:lnTo>
                  <a:close/>
                  <a:moveTo>
                    <a:pt x="41" y="1"/>
                  </a:moveTo>
                  <a:lnTo>
                    <a:pt x="41" y="1"/>
                  </a:lnTo>
                  <a:lnTo>
                    <a:pt x="41" y="1"/>
                  </a:lnTo>
                  <a:close/>
                  <a:moveTo>
                    <a:pt x="28" y="1"/>
                  </a:moveTo>
                  <a:lnTo>
                    <a:pt x="41" y="1"/>
                  </a:lnTo>
                  <a:lnTo>
                    <a:pt x="28" y="1"/>
                  </a:lnTo>
                  <a:close/>
                  <a:moveTo>
                    <a:pt x="28" y="1"/>
                  </a:moveTo>
                  <a:lnTo>
                    <a:pt x="28" y="1"/>
                  </a:lnTo>
                  <a:lnTo>
                    <a:pt x="28" y="1"/>
                  </a:lnTo>
                  <a:close/>
                  <a:moveTo>
                    <a:pt x="14" y="1"/>
                  </a:moveTo>
                  <a:lnTo>
                    <a:pt x="28" y="1"/>
                  </a:lnTo>
                  <a:lnTo>
                    <a:pt x="14" y="1"/>
                  </a:lnTo>
                  <a:close/>
                  <a:moveTo>
                    <a:pt x="14" y="1"/>
                  </a:moveTo>
                  <a:lnTo>
                    <a:pt x="14" y="1"/>
                  </a:lnTo>
                  <a:lnTo>
                    <a:pt x="14" y="1"/>
                  </a:lnTo>
                  <a:close/>
                  <a:moveTo>
                    <a:pt x="1" y="1"/>
                  </a:moveTo>
                  <a:lnTo>
                    <a:pt x="14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9D9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6"/>
            <p:cNvSpPr/>
            <p:nvPr/>
          </p:nvSpPr>
          <p:spPr>
            <a:xfrm>
              <a:off x="7993559" y="1921347"/>
              <a:ext cx="13054" cy="2720"/>
            </a:xfrm>
            <a:custGeom>
              <a:avLst/>
              <a:gdLst/>
              <a:ahLst/>
              <a:cxnLst/>
              <a:rect l="l" t="t" r="r" b="b"/>
              <a:pathLst>
                <a:path w="72" h="15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14"/>
                    <a:pt x="44" y="14"/>
                    <a:pt x="71" y="14"/>
                  </a:cubicBezTo>
                  <a:lnTo>
                    <a:pt x="71" y="14"/>
                  </a:lnTo>
                  <a:cubicBezTo>
                    <a:pt x="44" y="14"/>
                    <a:pt x="31" y="14"/>
                    <a:pt x="1" y="1"/>
                  </a:cubicBezTo>
                  <a:close/>
                </a:path>
              </a:pathLst>
            </a:custGeom>
            <a:solidFill>
              <a:srgbClr val="4C81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6"/>
            <p:cNvSpPr/>
            <p:nvPr/>
          </p:nvSpPr>
          <p:spPr>
            <a:xfrm>
              <a:off x="7843799" y="1895782"/>
              <a:ext cx="165171" cy="270329"/>
            </a:xfrm>
            <a:custGeom>
              <a:avLst/>
              <a:gdLst/>
              <a:ahLst/>
              <a:cxnLst/>
              <a:rect l="l" t="t" r="r" b="b"/>
              <a:pathLst>
                <a:path w="911" h="1491" extrusionOk="0">
                  <a:moveTo>
                    <a:pt x="294" y="0"/>
                  </a:moveTo>
                  <a:cubicBezTo>
                    <a:pt x="267" y="297"/>
                    <a:pt x="183" y="998"/>
                    <a:pt x="1" y="1490"/>
                  </a:cubicBezTo>
                  <a:lnTo>
                    <a:pt x="28" y="1490"/>
                  </a:lnTo>
                  <a:cubicBezTo>
                    <a:pt x="196" y="1012"/>
                    <a:pt x="267" y="368"/>
                    <a:pt x="294" y="84"/>
                  </a:cubicBezTo>
                  <a:lnTo>
                    <a:pt x="574" y="84"/>
                  </a:lnTo>
                  <a:lnTo>
                    <a:pt x="574" y="98"/>
                  </a:lnTo>
                  <a:lnTo>
                    <a:pt x="591" y="98"/>
                  </a:lnTo>
                  <a:cubicBezTo>
                    <a:pt x="618" y="98"/>
                    <a:pt x="644" y="98"/>
                    <a:pt x="675" y="115"/>
                  </a:cubicBezTo>
                  <a:lnTo>
                    <a:pt x="729" y="115"/>
                  </a:lnTo>
                  <a:lnTo>
                    <a:pt x="729" y="128"/>
                  </a:lnTo>
                  <a:cubicBezTo>
                    <a:pt x="773" y="128"/>
                    <a:pt x="800" y="142"/>
                    <a:pt x="827" y="142"/>
                  </a:cubicBezTo>
                  <a:cubicBezTo>
                    <a:pt x="857" y="155"/>
                    <a:pt x="870" y="155"/>
                    <a:pt x="897" y="155"/>
                  </a:cubicBezTo>
                  <a:cubicBezTo>
                    <a:pt x="897" y="128"/>
                    <a:pt x="911" y="98"/>
                    <a:pt x="911" y="71"/>
                  </a:cubicBezTo>
                  <a:cubicBezTo>
                    <a:pt x="773" y="44"/>
                    <a:pt x="604" y="0"/>
                    <a:pt x="476" y="0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6"/>
            <p:cNvSpPr/>
            <p:nvPr/>
          </p:nvSpPr>
          <p:spPr>
            <a:xfrm>
              <a:off x="7499677" y="1911012"/>
              <a:ext cx="20306" cy="2538"/>
            </a:xfrm>
            <a:custGeom>
              <a:avLst/>
              <a:gdLst/>
              <a:ahLst/>
              <a:cxnLst/>
              <a:rect l="l" t="t" r="r" b="b"/>
              <a:pathLst>
                <a:path w="112" h="14" extrusionOk="0">
                  <a:moveTo>
                    <a:pt x="0" y="14"/>
                  </a:move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14" y="14"/>
                  </a:moveTo>
                  <a:lnTo>
                    <a:pt x="14" y="14"/>
                  </a:lnTo>
                  <a:lnTo>
                    <a:pt x="14" y="14"/>
                  </a:lnTo>
                  <a:close/>
                  <a:moveTo>
                    <a:pt x="14" y="14"/>
                  </a:moveTo>
                  <a:lnTo>
                    <a:pt x="14" y="14"/>
                  </a:lnTo>
                  <a:lnTo>
                    <a:pt x="14" y="14"/>
                  </a:lnTo>
                  <a:close/>
                  <a:moveTo>
                    <a:pt x="27" y="0"/>
                  </a:moveTo>
                  <a:lnTo>
                    <a:pt x="27" y="0"/>
                  </a:lnTo>
                  <a:lnTo>
                    <a:pt x="27" y="0"/>
                  </a:lnTo>
                  <a:close/>
                  <a:moveTo>
                    <a:pt x="27" y="0"/>
                  </a:moveTo>
                  <a:lnTo>
                    <a:pt x="27" y="0"/>
                  </a:lnTo>
                  <a:lnTo>
                    <a:pt x="27" y="0"/>
                  </a:lnTo>
                  <a:close/>
                  <a:moveTo>
                    <a:pt x="44" y="0"/>
                  </a:moveTo>
                  <a:lnTo>
                    <a:pt x="44" y="0"/>
                  </a:lnTo>
                  <a:lnTo>
                    <a:pt x="44" y="0"/>
                  </a:lnTo>
                  <a:close/>
                  <a:moveTo>
                    <a:pt x="44" y="0"/>
                  </a:moveTo>
                  <a:lnTo>
                    <a:pt x="44" y="0"/>
                  </a:lnTo>
                  <a:lnTo>
                    <a:pt x="44" y="0"/>
                  </a:lnTo>
                  <a:close/>
                  <a:moveTo>
                    <a:pt x="58" y="0"/>
                  </a:moveTo>
                  <a:lnTo>
                    <a:pt x="58" y="0"/>
                  </a:lnTo>
                  <a:lnTo>
                    <a:pt x="58" y="0"/>
                  </a:lnTo>
                  <a:close/>
                  <a:moveTo>
                    <a:pt x="58" y="0"/>
                  </a:moveTo>
                  <a:lnTo>
                    <a:pt x="58" y="0"/>
                  </a:lnTo>
                  <a:lnTo>
                    <a:pt x="58" y="0"/>
                  </a:lnTo>
                  <a:close/>
                  <a:moveTo>
                    <a:pt x="71" y="0"/>
                  </a:moveTo>
                  <a:lnTo>
                    <a:pt x="71" y="0"/>
                  </a:lnTo>
                  <a:lnTo>
                    <a:pt x="71" y="0"/>
                  </a:lnTo>
                  <a:close/>
                  <a:moveTo>
                    <a:pt x="71" y="0"/>
                  </a:moveTo>
                  <a:lnTo>
                    <a:pt x="71" y="0"/>
                  </a:lnTo>
                  <a:lnTo>
                    <a:pt x="71" y="0"/>
                  </a:lnTo>
                  <a:close/>
                  <a:moveTo>
                    <a:pt x="85" y="0"/>
                  </a:moveTo>
                  <a:lnTo>
                    <a:pt x="71" y="0"/>
                  </a:lnTo>
                  <a:lnTo>
                    <a:pt x="85" y="0"/>
                  </a:lnTo>
                  <a:close/>
                  <a:moveTo>
                    <a:pt x="85" y="0"/>
                  </a:moveTo>
                  <a:lnTo>
                    <a:pt x="85" y="0"/>
                  </a:lnTo>
                  <a:lnTo>
                    <a:pt x="85" y="0"/>
                  </a:lnTo>
                  <a:close/>
                  <a:moveTo>
                    <a:pt x="98" y="0"/>
                  </a:moveTo>
                  <a:lnTo>
                    <a:pt x="85" y="0"/>
                  </a:lnTo>
                  <a:lnTo>
                    <a:pt x="98" y="0"/>
                  </a:lnTo>
                  <a:close/>
                  <a:moveTo>
                    <a:pt x="98" y="0"/>
                  </a:moveTo>
                  <a:lnTo>
                    <a:pt x="98" y="0"/>
                  </a:lnTo>
                  <a:lnTo>
                    <a:pt x="98" y="0"/>
                  </a:lnTo>
                  <a:close/>
                  <a:moveTo>
                    <a:pt x="98" y="0"/>
                  </a:moveTo>
                  <a:lnTo>
                    <a:pt x="98" y="0"/>
                  </a:lnTo>
                  <a:lnTo>
                    <a:pt x="98" y="0"/>
                  </a:lnTo>
                  <a:close/>
                  <a:moveTo>
                    <a:pt x="112" y="0"/>
                  </a:moveTo>
                  <a:lnTo>
                    <a:pt x="112" y="0"/>
                  </a:lnTo>
                  <a:lnTo>
                    <a:pt x="112" y="0"/>
                  </a:lnTo>
                  <a:close/>
                  <a:moveTo>
                    <a:pt x="112" y="0"/>
                  </a:moveTo>
                  <a:lnTo>
                    <a:pt x="112" y="0"/>
                  </a:lnTo>
                  <a:close/>
                </a:path>
              </a:pathLst>
            </a:custGeom>
            <a:solidFill>
              <a:srgbClr val="895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6"/>
            <p:cNvSpPr/>
            <p:nvPr/>
          </p:nvSpPr>
          <p:spPr>
            <a:xfrm>
              <a:off x="7555883" y="1913369"/>
              <a:ext cx="181" cy="18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8E6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6"/>
            <p:cNvSpPr/>
            <p:nvPr/>
          </p:nvSpPr>
          <p:spPr>
            <a:xfrm>
              <a:off x="7456345" y="1916452"/>
              <a:ext cx="25746" cy="5077"/>
            </a:xfrm>
            <a:custGeom>
              <a:avLst/>
              <a:gdLst/>
              <a:ahLst/>
              <a:cxnLst/>
              <a:rect l="l" t="t" r="r" b="b"/>
              <a:pathLst>
                <a:path w="142" h="28" extrusionOk="0">
                  <a:moveTo>
                    <a:pt x="84" y="14"/>
                  </a:moveTo>
                  <a:cubicBezTo>
                    <a:pt x="57" y="14"/>
                    <a:pt x="30" y="28"/>
                    <a:pt x="0" y="28"/>
                  </a:cubicBezTo>
                  <a:lnTo>
                    <a:pt x="0" y="28"/>
                  </a:lnTo>
                  <a:cubicBezTo>
                    <a:pt x="30" y="28"/>
                    <a:pt x="57" y="14"/>
                    <a:pt x="84" y="14"/>
                  </a:cubicBezTo>
                  <a:close/>
                  <a:moveTo>
                    <a:pt x="84" y="14"/>
                  </a:moveTo>
                  <a:lnTo>
                    <a:pt x="84" y="14"/>
                  </a:lnTo>
                  <a:lnTo>
                    <a:pt x="84" y="14"/>
                  </a:lnTo>
                  <a:close/>
                  <a:moveTo>
                    <a:pt x="98" y="14"/>
                  </a:moveTo>
                  <a:lnTo>
                    <a:pt x="84" y="14"/>
                  </a:lnTo>
                  <a:lnTo>
                    <a:pt x="98" y="14"/>
                  </a:lnTo>
                  <a:close/>
                  <a:moveTo>
                    <a:pt x="98" y="14"/>
                  </a:moveTo>
                  <a:lnTo>
                    <a:pt x="98" y="14"/>
                  </a:lnTo>
                  <a:lnTo>
                    <a:pt x="98" y="14"/>
                  </a:lnTo>
                  <a:close/>
                  <a:moveTo>
                    <a:pt x="115" y="1"/>
                  </a:moveTo>
                  <a:lnTo>
                    <a:pt x="98" y="1"/>
                  </a:lnTo>
                  <a:lnTo>
                    <a:pt x="115" y="1"/>
                  </a:lnTo>
                  <a:close/>
                  <a:moveTo>
                    <a:pt x="115" y="1"/>
                  </a:moveTo>
                  <a:lnTo>
                    <a:pt x="115" y="1"/>
                  </a:lnTo>
                  <a:lnTo>
                    <a:pt x="115" y="1"/>
                  </a:lnTo>
                  <a:close/>
                  <a:moveTo>
                    <a:pt x="128" y="1"/>
                  </a:moveTo>
                  <a:lnTo>
                    <a:pt x="115" y="1"/>
                  </a:lnTo>
                  <a:lnTo>
                    <a:pt x="128" y="1"/>
                  </a:lnTo>
                  <a:close/>
                  <a:moveTo>
                    <a:pt x="128" y="1"/>
                  </a:moveTo>
                  <a:lnTo>
                    <a:pt x="128" y="1"/>
                  </a:lnTo>
                  <a:lnTo>
                    <a:pt x="128" y="1"/>
                  </a:lnTo>
                  <a:close/>
                  <a:moveTo>
                    <a:pt x="128" y="1"/>
                  </a:moveTo>
                  <a:lnTo>
                    <a:pt x="128" y="1"/>
                  </a:lnTo>
                  <a:lnTo>
                    <a:pt x="128" y="1"/>
                  </a:lnTo>
                  <a:close/>
                  <a:moveTo>
                    <a:pt x="142" y="1"/>
                  </a:moveTo>
                  <a:lnTo>
                    <a:pt x="142" y="1"/>
                  </a:lnTo>
                  <a:lnTo>
                    <a:pt x="142" y="1"/>
                  </a:lnTo>
                  <a:close/>
                  <a:moveTo>
                    <a:pt x="142" y="1"/>
                  </a:moveTo>
                  <a:lnTo>
                    <a:pt x="142" y="1"/>
                  </a:lnTo>
                  <a:close/>
                </a:path>
              </a:pathLst>
            </a:custGeom>
            <a:solidFill>
              <a:srgbClr val="9D9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6"/>
            <p:cNvSpPr/>
            <p:nvPr/>
          </p:nvSpPr>
          <p:spPr>
            <a:xfrm>
              <a:off x="7446554" y="1921347"/>
              <a:ext cx="9972" cy="2720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54" y="1"/>
                  </a:moveTo>
                  <a:cubicBezTo>
                    <a:pt x="41" y="14"/>
                    <a:pt x="14" y="14"/>
                    <a:pt x="0" y="14"/>
                  </a:cubicBezTo>
                  <a:lnTo>
                    <a:pt x="0" y="14"/>
                  </a:lnTo>
                  <a:cubicBezTo>
                    <a:pt x="14" y="14"/>
                    <a:pt x="41" y="14"/>
                    <a:pt x="54" y="1"/>
                  </a:cubicBezTo>
                  <a:close/>
                </a:path>
              </a:pathLst>
            </a:custGeom>
            <a:solidFill>
              <a:srgbClr val="4C81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6"/>
            <p:cNvSpPr/>
            <p:nvPr/>
          </p:nvSpPr>
          <p:spPr>
            <a:xfrm>
              <a:off x="7563316" y="1982447"/>
              <a:ext cx="28284" cy="145046"/>
            </a:xfrm>
            <a:custGeom>
              <a:avLst/>
              <a:gdLst/>
              <a:ahLst/>
              <a:cxnLst/>
              <a:rect l="l" t="t" r="r" b="b"/>
              <a:pathLst>
                <a:path w="156" h="800" extrusionOk="0">
                  <a:moveTo>
                    <a:pt x="155" y="800"/>
                  </a:moveTo>
                  <a:lnTo>
                    <a:pt x="155" y="800"/>
                  </a:lnTo>
                  <a:lnTo>
                    <a:pt x="155" y="800"/>
                  </a:lnTo>
                  <a:close/>
                  <a:moveTo>
                    <a:pt x="155" y="786"/>
                  </a:moveTo>
                  <a:lnTo>
                    <a:pt x="155" y="786"/>
                  </a:lnTo>
                  <a:lnTo>
                    <a:pt x="155" y="786"/>
                  </a:lnTo>
                  <a:close/>
                  <a:moveTo>
                    <a:pt x="155" y="786"/>
                  </a:moveTo>
                  <a:lnTo>
                    <a:pt x="155" y="786"/>
                  </a:lnTo>
                  <a:lnTo>
                    <a:pt x="155" y="786"/>
                  </a:lnTo>
                  <a:close/>
                  <a:moveTo>
                    <a:pt x="155" y="786"/>
                  </a:moveTo>
                  <a:lnTo>
                    <a:pt x="155" y="786"/>
                  </a:lnTo>
                  <a:lnTo>
                    <a:pt x="155" y="786"/>
                  </a:lnTo>
                  <a:close/>
                  <a:moveTo>
                    <a:pt x="142" y="773"/>
                  </a:moveTo>
                  <a:lnTo>
                    <a:pt x="142" y="773"/>
                  </a:lnTo>
                  <a:lnTo>
                    <a:pt x="142" y="773"/>
                  </a:lnTo>
                  <a:close/>
                  <a:moveTo>
                    <a:pt x="142" y="773"/>
                  </a:moveTo>
                  <a:lnTo>
                    <a:pt x="142" y="773"/>
                  </a:lnTo>
                  <a:lnTo>
                    <a:pt x="142" y="773"/>
                  </a:lnTo>
                  <a:close/>
                  <a:moveTo>
                    <a:pt x="142" y="759"/>
                  </a:moveTo>
                  <a:lnTo>
                    <a:pt x="142" y="759"/>
                  </a:lnTo>
                  <a:lnTo>
                    <a:pt x="142" y="759"/>
                  </a:lnTo>
                  <a:close/>
                  <a:moveTo>
                    <a:pt x="142" y="759"/>
                  </a:moveTo>
                  <a:lnTo>
                    <a:pt x="142" y="759"/>
                  </a:lnTo>
                  <a:lnTo>
                    <a:pt x="142" y="759"/>
                  </a:lnTo>
                  <a:close/>
                  <a:moveTo>
                    <a:pt x="142" y="746"/>
                  </a:moveTo>
                  <a:lnTo>
                    <a:pt x="142" y="746"/>
                  </a:lnTo>
                  <a:lnTo>
                    <a:pt x="142" y="746"/>
                  </a:lnTo>
                  <a:close/>
                  <a:moveTo>
                    <a:pt x="142" y="746"/>
                  </a:moveTo>
                  <a:lnTo>
                    <a:pt x="142" y="746"/>
                  </a:lnTo>
                  <a:lnTo>
                    <a:pt x="142" y="746"/>
                  </a:lnTo>
                  <a:close/>
                  <a:moveTo>
                    <a:pt x="142" y="732"/>
                  </a:moveTo>
                  <a:lnTo>
                    <a:pt x="142" y="732"/>
                  </a:lnTo>
                  <a:lnTo>
                    <a:pt x="142" y="732"/>
                  </a:lnTo>
                  <a:close/>
                  <a:moveTo>
                    <a:pt x="128" y="716"/>
                  </a:moveTo>
                  <a:lnTo>
                    <a:pt x="142" y="732"/>
                  </a:lnTo>
                  <a:lnTo>
                    <a:pt x="128" y="716"/>
                  </a:lnTo>
                  <a:close/>
                  <a:moveTo>
                    <a:pt x="128" y="716"/>
                  </a:moveTo>
                  <a:lnTo>
                    <a:pt x="128" y="716"/>
                  </a:lnTo>
                  <a:lnTo>
                    <a:pt x="128" y="716"/>
                  </a:lnTo>
                  <a:close/>
                  <a:moveTo>
                    <a:pt x="128" y="702"/>
                  </a:moveTo>
                  <a:lnTo>
                    <a:pt x="128" y="716"/>
                  </a:lnTo>
                  <a:lnTo>
                    <a:pt x="128" y="702"/>
                  </a:lnTo>
                  <a:close/>
                  <a:moveTo>
                    <a:pt x="128" y="702"/>
                  </a:moveTo>
                  <a:lnTo>
                    <a:pt x="128" y="702"/>
                  </a:lnTo>
                  <a:lnTo>
                    <a:pt x="128" y="702"/>
                  </a:lnTo>
                  <a:close/>
                  <a:moveTo>
                    <a:pt x="128" y="689"/>
                  </a:moveTo>
                  <a:lnTo>
                    <a:pt x="128" y="702"/>
                  </a:lnTo>
                  <a:lnTo>
                    <a:pt x="128" y="689"/>
                  </a:lnTo>
                  <a:close/>
                  <a:moveTo>
                    <a:pt x="128" y="689"/>
                  </a:moveTo>
                  <a:lnTo>
                    <a:pt x="128" y="689"/>
                  </a:lnTo>
                  <a:lnTo>
                    <a:pt x="128" y="689"/>
                  </a:lnTo>
                  <a:close/>
                  <a:moveTo>
                    <a:pt x="14" y="112"/>
                  </a:moveTo>
                  <a:cubicBezTo>
                    <a:pt x="44" y="294"/>
                    <a:pt x="71" y="493"/>
                    <a:pt x="128" y="689"/>
                  </a:cubicBezTo>
                  <a:cubicBezTo>
                    <a:pt x="71" y="493"/>
                    <a:pt x="44" y="294"/>
                    <a:pt x="14" y="112"/>
                  </a:cubicBezTo>
                  <a:close/>
                  <a:moveTo>
                    <a:pt x="14" y="99"/>
                  </a:moveTo>
                  <a:lnTo>
                    <a:pt x="14" y="112"/>
                  </a:lnTo>
                  <a:lnTo>
                    <a:pt x="14" y="99"/>
                  </a:lnTo>
                  <a:close/>
                  <a:moveTo>
                    <a:pt x="14" y="85"/>
                  </a:moveTo>
                  <a:lnTo>
                    <a:pt x="14" y="99"/>
                  </a:lnTo>
                  <a:lnTo>
                    <a:pt x="14" y="85"/>
                  </a:lnTo>
                  <a:close/>
                  <a:moveTo>
                    <a:pt x="14" y="85"/>
                  </a:moveTo>
                  <a:lnTo>
                    <a:pt x="14" y="85"/>
                  </a:lnTo>
                  <a:lnTo>
                    <a:pt x="14" y="85"/>
                  </a:lnTo>
                  <a:close/>
                  <a:moveTo>
                    <a:pt x="14" y="85"/>
                  </a:moveTo>
                  <a:lnTo>
                    <a:pt x="14" y="85"/>
                  </a:lnTo>
                  <a:lnTo>
                    <a:pt x="14" y="85"/>
                  </a:lnTo>
                  <a:close/>
                  <a:moveTo>
                    <a:pt x="0" y="72"/>
                  </a:moveTo>
                  <a:lnTo>
                    <a:pt x="0" y="72"/>
                  </a:lnTo>
                  <a:lnTo>
                    <a:pt x="0" y="72"/>
                  </a:lnTo>
                  <a:close/>
                  <a:moveTo>
                    <a:pt x="0" y="72"/>
                  </a:moveTo>
                  <a:lnTo>
                    <a:pt x="0" y="72"/>
                  </a:lnTo>
                  <a:lnTo>
                    <a:pt x="0" y="72"/>
                  </a:lnTo>
                  <a:close/>
                  <a:moveTo>
                    <a:pt x="0" y="58"/>
                  </a:moveTo>
                  <a:lnTo>
                    <a:pt x="0" y="72"/>
                  </a:lnTo>
                  <a:lnTo>
                    <a:pt x="0" y="58"/>
                  </a:lnTo>
                  <a:close/>
                  <a:moveTo>
                    <a:pt x="0" y="41"/>
                  </a:moveTo>
                  <a:lnTo>
                    <a:pt x="0" y="58"/>
                  </a:lnTo>
                  <a:lnTo>
                    <a:pt x="0" y="41"/>
                  </a:lnTo>
                  <a:close/>
                  <a:moveTo>
                    <a:pt x="0" y="28"/>
                  </a:moveTo>
                  <a:lnTo>
                    <a:pt x="0" y="28"/>
                  </a:lnTo>
                  <a:lnTo>
                    <a:pt x="0" y="28"/>
                  </a:lnTo>
                  <a:close/>
                  <a:moveTo>
                    <a:pt x="0" y="14"/>
                  </a:moveTo>
                  <a:lnTo>
                    <a:pt x="0" y="28"/>
                  </a:lnTo>
                  <a:lnTo>
                    <a:pt x="0" y="14"/>
                  </a:lnTo>
                  <a:close/>
                  <a:moveTo>
                    <a:pt x="0" y="14"/>
                  </a:move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8E6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6"/>
            <p:cNvSpPr/>
            <p:nvPr/>
          </p:nvSpPr>
          <p:spPr>
            <a:xfrm>
              <a:off x="7440934" y="1895782"/>
              <a:ext cx="168253" cy="270329"/>
            </a:xfrm>
            <a:custGeom>
              <a:avLst/>
              <a:gdLst/>
              <a:ahLst/>
              <a:cxnLst/>
              <a:rect l="l" t="t" r="r" b="b"/>
              <a:pathLst>
                <a:path w="928" h="1491" extrusionOk="0">
                  <a:moveTo>
                    <a:pt x="630" y="87"/>
                  </a:moveTo>
                  <a:cubicBezTo>
                    <a:pt x="631" y="104"/>
                    <a:pt x="633" y="123"/>
                    <a:pt x="635" y="142"/>
                  </a:cubicBezTo>
                  <a:lnTo>
                    <a:pt x="635" y="142"/>
                  </a:lnTo>
                  <a:cubicBezTo>
                    <a:pt x="635" y="127"/>
                    <a:pt x="635" y="112"/>
                    <a:pt x="635" y="98"/>
                  </a:cubicBezTo>
                  <a:cubicBezTo>
                    <a:pt x="635" y="98"/>
                    <a:pt x="635" y="91"/>
                    <a:pt x="630" y="87"/>
                  </a:cubicBezTo>
                  <a:close/>
                  <a:moveTo>
                    <a:pt x="453" y="0"/>
                  </a:moveTo>
                  <a:cubicBezTo>
                    <a:pt x="324" y="0"/>
                    <a:pt x="156" y="44"/>
                    <a:pt x="1" y="71"/>
                  </a:cubicBezTo>
                  <a:cubicBezTo>
                    <a:pt x="14" y="98"/>
                    <a:pt x="14" y="128"/>
                    <a:pt x="31" y="155"/>
                  </a:cubicBezTo>
                  <a:cubicBezTo>
                    <a:pt x="45" y="155"/>
                    <a:pt x="72" y="155"/>
                    <a:pt x="85" y="142"/>
                  </a:cubicBezTo>
                  <a:cubicBezTo>
                    <a:pt x="115" y="142"/>
                    <a:pt x="142" y="128"/>
                    <a:pt x="169" y="128"/>
                  </a:cubicBezTo>
                  <a:lnTo>
                    <a:pt x="183" y="128"/>
                  </a:lnTo>
                  <a:lnTo>
                    <a:pt x="183" y="115"/>
                  </a:lnTo>
                  <a:lnTo>
                    <a:pt x="227" y="115"/>
                  </a:lnTo>
                  <a:cubicBezTo>
                    <a:pt x="267" y="98"/>
                    <a:pt x="297" y="98"/>
                    <a:pt x="324" y="98"/>
                  </a:cubicBezTo>
                  <a:lnTo>
                    <a:pt x="338" y="98"/>
                  </a:lnTo>
                  <a:cubicBezTo>
                    <a:pt x="351" y="98"/>
                    <a:pt x="351" y="98"/>
                    <a:pt x="351" y="84"/>
                  </a:cubicBezTo>
                  <a:lnTo>
                    <a:pt x="621" y="84"/>
                  </a:lnTo>
                  <a:cubicBezTo>
                    <a:pt x="625" y="84"/>
                    <a:pt x="628" y="85"/>
                    <a:pt x="630" y="87"/>
                  </a:cubicBezTo>
                  <a:lnTo>
                    <a:pt x="630" y="87"/>
                  </a:lnTo>
                  <a:cubicBezTo>
                    <a:pt x="626" y="55"/>
                    <a:pt x="624" y="26"/>
                    <a:pt x="621" y="0"/>
                  </a:cubicBezTo>
                  <a:close/>
                  <a:moveTo>
                    <a:pt x="635" y="142"/>
                  </a:moveTo>
                  <a:cubicBezTo>
                    <a:pt x="639" y="234"/>
                    <a:pt x="652" y="345"/>
                    <a:pt x="675" y="479"/>
                  </a:cubicBezTo>
                  <a:lnTo>
                    <a:pt x="675" y="492"/>
                  </a:lnTo>
                  <a:lnTo>
                    <a:pt x="675" y="506"/>
                  </a:lnTo>
                  <a:lnTo>
                    <a:pt x="675" y="519"/>
                  </a:lnTo>
                  <a:lnTo>
                    <a:pt x="675" y="536"/>
                  </a:lnTo>
                  <a:lnTo>
                    <a:pt x="675" y="550"/>
                  </a:lnTo>
                  <a:lnTo>
                    <a:pt x="689" y="563"/>
                  </a:lnTo>
                  <a:lnTo>
                    <a:pt x="689" y="577"/>
                  </a:lnTo>
                  <a:lnTo>
                    <a:pt x="689" y="590"/>
                  </a:lnTo>
                  <a:cubicBezTo>
                    <a:pt x="719" y="772"/>
                    <a:pt x="746" y="971"/>
                    <a:pt x="803" y="1167"/>
                  </a:cubicBezTo>
                  <a:lnTo>
                    <a:pt x="803" y="1180"/>
                  </a:lnTo>
                  <a:lnTo>
                    <a:pt x="803" y="1194"/>
                  </a:lnTo>
                  <a:lnTo>
                    <a:pt x="817" y="1210"/>
                  </a:lnTo>
                  <a:lnTo>
                    <a:pt x="817" y="1224"/>
                  </a:lnTo>
                  <a:lnTo>
                    <a:pt x="817" y="1237"/>
                  </a:lnTo>
                  <a:lnTo>
                    <a:pt x="817" y="1251"/>
                  </a:lnTo>
                  <a:cubicBezTo>
                    <a:pt x="817" y="1251"/>
                    <a:pt x="830" y="1251"/>
                    <a:pt x="830" y="1264"/>
                  </a:cubicBezTo>
                  <a:lnTo>
                    <a:pt x="830" y="1278"/>
                  </a:lnTo>
                  <a:cubicBezTo>
                    <a:pt x="844" y="1349"/>
                    <a:pt x="874" y="1419"/>
                    <a:pt x="901" y="1490"/>
                  </a:cubicBezTo>
                  <a:lnTo>
                    <a:pt x="928" y="1490"/>
                  </a:lnTo>
                  <a:cubicBezTo>
                    <a:pt x="759" y="1065"/>
                    <a:pt x="673" y="483"/>
                    <a:pt x="635" y="142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6"/>
            <p:cNvSpPr/>
            <p:nvPr/>
          </p:nvSpPr>
          <p:spPr>
            <a:xfrm>
              <a:off x="7428242" y="1989881"/>
              <a:ext cx="5621" cy="23389"/>
            </a:xfrm>
            <a:custGeom>
              <a:avLst/>
              <a:gdLst/>
              <a:ahLst/>
              <a:cxnLst/>
              <a:rect l="l" t="t" r="r" b="b"/>
              <a:pathLst>
                <a:path w="31" h="129" extrusionOk="0">
                  <a:moveTo>
                    <a:pt x="30" y="128"/>
                  </a:moveTo>
                  <a:lnTo>
                    <a:pt x="30" y="128"/>
                  </a:lnTo>
                  <a:lnTo>
                    <a:pt x="30" y="128"/>
                  </a:lnTo>
                  <a:close/>
                  <a:moveTo>
                    <a:pt x="30" y="115"/>
                  </a:moveTo>
                  <a:lnTo>
                    <a:pt x="30" y="115"/>
                  </a:lnTo>
                  <a:lnTo>
                    <a:pt x="30" y="115"/>
                  </a:lnTo>
                  <a:close/>
                  <a:moveTo>
                    <a:pt x="0" y="0"/>
                  </a:moveTo>
                  <a:cubicBezTo>
                    <a:pt x="17" y="44"/>
                    <a:pt x="17" y="71"/>
                    <a:pt x="30" y="115"/>
                  </a:cubicBezTo>
                  <a:cubicBezTo>
                    <a:pt x="17" y="71"/>
                    <a:pt x="17" y="44"/>
                    <a:pt x="0" y="0"/>
                  </a:cubicBezTo>
                  <a:close/>
                </a:path>
              </a:pathLst>
            </a:custGeom>
            <a:solidFill>
              <a:srgbClr val="790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6"/>
            <p:cNvSpPr/>
            <p:nvPr/>
          </p:nvSpPr>
          <p:spPr>
            <a:xfrm>
              <a:off x="7392706" y="1974651"/>
              <a:ext cx="76512" cy="152842"/>
            </a:xfrm>
            <a:custGeom>
              <a:avLst/>
              <a:gdLst/>
              <a:ahLst/>
              <a:cxnLst/>
              <a:rect l="l" t="t" r="r" b="b"/>
              <a:pathLst>
                <a:path w="422" h="843" extrusionOk="0">
                  <a:moveTo>
                    <a:pt x="196" y="0"/>
                  </a:moveTo>
                  <a:cubicBezTo>
                    <a:pt x="129" y="30"/>
                    <a:pt x="58" y="44"/>
                    <a:pt x="0" y="44"/>
                  </a:cubicBezTo>
                  <a:lnTo>
                    <a:pt x="0" y="128"/>
                  </a:lnTo>
                  <a:cubicBezTo>
                    <a:pt x="58" y="128"/>
                    <a:pt x="129" y="115"/>
                    <a:pt x="196" y="84"/>
                  </a:cubicBezTo>
                  <a:cubicBezTo>
                    <a:pt x="213" y="128"/>
                    <a:pt x="213" y="155"/>
                    <a:pt x="226" y="199"/>
                  </a:cubicBezTo>
                  <a:lnTo>
                    <a:pt x="226" y="212"/>
                  </a:lnTo>
                  <a:cubicBezTo>
                    <a:pt x="280" y="438"/>
                    <a:pt x="338" y="661"/>
                    <a:pt x="381" y="829"/>
                  </a:cubicBezTo>
                  <a:cubicBezTo>
                    <a:pt x="395" y="843"/>
                    <a:pt x="408" y="843"/>
                    <a:pt x="422" y="843"/>
                  </a:cubicBezTo>
                  <a:cubicBezTo>
                    <a:pt x="351" y="634"/>
                    <a:pt x="280" y="337"/>
                    <a:pt x="196" y="0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6"/>
            <p:cNvSpPr/>
            <p:nvPr/>
          </p:nvSpPr>
          <p:spPr>
            <a:xfrm>
              <a:off x="7362065" y="1974651"/>
              <a:ext cx="5077" cy="20850"/>
            </a:xfrm>
            <a:custGeom>
              <a:avLst/>
              <a:gdLst/>
              <a:ahLst/>
              <a:cxnLst/>
              <a:rect l="l" t="t" r="r" b="b"/>
              <a:pathLst>
                <a:path w="28" h="115" extrusionOk="0">
                  <a:moveTo>
                    <a:pt x="14" y="0"/>
                  </a:moveTo>
                  <a:cubicBezTo>
                    <a:pt x="14" y="17"/>
                    <a:pt x="1" y="17"/>
                    <a:pt x="1" y="30"/>
                  </a:cubicBezTo>
                  <a:lnTo>
                    <a:pt x="1" y="57"/>
                  </a:lnTo>
                  <a:cubicBezTo>
                    <a:pt x="1" y="71"/>
                    <a:pt x="14" y="101"/>
                    <a:pt x="28" y="115"/>
                  </a:cubicBezTo>
                  <a:lnTo>
                    <a:pt x="28" y="17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848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6"/>
            <p:cNvSpPr/>
            <p:nvPr/>
          </p:nvSpPr>
          <p:spPr>
            <a:xfrm>
              <a:off x="7331605" y="1786273"/>
              <a:ext cx="17949" cy="137794"/>
            </a:xfrm>
            <a:custGeom>
              <a:avLst/>
              <a:gdLst/>
              <a:ahLst/>
              <a:cxnLst/>
              <a:rect l="l" t="t" r="r" b="b"/>
              <a:pathLst>
                <a:path w="99" h="760" extrusionOk="0">
                  <a:moveTo>
                    <a:pt x="98" y="746"/>
                  </a:moveTo>
                  <a:lnTo>
                    <a:pt x="98" y="759"/>
                  </a:lnTo>
                  <a:lnTo>
                    <a:pt x="98" y="746"/>
                  </a:lnTo>
                  <a:close/>
                  <a:moveTo>
                    <a:pt x="98" y="732"/>
                  </a:moveTo>
                  <a:lnTo>
                    <a:pt x="98" y="746"/>
                  </a:lnTo>
                  <a:lnTo>
                    <a:pt x="98" y="732"/>
                  </a:lnTo>
                  <a:close/>
                  <a:moveTo>
                    <a:pt x="98" y="732"/>
                  </a:moveTo>
                  <a:lnTo>
                    <a:pt x="98" y="732"/>
                  </a:lnTo>
                  <a:lnTo>
                    <a:pt x="98" y="732"/>
                  </a:lnTo>
                  <a:close/>
                  <a:moveTo>
                    <a:pt x="98" y="719"/>
                  </a:moveTo>
                  <a:lnTo>
                    <a:pt x="98" y="732"/>
                  </a:lnTo>
                  <a:lnTo>
                    <a:pt x="98" y="719"/>
                  </a:lnTo>
                  <a:close/>
                  <a:moveTo>
                    <a:pt x="85" y="702"/>
                  </a:moveTo>
                  <a:lnTo>
                    <a:pt x="98" y="719"/>
                  </a:lnTo>
                  <a:lnTo>
                    <a:pt x="85" y="702"/>
                  </a:lnTo>
                  <a:close/>
                  <a:moveTo>
                    <a:pt x="14" y="311"/>
                  </a:moveTo>
                  <a:cubicBezTo>
                    <a:pt x="27" y="449"/>
                    <a:pt x="44" y="577"/>
                    <a:pt x="85" y="702"/>
                  </a:cubicBezTo>
                  <a:cubicBezTo>
                    <a:pt x="44" y="577"/>
                    <a:pt x="27" y="449"/>
                    <a:pt x="14" y="311"/>
                  </a:cubicBezTo>
                  <a:close/>
                  <a:moveTo>
                    <a:pt x="0" y="297"/>
                  </a:moveTo>
                  <a:cubicBezTo>
                    <a:pt x="0" y="311"/>
                    <a:pt x="0" y="311"/>
                    <a:pt x="14" y="311"/>
                  </a:cubicBezTo>
                  <a:cubicBezTo>
                    <a:pt x="0" y="311"/>
                    <a:pt x="0" y="311"/>
                    <a:pt x="0" y="297"/>
                  </a:cubicBezTo>
                  <a:close/>
                  <a:moveTo>
                    <a:pt x="0" y="280"/>
                  </a:moveTo>
                  <a:lnTo>
                    <a:pt x="0" y="297"/>
                  </a:lnTo>
                  <a:lnTo>
                    <a:pt x="0" y="280"/>
                  </a:lnTo>
                  <a:close/>
                  <a:moveTo>
                    <a:pt x="0" y="280"/>
                  </a:moveTo>
                  <a:lnTo>
                    <a:pt x="0" y="280"/>
                  </a:lnTo>
                  <a:lnTo>
                    <a:pt x="0" y="280"/>
                  </a:lnTo>
                  <a:close/>
                  <a:moveTo>
                    <a:pt x="0" y="267"/>
                  </a:moveTo>
                  <a:lnTo>
                    <a:pt x="0" y="280"/>
                  </a:lnTo>
                  <a:lnTo>
                    <a:pt x="0" y="267"/>
                  </a:lnTo>
                  <a:close/>
                  <a:moveTo>
                    <a:pt x="0" y="267"/>
                  </a:moveTo>
                  <a:lnTo>
                    <a:pt x="0" y="267"/>
                  </a:lnTo>
                  <a:lnTo>
                    <a:pt x="0" y="267"/>
                  </a:lnTo>
                  <a:close/>
                  <a:moveTo>
                    <a:pt x="0" y="253"/>
                  </a:moveTo>
                  <a:lnTo>
                    <a:pt x="0" y="267"/>
                  </a:lnTo>
                  <a:lnTo>
                    <a:pt x="0" y="253"/>
                  </a:lnTo>
                  <a:close/>
                  <a:moveTo>
                    <a:pt x="0" y="240"/>
                  </a:moveTo>
                  <a:lnTo>
                    <a:pt x="0" y="253"/>
                  </a:lnTo>
                  <a:lnTo>
                    <a:pt x="0" y="240"/>
                  </a:lnTo>
                  <a:close/>
                  <a:moveTo>
                    <a:pt x="0" y="240"/>
                  </a:moveTo>
                  <a:lnTo>
                    <a:pt x="0" y="240"/>
                  </a:lnTo>
                  <a:lnTo>
                    <a:pt x="0" y="240"/>
                  </a:lnTo>
                  <a:close/>
                  <a:moveTo>
                    <a:pt x="0" y="227"/>
                  </a:moveTo>
                  <a:lnTo>
                    <a:pt x="0" y="240"/>
                  </a:lnTo>
                  <a:lnTo>
                    <a:pt x="0" y="227"/>
                  </a:lnTo>
                  <a:close/>
                  <a:moveTo>
                    <a:pt x="0" y="227"/>
                  </a:moveTo>
                  <a:lnTo>
                    <a:pt x="0" y="227"/>
                  </a:lnTo>
                  <a:lnTo>
                    <a:pt x="0" y="227"/>
                  </a:lnTo>
                  <a:close/>
                  <a:moveTo>
                    <a:pt x="0" y="213"/>
                  </a:moveTo>
                  <a:lnTo>
                    <a:pt x="0" y="213"/>
                  </a:lnTo>
                  <a:lnTo>
                    <a:pt x="0" y="213"/>
                  </a:lnTo>
                  <a:close/>
                  <a:moveTo>
                    <a:pt x="0" y="196"/>
                  </a:moveTo>
                  <a:lnTo>
                    <a:pt x="0" y="213"/>
                  </a:lnTo>
                  <a:lnTo>
                    <a:pt x="0" y="196"/>
                  </a:lnTo>
                  <a:close/>
                  <a:moveTo>
                    <a:pt x="0" y="196"/>
                  </a:moveTo>
                  <a:lnTo>
                    <a:pt x="0" y="196"/>
                  </a:lnTo>
                  <a:lnTo>
                    <a:pt x="0" y="196"/>
                  </a:lnTo>
                  <a:close/>
                  <a:moveTo>
                    <a:pt x="0" y="183"/>
                  </a:moveTo>
                  <a:lnTo>
                    <a:pt x="0" y="183"/>
                  </a:lnTo>
                  <a:lnTo>
                    <a:pt x="0" y="183"/>
                  </a:lnTo>
                  <a:close/>
                  <a:moveTo>
                    <a:pt x="0" y="183"/>
                  </a:moveTo>
                  <a:lnTo>
                    <a:pt x="0" y="183"/>
                  </a:lnTo>
                  <a:lnTo>
                    <a:pt x="0" y="183"/>
                  </a:lnTo>
                  <a:close/>
                  <a:moveTo>
                    <a:pt x="0" y="169"/>
                  </a:moveTo>
                  <a:lnTo>
                    <a:pt x="0" y="169"/>
                  </a:lnTo>
                  <a:lnTo>
                    <a:pt x="0" y="169"/>
                  </a:lnTo>
                  <a:close/>
                  <a:moveTo>
                    <a:pt x="0" y="156"/>
                  </a:moveTo>
                  <a:lnTo>
                    <a:pt x="0" y="169"/>
                  </a:lnTo>
                  <a:lnTo>
                    <a:pt x="0" y="156"/>
                  </a:lnTo>
                  <a:close/>
                  <a:moveTo>
                    <a:pt x="0" y="156"/>
                  </a:moveTo>
                  <a:lnTo>
                    <a:pt x="0" y="156"/>
                  </a:lnTo>
                  <a:lnTo>
                    <a:pt x="0" y="156"/>
                  </a:lnTo>
                  <a:close/>
                  <a:moveTo>
                    <a:pt x="0" y="142"/>
                  </a:moveTo>
                  <a:lnTo>
                    <a:pt x="0" y="142"/>
                  </a:lnTo>
                  <a:lnTo>
                    <a:pt x="0" y="142"/>
                  </a:lnTo>
                  <a:close/>
                  <a:moveTo>
                    <a:pt x="0" y="142"/>
                  </a:moveTo>
                  <a:lnTo>
                    <a:pt x="0" y="142"/>
                  </a:lnTo>
                  <a:lnTo>
                    <a:pt x="0" y="142"/>
                  </a:lnTo>
                  <a:close/>
                  <a:moveTo>
                    <a:pt x="0" y="129"/>
                  </a:moveTo>
                  <a:lnTo>
                    <a:pt x="0" y="129"/>
                  </a:lnTo>
                  <a:lnTo>
                    <a:pt x="0" y="129"/>
                  </a:lnTo>
                  <a:close/>
                  <a:moveTo>
                    <a:pt x="0" y="28"/>
                  </a:moveTo>
                  <a:lnTo>
                    <a:pt x="0" y="28"/>
                  </a:lnTo>
                  <a:lnTo>
                    <a:pt x="0" y="28"/>
                  </a:lnTo>
                  <a:close/>
                  <a:moveTo>
                    <a:pt x="0" y="14"/>
                  </a:move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4F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6"/>
            <p:cNvSpPr/>
            <p:nvPr/>
          </p:nvSpPr>
          <p:spPr>
            <a:xfrm>
              <a:off x="7331605" y="1786273"/>
              <a:ext cx="35536" cy="155381"/>
            </a:xfrm>
            <a:custGeom>
              <a:avLst/>
              <a:gdLst/>
              <a:ahLst/>
              <a:cxnLst/>
              <a:rect l="l" t="t" r="r" b="b"/>
              <a:pathLst>
                <a:path w="196" h="857" extrusionOk="0">
                  <a:moveTo>
                    <a:pt x="0" y="1"/>
                  </a:moveTo>
                  <a:lnTo>
                    <a:pt x="0" y="14"/>
                  </a:lnTo>
                  <a:lnTo>
                    <a:pt x="0" y="28"/>
                  </a:lnTo>
                  <a:lnTo>
                    <a:pt x="0" y="129"/>
                  </a:lnTo>
                  <a:lnTo>
                    <a:pt x="0" y="142"/>
                  </a:lnTo>
                  <a:lnTo>
                    <a:pt x="0" y="156"/>
                  </a:lnTo>
                  <a:lnTo>
                    <a:pt x="0" y="169"/>
                  </a:lnTo>
                  <a:lnTo>
                    <a:pt x="0" y="183"/>
                  </a:lnTo>
                  <a:lnTo>
                    <a:pt x="0" y="196"/>
                  </a:lnTo>
                  <a:lnTo>
                    <a:pt x="0" y="213"/>
                  </a:lnTo>
                  <a:lnTo>
                    <a:pt x="0" y="227"/>
                  </a:lnTo>
                  <a:lnTo>
                    <a:pt x="0" y="240"/>
                  </a:lnTo>
                  <a:lnTo>
                    <a:pt x="0" y="253"/>
                  </a:lnTo>
                  <a:lnTo>
                    <a:pt x="0" y="267"/>
                  </a:lnTo>
                  <a:lnTo>
                    <a:pt x="0" y="280"/>
                  </a:lnTo>
                  <a:lnTo>
                    <a:pt x="0" y="297"/>
                  </a:lnTo>
                  <a:cubicBezTo>
                    <a:pt x="0" y="311"/>
                    <a:pt x="0" y="311"/>
                    <a:pt x="14" y="311"/>
                  </a:cubicBezTo>
                  <a:cubicBezTo>
                    <a:pt x="27" y="449"/>
                    <a:pt x="44" y="577"/>
                    <a:pt x="85" y="702"/>
                  </a:cubicBezTo>
                  <a:lnTo>
                    <a:pt x="98" y="719"/>
                  </a:lnTo>
                  <a:lnTo>
                    <a:pt x="98" y="732"/>
                  </a:lnTo>
                  <a:lnTo>
                    <a:pt x="98" y="746"/>
                  </a:lnTo>
                  <a:lnTo>
                    <a:pt x="98" y="759"/>
                  </a:lnTo>
                  <a:cubicBezTo>
                    <a:pt x="128" y="803"/>
                    <a:pt x="155" y="830"/>
                    <a:pt x="196" y="857"/>
                  </a:cubicBezTo>
                  <a:lnTo>
                    <a:pt x="196" y="759"/>
                  </a:lnTo>
                  <a:cubicBezTo>
                    <a:pt x="155" y="746"/>
                    <a:pt x="128" y="719"/>
                    <a:pt x="98" y="661"/>
                  </a:cubicBezTo>
                  <a:cubicBezTo>
                    <a:pt x="27" y="449"/>
                    <a:pt x="0" y="213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6"/>
            <p:cNvSpPr/>
            <p:nvPr/>
          </p:nvSpPr>
          <p:spPr>
            <a:xfrm>
              <a:off x="8100531" y="1786273"/>
              <a:ext cx="21032" cy="137794"/>
            </a:xfrm>
            <a:custGeom>
              <a:avLst/>
              <a:gdLst/>
              <a:ahLst/>
              <a:cxnLst/>
              <a:rect l="l" t="t" r="r" b="b"/>
              <a:pathLst>
                <a:path w="116" h="760" extrusionOk="0">
                  <a:moveTo>
                    <a:pt x="1" y="746"/>
                  </a:moveTo>
                  <a:lnTo>
                    <a:pt x="1" y="759"/>
                  </a:lnTo>
                  <a:lnTo>
                    <a:pt x="1" y="746"/>
                  </a:lnTo>
                  <a:close/>
                  <a:moveTo>
                    <a:pt x="1" y="746"/>
                  </a:moveTo>
                  <a:lnTo>
                    <a:pt x="1" y="746"/>
                  </a:lnTo>
                  <a:lnTo>
                    <a:pt x="1" y="746"/>
                  </a:lnTo>
                  <a:close/>
                  <a:moveTo>
                    <a:pt x="17" y="732"/>
                  </a:moveTo>
                  <a:lnTo>
                    <a:pt x="1" y="732"/>
                  </a:lnTo>
                  <a:lnTo>
                    <a:pt x="17" y="732"/>
                  </a:lnTo>
                  <a:close/>
                  <a:moveTo>
                    <a:pt x="17" y="719"/>
                  </a:moveTo>
                  <a:lnTo>
                    <a:pt x="17" y="732"/>
                  </a:lnTo>
                  <a:lnTo>
                    <a:pt x="17" y="719"/>
                  </a:lnTo>
                  <a:close/>
                  <a:moveTo>
                    <a:pt x="17" y="719"/>
                  </a:moveTo>
                  <a:lnTo>
                    <a:pt x="17" y="719"/>
                  </a:lnTo>
                  <a:lnTo>
                    <a:pt x="17" y="719"/>
                  </a:lnTo>
                  <a:close/>
                  <a:moveTo>
                    <a:pt x="17" y="702"/>
                  </a:moveTo>
                  <a:lnTo>
                    <a:pt x="17" y="702"/>
                  </a:lnTo>
                  <a:lnTo>
                    <a:pt x="17" y="702"/>
                  </a:lnTo>
                  <a:close/>
                  <a:moveTo>
                    <a:pt x="17" y="702"/>
                  </a:moveTo>
                  <a:lnTo>
                    <a:pt x="17" y="702"/>
                  </a:lnTo>
                  <a:lnTo>
                    <a:pt x="17" y="702"/>
                  </a:lnTo>
                  <a:close/>
                  <a:moveTo>
                    <a:pt x="31" y="688"/>
                  </a:moveTo>
                  <a:lnTo>
                    <a:pt x="31" y="688"/>
                  </a:lnTo>
                  <a:lnTo>
                    <a:pt x="31" y="688"/>
                  </a:lnTo>
                  <a:close/>
                  <a:moveTo>
                    <a:pt x="115" y="1"/>
                  </a:moveTo>
                  <a:lnTo>
                    <a:pt x="115" y="1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6"/>
            <p:cNvSpPr/>
            <p:nvPr/>
          </p:nvSpPr>
          <p:spPr>
            <a:xfrm>
              <a:off x="8085301" y="1786273"/>
              <a:ext cx="36262" cy="155381"/>
            </a:xfrm>
            <a:custGeom>
              <a:avLst/>
              <a:gdLst/>
              <a:ahLst/>
              <a:cxnLst/>
              <a:rect l="l" t="t" r="r" b="b"/>
              <a:pathLst>
                <a:path w="200" h="857" extrusionOk="0">
                  <a:moveTo>
                    <a:pt x="199" y="1"/>
                  </a:moveTo>
                  <a:cubicBezTo>
                    <a:pt x="199" y="213"/>
                    <a:pt x="169" y="449"/>
                    <a:pt x="85" y="661"/>
                  </a:cubicBezTo>
                  <a:cubicBezTo>
                    <a:pt x="71" y="719"/>
                    <a:pt x="31" y="746"/>
                    <a:pt x="0" y="759"/>
                  </a:cubicBezTo>
                  <a:lnTo>
                    <a:pt x="0" y="857"/>
                  </a:lnTo>
                  <a:cubicBezTo>
                    <a:pt x="31" y="830"/>
                    <a:pt x="71" y="803"/>
                    <a:pt x="85" y="759"/>
                  </a:cubicBezTo>
                  <a:lnTo>
                    <a:pt x="85" y="746"/>
                  </a:lnTo>
                  <a:lnTo>
                    <a:pt x="85" y="732"/>
                  </a:lnTo>
                  <a:lnTo>
                    <a:pt x="101" y="732"/>
                  </a:lnTo>
                  <a:lnTo>
                    <a:pt x="101" y="719"/>
                  </a:lnTo>
                  <a:lnTo>
                    <a:pt x="101" y="702"/>
                  </a:lnTo>
                  <a:cubicBezTo>
                    <a:pt x="101" y="702"/>
                    <a:pt x="101" y="688"/>
                    <a:pt x="115" y="688"/>
                  </a:cubicBezTo>
                  <a:cubicBezTo>
                    <a:pt x="186" y="466"/>
                    <a:pt x="199" y="213"/>
                    <a:pt x="199" y="1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6"/>
            <p:cNvSpPr/>
            <p:nvPr/>
          </p:nvSpPr>
          <p:spPr>
            <a:xfrm>
              <a:off x="8085301" y="1974651"/>
              <a:ext cx="5621" cy="20850"/>
            </a:xfrm>
            <a:custGeom>
              <a:avLst/>
              <a:gdLst/>
              <a:ahLst/>
              <a:cxnLst/>
              <a:rect l="l" t="t" r="r" b="b"/>
              <a:pathLst>
                <a:path w="31" h="115" extrusionOk="0">
                  <a:moveTo>
                    <a:pt x="0" y="0"/>
                  </a:moveTo>
                  <a:lnTo>
                    <a:pt x="0" y="17"/>
                  </a:lnTo>
                  <a:lnTo>
                    <a:pt x="0" y="115"/>
                  </a:lnTo>
                  <a:cubicBezTo>
                    <a:pt x="17" y="101"/>
                    <a:pt x="31" y="71"/>
                    <a:pt x="31" y="57"/>
                  </a:cubicBezTo>
                  <a:cubicBezTo>
                    <a:pt x="31" y="44"/>
                    <a:pt x="17" y="44"/>
                    <a:pt x="17" y="30"/>
                  </a:cubicBezTo>
                  <a:cubicBezTo>
                    <a:pt x="17" y="30"/>
                    <a:pt x="17" y="17"/>
                    <a:pt x="0" y="0"/>
                  </a:cubicBezTo>
                  <a:close/>
                </a:path>
              </a:pathLst>
            </a:custGeom>
            <a:solidFill>
              <a:srgbClr val="848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6"/>
            <p:cNvSpPr/>
            <p:nvPr/>
          </p:nvSpPr>
          <p:spPr>
            <a:xfrm>
              <a:off x="8085301" y="2043548"/>
              <a:ext cx="181" cy="18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6"/>
            <p:cNvSpPr/>
            <p:nvPr/>
          </p:nvSpPr>
          <p:spPr>
            <a:xfrm>
              <a:off x="7366960" y="2043548"/>
              <a:ext cx="718522" cy="175687"/>
            </a:xfrm>
            <a:custGeom>
              <a:avLst/>
              <a:gdLst/>
              <a:ahLst/>
              <a:cxnLst/>
              <a:rect l="l" t="t" r="r" b="b"/>
              <a:pathLst>
                <a:path w="3963" h="969" extrusionOk="0">
                  <a:moveTo>
                    <a:pt x="1" y="1"/>
                  </a:moveTo>
                  <a:lnTo>
                    <a:pt x="1" y="85"/>
                  </a:lnTo>
                  <a:cubicBezTo>
                    <a:pt x="1" y="126"/>
                    <a:pt x="31" y="787"/>
                    <a:pt x="1407" y="928"/>
                  </a:cubicBezTo>
                  <a:lnTo>
                    <a:pt x="1407" y="942"/>
                  </a:lnTo>
                  <a:cubicBezTo>
                    <a:pt x="1420" y="955"/>
                    <a:pt x="1451" y="969"/>
                    <a:pt x="1478" y="969"/>
                  </a:cubicBezTo>
                  <a:lnTo>
                    <a:pt x="1505" y="969"/>
                  </a:lnTo>
                  <a:cubicBezTo>
                    <a:pt x="1518" y="955"/>
                    <a:pt x="1535" y="942"/>
                    <a:pt x="1548" y="942"/>
                  </a:cubicBezTo>
                  <a:lnTo>
                    <a:pt x="2418" y="942"/>
                  </a:lnTo>
                  <a:lnTo>
                    <a:pt x="2445" y="969"/>
                  </a:lnTo>
                  <a:lnTo>
                    <a:pt x="2489" y="969"/>
                  </a:lnTo>
                  <a:cubicBezTo>
                    <a:pt x="2516" y="969"/>
                    <a:pt x="2529" y="955"/>
                    <a:pt x="2546" y="942"/>
                  </a:cubicBezTo>
                  <a:lnTo>
                    <a:pt x="2560" y="928"/>
                  </a:lnTo>
                  <a:cubicBezTo>
                    <a:pt x="3935" y="787"/>
                    <a:pt x="3962" y="126"/>
                    <a:pt x="3962" y="85"/>
                  </a:cubicBezTo>
                  <a:lnTo>
                    <a:pt x="3962" y="1"/>
                  </a:lnTo>
                  <a:cubicBezTo>
                    <a:pt x="3949" y="41"/>
                    <a:pt x="3922" y="702"/>
                    <a:pt x="2560" y="830"/>
                  </a:cubicBezTo>
                  <a:lnTo>
                    <a:pt x="2546" y="844"/>
                  </a:lnTo>
                  <a:cubicBezTo>
                    <a:pt x="2529" y="871"/>
                    <a:pt x="2516" y="884"/>
                    <a:pt x="2489" y="884"/>
                  </a:cubicBezTo>
                  <a:cubicBezTo>
                    <a:pt x="2475" y="884"/>
                    <a:pt x="2462" y="884"/>
                    <a:pt x="2445" y="871"/>
                  </a:cubicBezTo>
                  <a:cubicBezTo>
                    <a:pt x="2432" y="871"/>
                    <a:pt x="2418" y="857"/>
                    <a:pt x="2418" y="844"/>
                  </a:cubicBezTo>
                  <a:cubicBezTo>
                    <a:pt x="2361" y="844"/>
                    <a:pt x="2307" y="857"/>
                    <a:pt x="2250" y="857"/>
                  </a:cubicBezTo>
                  <a:lnTo>
                    <a:pt x="1717" y="857"/>
                  </a:lnTo>
                  <a:cubicBezTo>
                    <a:pt x="1646" y="857"/>
                    <a:pt x="1589" y="844"/>
                    <a:pt x="1548" y="844"/>
                  </a:cubicBezTo>
                  <a:cubicBezTo>
                    <a:pt x="1535" y="857"/>
                    <a:pt x="1518" y="871"/>
                    <a:pt x="1505" y="871"/>
                  </a:cubicBezTo>
                  <a:cubicBezTo>
                    <a:pt x="1505" y="884"/>
                    <a:pt x="1491" y="884"/>
                    <a:pt x="1478" y="884"/>
                  </a:cubicBezTo>
                  <a:cubicBezTo>
                    <a:pt x="1451" y="884"/>
                    <a:pt x="1420" y="871"/>
                    <a:pt x="1407" y="844"/>
                  </a:cubicBezTo>
                  <a:lnTo>
                    <a:pt x="1407" y="830"/>
                  </a:lnTo>
                  <a:cubicBezTo>
                    <a:pt x="31" y="702"/>
                    <a:pt x="1" y="41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6"/>
            <p:cNvSpPr/>
            <p:nvPr/>
          </p:nvSpPr>
          <p:spPr>
            <a:xfrm>
              <a:off x="7366960" y="1697069"/>
              <a:ext cx="18675" cy="91923"/>
            </a:xfrm>
            <a:custGeom>
              <a:avLst/>
              <a:gdLst/>
              <a:ahLst/>
              <a:cxnLst/>
              <a:rect l="l" t="t" r="r" b="b"/>
              <a:pathLst>
                <a:path w="103" h="507" extrusionOk="0">
                  <a:moveTo>
                    <a:pt x="1" y="0"/>
                  </a:moveTo>
                  <a:cubicBezTo>
                    <a:pt x="31" y="142"/>
                    <a:pt x="72" y="324"/>
                    <a:pt x="102" y="506"/>
                  </a:cubicBezTo>
                  <a:cubicBezTo>
                    <a:pt x="72" y="324"/>
                    <a:pt x="31" y="142"/>
                    <a:pt x="1" y="0"/>
                  </a:cubicBezTo>
                  <a:close/>
                </a:path>
              </a:pathLst>
            </a:custGeom>
            <a:solidFill>
              <a:srgbClr val="790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6"/>
            <p:cNvSpPr/>
            <p:nvPr/>
          </p:nvSpPr>
          <p:spPr>
            <a:xfrm>
              <a:off x="7357170" y="1742940"/>
              <a:ext cx="2720" cy="17949"/>
            </a:xfrm>
            <a:custGeom>
              <a:avLst/>
              <a:gdLst/>
              <a:ahLst/>
              <a:cxnLst/>
              <a:rect l="l" t="t" r="r" b="b"/>
              <a:pathLst>
                <a:path w="15" h="99" extrusionOk="0">
                  <a:moveTo>
                    <a:pt x="1" y="98"/>
                  </a:moveTo>
                  <a:lnTo>
                    <a:pt x="1" y="98"/>
                  </a:lnTo>
                  <a:lnTo>
                    <a:pt x="1" y="98"/>
                  </a:lnTo>
                  <a:close/>
                  <a:moveTo>
                    <a:pt x="1" y="85"/>
                  </a:moveTo>
                  <a:lnTo>
                    <a:pt x="1" y="98"/>
                  </a:lnTo>
                  <a:lnTo>
                    <a:pt x="1" y="85"/>
                  </a:lnTo>
                  <a:close/>
                  <a:moveTo>
                    <a:pt x="14" y="0"/>
                  </a:moveTo>
                  <a:cubicBezTo>
                    <a:pt x="14" y="31"/>
                    <a:pt x="14" y="58"/>
                    <a:pt x="1" y="85"/>
                  </a:cubicBezTo>
                  <a:cubicBezTo>
                    <a:pt x="14" y="58"/>
                    <a:pt x="14" y="31"/>
                    <a:pt x="14" y="0"/>
                  </a:cubicBezTo>
                  <a:close/>
                </a:path>
              </a:pathLst>
            </a:custGeom>
            <a:solidFill>
              <a:srgbClr val="004F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6"/>
            <p:cNvSpPr/>
            <p:nvPr/>
          </p:nvSpPr>
          <p:spPr>
            <a:xfrm>
              <a:off x="7357170" y="1679301"/>
              <a:ext cx="53486" cy="214124"/>
            </a:xfrm>
            <a:custGeom>
              <a:avLst/>
              <a:gdLst/>
              <a:ahLst/>
              <a:cxnLst/>
              <a:rect l="l" t="t" r="r" b="b"/>
              <a:pathLst>
                <a:path w="295" h="1181" extrusionOk="0">
                  <a:moveTo>
                    <a:pt x="2" y="433"/>
                  </a:moveTo>
                  <a:lnTo>
                    <a:pt x="2" y="433"/>
                  </a:lnTo>
                  <a:cubicBezTo>
                    <a:pt x="2" y="434"/>
                    <a:pt x="1" y="435"/>
                    <a:pt x="1" y="436"/>
                  </a:cubicBezTo>
                  <a:lnTo>
                    <a:pt x="1" y="449"/>
                  </a:lnTo>
                  <a:lnTo>
                    <a:pt x="1" y="591"/>
                  </a:lnTo>
                  <a:cubicBezTo>
                    <a:pt x="1" y="536"/>
                    <a:pt x="1" y="483"/>
                    <a:pt x="2" y="433"/>
                  </a:cubicBezTo>
                  <a:close/>
                  <a:moveTo>
                    <a:pt x="41" y="1"/>
                  </a:moveTo>
                  <a:cubicBezTo>
                    <a:pt x="28" y="85"/>
                    <a:pt x="28" y="169"/>
                    <a:pt x="14" y="267"/>
                  </a:cubicBezTo>
                  <a:cubicBezTo>
                    <a:pt x="7" y="314"/>
                    <a:pt x="4" y="371"/>
                    <a:pt x="2" y="433"/>
                  </a:cubicBezTo>
                  <a:lnTo>
                    <a:pt x="2" y="433"/>
                  </a:lnTo>
                  <a:cubicBezTo>
                    <a:pt x="14" y="407"/>
                    <a:pt x="14" y="381"/>
                    <a:pt x="14" y="351"/>
                  </a:cubicBezTo>
                  <a:cubicBezTo>
                    <a:pt x="28" y="254"/>
                    <a:pt x="28" y="169"/>
                    <a:pt x="41" y="98"/>
                  </a:cubicBezTo>
                  <a:lnTo>
                    <a:pt x="55" y="98"/>
                  </a:lnTo>
                  <a:cubicBezTo>
                    <a:pt x="85" y="240"/>
                    <a:pt x="126" y="422"/>
                    <a:pt x="156" y="604"/>
                  </a:cubicBezTo>
                  <a:cubicBezTo>
                    <a:pt x="196" y="786"/>
                    <a:pt x="240" y="985"/>
                    <a:pt x="281" y="1181"/>
                  </a:cubicBezTo>
                  <a:lnTo>
                    <a:pt x="294" y="1167"/>
                  </a:lnTo>
                  <a:cubicBezTo>
                    <a:pt x="196" y="746"/>
                    <a:pt x="112" y="311"/>
                    <a:pt x="55" y="1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6"/>
            <p:cNvSpPr/>
            <p:nvPr/>
          </p:nvSpPr>
          <p:spPr>
            <a:xfrm>
              <a:off x="7415913" y="1934220"/>
              <a:ext cx="5077" cy="15411"/>
            </a:xfrm>
            <a:custGeom>
              <a:avLst/>
              <a:gdLst/>
              <a:ahLst/>
              <a:cxnLst/>
              <a:rect l="l" t="t" r="r" b="b"/>
              <a:pathLst>
                <a:path w="28" h="85" extrusionOk="0">
                  <a:moveTo>
                    <a:pt x="1" y="1"/>
                  </a:moveTo>
                  <a:cubicBezTo>
                    <a:pt x="14" y="27"/>
                    <a:pt x="14" y="54"/>
                    <a:pt x="28" y="85"/>
                  </a:cubicBezTo>
                  <a:lnTo>
                    <a:pt x="28" y="85"/>
                  </a:lnTo>
                  <a:cubicBezTo>
                    <a:pt x="14" y="54"/>
                    <a:pt x="14" y="27"/>
                    <a:pt x="1" y="1"/>
                  </a:cubicBezTo>
                  <a:close/>
                </a:path>
              </a:pathLst>
            </a:custGeom>
            <a:solidFill>
              <a:srgbClr val="790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6"/>
            <p:cNvSpPr/>
            <p:nvPr/>
          </p:nvSpPr>
          <p:spPr>
            <a:xfrm>
              <a:off x="7392706" y="1918990"/>
              <a:ext cx="30822" cy="30641"/>
            </a:xfrm>
            <a:custGeom>
              <a:avLst/>
              <a:gdLst/>
              <a:ahLst/>
              <a:cxnLst/>
              <a:rect l="l" t="t" r="r" b="b"/>
              <a:pathLst>
                <a:path w="170" h="169" extrusionOk="0">
                  <a:moveTo>
                    <a:pt x="98" y="0"/>
                  </a:moveTo>
                  <a:cubicBezTo>
                    <a:pt x="58" y="14"/>
                    <a:pt x="27" y="27"/>
                    <a:pt x="0" y="27"/>
                  </a:cubicBezTo>
                  <a:lnTo>
                    <a:pt x="0" y="125"/>
                  </a:lnTo>
                  <a:cubicBezTo>
                    <a:pt x="27" y="111"/>
                    <a:pt x="58" y="98"/>
                    <a:pt x="98" y="98"/>
                  </a:cubicBezTo>
                  <a:cubicBezTo>
                    <a:pt x="112" y="85"/>
                    <a:pt x="112" y="85"/>
                    <a:pt x="129" y="85"/>
                  </a:cubicBezTo>
                  <a:cubicBezTo>
                    <a:pt x="142" y="111"/>
                    <a:pt x="142" y="138"/>
                    <a:pt x="156" y="169"/>
                  </a:cubicBezTo>
                  <a:lnTo>
                    <a:pt x="169" y="169"/>
                  </a:lnTo>
                  <a:cubicBezTo>
                    <a:pt x="156" y="111"/>
                    <a:pt x="142" y="54"/>
                    <a:pt x="129" y="0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6"/>
            <p:cNvSpPr/>
            <p:nvPr/>
          </p:nvSpPr>
          <p:spPr>
            <a:xfrm>
              <a:off x="8095635" y="1610948"/>
              <a:ext cx="2720" cy="7434"/>
            </a:xfrm>
            <a:custGeom>
              <a:avLst/>
              <a:gdLst/>
              <a:ahLst/>
              <a:cxnLst/>
              <a:rect l="l" t="t" r="r" b="b"/>
              <a:pathLst>
                <a:path w="15" h="41" extrusionOk="0">
                  <a:moveTo>
                    <a:pt x="14" y="0"/>
                  </a:moveTo>
                  <a:cubicBezTo>
                    <a:pt x="14" y="14"/>
                    <a:pt x="1" y="14"/>
                    <a:pt x="1" y="14"/>
                  </a:cubicBezTo>
                  <a:cubicBezTo>
                    <a:pt x="14" y="27"/>
                    <a:pt x="14" y="41"/>
                    <a:pt x="14" y="41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848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6"/>
            <p:cNvSpPr/>
            <p:nvPr/>
          </p:nvSpPr>
          <p:spPr>
            <a:xfrm>
              <a:off x="7805362" y="1521564"/>
              <a:ext cx="69259" cy="104796"/>
            </a:xfrm>
            <a:custGeom>
              <a:avLst/>
              <a:gdLst/>
              <a:ahLst/>
              <a:cxnLst/>
              <a:rect l="l" t="t" r="r" b="b"/>
              <a:pathLst>
                <a:path w="382" h="578" extrusionOk="0">
                  <a:moveTo>
                    <a:pt x="169" y="1"/>
                  </a:moveTo>
                  <a:cubicBezTo>
                    <a:pt x="71" y="1"/>
                    <a:pt x="0" y="72"/>
                    <a:pt x="0" y="169"/>
                  </a:cubicBezTo>
                  <a:lnTo>
                    <a:pt x="27" y="534"/>
                  </a:lnTo>
                  <a:cubicBezTo>
                    <a:pt x="27" y="547"/>
                    <a:pt x="44" y="547"/>
                    <a:pt x="44" y="547"/>
                  </a:cubicBezTo>
                  <a:lnTo>
                    <a:pt x="351" y="577"/>
                  </a:lnTo>
                  <a:cubicBezTo>
                    <a:pt x="364" y="577"/>
                    <a:pt x="381" y="560"/>
                    <a:pt x="381" y="547"/>
                  </a:cubicBezTo>
                  <a:lnTo>
                    <a:pt x="324" y="139"/>
                  </a:lnTo>
                  <a:cubicBezTo>
                    <a:pt x="310" y="55"/>
                    <a:pt x="240" y="1"/>
                    <a:pt x="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6"/>
            <p:cNvSpPr/>
            <p:nvPr/>
          </p:nvSpPr>
          <p:spPr>
            <a:xfrm>
              <a:off x="7815696" y="1530810"/>
              <a:ext cx="40432" cy="37349"/>
            </a:xfrm>
            <a:custGeom>
              <a:avLst/>
              <a:gdLst/>
              <a:ahLst/>
              <a:cxnLst/>
              <a:rect l="l" t="t" r="r" b="b"/>
              <a:pathLst>
                <a:path w="223" h="206" extrusionOk="0">
                  <a:moveTo>
                    <a:pt x="113" y="1"/>
                  </a:moveTo>
                  <a:cubicBezTo>
                    <a:pt x="68" y="1"/>
                    <a:pt x="25" y="29"/>
                    <a:pt x="14" y="75"/>
                  </a:cubicBezTo>
                  <a:cubicBezTo>
                    <a:pt x="0" y="132"/>
                    <a:pt x="27" y="189"/>
                    <a:pt x="85" y="203"/>
                  </a:cubicBezTo>
                  <a:cubicBezTo>
                    <a:pt x="92" y="204"/>
                    <a:pt x="98" y="205"/>
                    <a:pt x="105" y="205"/>
                  </a:cubicBezTo>
                  <a:cubicBezTo>
                    <a:pt x="152" y="205"/>
                    <a:pt x="198" y="167"/>
                    <a:pt x="210" y="132"/>
                  </a:cubicBezTo>
                  <a:cubicBezTo>
                    <a:pt x="223" y="75"/>
                    <a:pt x="183" y="21"/>
                    <a:pt x="139" y="4"/>
                  </a:cubicBezTo>
                  <a:cubicBezTo>
                    <a:pt x="130" y="2"/>
                    <a:pt x="121" y="1"/>
                    <a:pt x="113" y="1"/>
                  </a:cubicBez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6"/>
            <p:cNvSpPr/>
            <p:nvPr/>
          </p:nvSpPr>
          <p:spPr>
            <a:xfrm>
              <a:off x="7818053" y="1533530"/>
              <a:ext cx="33361" cy="31729"/>
            </a:xfrm>
            <a:custGeom>
              <a:avLst/>
              <a:gdLst/>
              <a:ahLst/>
              <a:cxnLst/>
              <a:rect l="l" t="t" r="r" b="b"/>
              <a:pathLst>
                <a:path w="184" h="175" extrusionOk="0">
                  <a:moveTo>
                    <a:pt x="89" y="1"/>
                  </a:moveTo>
                  <a:cubicBezTo>
                    <a:pt x="56" y="1"/>
                    <a:pt x="25" y="27"/>
                    <a:pt x="14" y="60"/>
                  </a:cubicBezTo>
                  <a:cubicBezTo>
                    <a:pt x="1" y="103"/>
                    <a:pt x="28" y="157"/>
                    <a:pt x="72" y="174"/>
                  </a:cubicBezTo>
                  <a:cubicBezTo>
                    <a:pt x="112" y="174"/>
                    <a:pt x="170" y="157"/>
                    <a:pt x="183" y="103"/>
                  </a:cubicBezTo>
                  <a:cubicBezTo>
                    <a:pt x="183" y="60"/>
                    <a:pt x="170" y="19"/>
                    <a:pt x="112" y="6"/>
                  </a:cubicBezTo>
                  <a:cubicBezTo>
                    <a:pt x="104" y="2"/>
                    <a:pt x="96" y="1"/>
                    <a:pt x="89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6"/>
            <p:cNvSpPr/>
            <p:nvPr/>
          </p:nvSpPr>
          <p:spPr>
            <a:xfrm>
              <a:off x="7822949" y="1536975"/>
              <a:ext cx="25927" cy="25202"/>
            </a:xfrm>
            <a:custGeom>
              <a:avLst/>
              <a:gdLst/>
              <a:ahLst/>
              <a:cxnLst/>
              <a:rect l="l" t="t" r="r" b="b"/>
              <a:pathLst>
                <a:path w="143" h="139" extrusionOk="0">
                  <a:moveTo>
                    <a:pt x="85" y="0"/>
                  </a:moveTo>
                  <a:cubicBezTo>
                    <a:pt x="85" y="0"/>
                    <a:pt x="72" y="14"/>
                    <a:pt x="58" y="41"/>
                  </a:cubicBezTo>
                  <a:cubicBezTo>
                    <a:pt x="31" y="41"/>
                    <a:pt x="1" y="41"/>
                    <a:pt x="1" y="54"/>
                  </a:cubicBezTo>
                  <a:cubicBezTo>
                    <a:pt x="1" y="54"/>
                    <a:pt x="14" y="71"/>
                    <a:pt x="45" y="84"/>
                  </a:cubicBezTo>
                  <a:lnTo>
                    <a:pt x="45" y="138"/>
                  </a:lnTo>
                  <a:cubicBezTo>
                    <a:pt x="58" y="138"/>
                    <a:pt x="72" y="111"/>
                    <a:pt x="85" y="84"/>
                  </a:cubicBezTo>
                  <a:cubicBezTo>
                    <a:pt x="100" y="91"/>
                    <a:pt x="111" y="95"/>
                    <a:pt x="120" y="95"/>
                  </a:cubicBezTo>
                  <a:cubicBezTo>
                    <a:pt x="129" y="95"/>
                    <a:pt x="136" y="91"/>
                    <a:pt x="143" y="84"/>
                  </a:cubicBezTo>
                  <a:lnTo>
                    <a:pt x="85" y="54"/>
                  </a:lnTo>
                  <a:cubicBezTo>
                    <a:pt x="99" y="27"/>
                    <a:pt x="99" y="0"/>
                    <a:pt x="85" y="0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6"/>
            <p:cNvSpPr/>
            <p:nvPr/>
          </p:nvSpPr>
          <p:spPr>
            <a:xfrm>
              <a:off x="7576008" y="1521564"/>
              <a:ext cx="71798" cy="104796"/>
            </a:xfrm>
            <a:custGeom>
              <a:avLst/>
              <a:gdLst/>
              <a:ahLst/>
              <a:cxnLst/>
              <a:rect l="l" t="t" r="r" b="b"/>
              <a:pathLst>
                <a:path w="396" h="578" extrusionOk="0">
                  <a:moveTo>
                    <a:pt x="227" y="1"/>
                  </a:moveTo>
                  <a:cubicBezTo>
                    <a:pt x="142" y="1"/>
                    <a:pt x="72" y="55"/>
                    <a:pt x="72" y="139"/>
                  </a:cubicBezTo>
                  <a:lnTo>
                    <a:pt x="14" y="547"/>
                  </a:lnTo>
                  <a:cubicBezTo>
                    <a:pt x="1" y="560"/>
                    <a:pt x="14" y="577"/>
                    <a:pt x="28" y="577"/>
                  </a:cubicBezTo>
                  <a:lnTo>
                    <a:pt x="338" y="547"/>
                  </a:lnTo>
                  <a:cubicBezTo>
                    <a:pt x="352" y="547"/>
                    <a:pt x="352" y="547"/>
                    <a:pt x="352" y="534"/>
                  </a:cubicBezTo>
                  <a:lnTo>
                    <a:pt x="382" y="169"/>
                  </a:lnTo>
                  <a:cubicBezTo>
                    <a:pt x="395" y="72"/>
                    <a:pt x="311" y="1"/>
                    <a:pt x="2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6"/>
            <p:cNvSpPr/>
            <p:nvPr/>
          </p:nvSpPr>
          <p:spPr>
            <a:xfrm>
              <a:off x="7596314" y="1530810"/>
              <a:ext cx="41157" cy="37349"/>
            </a:xfrm>
            <a:custGeom>
              <a:avLst/>
              <a:gdLst/>
              <a:ahLst/>
              <a:cxnLst/>
              <a:rect l="l" t="t" r="r" b="b"/>
              <a:pathLst>
                <a:path w="227" h="206" extrusionOk="0">
                  <a:moveTo>
                    <a:pt x="112" y="1"/>
                  </a:moveTo>
                  <a:cubicBezTo>
                    <a:pt x="103" y="1"/>
                    <a:pt x="94" y="2"/>
                    <a:pt x="84" y="4"/>
                  </a:cubicBezTo>
                  <a:cubicBezTo>
                    <a:pt x="30" y="21"/>
                    <a:pt x="0" y="75"/>
                    <a:pt x="17" y="132"/>
                  </a:cubicBezTo>
                  <a:cubicBezTo>
                    <a:pt x="29" y="167"/>
                    <a:pt x="71" y="205"/>
                    <a:pt x="120" y="205"/>
                  </a:cubicBezTo>
                  <a:cubicBezTo>
                    <a:pt x="127" y="205"/>
                    <a:pt x="135" y="204"/>
                    <a:pt x="142" y="203"/>
                  </a:cubicBezTo>
                  <a:cubicBezTo>
                    <a:pt x="186" y="189"/>
                    <a:pt x="226" y="132"/>
                    <a:pt x="213" y="75"/>
                  </a:cubicBezTo>
                  <a:cubicBezTo>
                    <a:pt x="201" y="29"/>
                    <a:pt x="159" y="1"/>
                    <a:pt x="112" y="1"/>
                  </a:cubicBez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6"/>
            <p:cNvSpPr/>
            <p:nvPr/>
          </p:nvSpPr>
          <p:spPr>
            <a:xfrm>
              <a:off x="7599397" y="1533530"/>
              <a:ext cx="33179" cy="31729"/>
            </a:xfrm>
            <a:custGeom>
              <a:avLst/>
              <a:gdLst/>
              <a:ahLst/>
              <a:cxnLst/>
              <a:rect l="l" t="t" r="r" b="b"/>
              <a:pathLst>
                <a:path w="183" h="175" extrusionOk="0">
                  <a:moveTo>
                    <a:pt x="94" y="1"/>
                  </a:moveTo>
                  <a:cubicBezTo>
                    <a:pt x="85" y="1"/>
                    <a:pt x="76" y="2"/>
                    <a:pt x="67" y="6"/>
                  </a:cubicBezTo>
                  <a:cubicBezTo>
                    <a:pt x="27" y="19"/>
                    <a:pt x="0" y="60"/>
                    <a:pt x="13" y="103"/>
                  </a:cubicBezTo>
                  <a:cubicBezTo>
                    <a:pt x="27" y="157"/>
                    <a:pt x="67" y="174"/>
                    <a:pt x="111" y="174"/>
                  </a:cubicBezTo>
                  <a:cubicBezTo>
                    <a:pt x="169" y="157"/>
                    <a:pt x="182" y="103"/>
                    <a:pt x="182" y="60"/>
                  </a:cubicBezTo>
                  <a:cubicBezTo>
                    <a:pt x="171" y="27"/>
                    <a:pt x="132" y="1"/>
                    <a:pt x="94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6"/>
            <p:cNvSpPr/>
            <p:nvPr/>
          </p:nvSpPr>
          <p:spPr>
            <a:xfrm>
              <a:off x="7604111" y="1536975"/>
              <a:ext cx="25927" cy="25202"/>
            </a:xfrm>
            <a:custGeom>
              <a:avLst/>
              <a:gdLst/>
              <a:ahLst/>
              <a:cxnLst/>
              <a:rect l="l" t="t" r="r" b="b"/>
              <a:pathLst>
                <a:path w="143" h="139" extrusionOk="0">
                  <a:moveTo>
                    <a:pt x="41" y="0"/>
                  </a:moveTo>
                  <a:lnTo>
                    <a:pt x="41" y="54"/>
                  </a:lnTo>
                  <a:cubicBezTo>
                    <a:pt x="14" y="71"/>
                    <a:pt x="1" y="84"/>
                    <a:pt x="1" y="84"/>
                  </a:cubicBezTo>
                  <a:cubicBezTo>
                    <a:pt x="1" y="91"/>
                    <a:pt x="8" y="95"/>
                    <a:pt x="18" y="95"/>
                  </a:cubicBezTo>
                  <a:cubicBezTo>
                    <a:pt x="29" y="95"/>
                    <a:pt x="43" y="91"/>
                    <a:pt x="58" y="84"/>
                  </a:cubicBezTo>
                  <a:cubicBezTo>
                    <a:pt x="72" y="111"/>
                    <a:pt x="85" y="138"/>
                    <a:pt x="85" y="138"/>
                  </a:cubicBezTo>
                  <a:cubicBezTo>
                    <a:pt x="99" y="125"/>
                    <a:pt x="99" y="111"/>
                    <a:pt x="85" y="84"/>
                  </a:cubicBezTo>
                  <a:cubicBezTo>
                    <a:pt x="112" y="71"/>
                    <a:pt x="143" y="54"/>
                    <a:pt x="143" y="54"/>
                  </a:cubicBezTo>
                  <a:cubicBezTo>
                    <a:pt x="126" y="41"/>
                    <a:pt x="112" y="41"/>
                    <a:pt x="85" y="41"/>
                  </a:cubicBezTo>
                  <a:cubicBezTo>
                    <a:pt x="72" y="14"/>
                    <a:pt x="58" y="0"/>
                    <a:pt x="41" y="0"/>
                  </a:cubicBez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6"/>
            <p:cNvSpPr/>
            <p:nvPr/>
          </p:nvSpPr>
          <p:spPr>
            <a:xfrm>
              <a:off x="8075510" y="1955977"/>
              <a:ext cx="20306" cy="52398"/>
            </a:xfrm>
            <a:custGeom>
              <a:avLst/>
              <a:gdLst/>
              <a:ahLst/>
              <a:cxnLst/>
              <a:rect l="l" t="t" r="r" b="b"/>
              <a:pathLst>
                <a:path w="112" h="289" extrusionOk="0">
                  <a:moveTo>
                    <a:pt x="43" y="0"/>
                  </a:moveTo>
                  <a:cubicBezTo>
                    <a:pt x="36" y="0"/>
                    <a:pt x="31" y="2"/>
                    <a:pt x="27" y="5"/>
                  </a:cubicBezTo>
                  <a:cubicBezTo>
                    <a:pt x="14" y="19"/>
                    <a:pt x="0" y="36"/>
                    <a:pt x="0" y="49"/>
                  </a:cubicBezTo>
                  <a:lnTo>
                    <a:pt x="0" y="258"/>
                  </a:lnTo>
                  <a:cubicBezTo>
                    <a:pt x="0" y="276"/>
                    <a:pt x="15" y="289"/>
                    <a:pt x="34" y="289"/>
                  </a:cubicBezTo>
                  <a:cubicBezTo>
                    <a:pt x="46" y="289"/>
                    <a:pt x="59" y="284"/>
                    <a:pt x="71" y="272"/>
                  </a:cubicBezTo>
                  <a:lnTo>
                    <a:pt x="112" y="245"/>
                  </a:lnTo>
                  <a:lnTo>
                    <a:pt x="112" y="49"/>
                  </a:lnTo>
                  <a:lnTo>
                    <a:pt x="98" y="36"/>
                  </a:lnTo>
                  <a:cubicBezTo>
                    <a:pt x="88" y="13"/>
                    <a:pt x="62" y="0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6"/>
            <p:cNvSpPr/>
            <p:nvPr/>
          </p:nvSpPr>
          <p:spPr>
            <a:xfrm>
              <a:off x="7357170" y="1955977"/>
              <a:ext cx="17949" cy="52398"/>
            </a:xfrm>
            <a:custGeom>
              <a:avLst/>
              <a:gdLst/>
              <a:ahLst/>
              <a:cxnLst/>
              <a:rect l="l" t="t" r="r" b="b"/>
              <a:pathLst>
                <a:path w="99" h="289" extrusionOk="0">
                  <a:moveTo>
                    <a:pt x="62" y="0"/>
                  </a:moveTo>
                  <a:cubicBezTo>
                    <a:pt x="41" y="0"/>
                    <a:pt x="21" y="13"/>
                    <a:pt x="1" y="36"/>
                  </a:cubicBezTo>
                  <a:lnTo>
                    <a:pt x="1" y="49"/>
                  </a:lnTo>
                  <a:lnTo>
                    <a:pt x="1" y="245"/>
                  </a:lnTo>
                  <a:lnTo>
                    <a:pt x="41" y="272"/>
                  </a:lnTo>
                  <a:cubicBezTo>
                    <a:pt x="53" y="284"/>
                    <a:pt x="65" y="289"/>
                    <a:pt x="74" y="289"/>
                  </a:cubicBezTo>
                  <a:cubicBezTo>
                    <a:pt x="89" y="289"/>
                    <a:pt x="99" y="276"/>
                    <a:pt x="99" y="258"/>
                  </a:cubicBezTo>
                  <a:lnTo>
                    <a:pt x="99" y="49"/>
                  </a:lnTo>
                  <a:cubicBezTo>
                    <a:pt x="99" y="36"/>
                    <a:pt x="99" y="19"/>
                    <a:pt x="85" y="5"/>
                  </a:cubicBezTo>
                  <a:cubicBezTo>
                    <a:pt x="77" y="2"/>
                    <a:pt x="69" y="0"/>
                    <a:pt x="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6"/>
            <p:cNvSpPr/>
            <p:nvPr/>
          </p:nvSpPr>
          <p:spPr>
            <a:xfrm>
              <a:off x="6358528" y="3075550"/>
              <a:ext cx="1011696" cy="957304"/>
            </a:xfrm>
            <a:custGeom>
              <a:avLst/>
              <a:gdLst/>
              <a:ahLst/>
              <a:cxnLst/>
              <a:rect l="l" t="t" r="r" b="b"/>
              <a:pathLst>
                <a:path w="5580" h="5280" extrusionOk="0">
                  <a:moveTo>
                    <a:pt x="1094" y="0"/>
                  </a:moveTo>
                  <a:cubicBezTo>
                    <a:pt x="909" y="0"/>
                    <a:pt x="708" y="33"/>
                    <a:pt x="492" y="111"/>
                  </a:cubicBezTo>
                  <a:cubicBezTo>
                    <a:pt x="492" y="111"/>
                    <a:pt x="465" y="222"/>
                    <a:pt x="408" y="377"/>
                  </a:cubicBezTo>
                  <a:cubicBezTo>
                    <a:pt x="354" y="533"/>
                    <a:pt x="283" y="715"/>
                    <a:pt x="199" y="924"/>
                  </a:cubicBezTo>
                  <a:cubicBezTo>
                    <a:pt x="0" y="1375"/>
                    <a:pt x="270" y="1487"/>
                    <a:pt x="408" y="1642"/>
                  </a:cubicBezTo>
                  <a:cubicBezTo>
                    <a:pt x="563" y="1797"/>
                    <a:pt x="1082" y="2387"/>
                    <a:pt x="2164" y="3354"/>
                  </a:cubicBezTo>
                  <a:cubicBezTo>
                    <a:pt x="2896" y="4015"/>
                    <a:pt x="4063" y="4649"/>
                    <a:pt x="4750" y="5000"/>
                  </a:cubicBezTo>
                  <a:lnTo>
                    <a:pt x="5310" y="5279"/>
                  </a:lnTo>
                  <a:lnTo>
                    <a:pt x="5580" y="4113"/>
                  </a:lnTo>
                  <a:lnTo>
                    <a:pt x="5270" y="3890"/>
                  </a:lnTo>
                  <a:cubicBezTo>
                    <a:pt x="5158" y="3806"/>
                    <a:pt x="5030" y="3722"/>
                    <a:pt x="4889" y="3607"/>
                  </a:cubicBezTo>
                  <a:cubicBezTo>
                    <a:pt x="4272" y="3115"/>
                    <a:pt x="3473" y="2330"/>
                    <a:pt x="3287" y="2050"/>
                  </a:cubicBezTo>
                  <a:cubicBezTo>
                    <a:pt x="3105" y="1766"/>
                    <a:pt x="2781" y="1234"/>
                    <a:pt x="2657" y="1025"/>
                  </a:cubicBezTo>
                  <a:cubicBezTo>
                    <a:pt x="2630" y="967"/>
                    <a:pt x="2599" y="924"/>
                    <a:pt x="2599" y="924"/>
                  </a:cubicBezTo>
                  <a:cubicBezTo>
                    <a:pt x="2599" y="924"/>
                    <a:pt x="2072" y="0"/>
                    <a:pt x="1094" y="0"/>
                  </a:cubicBezTo>
                  <a:close/>
                </a:path>
              </a:pathLst>
            </a:custGeom>
            <a:solidFill>
              <a:srgbClr val="D47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6"/>
            <p:cNvSpPr/>
            <p:nvPr/>
          </p:nvSpPr>
          <p:spPr>
            <a:xfrm>
              <a:off x="7219739" y="3729527"/>
              <a:ext cx="150485" cy="303327"/>
            </a:xfrm>
            <a:custGeom>
              <a:avLst/>
              <a:gdLst/>
              <a:ahLst/>
              <a:cxnLst/>
              <a:rect l="l" t="t" r="r" b="b"/>
              <a:pathLst>
                <a:path w="830" h="1673" extrusionOk="0">
                  <a:moveTo>
                    <a:pt x="139" y="0"/>
                  </a:moveTo>
                  <a:cubicBezTo>
                    <a:pt x="125" y="267"/>
                    <a:pt x="71" y="914"/>
                    <a:pt x="0" y="1393"/>
                  </a:cubicBezTo>
                  <a:lnTo>
                    <a:pt x="560" y="1672"/>
                  </a:lnTo>
                  <a:lnTo>
                    <a:pt x="830" y="506"/>
                  </a:lnTo>
                  <a:lnTo>
                    <a:pt x="520" y="283"/>
                  </a:lnTo>
                  <a:cubicBezTo>
                    <a:pt x="408" y="199"/>
                    <a:pt x="280" y="115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6"/>
            <p:cNvSpPr/>
            <p:nvPr/>
          </p:nvSpPr>
          <p:spPr>
            <a:xfrm>
              <a:off x="6432320" y="3075550"/>
              <a:ext cx="407942" cy="185840"/>
            </a:xfrm>
            <a:custGeom>
              <a:avLst/>
              <a:gdLst/>
              <a:ahLst/>
              <a:cxnLst/>
              <a:rect l="l" t="t" r="r" b="b"/>
              <a:pathLst>
                <a:path w="2250" h="1025" extrusionOk="0">
                  <a:moveTo>
                    <a:pt x="687" y="0"/>
                  </a:moveTo>
                  <a:cubicBezTo>
                    <a:pt x="502" y="0"/>
                    <a:pt x="301" y="33"/>
                    <a:pt x="85" y="111"/>
                  </a:cubicBezTo>
                  <a:cubicBezTo>
                    <a:pt x="85" y="111"/>
                    <a:pt x="58" y="222"/>
                    <a:pt x="1" y="377"/>
                  </a:cubicBezTo>
                  <a:cubicBezTo>
                    <a:pt x="282" y="295"/>
                    <a:pt x="521" y="261"/>
                    <a:pt x="726" y="261"/>
                  </a:cubicBezTo>
                  <a:cubicBezTo>
                    <a:pt x="1291" y="261"/>
                    <a:pt x="1597" y="516"/>
                    <a:pt x="1815" y="701"/>
                  </a:cubicBezTo>
                  <a:cubicBezTo>
                    <a:pt x="1953" y="812"/>
                    <a:pt x="2108" y="924"/>
                    <a:pt x="2250" y="1025"/>
                  </a:cubicBezTo>
                  <a:cubicBezTo>
                    <a:pt x="2223" y="967"/>
                    <a:pt x="2192" y="924"/>
                    <a:pt x="2192" y="924"/>
                  </a:cubicBezTo>
                  <a:cubicBezTo>
                    <a:pt x="2192" y="924"/>
                    <a:pt x="1665" y="0"/>
                    <a:pt x="687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6"/>
            <p:cNvSpPr/>
            <p:nvPr/>
          </p:nvSpPr>
          <p:spPr>
            <a:xfrm>
              <a:off x="8118843" y="3846832"/>
              <a:ext cx="412837" cy="445835"/>
            </a:xfrm>
            <a:custGeom>
              <a:avLst/>
              <a:gdLst/>
              <a:ahLst/>
              <a:cxnLst/>
              <a:rect l="l" t="t" r="r" b="b"/>
              <a:pathLst>
                <a:path w="2277" h="2459" extrusionOk="0">
                  <a:moveTo>
                    <a:pt x="1012" y="1"/>
                  </a:moveTo>
                  <a:cubicBezTo>
                    <a:pt x="1012" y="1"/>
                    <a:pt x="982" y="28"/>
                    <a:pt x="928" y="85"/>
                  </a:cubicBezTo>
                  <a:cubicBezTo>
                    <a:pt x="871" y="125"/>
                    <a:pt x="813" y="183"/>
                    <a:pt x="742" y="226"/>
                  </a:cubicBezTo>
                  <a:cubicBezTo>
                    <a:pt x="591" y="338"/>
                    <a:pt x="449" y="564"/>
                    <a:pt x="281" y="870"/>
                  </a:cubicBezTo>
                  <a:cubicBezTo>
                    <a:pt x="98" y="1181"/>
                    <a:pt x="28" y="1292"/>
                    <a:pt x="14" y="1447"/>
                  </a:cubicBezTo>
                  <a:cubicBezTo>
                    <a:pt x="1" y="1602"/>
                    <a:pt x="139" y="1659"/>
                    <a:pt x="196" y="1659"/>
                  </a:cubicBezTo>
                  <a:cubicBezTo>
                    <a:pt x="196" y="1659"/>
                    <a:pt x="152" y="1727"/>
                    <a:pt x="98" y="1798"/>
                  </a:cubicBezTo>
                  <a:cubicBezTo>
                    <a:pt x="55" y="1855"/>
                    <a:pt x="1" y="1939"/>
                    <a:pt x="14" y="1980"/>
                  </a:cubicBezTo>
                  <a:cubicBezTo>
                    <a:pt x="14" y="2066"/>
                    <a:pt x="53" y="2221"/>
                    <a:pt x="180" y="2221"/>
                  </a:cubicBezTo>
                  <a:cubicBezTo>
                    <a:pt x="202" y="2221"/>
                    <a:pt x="226" y="2216"/>
                    <a:pt x="254" y="2205"/>
                  </a:cubicBezTo>
                  <a:lnTo>
                    <a:pt x="267" y="2192"/>
                  </a:lnTo>
                  <a:lnTo>
                    <a:pt x="267" y="2192"/>
                  </a:lnTo>
                  <a:cubicBezTo>
                    <a:pt x="267" y="2192"/>
                    <a:pt x="237" y="2249"/>
                    <a:pt x="254" y="2317"/>
                  </a:cubicBezTo>
                  <a:cubicBezTo>
                    <a:pt x="267" y="2361"/>
                    <a:pt x="294" y="2401"/>
                    <a:pt x="351" y="2431"/>
                  </a:cubicBezTo>
                  <a:cubicBezTo>
                    <a:pt x="383" y="2451"/>
                    <a:pt x="412" y="2459"/>
                    <a:pt x="441" y="2459"/>
                  </a:cubicBezTo>
                  <a:cubicBezTo>
                    <a:pt x="536" y="2459"/>
                    <a:pt x="616" y="2365"/>
                    <a:pt x="702" y="2290"/>
                  </a:cubicBezTo>
                  <a:lnTo>
                    <a:pt x="702" y="2290"/>
                  </a:lnTo>
                  <a:cubicBezTo>
                    <a:pt x="688" y="2317"/>
                    <a:pt x="688" y="2361"/>
                    <a:pt x="702" y="2388"/>
                  </a:cubicBezTo>
                  <a:cubicBezTo>
                    <a:pt x="715" y="2401"/>
                    <a:pt x="729" y="2418"/>
                    <a:pt x="759" y="2431"/>
                  </a:cubicBezTo>
                  <a:cubicBezTo>
                    <a:pt x="767" y="2433"/>
                    <a:pt x="776" y="2434"/>
                    <a:pt x="785" y="2434"/>
                  </a:cubicBezTo>
                  <a:cubicBezTo>
                    <a:pt x="907" y="2434"/>
                    <a:pt x="1141" y="2279"/>
                    <a:pt x="1363" y="2135"/>
                  </a:cubicBezTo>
                  <a:cubicBezTo>
                    <a:pt x="1585" y="1980"/>
                    <a:pt x="1713" y="1841"/>
                    <a:pt x="1838" y="1558"/>
                  </a:cubicBezTo>
                  <a:cubicBezTo>
                    <a:pt x="1909" y="1420"/>
                    <a:pt x="2007" y="1278"/>
                    <a:pt x="2007" y="1278"/>
                  </a:cubicBezTo>
                  <a:cubicBezTo>
                    <a:pt x="2007" y="1278"/>
                    <a:pt x="2037" y="1208"/>
                    <a:pt x="2077" y="1123"/>
                  </a:cubicBezTo>
                  <a:cubicBezTo>
                    <a:pt x="2121" y="1039"/>
                    <a:pt x="2192" y="941"/>
                    <a:pt x="2276" y="870"/>
                  </a:cubicBezTo>
                  <a:cubicBezTo>
                    <a:pt x="2276" y="870"/>
                    <a:pt x="2024" y="28"/>
                    <a:pt x="101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6"/>
            <p:cNvSpPr/>
            <p:nvPr/>
          </p:nvSpPr>
          <p:spPr>
            <a:xfrm>
              <a:off x="8286915" y="3846832"/>
              <a:ext cx="244765" cy="203790"/>
            </a:xfrm>
            <a:custGeom>
              <a:avLst/>
              <a:gdLst/>
              <a:ahLst/>
              <a:cxnLst/>
              <a:rect l="l" t="t" r="r" b="b"/>
              <a:pathLst>
                <a:path w="1350" h="1124" extrusionOk="0">
                  <a:moveTo>
                    <a:pt x="85" y="1"/>
                  </a:moveTo>
                  <a:cubicBezTo>
                    <a:pt x="85" y="1"/>
                    <a:pt x="55" y="28"/>
                    <a:pt x="1" y="85"/>
                  </a:cubicBezTo>
                  <a:cubicBezTo>
                    <a:pt x="267" y="142"/>
                    <a:pt x="857" y="351"/>
                    <a:pt x="1150" y="1123"/>
                  </a:cubicBezTo>
                  <a:cubicBezTo>
                    <a:pt x="1194" y="1039"/>
                    <a:pt x="1265" y="941"/>
                    <a:pt x="1349" y="870"/>
                  </a:cubicBezTo>
                  <a:cubicBezTo>
                    <a:pt x="1349" y="870"/>
                    <a:pt x="1097" y="28"/>
                    <a:pt x="85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6"/>
            <p:cNvSpPr/>
            <p:nvPr/>
          </p:nvSpPr>
          <p:spPr>
            <a:xfrm>
              <a:off x="8136611" y="3984445"/>
              <a:ext cx="127278" cy="188378"/>
            </a:xfrm>
            <a:custGeom>
              <a:avLst/>
              <a:gdLst/>
              <a:ahLst/>
              <a:cxnLst/>
              <a:rect l="l" t="t" r="r" b="b"/>
              <a:pathLst>
                <a:path w="702" h="1039" extrusionOk="0">
                  <a:moveTo>
                    <a:pt x="702" y="0"/>
                  </a:moveTo>
                  <a:lnTo>
                    <a:pt x="702" y="0"/>
                  </a:lnTo>
                  <a:cubicBezTo>
                    <a:pt x="675" y="41"/>
                    <a:pt x="338" y="816"/>
                    <a:pt x="98" y="900"/>
                  </a:cubicBezTo>
                  <a:cubicBezTo>
                    <a:pt x="98" y="900"/>
                    <a:pt x="54" y="968"/>
                    <a:pt x="0" y="1039"/>
                  </a:cubicBezTo>
                  <a:cubicBezTo>
                    <a:pt x="54" y="1025"/>
                    <a:pt x="156" y="998"/>
                    <a:pt x="240" y="900"/>
                  </a:cubicBezTo>
                  <a:cubicBezTo>
                    <a:pt x="392" y="732"/>
                    <a:pt x="590" y="280"/>
                    <a:pt x="702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6"/>
            <p:cNvSpPr/>
            <p:nvPr/>
          </p:nvSpPr>
          <p:spPr>
            <a:xfrm>
              <a:off x="8162175" y="4058418"/>
              <a:ext cx="147584" cy="208504"/>
            </a:xfrm>
            <a:custGeom>
              <a:avLst/>
              <a:gdLst/>
              <a:ahLst/>
              <a:cxnLst/>
              <a:rect l="l" t="t" r="r" b="b"/>
              <a:pathLst>
                <a:path w="814" h="1150" extrusionOk="0">
                  <a:moveTo>
                    <a:pt x="814" y="0"/>
                  </a:moveTo>
                  <a:cubicBezTo>
                    <a:pt x="813" y="0"/>
                    <a:pt x="308" y="728"/>
                    <a:pt x="166" y="897"/>
                  </a:cubicBezTo>
                  <a:cubicBezTo>
                    <a:pt x="116" y="950"/>
                    <a:pt x="75" y="992"/>
                    <a:pt x="26" y="1030"/>
                  </a:cubicBezTo>
                  <a:lnTo>
                    <a:pt x="26" y="1030"/>
                  </a:lnTo>
                  <a:cubicBezTo>
                    <a:pt x="27" y="1027"/>
                    <a:pt x="28" y="1025"/>
                    <a:pt x="28" y="1025"/>
                  </a:cubicBezTo>
                  <a:lnTo>
                    <a:pt x="28" y="1025"/>
                  </a:lnTo>
                  <a:lnTo>
                    <a:pt x="15" y="1038"/>
                  </a:lnTo>
                  <a:cubicBezTo>
                    <a:pt x="18" y="1036"/>
                    <a:pt x="22" y="1033"/>
                    <a:pt x="26" y="1030"/>
                  </a:cubicBezTo>
                  <a:lnTo>
                    <a:pt x="26" y="1030"/>
                  </a:lnTo>
                  <a:cubicBezTo>
                    <a:pt x="19" y="1045"/>
                    <a:pt x="1" y="1094"/>
                    <a:pt x="15" y="1150"/>
                  </a:cubicBezTo>
                  <a:cubicBezTo>
                    <a:pt x="99" y="1082"/>
                    <a:pt x="197" y="954"/>
                    <a:pt x="321" y="799"/>
                  </a:cubicBezTo>
                  <a:cubicBezTo>
                    <a:pt x="561" y="475"/>
                    <a:pt x="813" y="0"/>
                    <a:pt x="814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6"/>
            <p:cNvSpPr/>
            <p:nvPr/>
          </p:nvSpPr>
          <p:spPr>
            <a:xfrm>
              <a:off x="8243582" y="4124414"/>
              <a:ext cx="120026" cy="155381"/>
            </a:xfrm>
            <a:custGeom>
              <a:avLst/>
              <a:gdLst/>
              <a:ahLst/>
              <a:cxnLst/>
              <a:rect l="l" t="t" r="r" b="b"/>
              <a:pathLst>
                <a:path w="662" h="857" extrusionOk="0">
                  <a:moveTo>
                    <a:pt x="661" y="0"/>
                  </a:moveTo>
                  <a:cubicBezTo>
                    <a:pt x="661" y="0"/>
                    <a:pt x="240" y="550"/>
                    <a:pt x="14" y="759"/>
                  </a:cubicBezTo>
                  <a:cubicBezTo>
                    <a:pt x="0" y="786"/>
                    <a:pt x="0" y="830"/>
                    <a:pt x="14" y="857"/>
                  </a:cubicBezTo>
                  <a:cubicBezTo>
                    <a:pt x="156" y="718"/>
                    <a:pt x="493" y="337"/>
                    <a:pt x="661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6"/>
            <p:cNvSpPr/>
            <p:nvPr/>
          </p:nvSpPr>
          <p:spPr>
            <a:xfrm>
              <a:off x="7308579" y="3717379"/>
              <a:ext cx="127640" cy="91198"/>
            </a:xfrm>
            <a:custGeom>
              <a:avLst/>
              <a:gdLst/>
              <a:ahLst/>
              <a:cxnLst/>
              <a:rect l="l" t="t" r="r" b="b"/>
              <a:pathLst>
                <a:path w="704" h="503" extrusionOk="0">
                  <a:moveTo>
                    <a:pt x="247" y="1"/>
                  </a:moveTo>
                  <a:cubicBezTo>
                    <a:pt x="94" y="1"/>
                    <a:pt x="1" y="120"/>
                    <a:pt x="57" y="320"/>
                  </a:cubicBezTo>
                  <a:lnTo>
                    <a:pt x="367" y="502"/>
                  </a:lnTo>
                  <a:lnTo>
                    <a:pt x="704" y="320"/>
                  </a:lnTo>
                  <a:cubicBezTo>
                    <a:pt x="704" y="320"/>
                    <a:pt x="593" y="111"/>
                    <a:pt x="380" y="27"/>
                  </a:cubicBezTo>
                  <a:cubicBezTo>
                    <a:pt x="333" y="9"/>
                    <a:pt x="288" y="1"/>
                    <a:pt x="247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6"/>
            <p:cNvSpPr/>
            <p:nvPr/>
          </p:nvSpPr>
          <p:spPr>
            <a:xfrm>
              <a:off x="7308579" y="3717379"/>
              <a:ext cx="127640" cy="91198"/>
            </a:xfrm>
            <a:custGeom>
              <a:avLst/>
              <a:gdLst/>
              <a:ahLst/>
              <a:cxnLst/>
              <a:rect l="l" t="t" r="r" b="b"/>
              <a:pathLst>
                <a:path w="704" h="503" extrusionOk="0">
                  <a:moveTo>
                    <a:pt x="247" y="1"/>
                  </a:moveTo>
                  <a:cubicBezTo>
                    <a:pt x="94" y="1"/>
                    <a:pt x="1" y="120"/>
                    <a:pt x="57" y="320"/>
                  </a:cubicBezTo>
                  <a:lnTo>
                    <a:pt x="367" y="502"/>
                  </a:lnTo>
                  <a:lnTo>
                    <a:pt x="704" y="320"/>
                  </a:lnTo>
                  <a:cubicBezTo>
                    <a:pt x="704" y="320"/>
                    <a:pt x="593" y="111"/>
                    <a:pt x="380" y="27"/>
                  </a:cubicBezTo>
                  <a:cubicBezTo>
                    <a:pt x="333" y="9"/>
                    <a:pt x="288" y="1"/>
                    <a:pt x="247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6"/>
            <p:cNvSpPr/>
            <p:nvPr/>
          </p:nvSpPr>
          <p:spPr>
            <a:xfrm>
              <a:off x="7270505" y="3737504"/>
              <a:ext cx="692595" cy="410480"/>
            </a:xfrm>
            <a:custGeom>
              <a:avLst/>
              <a:gdLst/>
              <a:ahLst/>
              <a:cxnLst/>
              <a:rect l="l" t="t" r="r" b="b"/>
              <a:pathLst>
                <a:path w="3820" h="2264" extrusionOk="0">
                  <a:moveTo>
                    <a:pt x="0" y="0"/>
                  </a:moveTo>
                  <a:cubicBezTo>
                    <a:pt x="0" y="0"/>
                    <a:pt x="71" y="462"/>
                    <a:pt x="57" y="1655"/>
                  </a:cubicBezTo>
                  <a:cubicBezTo>
                    <a:pt x="57" y="1655"/>
                    <a:pt x="156" y="1643"/>
                    <a:pt x="372" y="1643"/>
                  </a:cubicBezTo>
                  <a:cubicBezTo>
                    <a:pt x="480" y="1643"/>
                    <a:pt x="617" y="1646"/>
                    <a:pt x="786" y="1655"/>
                  </a:cubicBezTo>
                  <a:cubicBezTo>
                    <a:pt x="786" y="1655"/>
                    <a:pt x="1168" y="1779"/>
                    <a:pt x="1600" y="1779"/>
                  </a:cubicBezTo>
                  <a:cubicBezTo>
                    <a:pt x="1698" y="1779"/>
                    <a:pt x="1799" y="1772"/>
                    <a:pt x="1898" y="1757"/>
                  </a:cubicBezTo>
                  <a:cubicBezTo>
                    <a:pt x="1898" y="1757"/>
                    <a:pt x="2333" y="1784"/>
                    <a:pt x="2627" y="2050"/>
                  </a:cubicBezTo>
                  <a:cubicBezTo>
                    <a:pt x="2796" y="2209"/>
                    <a:pt x="2883" y="2264"/>
                    <a:pt x="2938" y="2264"/>
                  </a:cubicBezTo>
                  <a:cubicBezTo>
                    <a:pt x="2975" y="2264"/>
                    <a:pt x="2998" y="2239"/>
                    <a:pt x="3021" y="2205"/>
                  </a:cubicBezTo>
                  <a:cubicBezTo>
                    <a:pt x="3092" y="2121"/>
                    <a:pt x="2977" y="1855"/>
                    <a:pt x="2796" y="1686"/>
                  </a:cubicBezTo>
                  <a:lnTo>
                    <a:pt x="2796" y="1686"/>
                  </a:lnTo>
                  <a:cubicBezTo>
                    <a:pt x="2813" y="1701"/>
                    <a:pt x="2966" y="1771"/>
                    <a:pt x="3119" y="1854"/>
                  </a:cubicBezTo>
                  <a:cubicBezTo>
                    <a:pt x="3217" y="1895"/>
                    <a:pt x="3314" y="1952"/>
                    <a:pt x="3399" y="1993"/>
                  </a:cubicBezTo>
                  <a:cubicBezTo>
                    <a:pt x="3420" y="2003"/>
                    <a:pt x="3442" y="2008"/>
                    <a:pt x="3463" y="2008"/>
                  </a:cubicBezTo>
                  <a:cubicBezTo>
                    <a:pt x="3614" y="2008"/>
                    <a:pt x="3751" y="1776"/>
                    <a:pt x="3554" y="1628"/>
                  </a:cubicBezTo>
                  <a:cubicBezTo>
                    <a:pt x="3554" y="1628"/>
                    <a:pt x="3624" y="1628"/>
                    <a:pt x="3682" y="1601"/>
                  </a:cubicBezTo>
                  <a:cubicBezTo>
                    <a:pt x="3753" y="1588"/>
                    <a:pt x="3820" y="1517"/>
                    <a:pt x="3806" y="1389"/>
                  </a:cubicBezTo>
                  <a:cubicBezTo>
                    <a:pt x="3780" y="1123"/>
                    <a:pt x="3415" y="954"/>
                    <a:pt x="3385" y="954"/>
                  </a:cubicBezTo>
                  <a:cubicBezTo>
                    <a:pt x="3385" y="954"/>
                    <a:pt x="3415" y="914"/>
                    <a:pt x="3429" y="870"/>
                  </a:cubicBezTo>
                  <a:cubicBezTo>
                    <a:pt x="3456" y="799"/>
                    <a:pt x="3456" y="688"/>
                    <a:pt x="3331" y="590"/>
                  </a:cubicBezTo>
                  <a:cubicBezTo>
                    <a:pt x="3119" y="408"/>
                    <a:pt x="2657" y="253"/>
                    <a:pt x="2303" y="196"/>
                  </a:cubicBezTo>
                  <a:cubicBezTo>
                    <a:pt x="1952" y="138"/>
                    <a:pt x="1730" y="54"/>
                    <a:pt x="1517" y="54"/>
                  </a:cubicBezTo>
                  <a:cubicBezTo>
                    <a:pt x="1291" y="54"/>
                    <a:pt x="563" y="209"/>
                    <a:pt x="395" y="2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6"/>
            <p:cNvSpPr/>
            <p:nvPr/>
          </p:nvSpPr>
          <p:spPr>
            <a:xfrm>
              <a:off x="7270505" y="3737504"/>
              <a:ext cx="168253" cy="300245"/>
            </a:xfrm>
            <a:custGeom>
              <a:avLst/>
              <a:gdLst/>
              <a:ahLst/>
              <a:cxnLst/>
              <a:rect l="l" t="t" r="r" b="b"/>
              <a:pathLst>
                <a:path w="928" h="1656" extrusionOk="0">
                  <a:moveTo>
                    <a:pt x="0" y="0"/>
                  </a:moveTo>
                  <a:cubicBezTo>
                    <a:pt x="0" y="0"/>
                    <a:pt x="71" y="462"/>
                    <a:pt x="57" y="1655"/>
                  </a:cubicBezTo>
                  <a:cubicBezTo>
                    <a:pt x="57" y="1655"/>
                    <a:pt x="156" y="1643"/>
                    <a:pt x="372" y="1643"/>
                  </a:cubicBezTo>
                  <a:cubicBezTo>
                    <a:pt x="480" y="1643"/>
                    <a:pt x="617" y="1646"/>
                    <a:pt x="786" y="1655"/>
                  </a:cubicBezTo>
                  <a:cubicBezTo>
                    <a:pt x="927" y="631"/>
                    <a:pt x="395" y="223"/>
                    <a:pt x="395" y="2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6"/>
            <p:cNvSpPr/>
            <p:nvPr/>
          </p:nvSpPr>
          <p:spPr>
            <a:xfrm>
              <a:off x="7670288" y="3973929"/>
              <a:ext cx="165715" cy="99900"/>
            </a:xfrm>
            <a:custGeom>
              <a:avLst/>
              <a:gdLst/>
              <a:ahLst/>
              <a:cxnLst/>
              <a:rect l="l" t="t" r="r" b="b"/>
              <a:pathLst>
                <a:path w="914" h="551" extrusionOk="0">
                  <a:moveTo>
                    <a:pt x="0" y="1"/>
                  </a:moveTo>
                  <a:lnTo>
                    <a:pt x="590" y="382"/>
                  </a:lnTo>
                  <a:cubicBezTo>
                    <a:pt x="604" y="395"/>
                    <a:pt x="759" y="466"/>
                    <a:pt x="914" y="550"/>
                  </a:cubicBezTo>
                  <a:cubicBezTo>
                    <a:pt x="816" y="453"/>
                    <a:pt x="718" y="368"/>
                    <a:pt x="661" y="324"/>
                  </a:cubicBezTo>
                  <a:cubicBezTo>
                    <a:pt x="452" y="18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6"/>
            <p:cNvSpPr/>
            <p:nvPr/>
          </p:nvSpPr>
          <p:spPr>
            <a:xfrm>
              <a:off x="7703286" y="3910471"/>
              <a:ext cx="234793" cy="122383"/>
            </a:xfrm>
            <a:custGeom>
              <a:avLst/>
              <a:gdLst/>
              <a:ahLst/>
              <a:cxnLst/>
              <a:rect l="l" t="t" r="r" b="b"/>
              <a:pathLst>
                <a:path w="1295" h="675" extrusionOk="0">
                  <a:moveTo>
                    <a:pt x="0" y="0"/>
                  </a:moveTo>
                  <a:cubicBezTo>
                    <a:pt x="661" y="267"/>
                    <a:pt x="1167" y="674"/>
                    <a:pt x="1167" y="674"/>
                  </a:cubicBezTo>
                  <a:cubicBezTo>
                    <a:pt x="1167" y="674"/>
                    <a:pt x="1237" y="674"/>
                    <a:pt x="1295" y="647"/>
                  </a:cubicBezTo>
                  <a:cubicBezTo>
                    <a:pt x="674" y="213"/>
                    <a:pt x="44" y="14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6"/>
            <p:cNvSpPr/>
            <p:nvPr/>
          </p:nvSpPr>
          <p:spPr>
            <a:xfrm>
              <a:off x="7660497" y="3821087"/>
              <a:ext cx="231711" cy="89566"/>
            </a:xfrm>
            <a:custGeom>
              <a:avLst/>
              <a:gdLst/>
              <a:ahLst/>
              <a:cxnLst/>
              <a:rect l="l" t="t" r="r" b="b"/>
              <a:pathLst>
                <a:path w="1278" h="494" extrusionOk="0">
                  <a:moveTo>
                    <a:pt x="0" y="1"/>
                  </a:moveTo>
                  <a:lnTo>
                    <a:pt x="0" y="1"/>
                  </a:lnTo>
                  <a:cubicBezTo>
                    <a:pt x="293" y="85"/>
                    <a:pt x="1234" y="493"/>
                    <a:pt x="1234" y="493"/>
                  </a:cubicBezTo>
                  <a:cubicBezTo>
                    <a:pt x="1234" y="493"/>
                    <a:pt x="1264" y="453"/>
                    <a:pt x="1278" y="409"/>
                  </a:cubicBezTo>
                  <a:cubicBezTo>
                    <a:pt x="1180" y="368"/>
                    <a:pt x="1052" y="325"/>
                    <a:pt x="897" y="267"/>
                  </a:cubicBezTo>
                  <a:cubicBezTo>
                    <a:pt x="506" y="129"/>
                    <a:pt x="54" y="14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6"/>
            <p:cNvSpPr/>
            <p:nvPr/>
          </p:nvSpPr>
          <p:spPr>
            <a:xfrm>
              <a:off x="7843799" y="4388942"/>
              <a:ext cx="132173" cy="754602"/>
            </a:xfrm>
            <a:custGeom>
              <a:avLst/>
              <a:gdLst/>
              <a:ahLst/>
              <a:cxnLst/>
              <a:rect l="l" t="t" r="r" b="b"/>
              <a:pathLst>
                <a:path w="729" h="4162" extrusionOk="0">
                  <a:moveTo>
                    <a:pt x="462" y="1"/>
                  </a:moveTo>
                  <a:cubicBezTo>
                    <a:pt x="462" y="1"/>
                    <a:pt x="321" y="2391"/>
                    <a:pt x="1" y="4161"/>
                  </a:cubicBezTo>
                  <a:lnTo>
                    <a:pt x="506" y="4161"/>
                  </a:lnTo>
                  <a:cubicBezTo>
                    <a:pt x="631" y="2782"/>
                    <a:pt x="729" y="874"/>
                    <a:pt x="462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6" name="Google Shape;396;p46"/>
          <p:cNvGrpSpPr/>
          <p:nvPr/>
        </p:nvGrpSpPr>
        <p:grpSpPr>
          <a:xfrm>
            <a:off x="3358450" y="3053625"/>
            <a:ext cx="2375101" cy="284589"/>
            <a:chOff x="3358450" y="3053625"/>
            <a:chExt cx="2375101" cy="284589"/>
          </a:xfrm>
        </p:grpSpPr>
        <p:sp>
          <p:nvSpPr>
            <p:cNvPr id="397" name="Google Shape;397;p46"/>
            <p:cNvSpPr/>
            <p:nvPr/>
          </p:nvSpPr>
          <p:spPr>
            <a:xfrm>
              <a:off x="3358450" y="3053625"/>
              <a:ext cx="298651" cy="284589"/>
            </a:xfrm>
            <a:custGeom>
              <a:avLst/>
              <a:gdLst/>
              <a:ahLst/>
              <a:cxnLst/>
              <a:rect l="l" t="t" r="r" b="b"/>
              <a:pathLst>
                <a:path w="3568" h="3400" extrusionOk="0">
                  <a:moveTo>
                    <a:pt x="1784" y="1"/>
                  </a:moveTo>
                  <a:lnTo>
                    <a:pt x="1238" y="1124"/>
                  </a:lnTo>
                  <a:lnTo>
                    <a:pt x="1" y="1292"/>
                  </a:lnTo>
                  <a:lnTo>
                    <a:pt x="884" y="2162"/>
                  </a:lnTo>
                  <a:lnTo>
                    <a:pt x="675" y="3399"/>
                  </a:lnTo>
                  <a:lnTo>
                    <a:pt x="1784" y="2823"/>
                  </a:lnTo>
                  <a:lnTo>
                    <a:pt x="2880" y="3399"/>
                  </a:lnTo>
                  <a:lnTo>
                    <a:pt x="2880" y="3399"/>
                  </a:lnTo>
                  <a:lnTo>
                    <a:pt x="2671" y="2162"/>
                  </a:lnTo>
                  <a:lnTo>
                    <a:pt x="3567" y="1292"/>
                  </a:lnTo>
                  <a:lnTo>
                    <a:pt x="2334" y="1124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6"/>
            <p:cNvSpPr/>
            <p:nvPr/>
          </p:nvSpPr>
          <p:spPr>
            <a:xfrm>
              <a:off x="5434900" y="3053625"/>
              <a:ext cx="298651" cy="284589"/>
            </a:xfrm>
            <a:custGeom>
              <a:avLst/>
              <a:gdLst/>
              <a:ahLst/>
              <a:cxnLst/>
              <a:rect l="l" t="t" r="r" b="b"/>
              <a:pathLst>
                <a:path w="3568" h="3400" extrusionOk="0">
                  <a:moveTo>
                    <a:pt x="1784" y="1"/>
                  </a:moveTo>
                  <a:lnTo>
                    <a:pt x="1238" y="1124"/>
                  </a:lnTo>
                  <a:lnTo>
                    <a:pt x="1" y="1292"/>
                  </a:lnTo>
                  <a:lnTo>
                    <a:pt x="884" y="2162"/>
                  </a:lnTo>
                  <a:lnTo>
                    <a:pt x="675" y="3399"/>
                  </a:lnTo>
                  <a:lnTo>
                    <a:pt x="1784" y="2823"/>
                  </a:lnTo>
                  <a:lnTo>
                    <a:pt x="2880" y="3399"/>
                  </a:lnTo>
                  <a:lnTo>
                    <a:pt x="2880" y="3399"/>
                  </a:lnTo>
                  <a:lnTo>
                    <a:pt x="2671" y="2162"/>
                  </a:lnTo>
                  <a:lnTo>
                    <a:pt x="3567" y="1292"/>
                  </a:lnTo>
                  <a:lnTo>
                    <a:pt x="2334" y="1124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9" name="Google Shape;399;p46"/>
          <p:cNvGrpSpPr/>
          <p:nvPr/>
        </p:nvGrpSpPr>
        <p:grpSpPr>
          <a:xfrm rot="1746616">
            <a:off x="4089068" y="2845251"/>
            <a:ext cx="726881" cy="799038"/>
            <a:chOff x="2963725" y="1527825"/>
            <a:chExt cx="263425" cy="289575"/>
          </a:xfrm>
        </p:grpSpPr>
        <p:sp>
          <p:nvSpPr>
            <p:cNvPr id="400" name="Google Shape;400;p46"/>
            <p:cNvSpPr/>
            <p:nvPr/>
          </p:nvSpPr>
          <p:spPr>
            <a:xfrm>
              <a:off x="2963725" y="1527825"/>
              <a:ext cx="263425" cy="289575"/>
            </a:xfrm>
            <a:custGeom>
              <a:avLst/>
              <a:gdLst/>
              <a:ahLst/>
              <a:cxnLst/>
              <a:rect l="l" t="t" r="r" b="b"/>
              <a:pathLst>
                <a:path w="10537" h="11583" extrusionOk="0">
                  <a:moveTo>
                    <a:pt x="8194" y="1"/>
                  </a:moveTo>
                  <a:cubicBezTo>
                    <a:pt x="6781" y="1"/>
                    <a:pt x="3570" y="1121"/>
                    <a:pt x="1939" y="3752"/>
                  </a:cubicBezTo>
                  <a:cubicBezTo>
                    <a:pt x="0" y="6884"/>
                    <a:pt x="968" y="11085"/>
                    <a:pt x="1740" y="11489"/>
                  </a:cubicBezTo>
                  <a:cubicBezTo>
                    <a:pt x="1856" y="11550"/>
                    <a:pt x="2046" y="11582"/>
                    <a:pt x="2293" y="11582"/>
                  </a:cubicBezTo>
                  <a:cubicBezTo>
                    <a:pt x="3699" y="11582"/>
                    <a:pt x="6934" y="10543"/>
                    <a:pt x="8598" y="7865"/>
                  </a:cubicBezTo>
                  <a:cubicBezTo>
                    <a:pt x="10536" y="4733"/>
                    <a:pt x="9481" y="633"/>
                    <a:pt x="8793" y="128"/>
                  </a:cubicBezTo>
                  <a:cubicBezTo>
                    <a:pt x="8680" y="44"/>
                    <a:pt x="8472" y="1"/>
                    <a:pt x="8194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6"/>
            <p:cNvSpPr/>
            <p:nvPr/>
          </p:nvSpPr>
          <p:spPr>
            <a:xfrm>
              <a:off x="2963725" y="1527825"/>
              <a:ext cx="233150" cy="289525"/>
            </a:xfrm>
            <a:custGeom>
              <a:avLst/>
              <a:gdLst/>
              <a:ahLst/>
              <a:cxnLst/>
              <a:rect l="l" t="t" r="r" b="b"/>
              <a:pathLst>
                <a:path w="9326" h="11581" extrusionOk="0">
                  <a:moveTo>
                    <a:pt x="8194" y="1"/>
                  </a:moveTo>
                  <a:cubicBezTo>
                    <a:pt x="6781" y="1"/>
                    <a:pt x="3570" y="1121"/>
                    <a:pt x="1939" y="3752"/>
                  </a:cubicBezTo>
                  <a:cubicBezTo>
                    <a:pt x="0" y="6884"/>
                    <a:pt x="968" y="11085"/>
                    <a:pt x="1740" y="11489"/>
                  </a:cubicBezTo>
                  <a:cubicBezTo>
                    <a:pt x="1857" y="11548"/>
                    <a:pt x="2047" y="11580"/>
                    <a:pt x="2293" y="11580"/>
                  </a:cubicBezTo>
                  <a:cubicBezTo>
                    <a:pt x="2403" y="11580"/>
                    <a:pt x="2524" y="11574"/>
                    <a:pt x="2654" y="11560"/>
                  </a:cubicBezTo>
                  <a:cubicBezTo>
                    <a:pt x="2162" y="10043"/>
                    <a:pt x="2006" y="7150"/>
                    <a:pt x="3439" y="4831"/>
                  </a:cubicBezTo>
                  <a:cubicBezTo>
                    <a:pt x="4943" y="2417"/>
                    <a:pt x="7782" y="1277"/>
                    <a:pt x="9326" y="1095"/>
                  </a:cubicBezTo>
                  <a:cubicBezTo>
                    <a:pt x="9157" y="603"/>
                    <a:pt x="8962" y="252"/>
                    <a:pt x="8793" y="128"/>
                  </a:cubicBezTo>
                  <a:cubicBezTo>
                    <a:pt x="8680" y="44"/>
                    <a:pt x="8472" y="1"/>
                    <a:pt x="8194" y="1"/>
                  </a:cubicBezTo>
                  <a:close/>
                </a:path>
              </a:pathLst>
            </a:custGeom>
            <a:solidFill>
              <a:srgbClr val="000000">
                <a:alpha val="29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6"/>
            <p:cNvSpPr/>
            <p:nvPr/>
          </p:nvSpPr>
          <p:spPr>
            <a:xfrm>
              <a:off x="3077075" y="1542900"/>
              <a:ext cx="129675" cy="93475"/>
            </a:xfrm>
            <a:custGeom>
              <a:avLst/>
              <a:gdLst/>
              <a:ahLst/>
              <a:cxnLst/>
              <a:rect l="l" t="t" r="r" b="b"/>
              <a:pathLst>
                <a:path w="5187" h="3739" extrusionOk="0">
                  <a:moveTo>
                    <a:pt x="1238" y="0"/>
                  </a:moveTo>
                  <a:cubicBezTo>
                    <a:pt x="830" y="169"/>
                    <a:pt x="409" y="381"/>
                    <a:pt x="1" y="634"/>
                  </a:cubicBezTo>
                  <a:cubicBezTo>
                    <a:pt x="1771" y="1574"/>
                    <a:pt x="3487" y="2613"/>
                    <a:pt x="5142" y="3739"/>
                  </a:cubicBezTo>
                  <a:cubicBezTo>
                    <a:pt x="5186" y="3274"/>
                    <a:pt x="5173" y="2825"/>
                    <a:pt x="5142" y="2390"/>
                  </a:cubicBezTo>
                  <a:cubicBezTo>
                    <a:pt x="4455" y="1885"/>
                    <a:pt x="3710" y="1419"/>
                    <a:pt x="2981" y="984"/>
                  </a:cubicBezTo>
                  <a:cubicBezTo>
                    <a:pt x="2405" y="634"/>
                    <a:pt x="1828" y="310"/>
                    <a:pt x="1238" y="0"/>
                  </a:cubicBezTo>
                  <a:close/>
                </a:path>
              </a:pathLst>
            </a:custGeom>
            <a:solidFill>
              <a:srgbClr val="FFF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6"/>
            <p:cNvSpPr/>
            <p:nvPr/>
          </p:nvSpPr>
          <p:spPr>
            <a:xfrm>
              <a:off x="2983350" y="1720225"/>
              <a:ext cx="116950" cy="88175"/>
            </a:xfrm>
            <a:custGeom>
              <a:avLst/>
              <a:gdLst/>
              <a:ahLst/>
              <a:cxnLst/>
              <a:rect l="l" t="t" r="r" b="b"/>
              <a:pathLst>
                <a:path w="4678" h="3527" extrusionOk="0">
                  <a:moveTo>
                    <a:pt x="28" y="0"/>
                  </a:moveTo>
                  <a:lnTo>
                    <a:pt x="28" y="0"/>
                  </a:lnTo>
                  <a:cubicBezTo>
                    <a:pt x="1" y="523"/>
                    <a:pt x="28" y="998"/>
                    <a:pt x="85" y="1450"/>
                  </a:cubicBezTo>
                  <a:cubicBezTo>
                    <a:pt x="534" y="1770"/>
                    <a:pt x="999" y="2081"/>
                    <a:pt x="1461" y="2377"/>
                  </a:cubicBezTo>
                  <a:cubicBezTo>
                    <a:pt x="2081" y="2782"/>
                    <a:pt x="2725" y="3163"/>
                    <a:pt x="3372" y="3527"/>
                  </a:cubicBezTo>
                  <a:cubicBezTo>
                    <a:pt x="3794" y="3389"/>
                    <a:pt x="4229" y="3203"/>
                    <a:pt x="4677" y="2967"/>
                  </a:cubicBezTo>
                  <a:cubicBezTo>
                    <a:pt x="3076" y="2067"/>
                    <a:pt x="1518" y="1069"/>
                    <a:pt x="28" y="0"/>
                  </a:cubicBezTo>
                  <a:close/>
                </a:path>
              </a:pathLst>
            </a:custGeom>
            <a:solidFill>
              <a:srgbClr val="FFF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6"/>
            <p:cNvSpPr/>
            <p:nvPr/>
          </p:nvSpPr>
          <p:spPr>
            <a:xfrm>
              <a:off x="3038475" y="1610750"/>
              <a:ext cx="95950" cy="135875"/>
            </a:xfrm>
            <a:custGeom>
              <a:avLst/>
              <a:gdLst/>
              <a:ahLst/>
              <a:cxnLst/>
              <a:rect l="l" t="t" r="r" b="b"/>
              <a:pathLst>
                <a:path w="3838" h="5435" extrusionOk="0">
                  <a:moveTo>
                    <a:pt x="3457" y="0"/>
                  </a:moveTo>
                  <a:cubicBezTo>
                    <a:pt x="3362" y="0"/>
                    <a:pt x="3270" y="49"/>
                    <a:pt x="3217" y="138"/>
                  </a:cubicBezTo>
                  <a:lnTo>
                    <a:pt x="2924" y="587"/>
                  </a:lnTo>
                  <a:lnTo>
                    <a:pt x="2543" y="351"/>
                  </a:lnTo>
                  <a:cubicBezTo>
                    <a:pt x="2520" y="336"/>
                    <a:pt x="2493" y="329"/>
                    <a:pt x="2467" y="329"/>
                  </a:cubicBezTo>
                  <a:cubicBezTo>
                    <a:pt x="2414" y="329"/>
                    <a:pt x="2361" y="357"/>
                    <a:pt x="2334" y="405"/>
                  </a:cubicBezTo>
                  <a:cubicBezTo>
                    <a:pt x="2277" y="475"/>
                    <a:pt x="2304" y="573"/>
                    <a:pt x="2374" y="617"/>
                  </a:cubicBezTo>
                  <a:lnTo>
                    <a:pt x="2755" y="856"/>
                  </a:lnTo>
                  <a:lnTo>
                    <a:pt x="2347" y="1500"/>
                  </a:lnTo>
                  <a:lnTo>
                    <a:pt x="1983" y="1278"/>
                  </a:lnTo>
                  <a:cubicBezTo>
                    <a:pt x="1952" y="1256"/>
                    <a:pt x="1918" y="1247"/>
                    <a:pt x="1886" y="1247"/>
                  </a:cubicBezTo>
                  <a:cubicBezTo>
                    <a:pt x="1832" y="1247"/>
                    <a:pt x="1783" y="1274"/>
                    <a:pt x="1757" y="1318"/>
                  </a:cubicBezTo>
                  <a:cubicBezTo>
                    <a:pt x="1714" y="1403"/>
                    <a:pt x="1730" y="1500"/>
                    <a:pt x="1815" y="1544"/>
                  </a:cubicBezTo>
                  <a:lnTo>
                    <a:pt x="2165" y="1767"/>
                  </a:lnTo>
                  <a:lnTo>
                    <a:pt x="1757" y="2414"/>
                  </a:lnTo>
                  <a:lnTo>
                    <a:pt x="1407" y="2188"/>
                  </a:lnTo>
                  <a:cubicBezTo>
                    <a:pt x="1384" y="2175"/>
                    <a:pt x="1359" y="2169"/>
                    <a:pt x="1333" y="2169"/>
                  </a:cubicBezTo>
                  <a:cubicBezTo>
                    <a:pt x="1278" y="2169"/>
                    <a:pt x="1220" y="2197"/>
                    <a:pt x="1181" y="2245"/>
                  </a:cubicBezTo>
                  <a:cubicBezTo>
                    <a:pt x="1140" y="2316"/>
                    <a:pt x="1167" y="2414"/>
                    <a:pt x="1238" y="2471"/>
                  </a:cubicBezTo>
                  <a:lnTo>
                    <a:pt x="1589" y="2680"/>
                  </a:lnTo>
                  <a:lnTo>
                    <a:pt x="1167" y="3328"/>
                  </a:lnTo>
                  <a:lnTo>
                    <a:pt x="830" y="3115"/>
                  </a:lnTo>
                  <a:cubicBezTo>
                    <a:pt x="804" y="3096"/>
                    <a:pt x="775" y="3087"/>
                    <a:pt x="746" y="3087"/>
                  </a:cubicBezTo>
                  <a:cubicBezTo>
                    <a:pt x="695" y="3087"/>
                    <a:pt x="646" y="3114"/>
                    <a:pt x="618" y="3159"/>
                  </a:cubicBezTo>
                  <a:cubicBezTo>
                    <a:pt x="564" y="3243"/>
                    <a:pt x="591" y="3341"/>
                    <a:pt x="662" y="3385"/>
                  </a:cubicBezTo>
                  <a:lnTo>
                    <a:pt x="999" y="3594"/>
                  </a:lnTo>
                  <a:lnTo>
                    <a:pt x="577" y="4228"/>
                  </a:lnTo>
                  <a:lnTo>
                    <a:pt x="267" y="4029"/>
                  </a:lnTo>
                  <a:cubicBezTo>
                    <a:pt x="240" y="4016"/>
                    <a:pt x="212" y="4010"/>
                    <a:pt x="185" y="4010"/>
                  </a:cubicBezTo>
                  <a:cubicBezTo>
                    <a:pt x="127" y="4010"/>
                    <a:pt x="72" y="4038"/>
                    <a:pt x="45" y="4086"/>
                  </a:cubicBezTo>
                  <a:cubicBezTo>
                    <a:pt x="1" y="4157"/>
                    <a:pt x="14" y="4255"/>
                    <a:pt x="99" y="4312"/>
                  </a:cubicBezTo>
                  <a:lnTo>
                    <a:pt x="409" y="4508"/>
                  </a:lnTo>
                  <a:lnTo>
                    <a:pt x="99" y="4969"/>
                  </a:lnTo>
                  <a:cubicBezTo>
                    <a:pt x="14" y="5111"/>
                    <a:pt x="58" y="5293"/>
                    <a:pt x="196" y="5391"/>
                  </a:cubicBezTo>
                  <a:cubicBezTo>
                    <a:pt x="246" y="5420"/>
                    <a:pt x="300" y="5435"/>
                    <a:pt x="354" y="5435"/>
                  </a:cubicBezTo>
                  <a:cubicBezTo>
                    <a:pt x="453" y="5435"/>
                    <a:pt x="550" y="5385"/>
                    <a:pt x="604" y="5293"/>
                  </a:cubicBezTo>
                  <a:lnTo>
                    <a:pt x="915" y="4818"/>
                  </a:lnTo>
                  <a:lnTo>
                    <a:pt x="1279" y="5040"/>
                  </a:lnTo>
                  <a:cubicBezTo>
                    <a:pt x="1311" y="5057"/>
                    <a:pt x="1345" y="5065"/>
                    <a:pt x="1377" y="5065"/>
                  </a:cubicBezTo>
                  <a:cubicBezTo>
                    <a:pt x="1430" y="5065"/>
                    <a:pt x="1477" y="5044"/>
                    <a:pt x="1505" y="5000"/>
                  </a:cubicBezTo>
                  <a:cubicBezTo>
                    <a:pt x="1545" y="4915"/>
                    <a:pt x="1531" y="4818"/>
                    <a:pt x="1447" y="4774"/>
                  </a:cubicBezTo>
                  <a:lnTo>
                    <a:pt x="1097" y="4548"/>
                  </a:lnTo>
                  <a:lnTo>
                    <a:pt x="1505" y="3904"/>
                  </a:lnTo>
                  <a:lnTo>
                    <a:pt x="1855" y="4127"/>
                  </a:lnTo>
                  <a:cubicBezTo>
                    <a:pt x="1879" y="4141"/>
                    <a:pt x="1905" y="4148"/>
                    <a:pt x="1932" y="4148"/>
                  </a:cubicBezTo>
                  <a:cubicBezTo>
                    <a:pt x="1986" y="4148"/>
                    <a:pt x="2043" y="4120"/>
                    <a:pt x="2081" y="4073"/>
                  </a:cubicBezTo>
                  <a:cubicBezTo>
                    <a:pt x="2121" y="4002"/>
                    <a:pt x="2095" y="3904"/>
                    <a:pt x="2024" y="3847"/>
                  </a:cubicBezTo>
                  <a:lnTo>
                    <a:pt x="1673" y="3638"/>
                  </a:lnTo>
                  <a:lnTo>
                    <a:pt x="2095" y="2990"/>
                  </a:lnTo>
                  <a:lnTo>
                    <a:pt x="2432" y="3199"/>
                  </a:lnTo>
                  <a:cubicBezTo>
                    <a:pt x="2458" y="3216"/>
                    <a:pt x="2487" y="3224"/>
                    <a:pt x="2516" y="3224"/>
                  </a:cubicBezTo>
                  <a:cubicBezTo>
                    <a:pt x="2566" y="3224"/>
                    <a:pt x="2615" y="3199"/>
                    <a:pt x="2641" y="3146"/>
                  </a:cubicBezTo>
                  <a:cubicBezTo>
                    <a:pt x="2698" y="3075"/>
                    <a:pt x="2671" y="2977"/>
                    <a:pt x="2600" y="2933"/>
                  </a:cubicBezTo>
                  <a:lnTo>
                    <a:pt x="2263" y="2724"/>
                  </a:lnTo>
                  <a:lnTo>
                    <a:pt x="2685" y="2077"/>
                  </a:lnTo>
                  <a:lnTo>
                    <a:pt x="2995" y="2289"/>
                  </a:lnTo>
                  <a:cubicBezTo>
                    <a:pt x="3021" y="2302"/>
                    <a:pt x="3050" y="2308"/>
                    <a:pt x="3077" y="2308"/>
                  </a:cubicBezTo>
                  <a:cubicBezTo>
                    <a:pt x="3135" y="2308"/>
                    <a:pt x="3190" y="2280"/>
                    <a:pt x="3217" y="2232"/>
                  </a:cubicBezTo>
                  <a:cubicBezTo>
                    <a:pt x="3261" y="2161"/>
                    <a:pt x="3248" y="2063"/>
                    <a:pt x="3163" y="2006"/>
                  </a:cubicBezTo>
                  <a:lnTo>
                    <a:pt x="2853" y="1810"/>
                  </a:lnTo>
                  <a:lnTo>
                    <a:pt x="3261" y="1177"/>
                  </a:lnTo>
                  <a:lnTo>
                    <a:pt x="3568" y="1362"/>
                  </a:lnTo>
                  <a:cubicBezTo>
                    <a:pt x="3593" y="1376"/>
                    <a:pt x="3622" y="1384"/>
                    <a:pt x="3650" y="1384"/>
                  </a:cubicBezTo>
                  <a:cubicBezTo>
                    <a:pt x="3703" y="1384"/>
                    <a:pt x="3757" y="1359"/>
                    <a:pt x="3794" y="1305"/>
                  </a:cubicBezTo>
                  <a:cubicBezTo>
                    <a:pt x="3838" y="1234"/>
                    <a:pt x="3807" y="1136"/>
                    <a:pt x="3736" y="1092"/>
                  </a:cubicBezTo>
                  <a:lnTo>
                    <a:pt x="3443" y="910"/>
                  </a:lnTo>
                  <a:lnTo>
                    <a:pt x="3723" y="462"/>
                  </a:lnTo>
                  <a:cubicBezTo>
                    <a:pt x="3807" y="320"/>
                    <a:pt x="3767" y="138"/>
                    <a:pt x="3625" y="54"/>
                  </a:cubicBezTo>
                  <a:cubicBezTo>
                    <a:pt x="3572" y="18"/>
                    <a:pt x="3514" y="0"/>
                    <a:pt x="3457" y="0"/>
                  </a:cubicBezTo>
                  <a:close/>
                </a:path>
              </a:pathLst>
            </a:custGeom>
            <a:solidFill>
              <a:srgbClr val="FFF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23" b="93578" l="3300" r="9627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0141" y="1173961"/>
            <a:ext cx="4426177" cy="4153113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55615" y="3594589"/>
            <a:ext cx="4727513" cy="916800"/>
          </a:xfrm>
        </p:spPr>
        <p:txBody>
          <a:bodyPr/>
          <a:lstStyle/>
          <a:p>
            <a:r>
              <a:rPr lang="en-US" dirty="0"/>
              <a:t>3. you / dancing? 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38455" y="125810"/>
            <a:ext cx="5657848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b="1" dirty="0"/>
              <a:t>Task 5. Look and say 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81959" y="725510"/>
            <a:ext cx="4043705" cy="881227"/>
          </a:xfrm>
          <a:prstGeom prst="wedgeRoundRectCallout">
            <a:avLst>
              <a:gd name="adj1" fmla="val -51122"/>
              <a:gd name="adj2" fmla="val 780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Are you dancing 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995" y="725510"/>
            <a:ext cx="3889197" cy="2869079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784484" y="2008758"/>
            <a:ext cx="3058511" cy="740979"/>
          </a:xfrm>
          <a:prstGeom prst="wedgeRoundRectCallout">
            <a:avLst>
              <a:gd name="adj1" fmla="val 79921"/>
              <a:gd name="adj2" fmla="val -10180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No, I’m not.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72655" y="1798762"/>
            <a:ext cx="1678557" cy="2463250"/>
            <a:chOff x="7314038" y="627942"/>
            <a:chExt cx="1678557" cy="2463250"/>
          </a:xfrm>
        </p:grpSpPr>
        <p:pic>
          <p:nvPicPr>
            <p:cNvPr id="11" name="图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06" t="43511" r="59394" b="28211"/>
            <a:stretch/>
          </p:blipFill>
          <p:spPr>
            <a:xfrm>
              <a:off x="7314038" y="627942"/>
              <a:ext cx="1678557" cy="246325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013510" y="1443462"/>
              <a:ext cx="441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C00000"/>
                  </a:solidFill>
                  <a:latin typeface="Snap ITC" panose="04040A07060A02020202" pitchFamily="82" charset="0"/>
                </a:rPr>
                <a:t>4</a:t>
              </a:r>
              <a:endParaRPr lang="en-US" sz="3600" dirty="0">
                <a:solidFill>
                  <a:srgbClr val="C00000"/>
                </a:solidFill>
                <a:latin typeface="Snap ITC" panose="04040A07060A02020202" pitchFamily="82" charset="0"/>
              </a:endParaRPr>
            </a:p>
          </p:txBody>
        </p:sp>
      </p:grpSp>
      <p:sp>
        <p:nvSpPr>
          <p:cNvPr id="13" name="Rectangle 12">
            <a:hlinkClick r:id="rId4" action="ppaction://hlinksldjump"/>
          </p:cNvPr>
          <p:cNvSpPr/>
          <p:nvPr/>
        </p:nvSpPr>
        <p:spPr>
          <a:xfrm>
            <a:off x="7142567" y="4383958"/>
            <a:ext cx="1680882" cy="51435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 HOME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69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36273" y="3712014"/>
            <a:ext cx="4727513" cy="916800"/>
          </a:xfrm>
        </p:spPr>
        <p:txBody>
          <a:bodyPr/>
          <a:lstStyle/>
          <a:p>
            <a:r>
              <a:rPr lang="en-US" dirty="0"/>
              <a:t>4. he / flying a kite? 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38455" y="125810"/>
            <a:ext cx="5657848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b="1" dirty="0"/>
              <a:t>Task 5. Look and say 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135539" y="800649"/>
            <a:ext cx="4043705" cy="881227"/>
          </a:xfrm>
          <a:prstGeom prst="wedgeRoundRectCallout">
            <a:avLst>
              <a:gd name="adj1" fmla="val -51122"/>
              <a:gd name="adj2" fmla="val 780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Is he flying a kite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838064" y="2083897"/>
            <a:ext cx="3058511" cy="740979"/>
          </a:xfrm>
          <a:prstGeom prst="wedgeRoundRectCallout">
            <a:avLst>
              <a:gd name="adj1" fmla="val 48239"/>
              <a:gd name="adj2" fmla="val 1007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Yes, he is.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827" y="999360"/>
            <a:ext cx="3456672" cy="251394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72655" y="1798762"/>
            <a:ext cx="1678557" cy="2463250"/>
            <a:chOff x="7314038" y="627942"/>
            <a:chExt cx="1678557" cy="2463250"/>
          </a:xfrm>
        </p:grpSpPr>
        <p:pic>
          <p:nvPicPr>
            <p:cNvPr id="11" name="图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06" t="43511" r="59394" b="28211"/>
            <a:stretch/>
          </p:blipFill>
          <p:spPr>
            <a:xfrm>
              <a:off x="7314038" y="627942"/>
              <a:ext cx="1678557" cy="246325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013510" y="1443462"/>
              <a:ext cx="441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C00000"/>
                  </a:solidFill>
                  <a:latin typeface="Snap ITC" panose="04040A07060A02020202" pitchFamily="82" charset="0"/>
                </a:rPr>
                <a:t>4</a:t>
              </a:r>
              <a:endParaRPr lang="en-US" sz="3600" dirty="0">
                <a:solidFill>
                  <a:srgbClr val="C00000"/>
                </a:solidFill>
                <a:latin typeface="Snap ITC" panose="04040A07060A02020202" pitchFamily="82" charset="0"/>
              </a:endParaRPr>
            </a:p>
          </p:txBody>
        </p:sp>
      </p:grpSp>
      <p:sp>
        <p:nvSpPr>
          <p:cNvPr id="13" name="Rectangle 12">
            <a:hlinkClick r:id="rId4" action="ppaction://hlinksldjump"/>
          </p:cNvPr>
          <p:cNvSpPr/>
          <p:nvPr/>
        </p:nvSpPr>
        <p:spPr>
          <a:xfrm>
            <a:off x="7142567" y="4383958"/>
            <a:ext cx="1680882" cy="51435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 HOME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2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02260" y="3559383"/>
            <a:ext cx="4727513" cy="916800"/>
          </a:xfrm>
        </p:spPr>
        <p:txBody>
          <a:bodyPr/>
          <a:lstStyle/>
          <a:p>
            <a:r>
              <a:rPr lang="en-US" dirty="0"/>
              <a:t>5. she / jumping? </a:t>
            </a:r>
            <a:br>
              <a:rPr lang="en-US" dirty="0"/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38455" y="125810"/>
            <a:ext cx="5657848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b="1" dirty="0"/>
              <a:t>Task 5. Look and say 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872127" y="819254"/>
            <a:ext cx="3171578" cy="881227"/>
          </a:xfrm>
          <a:prstGeom prst="wedgeRoundRectCallout">
            <a:avLst>
              <a:gd name="adj1" fmla="val -51122"/>
              <a:gd name="adj2" fmla="val 780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Is she jumping ? 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702525" y="2102502"/>
            <a:ext cx="3058511" cy="740979"/>
          </a:xfrm>
          <a:prstGeom prst="wedgeRoundRectCallout">
            <a:avLst>
              <a:gd name="adj1" fmla="val 48239"/>
              <a:gd name="adj2" fmla="val 1007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No, she isn’t 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456" y="811991"/>
            <a:ext cx="3757057" cy="274739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72655" y="1798762"/>
            <a:ext cx="1678557" cy="2463250"/>
            <a:chOff x="7314038" y="627942"/>
            <a:chExt cx="1678557" cy="2463250"/>
          </a:xfrm>
        </p:grpSpPr>
        <p:pic>
          <p:nvPicPr>
            <p:cNvPr id="11" name="图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06" t="43511" r="59394" b="28211"/>
            <a:stretch/>
          </p:blipFill>
          <p:spPr>
            <a:xfrm>
              <a:off x="7314038" y="627942"/>
              <a:ext cx="1678557" cy="246325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013510" y="1443462"/>
              <a:ext cx="441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C00000"/>
                  </a:solidFill>
                  <a:latin typeface="Snap ITC" panose="04040A07060A02020202" pitchFamily="82" charset="0"/>
                </a:rPr>
                <a:t>4</a:t>
              </a:r>
              <a:endParaRPr lang="en-US" sz="3600" dirty="0">
                <a:solidFill>
                  <a:srgbClr val="C00000"/>
                </a:solidFill>
                <a:latin typeface="Snap ITC" panose="04040A07060A02020202" pitchFamily="82" charset="0"/>
              </a:endParaRPr>
            </a:p>
          </p:txBody>
        </p:sp>
      </p:grpSp>
      <p:sp>
        <p:nvSpPr>
          <p:cNvPr id="13" name="Rectangle 12">
            <a:hlinkClick r:id="rId4" action="ppaction://hlinksldjump"/>
          </p:cNvPr>
          <p:cNvSpPr/>
          <p:nvPr/>
        </p:nvSpPr>
        <p:spPr>
          <a:xfrm>
            <a:off x="7142567" y="4383958"/>
            <a:ext cx="1680882" cy="51435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 HOME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7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36273" y="3196395"/>
            <a:ext cx="4727513" cy="916800"/>
          </a:xfrm>
        </p:spPr>
        <p:txBody>
          <a:bodyPr/>
          <a:lstStyle/>
          <a:p>
            <a:r>
              <a:rPr lang="en-US" dirty="0"/>
              <a:t>6. you / swimming? 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38455" y="125810"/>
            <a:ext cx="5657848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b="1" dirty="0"/>
              <a:t>Task 5. Look and say 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238455" y="761200"/>
            <a:ext cx="4043705" cy="881227"/>
          </a:xfrm>
          <a:prstGeom prst="wedgeRoundRectCallout">
            <a:avLst>
              <a:gd name="adj1" fmla="val -51122"/>
              <a:gd name="adj2" fmla="val 780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Are you swimming 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6769" y="800649"/>
            <a:ext cx="3163315" cy="2395746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847491" y="1913966"/>
            <a:ext cx="3058511" cy="740979"/>
          </a:xfrm>
          <a:prstGeom prst="wedgeRoundRectCallout">
            <a:avLst>
              <a:gd name="adj1" fmla="val 103571"/>
              <a:gd name="adj2" fmla="val -483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Yes, I am.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72655" y="1798762"/>
            <a:ext cx="1678557" cy="2463250"/>
            <a:chOff x="7314038" y="627942"/>
            <a:chExt cx="1678557" cy="2463250"/>
          </a:xfrm>
        </p:grpSpPr>
        <p:pic>
          <p:nvPicPr>
            <p:cNvPr id="11" name="图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06" t="43511" r="59394" b="28211"/>
            <a:stretch/>
          </p:blipFill>
          <p:spPr>
            <a:xfrm>
              <a:off x="7314038" y="627942"/>
              <a:ext cx="1678557" cy="246325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013510" y="1443462"/>
              <a:ext cx="441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C00000"/>
                  </a:solidFill>
                  <a:latin typeface="Snap ITC" panose="04040A07060A02020202" pitchFamily="82" charset="0"/>
                </a:rPr>
                <a:t>4</a:t>
              </a:r>
              <a:endParaRPr lang="en-US" sz="3600" dirty="0">
                <a:solidFill>
                  <a:srgbClr val="C00000"/>
                </a:solidFill>
                <a:latin typeface="Snap ITC" panose="04040A07060A02020202" pitchFamily="82" charset="0"/>
              </a:endParaRPr>
            </a:p>
          </p:txBody>
        </p:sp>
      </p:grpSp>
      <p:sp>
        <p:nvSpPr>
          <p:cNvPr id="13" name="Rectangle 12">
            <a:hlinkClick r:id="rId4" action="ppaction://hlinksldjump"/>
          </p:cNvPr>
          <p:cNvSpPr/>
          <p:nvPr/>
        </p:nvSpPr>
        <p:spPr>
          <a:xfrm>
            <a:off x="7142567" y="4383958"/>
            <a:ext cx="1680882" cy="51435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 HOME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74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407" y="-18217"/>
            <a:ext cx="9186407" cy="652451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4793" y1="60653" x2="72397" y2="64697"/>
                        <a14:backgroundMark x1="30744" y1="26750" x2="34545" y2="42302"/>
                        <a14:backgroundMark x1="39669" y1="62208" x2="58347" y2="71540"/>
                        <a14:backgroundMark x1="55207" y1="57387" x2="58678" y2="67652"/>
                        <a14:backgroundMark x1="63802" y1="32504" x2="67603" y2="485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63108" y="-441841"/>
            <a:ext cx="5492920" cy="5837931"/>
          </a:xfrm>
          <a:prstGeom prst="rect">
            <a:avLst/>
          </a:prstGeom>
        </p:spPr>
      </p:pic>
      <p:grpSp>
        <p:nvGrpSpPr>
          <p:cNvPr id="1109" name="Google Shape;1109;p57"/>
          <p:cNvGrpSpPr/>
          <p:nvPr/>
        </p:nvGrpSpPr>
        <p:grpSpPr>
          <a:xfrm>
            <a:off x="157654" y="2632393"/>
            <a:ext cx="8702519" cy="1573930"/>
            <a:chOff x="1612197" y="2607811"/>
            <a:chExt cx="5919601" cy="1173535"/>
          </a:xfrm>
        </p:grpSpPr>
        <p:sp>
          <p:nvSpPr>
            <p:cNvPr id="1110" name="Google Shape;1110;p57"/>
            <p:cNvSpPr/>
            <p:nvPr/>
          </p:nvSpPr>
          <p:spPr>
            <a:xfrm>
              <a:off x="6705283" y="2877735"/>
              <a:ext cx="826516" cy="903610"/>
            </a:xfrm>
            <a:custGeom>
              <a:avLst/>
              <a:gdLst/>
              <a:ahLst/>
              <a:cxnLst/>
              <a:rect l="l" t="t" r="r" b="b"/>
              <a:pathLst>
                <a:path w="3356" h="3669" extrusionOk="0">
                  <a:moveTo>
                    <a:pt x="1" y="1"/>
                  </a:moveTo>
                  <a:lnTo>
                    <a:pt x="1" y="3669"/>
                  </a:lnTo>
                  <a:lnTo>
                    <a:pt x="3355" y="3669"/>
                  </a:lnTo>
                  <a:lnTo>
                    <a:pt x="2259" y="1801"/>
                  </a:lnTo>
                  <a:lnTo>
                    <a:pt x="335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57"/>
            <p:cNvSpPr/>
            <p:nvPr/>
          </p:nvSpPr>
          <p:spPr>
            <a:xfrm>
              <a:off x="1612197" y="2877735"/>
              <a:ext cx="827255" cy="903610"/>
            </a:xfrm>
            <a:custGeom>
              <a:avLst/>
              <a:gdLst/>
              <a:ahLst/>
              <a:cxnLst/>
              <a:rect l="l" t="t" r="r" b="b"/>
              <a:pathLst>
                <a:path w="3359" h="3669" extrusionOk="0">
                  <a:moveTo>
                    <a:pt x="0" y="1"/>
                  </a:moveTo>
                  <a:lnTo>
                    <a:pt x="1096" y="1801"/>
                  </a:lnTo>
                  <a:lnTo>
                    <a:pt x="0" y="3669"/>
                  </a:lnTo>
                  <a:lnTo>
                    <a:pt x="3358" y="3669"/>
                  </a:lnTo>
                  <a:lnTo>
                    <a:pt x="33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57"/>
            <p:cNvSpPr/>
            <p:nvPr/>
          </p:nvSpPr>
          <p:spPr>
            <a:xfrm>
              <a:off x="6705283" y="2877735"/>
              <a:ext cx="826512" cy="903611"/>
            </a:xfrm>
            <a:custGeom>
              <a:avLst/>
              <a:gdLst/>
              <a:ahLst/>
              <a:cxnLst/>
              <a:rect l="l" t="t" r="r" b="b"/>
              <a:pathLst>
                <a:path w="3356" h="3669" extrusionOk="0">
                  <a:moveTo>
                    <a:pt x="1" y="1"/>
                  </a:moveTo>
                  <a:lnTo>
                    <a:pt x="1" y="3669"/>
                  </a:lnTo>
                  <a:lnTo>
                    <a:pt x="3355" y="3669"/>
                  </a:lnTo>
                  <a:lnTo>
                    <a:pt x="2259" y="1801"/>
                  </a:lnTo>
                  <a:lnTo>
                    <a:pt x="3355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57"/>
            <p:cNvSpPr/>
            <p:nvPr/>
          </p:nvSpPr>
          <p:spPr>
            <a:xfrm>
              <a:off x="6694446" y="3375961"/>
              <a:ext cx="290855" cy="405381"/>
            </a:xfrm>
            <a:custGeom>
              <a:avLst/>
              <a:gdLst/>
              <a:ahLst/>
              <a:cxnLst/>
              <a:rect l="l" t="t" r="r" b="b"/>
              <a:pathLst>
                <a:path w="1181" h="1646" extrusionOk="0">
                  <a:moveTo>
                    <a:pt x="1" y="0"/>
                  </a:moveTo>
                  <a:lnTo>
                    <a:pt x="45" y="1646"/>
                  </a:lnTo>
                  <a:lnTo>
                    <a:pt x="1181" y="6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57"/>
            <p:cNvSpPr/>
            <p:nvPr/>
          </p:nvSpPr>
          <p:spPr>
            <a:xfrm>
              <a:off x="1612210" y="2877735"/>
              <a:ext cx="827251" cy="903611"/>
            </a:xfrm>
            <a:custGeom>
              <a:avLst/>
              <a:gdLst/>
              <a:ahLst/>
              <a:cxnLst/>
              <a:rect l="l" t="t" r="r" b="b"/>
              <a:pathLst>
                <a:path w="3359" h="3669" extrusionOk="0">
                  <a:moveTo>
                    <a:pt x="0" y="1"/>
                  </a:moveTo>
                  <a:lnTo>
                    <a:pt x="1096" y="1801"/>
                  </a:lnTo>
                  <a:lnTo>
                    <a:pt x="0" y="3669"/>
                  </a:lnTo>
                  <a:lnTo>
                    <a:pt x="3358" y="3669"/>
                  </a:lnTo>
                  <a:lnTo>
                    <a:pt x="3358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57"/>
            <p:cNvSpPr/>
            <p:nvPr/>
          </p:nvSpPr>
          <p:spPr>
            <a:xfrm>
              <a:off x="2159444" y="3375961"/>
              <a:ext cx="290855" cy="405381"/>
            </a:xfrm>
            <a:custGeom>
              <a:avLst/>
              <a:gdLst/>
              <a:ahLst/>
              <a:cxnLst/>
              <a:rect l="l" t="t" r="r" b="b"/>
              <a:pathLst>
                <a:path w="1181" h="1646" extrusionOk="0">
                  <a:moveTo>
                    <a:pt x="1180" y="0"/>
                  </a:moveTo>
                  <a:lnTo>
                    <a:pt x="0" y="634"/>
                  </a:lnTo>
                  <a:lnTo>
                    <a:pt x="1136" y="1646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000000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57"/>
            <p:cNvSpPr/>
            <p:nvPr/>
          </p:nvSpPr>
          <p:spPr>
            <a:xfrm>
              <a:off x="2169295" y="2607811"/>
              <a:ext cx="4815985" cy="924545"/>
            </a:xfrm>
            <a:custGeom>
              <a:avLst/>
              <a:gdLst/>
              <a:ahLst/>
              <a:cxnLst/>
              <a:rect l="l" t="t" r="r" b="b"/>
              <a:pathLst>
                <a:path w="19555" h="3754" extrusionOk="0">
                  <a:moveTo>
                    <a:pt x="1" y="1"/>
                  </a:moveTo>
                  <a:lnTo>
                    <a:pt x="1" y="3753"/>
                  </a:lnTo>
                  <a:lnTo>
                    <a:pt x="19555" y="3753"/>
                  </a:lnTo>
                  <a:lnTo>
                    <a:pt x="1955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7" name="Google Shape;1117;p57"/>
          <p:cNvSpPr txBox="1">
            <a:spLocks noGrp="1"/>
          </p:cNvSpPr>
          <p:nvPr>
            <p:ph type="title"/>
          </p:nvPr>
        </p:nvSpPr>
        <p:spPr>
          <a:xfrm>
            <a:off x="1135117" y="1967858"/>
            <a:ext cx="6606429" cy="1794592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04</a:t>
            </a:r>
            <a:r>
              <a:rPr lang="en" dirty="0"/>
              <a:t/>
            </a:r>
            <a:br>
              <a:rPr lang="en" dirty="0"/>
            </a:br>
            <a:r>
              <a:rPr lang="en" b="1" dirty="0">
                <a:latin typeface="Comic Sans MS" panose="030F0702030302020204" pitchFamily="66" charset="0"/>
              </a:rPr>
              <a:t>PRODUCTION</a:t>
            </a:r>
            <a:endParaRPr b="1" dirty="0">
              <a:latin typeface="Comic Sans MS" panose="030F0702030302020204" pitchFamily="66" charset="0"/>
            </a:endParaRPr>
          </a:p>
        </p:txBody>
      </p:sp>
      <p:grpSp>
        <p:nvGrpSpPr>
          <p:cNvPr id="1118" name="Google Shape;1118;p57"/>
          <p:cNvGrpSpPr/>
          <p:nvPr/>
        </p:nvGrpSpPr>
        <p:grpSpPr>
          <a:xfrm>
            <a:off x="630621" y="2821179"/>
            <a:ext cx="7511282" cy="664966"/>
            <a:chOff x="2711254" y="2869098"/>
            <a:chExt cx="3779002" cy="378922"/>
          </a:xfrm>
        </p:grpSpPr>
        <p:sp>
          <p:nvSpPr>
            <p:cNvPr id="1119" name="Google Shape;1119;p57"/>
            <p:cNvSpPr/>
            <p:nvPr/>
          </p:nvSpPr>
          <p:spPr>
            <a:xfrm>
              <a:off x="2711254" y="2869098"/>
              <a:ext cx="397627" cy="378922"/>
            </a:xfrm>
            <a:custGeom>
              <a:avLst/>
              <a:gdLst/>
              <a:ahLst/>
              <a:cxnLst/>
              <a:rect l="l" t="t" r="r" b="b"/>
              <a:pathLst>
                <a:path w="3568" h="3400" extrusionOk="0">
                  <a:moveTo>
                    <a:pt x="1784" y="1"/>
                  </a:moveTo>
                  <a:lnTo>
                    <a:pt x="1238" y="1124"/>
                  </a:lnTo>
                  <a:lnTo>
                    <a:pt x="1" y="1292"/>
                  </a:lnTo>
                  <a:lnTo>
                    <a:pt x="884" y="2162"/>
                  </a:lnTo>
                  <a:lnTo>
                    <a:pt x="675" y="3399"/>
                  </a:lnTo>
                  <a:lnTo>
                    <a:pt x="1784" y="2823"/>
                  </a:lnTo>
                  <a:lnTo>
                    <a:pt x="2880" y="3399"/>
                  </a:lnTo>
                  <a:lnTo>
                    <a:pt x="2880" y="3399"/>
                  </a:lnTo>
                  <a:lnTo>
                    <a:pt x="2671" y="2162"/>
                  </a:lnTo>
                  <a:lnTo>
                    <a:pt x="3567" y="1292"/>
                  </a:lnTo>
                  <a:lnTo>
                    <a:pt x="2334" y="1124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57"/>
            <p:cNvSpPr/>
            <p:nvPr/>
          </p:nvSpPr>
          <p:spPr>
            <a:xfrm>
              <a:off x="6092629" y="2869098"/>
              <a:ext cx="397627" cy="378922"/>
            </a:xfrm>
            <a:custGeom>
              <a:avLst/>
              <a:gdLst/>
              <a:ahLst/>
              <a:cxnLst/>
              <a:rect l="l" t="t" r="r" b="b"/>
              <a:pathLst>
                <a:path w="3568" h="3400" extrusionOk="0">
                  <a:moveTo>
                    <a:pt x="1784" y="1"/>
                  </a:moveTo>
                  <a:lnTo>
                    <a:pt x="1238" y="1124"/>
                  </a:lnTo>
                  <a:lnTo>
                    <a:pt x="1" y="1292"/>
                  </a:lnTo>
                  <a:lnTo>
                    <a:pt x="884" y="2162"/>
                  </a:lnTo>
                  <a:lnTo>
                    <a:pt x="675" y="3399"/>
                  </a:lnTo>
                  <a:lnTo>
                    <a:pt x="1784" y="2823"/>
                  </a:lnTo>
                  <a:lnTo>
                    <a:pt x="2880" y="3399"/>
                  </a:lnTo>
                  <a:lnTo>
                    <a:pt x="2880" y="3399"/>
                  </a:lnTo>
                  <a:lnTo>
                    <a:pt x="2671" y="2162"/>
                  </a:lnTo>
                  <a:lnTo>
                    <a:pt x="3567" y="1292"/>
                  </a:lnTo>
                  <a:lnTo>
                    <a:pt x="2334" y="1124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" name="Google Shape;1129;p57"/>
          <p:cNvGrpSpPr/>
          <p:nvPr/>
        </p:nvGrpSpPr>
        <p:grpSpPr>
          <a:xfrm>
            <a:off x="3991271" y="4038524"/>
            <a:ext cx="1161451" cy="276296"/>
            <a:chOff x="3991271" y="3800399"/>
            <a:chExt cx="1161451" cy="276296"/>
          </a:xfrm>
        </p:grpSpPr>
        <p:sp>
          <p:nvSpPr>
            <p:cNvPr id="1130" name="Google Shape;1130;p57"/>
            <p:cNvSpPr/>
            <p:nvPr/>
          </p:nvSpPr>
          <p:spPr>
            <a:xfrm>
              <a:off x="4458146" y="3859699"/>
              <a:ext cx="227701" cy="216996"/>
            </a:xfrm>
            <a:custGeom>
              <a:avLst/>
              <a:gdLst/>
              <a:ahLst/>
              <a:cxnLst/>
              <a:rect l="l" t="t" r="r" b="b"/>
              <a:pathLst>
                <a:path w="3568" h="3400" extrusionOk="0">
                  <a:moveTo>
                    <a:pt x="1784" y="1"/>
                  </a:moveTo>
                  <a:lnTo>
                    <a:pt x="1238" y="1124"/>
                  </a:lnTo>
                  <a:lnTo>
                    <a:pt x="1" y="1292"/>
                  </a:lnTo>
                  <a:lnTo>
                    <a:pt x="884" y="2162"/>
                  </a:lnTo>
                  <a:lnTo>
                    <a:pt x="675" y="3399"/>
                  </a:lnTo>
                  <a:lnTo>
                    <a:pt x="1784" y="2823"/>
                  </a:lnTo>
                  <a:lnTo>
                    <a:pt x="2880" y="3399"/>
                  </a:lnTo>
                  <a:lnTo>
                    <a:pt x="2880" y="3399"/>
                  </a:lnTo>
                  <a:lnTo>
                    <a:pt x="2671" y="2162"/>
                  </a:lnTo>
                  <a:lnTo>
                    <a:pt x="3567" y="1292"/>
                  </a:lnTo>
                  <a:lnTo>
                    <a:pt x="2334" y="1124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57"/>
            <p:cNvSpPr/>
            <p:nvPr/>
          </p:nvSpPr>
          <p:spPr>
            <a:xfrm>
              <a:off x="3991271" y="3800399"/>
              <a:ext cx="227701" cy="216996"/>
            </a:xfrm>
            <a:custGeom>
              <a:avLst/>
              <a:gdLst/>
              <a:ahLst/>
              <a:cxnLst/>
              <a:rect l="l" t="t" r="r" b="b"/>
              <a:pathLst>
                <a:path w="3568" h="3400" extrusionOk="0">
                  <a:moveTo>
                    <a:pt x="1784" y="1"/>
                  </a:moveTo>
                  <a:lnTo>
                    <a:pt x="1238" y="1124"/>
                  </a:lnTo>
                  <a:lnTo>
                    <a:pt x="1" y="1292"/>
                  </a:lnTo>
                  <a:lnTo>
                    <a:pt x="884" y="2162"/>
                  </a:lnTo>
                  <a:lnTo>
                    <a:pt x="675" y="3399"/>
                  </a:lnTo>
                  <a:lnTo>
                    <a:pt x="1784" y="2823"/>
                  </a:lnTo>
                  <a:lnTo>
                    <a:pt x="2880" y="3399"/>
                  </a:lnTo>
                  <a:lnTo>
                    <a:pt x="2880" y="3399"/>
                  </a:lnTo>
                  <a:lnTo>
                    <a:pt x="2671" y="2162"/>
                  </a:lnTo>
                  <a:lnTo>
                    <a:pt x="3567" y="1292"/>
                  </a:lnTo>
                  <a:lnTo>
                    <a:pt x="2334" y="1124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57"/>
            <p:cNvSpPr/>
            <p:nvPr/>
          </p:nvSpPr>
          <p:spPr>
            <a:xfrm>
              <a:off x="4925021" y="3800399"/>
              <a:ext cx="227701" cy="216996"/>
            </a:xfrm>
            <a:custGeom>
              <a:avLst/>
              <a:gdLst/>
              <a:ahLst/>
              <a:cxnLst/>
              <a:rect l="l" t="t" r="r" b="b"/>
              <a:pathLst>
                <a:path w="3568" h="3400" extrusionOk="0">
                  <a:moveTo>
                    <a:pt x="1784" y="1"/>
                  </a:moveTo>
                  <a:lnTo>
                    <a:pt x="1238" y="1124"/>
                  </a:lnTo>
                  <a:lnTo>
                    <a:pt x="1" y="1292"/>
                  </a:lnTo>
                  <a:lnTo>
                    <a:pt x="884" y="2162"/>
                  </a:lnTo>
                  <a:lnTo>
                    <a:pt x="675" y="3399"/>
                  </a:lnTo>
                  <a:lnTo>
                    <a:pt x="1784" y="2823"/>
                  </a:lnTo>
                  <a:lnTo>
                    <a:pt x="2880" y="3399"/>
                  </a:lnTo>
                  <a:lnTo>
                    <a:pt x="2880" y="3399"/>
                  </a:lnTo>
                  <a:lnTo>
                    <a:pt x="2671" y="2162"/>
                  </a:lnTo>
                  <a:lnTo>
                    <a:pt x="3567" y="1292"/>
                  </a:lnTo>
                  <a:lnTo>
                    <a:pt x="2334" y="1124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407" y="-18217"/>
            <a:ext cx="9186407" cy="65245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267" y="476539"/>
            <a:ext cx="5671356" cy="32859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4245" y="3941971"/>
            <a:ext cx="4667400" cy="18267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HOCKEY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2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7" y="-689893"/>
            <a:ext cx="9053345" cy="652328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66116" y="800649"/>
            <a:ext cx="6981807" cy="18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sz="4400" dirty="0">
                <a:solidFill>
                  <a:srgbClr val="FF0000"/>
                </a:solidFill>
              </a:rPr>
              <a:t>Is he playing hockey ?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3" b="98600" l="9917" r="96033">
                        <a14:foregroundMark x1="64793" y1="60653" x2="72397" y2="64697"/>
                        <a14:foregroundMark x1="85455" y1="93002" x2="87769" y2="95179"/>
                        <a14:backgroundMark x1="30744" y1="26750" x2="34545" y2="42302"/>
                        <a14:backgroundMark x1="39669" y1="62208" x2="58347" y2="71540"/>
                        <a14:backgroundMark x1="55207" y1="57387" x2="58678" y2="67652"/>
                        <a14:backgroundMark x1="63802" y1="32504" x2="67603" y2="485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43319" y="1992573"/>
            <a:ext cx="3354838" cy="356555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2129" y="1713999"/>
            <a:ext cx="9079304" cy="18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sz="4400" dirty="0">
                <a:solidFill>
                  <a:srgbClr val="FF0000"/>
                </a:solidFill>
              </a:rPr>
              <a:t>Is he hitting and running?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6.17284E-7 L -8.33333E-7 0.00031 C 0.00486 -0.01111 0.00851 -0.02376 0.01441 -0.03333 C 0.01684 -0.03765 0.02136 -0.03611 0.02413 -0.03981 C 0.02813 -0.04475 0.03004 -0.0537 0.03403 -0.05864 C 0.03854 -0.06451 0.0441 -0.06697 0.04913 -0.0716 C 0.0599 -0.08117 0.07448 -0.0963 0.08576 -0.10309 C 0.23802 -0.19444 0.18368 -0.17901 0.28576 -0.19383 C 0.29774 -0.19907 0.30938 -0.20648 0.32153 -0.20957 C 0.39271 -0.22778 0.39479 -0.22407 0.45729 -0.22222 C 0.46302 -0.19136 0.46198 -0.20031 0.44375 -0.13488 C 0.44063 -0.12315 0.4342 -0.1142 0.42778 -0.10802 L 0.37066 -0.05247 C 0.36806 -0.05 0.36511 -0.04876 0.3625 -0.04599 C 0.33785 -0.02006 0.36892 -0.04846 0.35 -0.03179 C 0.34913 -0.02901 0.34826 -0.02654 0.3474 -0.02376 C 0.34497 -0.01605 0.34028 -6.17284E-7 0.34028 0.00031 C 0.34705 0.00895 0.34184 0.00494 0.35365 -0.00309 C 0.36476 -0.0108 0.36701 -0.01018 0.37951 -0.01605 C 0.3849 -0.01821 0.39011 -0.02253 0.39566 -0.02376 C 0.41997 -0.02994 0.44445 -0.03333 0.46892 -0.03827 C 0.46667 -0.03611 0.46493 -0.03302 0.4625 -0.03179 C 0.43438 -0.01667 0.44254 -0.02654 0.41163 -0.01605 C 0.40052 -0.01204 0.38958 -0.00648 0.37865 -0.00154 L 0.06615 -0.00309 C 0.06302 -0.00309 0.07222 -0.00463 0.075 -0.00648 C 0.07882 -0.00833 0.08212 -0.01235 0.08576 -0.0142 C 0.10156 -0.02222 0.10764 -0.02037 0.12413 -0.02531 C 0.13264 -0.02809 0.1408 -0.03148 0.14913 -0.03488 C 0.15521 -0.03735 0.16094 -0.04105 0.16701 -0.0429 C 0.17344 -0.04475 0.18021 -0.04475 0.18663 -0.04599 C 0.19566 -0.04784 0.20451 -0.05093 0.21354 -0.05247 C 0.21615 -0.05278 0.20816 -0.04969 0.20538 -0.04938 C 0.2007 -0.04815 0.19583 -0.04815 0.19115 -0.04753 C 0.1783 -0.04228 0.17309 -0.03951 0.1599 -0.03642 C 0.13455 -0.03086 0.08889 -0.02963 0.0724 -0.0287 L 0.04653 -0.03025 C 0.04497 -0.03055 0.04462 -0.03426 0.04375 -0.03642 C 0.04184 -0.04197 0.04115 -0.04846 0.03941 -0.05401 C 0.03837 -0.05741 0.03698 -0.06049 0.03576 -0.06358 C 0.03542 -0.06605 0.03542 -0.06883 0.0349 -0.0716 C 0.02969 -0.10062 0.03247 -0.07901 0.03038 -0.09691 C 0.03247 -0.125 0.02674 -0.13981 0.0375 -0.15093 C 0.03837 -0.15154 0.03941 -0.15185 0.04028 -0.15247 C 0.04323 -0.15679 0.04514 -0.16204 0.04913 -0.16204 C 0.0507 -0.16204 0.05208 -0.1608 0.05365 -0.16049 C 0.05295 -0.15617 0.05313 -0.15123 0.05191 -0.14784 C 0.05035 -0.14352 0.04792 -0.14105 0.04566 -0.13827 C 0.01823 -0.10463 0.03507 -0.12222 0.01962 -0.11265 C 0.0158 -0.11018 0.01215 -0.10617 0.00816 -0.10494 C -0.00017 -0.10185 -0.00851 -0.10154 -0.01684 -0.1 C -0.01875 -0.09969 -0.01337 -0.10123 -0.01163 -0.10154 C 0.00538 -0.11358 -0.02465 -0.09167 -0.00087 -0.11265 C 0.00226 -0.11543 0.00573 -0.11667 0.00903 -0.11914 C 0.01285 -0.12191 0.01649 -0.12623 0.02066 -0.1287 C 0.02344 -0.13055 0.02656 -0.13025 0.02951 -0.13179 C 0.03351 -0.13395 0.03715 -0.13765 0.04115 -0.13981 C 0.04288 -0.14074 0.04462 -0.14074 0.04653 -0.14136 C 0.04861 -0.14197 0.0507 -0.14167 0.05278 -0.1429 C 0.05347 -0.14352 0.05399 -0.14506 0.05451 -0.14599 L 0.05816 -0.14938 " pathEditMode="relative" rAng="0" ptsTypes="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69" y="-109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7" y="-689893"/>
            <a:ext cx="9053345" cy="652328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728719" y="1413956"/>
            <a:ext cx="7099971" cy="2520481"/>
          </a:xfrm>
          <a:prstGeom prst="roundRect">
            <a:avLst/>
          </a:prstGeom>
          <a:solidFill>
            <a:schemeClr val="bg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3703" y="1541213"/>
            <a:ext cx="7607267" cy="3819667"/>
          </a:xfrm>
        </p:spPr>
        <p:txBody>
          <a:bodyPr/>
          <a:lstStyle/>
          <a:p>
            <a:pPr algn="l"/>
            <a:r>
              <a:rPr lang="en-US" sz="2800" b="1" dirty="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Hockey is cool! Hockey is great!</a:t>
            </a:r>
            <a:br>
              <a:rPr lang="en-US" sz="2800" b="1" dirty="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2800" b="1" dirty="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Look at us now, we’re playing hockey!</a:t>
            </a:r>
            <a:br>
              <a:rPr lang="en-US" sz="2800" b="1" dirty="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2800" b="1" dirty="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We’re hitting and running.</a:t>
            </a:r>
            <a:br>
              <a:rPr lang="en-US" sz="2800" b="1" dirty="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2800" b="1" dirty="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We aren’t catching or jumping.</a:t>
            </a:r>
            <a:br>
              <a:rPr lang="en-US" sz="2800" b="1" dirty="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2800" b="1" dirty="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Come on, play hockey with us! </a:t>
            </a:r>
            <a:br>
              <a:rPr lang="en-US" sz="2800" b="1" dirty="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</a:br>
            <a:endParaRPr lang="en-US" sz="2800" b="1" dirty="0">
              <a:solidFill>
                <a:schemeClr val="tx1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7.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5679" y="1242331"/>
            <a:ext cx="863272" cy="86327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38455" y="125810"/>
            <a:ext cx="6028338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</a:rPr>
              <a:t>Task 6. Listen and sing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53" b="98600" l="9917" r="96033">
                        <a14:foregroundMark x1="64793" y1="60653" x2="72397" y2="64697"/>
                        <a14:foregroundMark x1="85455" y1="93002" x2="87769" y2="95179"/>
                        <a14:backgroundMark x1="30744" y1="26750" x2="34545" y2="42302"/>
                        <a14:backgroundMark x1="39669" y1="62208" x2="58347" y2="71540"/>
                        <a14:backgroundMark x1="55207" y1="57387" x2="58678" y2="67652"/>
                        <a14:backgroundMark x1="63802" y1="32504" x2="67603" y2="485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0842" y="2794049"/>
            <a:ext cx="2198376" cy="23364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1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repeatCount="3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8.64198E-7 L -2.5E-6 0.00031 C 0.00486 -0.01111 0.00851 -0.02377 0.01441 -0.03333 C 0.01684 -0.03766 0.02136 -0.03611 0.02413 -0.03982 C 0.02813 -0.04475 0.03004 -0.0537 0.03403 -0.05864 C 0.03854 -0.06451 0.0441 -0.06698 0.04913 -0.07161 C 0.0599 -0.08117 0.07448 -0.0963 0.08577 -0.10309 C 0.23802 -0.19445 0.18368 -0.17901 0.28577 -0.19383 C 0.29775 -0.19907 0.30938 -0.20648 0.32153 -0.20957 C 0.39271 -0.22778 0.39479 -0.22407 0.45729 -0.22222 C 0.46302 -0.19136 0.46198 -0.20031 0.44375 -0.13488 C 0.44063 -0.12315 0.4342 -0.1142 0.42778 -0.10803 L 0.37066 -0.05247 C 0.36806 -0.05 0.36511 -0.04877 0.3625 -0.04599 C 0.33785 -0.02006 0.36893 -0.04846 0.35 -0.03179 C 0.34913 -0.02901 0.34827 -0.02654 0.3474 -0.02377 C 0.34497 -0.01605 0.34028 8.64198E-7 0.34028 0.00031 C 0.34705 0.00895 0.34184 0.00494 0.35365 -0.00309 C 0.36476 -0.0108 0.36702 -0.01019 0.37952 -0.01605 C 0.3849 -0.01821 0.39011 -0.02253 0.39566 -0.02377 C 0.41997 -0.02994 0.44445 -0.03333 0.46893 -0.03827 C 0.46667 -0.03611 0.46493 -0.03303 0.4625 -0.03179 C 0.43438 -0.01667 0.44254 -0.02654 0.41163 -0.01605 C 0.40052 -0.01204 0.38959 -0.00648 0.37865 -0.00154 L 0.06615 -0.00309 C 0.06302 -0.00309 0.07222 -0.00463 0.075 -0.00648 C 0.07882 -0.00833 0.08212 -0.01235 0.08577 -0.0142 C 0.10157 -0.02222 0.10764 -0.02037 0.12413 -0.02531 C 0.13264 -0.02809 0.1408 -0.03148 0.14913 -0.03488 C 0.15521 -0.03735 0.16094 -0.04105 0.16702 -0.0429 C 0.17344 -0.04475 0.18021 -0.04475 0.18663 -0.04599 C 0.19566 -0.04784 0.20452 -0.05093 0.21354 -0.05247 C 0.21615 -0.05278 0.20816 -0.04969 0.20538 -0.04938 C 0.2007 -0.04815 0.19584 -0.04815 0.19115 -0.04753 C 0.1783 -0.04228 0.17309 -0.03951 0.1599 -0.03642 C 0.13455 -0.03087 0.08889 -0.02963 0.0724 -0.0287 L 0.04653 -0.03025 C 0.04497 -0.03056 0.04462 -0.03426 0.04375 -0.03642 C 0.04184 -0.04198 0.04115 -0.04846 0.03941 -0.05401 C 0.03837 -0.05741 0.03698 -0.06049 0.03577 -0.06358 C 0.03542 -0.06605 0.03542 -0.06883 0.0349 -0.07161 C 0.02969 -0.10062 0.03247 -0.07901 0.03038 -0.09691 C 0.03247 -0.125 0.02674 -0.13982 0.0375 -0.15093 C 0.03837 -0.15154 0.03941 -0.15185 0.04028 -0.15247 C 0.04323 -0.15679 0.04514 -0.16204 0.04913 -0.16204 C 0.0507 -0.16204 0.05209 -0.1608 0.05365 -0.16049 C 0.05295 -0.15617 0.05313 -0.15124 0.05191 -0.14784 C 0.05035 -0.14352 0.04792 -0.14105 0.04566 -0.13827 C 0.01823 -0.10463 0.03507 -0.12222 0.01962 -0.11266 C 0.0158 -0.11019 0.01216 -0.10617 0.00816 -0.10494 C -0.00017 -0.10185 -0.0085 -0.10154 -0.01684 -0.1 C -0.01875 -0.09969 -0.01337 -0.10124 -0.01163 -0.10154 C 0.00538 -0.11358 -0.02465 -0.09167 -0.00087 -0.11266 C 0.00226 -0.11543 0.00573 -0.11667 0.00903 -0.11914 C 0.01285 -0.12191 0.0165 -0.12624 0.02066 -0.1287 C 0.02344 -0.13056 0.02657 -0.13025 0.02952 -0.13179 C 0.03351 -0.13395 0.03716 -0.13766 0.04115 -0.13982 C 0.04288 -0.14074 0.04462 -0.14074 0.04653 -0.14136 C 0.04861 -0.14198 0.0507 -0.14167 0.05278 -0.1429 C 0.05347 -0.14352 0.054 -0.14506 0.05452 -0.14599 L 0.05816 -0.14938 " pathEditMode="relative" rAng="0" ptsTypes="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69" y="-109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7" y="-689893"/>
            <a:ext cx="9053345" cy="6523285"/>
          </a:xfrm>
          <a:prstGeom prst="rect">
            <a:avLst/>
          </a:prstGeom>
        </p:spPr>
      </p:pic>
      <p:grpSp>
        <p:nvGrpSpPr>
          <p:cNvPr id="3" name="Google Shape;744;p54"/>
          <p:cNvGrpSpPr/>
          <p:nvPr/>
        </p:nvGrpSpPr>
        <p:grpSpPr>
          <a:xfrm>
            <a:off x="1999491" y="3087965"/>
            <a:ext cx="2198938" cy="2232315"/>
            <a:chOff x="2216373" y="3345357"/>
            <a:chExt cx="1851426" cy="1879527"/>
          </a:xfrm>
        </p:grpSpPr>
        <p:sp>
          <p:nvSpPr>
            <p:cNvPr id="4" name="Google Shape;745;p54"/>
            <p:cNvSpPr/>
            <p:nvPr/>
          </p:nvSpPr>
          <p:spPr>
            <a:xfrm>
              <a:off x="3561134" y="3883060"/>
              <a:ext cx="104772" cy="154516"/>
            </a:xfrm>
            <a:custGeom>
              <a:avLst/>
              <a:gdLst/>
              <a:ahLst/>
              <a:cxnLst/>
              <a:rect l="l" t="t" r="r" b="b"/>
              <a:pathLst>
                <a:path w="1249" h="1842" extrusionOk="0">
                  <a:moveTo>
                    <a:pt x="743" y="1"/>
                  </a:moveTo>
                  <a:cubicBezTo>
                    <a:pt x="604" y="661"/>
                    <a:pt x="321" y="1251"/>
                    <a:pt x="1" y="1841"/>
                  </a:cubicBezTo>
                  <a:cubicBezTo>
                    <a:pt x="561" y="1629"/>
                    <a:pt x="1039" y="968"/>
                    <a:pt x="1194" y="378"/>
                  </a:cubicBezTo>
                  <a:cubicBezTo>
                    <a:pt x="1221" y="280"/>
                    <a:pt x="1248" y="125"/>
                    <a:pt x="1235" y="27"/>
                  </a:cubicBezTo>
                  <a:lnTo>
                    <a:pt x="1235" y="27"/>
                  </a:lnTo>
                  <a:cubicBezTo>
                    <a:pt x="1156" y="42"/>
                    <a:pt x="1078" y="52"/>
                    <a:pt x="1001" y="52"/>
                  </a:cubicBezTo>
                  <a:cubicBezTo>
                    <a:pt x="912" y="52"/>
                    <a:pt x="825" y="38"/>
                    <a:pt x="743" y="1"/>
                  </a:cubicBezTo>
                  <a:close/>
                </a:path>
              </a:pathLst>
            </a:custGeom>
            <a:solidFill>
              <a:srgbClr val="F67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746;p54"/>
            <p:cNvSpPr/>
            <p:nvPr/>
          </p:nvSpPr>
          <p:spPr>
            <a:xfrm>
              <a:off x="3608109" y="3641555"/>
              <a:ext cx="391491" cy="285209"/>
            </a:xfrm>
            <a:custGeom>
              <a:avLst/>
              <a:gdLst/>
              <a:ahLst/>
              <a:cxnLst/>
              <a:rect l="l" t="t" r="r" b="b"/>
              <a:pathLst>
                <a:path w="4667" h="3400" extrusionOk="0">
                  <a:moveTo>
                    <a:pt x="213" y="0"/>
                  </a:moveTo>
                  <a:cubicBezTo>
                    <a:pt x="156" y="71"/>
                    <a:pt x="85" y="125"/>
                    <a:pt x="1" y="182"/>
                  </a:cubicBezTo>
                  <a:cubicBezTo>
                    <a:pt x="44" y="267"/>
                    <a:pt x="71" y="364"/>
                    <a:pt x="85" y="449"/>
                  </a:cubicBezTo>
                  <a:cubicBezTo>
                    <a:pt x="253" y="1096"/>
                    <a:pt x="351" y="1770"/>
                    <a:pt x="267" y="2431"/>
                  </a:cubicBezTo>
                  <a:cubicBezTo>
                    <a:pt x="253" y="2583"/>
                    <a:pt x="226" y="2738"/>
                    <a:pt x="183" y="2880"/>
                  </a:cubicBezTo>
                  <a:cubicBezTo>
                    <a:pt x="265" y="2917"/>
                    <a:pt x="352" y="2931"/>
                    <a:pt x="441" y="2931"/>
                  </a:cubicBezTo>
                  <a:cubicBezTo>
                    <a:pt x="518" y="2931"/>
                    <a:pt x="596" y="2921"/>
                    <a:pt x="675" y="2906"/>
                  </a:cubicBezTo>
                  <a:cubicBezTo>
                    <a:pt x="789" y="2880"/>
                    <a:pt x="887" y="2853"/>
                    <a:pt x="998" y="2822"/>
                  </a:cubicBezTo>
                  <a:lnTo>
                    <a:pt x="1042" y="2822"/>
                  </a:lnTo>
                  <a:cubicBezTo>
                    <a:pt x="1143" y="2792"/>
                    <a:pt x="1230" y="2770"/>
                    <a:pt x="1317" y="2770"/>
                  </a:cubicBezTo>
                  <a:cubicBezTo>
                    <a:pt x="1387" y="2770"/>
                    <a:pt x="1456" y="2785"/>
                    <a:pt x="1531" y="2822"/>
                  </a:cubicBezTo>
                  <a:cubicBezTo>
                    <a:pt x="1659" y="2880"/>
                    <a:pt x="1757" y="2950"/>
                    <a:pt x="1855" y="3048"/>
                  </a:cubicBezTo>
                  <a:cubicBezTo>
                    <a:pt x="2030" y="3224"/>
                    <a:pt x="2247" y="3399"/>
                    <a:pt x="2501" y="3399"/>
                  </a:cubicBezTo>
                  <a:cubicBezTo>
                    <a:pt x="2510" y="3399"/>
                    <a:pt x="2520" y="3399"/>
                    <a:pt x="2529" y="3399"/>
                  </a:cubicBezTo>
                  <a:cubicBezTo>
                    <a:pt x="2728" y="3385"/>
                    <a:pt x="2910" y="3244"/>
                    <a:pt x="3065" y="3132"/>
                  </a:cubicBezTo>
                  <a:cubicBezTo>
                    <a:pt x="3345" y="2950"/>
                    <a:pt x="3598" y="2711"/>
                    <a:pt x="3807" y="2458"/>
                  </a:cubicBezTo>
                  <a:cubicBezTo>
                    <a:pt x="4117" y="2077"/>
                    <a:pt x="4414" y="1656"/>
                    <a:pt x="4552" y="1194"/>
                  </a:cubicBezTo>
                  <a:cubicBezTo>
                    <a:pt x="4596" y="1025"/>
                    <a:pt x="4636" y="857"/>
                    <a:pt x="4667" y="688"/>
                  </a:cubicBezTo>
                  <a:cubicBezTo>
                    <a:pt x="4650" y="644"/>
                    <a:pt x="4623" y="617"/>
                    <a:pt x="4596" y="590"/>
                  </a:cubicBezTo>
                  <a:cubicBezTo>
                    <a:pt x="4498" y="493"/>
                    <a:pt x="4383" y="391"/>
                    <a:pt x="4259" y="337"/>
                  </a:cubicBezTo>
                  <a:cubicBezTo>
                    <a:pt x="4096" y="241"/>
                    <a:pt x="3906" y="178"/>
                    <a:pt x="3718" y="178"/>
                  </a:cubicBezTo>
                  <a:cubicBezTo>
                    <a:pt x="3630" y="178"/>
                    <a:pt x="3541" y="192"/>
                    <a:pt x="3456" y="223"/>
                  </a:cubicBezTo>
                  <a:cubicBezTo>
                    <a:pt x="3203" y="324"/>
                    <a:pt x="3065" y="560"/>
                    <a:pt x="3163" y="813"/>
                  </a:cubicBezTo>
                  <a:cubicBezTo>
                    <a:pt x="3274" y="1066"/>
                    <a:pt x="3416" y="1278"/>
                    <a:pt x="3358" y="1558"/>
                  </a:cubicBezTo>
                  <a:cubicBezTo>
                    <a:pt x="3288" y="1925"/>
                    <a:pt x="3106" y="2107"/>
                    <a:pt x="2795" y="2303"/>
                  </a:cubicBezTo>
                  <a:cubicBezTo>
                    <a:pt x="2670" y="2391"/>
                    <a:pt x="2546" y="2432"/>
                    <a:pt x="2426" y="2432"/>
                  </a:cubicBezTo>
                  <a:cubicBezTo>
                    <a:pt x="2239" y="2432"/>
                    <a:pt x="2061" y="2334"/>
                    <a:pt x="1899" y="2161"/>
                  </a:cubicBezTo>
                  <a:cubicBezTo>
                    <a:pt x="1491" y="1726"/>
                    <a:pt x="1127" y="1251"/>
                    <a:pt x="759" y="759"/>
                  </a:cubicBezTo>
                  <a:cubicBezTo>
                    <a:pt x="577" y="506"/>
                    <a:pt x="395" y="253"/>
                    <a:pt x="226" y="14"/>
                  </a:cubicBezTo>
                  <a:cubicBezTo>
                    <a:pt x="213" y="14"/>
                    <a:pt x="213" y="0"/>
                    <a:pt x="213" y="0"/>
                  </a:cubicBezTo>
                  <a:close/>
                </a:path>
              </a:pathLst>
            </a:custGeom>
            <a:solidFill>
              <a:srgbClr val="F67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47;p54"/>
            <p:cNvSpPr/>
            <p:nvPr/>
          </p:nvSpPr>
          <p:spPr>
            <a:xfrm>
              <a:off x="3690736" y="4890435"/>
              <a:ext cx="150741" cy="195536"/>
            </a:xfrm>
            <a:custGeom>
              <a:avLst/>
              <a:gdLst/>
              <a:ahLst/>
              <a:cxnLst/>
              <a:rect l="l" t="t" r="r" b="b"/>
              <a:pathLst>
                <a:path w="1797" h="2331" extrusionOk="0">
                  <a:moveTo>
                    <a:pt x="1207" y="0"/>
                  </a:moveTo>
                  <a:cubicBezTo>
                    <a:pt x="1069" y="155"/>
                    <a:pt x="829" y="169"/>
                    <a:pt x="630" y="186"/>
                  </a:cubicBezTo>
                  <a:cubicBezTo>
                    <a:pt x="577" y="186"/>
                    <a:pt x="517" y="187"/>
                    <a:pt x="456" y="187"/>
                  </a:cubicBezTo>
                  <a:cubicBezTo>
                    <a:pt x="326" y="187"/>
                    <a:pt x="190" y="181"/>
                    <a:pt x="84" y="142"/>
                  </a:cubicBezTo>
                  <a:cubicBezTo>
                    <a:pt x="84" y="142"/>
                    <a:pt x="84" y="128"/>
                    <a:pt x="71" y="128"/>
                  </a:cubicBezTo>
                  <a:lnTo>
                    <a:pt x="57" y="142"/>
                  </a:lnTo>
                  <a:cubicBezTo>
                    <a:pt x="57" y="253"/>
                    <a:pt x="84" y="368"/>
                    <a:pt x="98" y="479"/>
                  </a:cubicBezTo>
                  <a:cubicBezTo>
                    <a:pt x="142" y="732"/>
                    <a:pt x="98" y="944"/>
                    <a:pt x="57" y="1197"/>
                  </a:cubicBezTo>
                  <a:cubicBezTo>
                    <a:pt x="0" y="1433"/>
                    <a:pt x="125" y="1575"/>
                    <a:pt x="266" y="1743"/>
                  </a:cubicBezTo>
                  <a:cubicBezTo>
                    <a:pt x="253" y="1841"/>
                    <a:pt x="253" y="1925"/>
                    <a:pt x="293" y="1996"/>
                  </a:cubicBezTo>
                  <a:cubicBezTo>
                    <a:pt x="351" y="2107"/>
                    <a:pt x="492" y="2276"/>
                    <a:pt x="603" y="2320"/>
                  </a:cubicBezTo>
                  <a:cubicBezTo>
                    <a:pt x="628" y="2327"/>
                    <a:pt x="654" y="2331"/>
                    <a:pt x="681" y="2331"/>
                  </a:cubicBezTo>
                  <a:cubicBezTo>
                    <a:pt x="798" y="2331"/>
                    <a:pt x="937" y="2271"/>
                    <a:pt x="1038" y="2249"/>
                  </a:cubicBezTo>
                  <a:cubicBezTo>
                    <a:pt x="1153" y="2236"/>
                    <a:pt x="1251" y="2209"/>
                    <a:pt x="1362" y="2165"/>
                  </a:cubicBezTo>
                  <a:cubicBezTo>
                    <a:pt x="1419" y="2138"/>
                    <a:pt x="1531" y="2094"/>
                    <a:pt x="1574" y="2040"/>
                  </a:cubicBezTo>
                  <a:cubicBezTo>
                    <a:pt x="1628" y="1996"/>
                    <a:pt x="1642" y="1885"/>
                    <a:pt x="1659" y="1814"/>
                  </a:cubicBezTo>
                  <a:cubicBezTo>
                    <a:pt x="1686" y="1730"/>
                    <a:pt x="1726" y="1646"/>
                    <a:pt x="1757" y="1561"/>
                  </a:cubicBezTo>
                  <a:cubicBezTo>
                    <a:pt x="1797" y="1420"/>
                    <a:pt x="1757" y="1265"/>
                    <a:pt x="1713" y="1140"/>
                  </a:cubicBezTo>
                  <a:cubicBezTo>
                    <a:pt x="1615" y="887"/>
                    <a:pt x="1517" y="621"/>
                    <a:pt x="1406" y="368"/>
                  </a:cubicBezTo>
                  <a:cubicBezTo>
                    <a:pt x="1349" y="253"/>
                    <a:pt x="1278" y="128"/>
                    <a:pt x="1207" y="17"/>
                  </a:cubicBezTo>
                  <a:lnTo>
                    <a:pt x="1207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48;p54"/>
            <p:cNvSpPr/>
            <p:nvPr/>
          </p:nvSpPr>
          <p:spPr>
            <a:xfrm>
              <a:off x="3250088" y="4204591"/>
              <a:ext cx="336882" cy="253836"/>
            </a:xfrm>
            <a:custGeom>
              <a:avLst/>
              <a:gdLst/>
              <a:ahLst/>
              <a:cxnLst/>
              <a:rect l="l" t="t" r="r" b="b"/>
              <a:pathLst>
                <a:path w="4016" h="3026" extrusionOk="0">
                  <a:moveTo>
                    <a:pt x="843" y="1"/>
                  </a:moveTo>
                  <a:lnTo>
                    <a:pt x="843" y="1"/>
                  </a:lnTo>
                  <a:cubicBezTo>
                    <a:pt x="897" y="45"/>
                    <a:pt x="927" y="115"/>
                    <a:pt x="911" y="186"/>
                  </a:cubicBezTo>
                  <a:cubicBezTo>
                    <a:pt x="897" y="368"/>
                    <a:pt x="843" y="550"/>
                    <a:pt x="729" y="692"/>
                  </a:cubicBezTo>
                  <a:cubicBezTo>
                    <a:pt x="617" y="817"/>
                    <a:pt x="489" y="945"/>
                    <a:pt x="338" y="1029"/>
                  </a:cubicBezTo>
                  <a:cubicBezTo>
                    <a:pt x="307" y="1043"/>
                    <a:pt x="267" y="1056"/>
                    <a:pt x="209" y="1083"/>
                  </a:cubicBezTo>
                  <a:cubicBezTo>
                    <a:pt x="184" y="1094"/>
                    <a:pt x="159" y="1099"/>
                    <a:pt x="135" y="1099"/>
                  </a:cubicBezTo>
                  <a:cubicBezTo>
                    <a:pt x="89" y="1099"/>
                    <a:pt x="44" y="1082"/>
                    <a:pt x="0" y="1056"/>
                  </a:cubicBezTo>
                  <a:lnTo>
                    <a:pt x="0" y="1056"/>
                  </a:lnTo>
                  <a:cubicBezTo>
                    <a:pt x="68" y="1225"/>
                    <a:pt x="152" y="1420"/>
                    <a:pt x="236" y="1562"/>
                  </a:cubicBezTo>
                  <a:cubicBezTo>
                    <a:pt x="236" y="1575"/>
                    <a:pt x="253" y="1589"/>
                    <a:pt x="253" y="1602"/>
                  </a:cubicBezTo>
                  <a:cubicBezTo>
                    <a:pt x="405" y="1872"/>
                    <a:pt x="533" y="2010"/>
                    <a:pt x="702" y="2125"/>
                  </a:cubicBezTo>
                  <a:cubicBezTo>
                    <a:pt x="826" y="2223"/>
                    <a:pt x="981" y="2320"/>
                    <a:pt x="1207" y="2475"/>
                  </a:cubicBezTo>
                  <a:cubicBezTo>
                    <a:pt x="1403" y="2630"/>
                    <a:pt x="1629" y="2755"/>
                    <a:pt x="1838" y="2883"/>
                  </a:cubicBezTo>
                  <a:cubicBezTo>
                    <a:pt x="1939" y="2944"/>
                    <a:pt x="2055" y="3025"/>
                    <a:pt x="2164" y="3025"/>
                  </a:cubicBezTo>
                  <a:cubicBezTo>
                    <a:pt x="2207" y="3025"/>
                    <a:pt x="2250" y="3012"/>
                    <a:pt x="2290" y="2981"/>
                  </a:cubicBezTo>
                  <a:cubicBezTo>
                    <a:pt x="2472" y="2839"/>
                    <a:pt x="2205" y="2644"/>
                    <a:pt x="2077" y="2560"/>
                  </a:cubicBezTo>
                  <a:cubicBezTo>
                    <a:pt x="1993" y="2502"/>
                    <a:pt x="1629" y="2378"/>
                    <a:pt x="1629" y="2249"/>
                  </a:cubicBezTo>
                  <a:cubicBezTo>
                    <a:pt x="1629" y="2185"/>
                    <a:pt x="1657" y="2164"/>
                    <a:pt x="1697" y="2164"/>
                  </a:cubicBezTo>
                  <a:cubicBezTo>
                    <a:pt x="1762" y="2164"/>
                    <a:pt x="1856" y="2219"/>
                    <a:pt x="1909" y="2236"/>
                  </a:cubicBezTo>
                  <a:cubicBezTo>
                    <a:pt x="2134" y="2347"/>
                    <a:pt x="2360" y="2462"/>
                    <a:pt x="2596" y="2587"/>
                  </a:cubicBezTo>
                  <a:cubicBezTo>
                    <a:pt x="2654" y="2614"/>
                    <a:pt x="2724" y="2657"/>
                    <a:pt x="2795" y="2684"/>
                  </a:cubicBezTo>
                  <a:cubicBezTo>
                    <a:pt x="2862" y="2714"/>
                    <a:pt x="3113" y="2875"/>
                    <a:pt x="3269" y="2875"/>
                  </a:cubicBezTo>
                  <a:cubicBezTo>
                    <a:pt x="3342" y="2875"/>
                    <a:pt x="3394" y="2840"/>
                    <a:pt x="3399" y="2742"/>
                  </a:cubicBezTo>
                  <a:cubicBezTo>
                    <a:pt x="3399" y="2657"/>
                    <a:pt x="3341" y="2573"/>
                    <a:pt x="3244" y="2502"/>
                  </a:cubicBezTo>
                  <a:lnTo>
                    <a:pt x="3244" y="2502"/>
                  </a:lnTo>
                  <a:cubicBezTo>
                    <a:pt x="3341" y="2546"/>
                    <a:pt x="3439" y="2587"/>
                    <a:pt x="3510" y="2614"/>
                  </a:cubicBezTo>
                  <a:cubicBezTo>
                    <a:pt x="3568" y="2627"/>
                    <a:pt x="3639" y="2640"/>
                    <a:pt x="3708" y="2640"/>
                  </a:cubicBezTo>
                  <a:cubicBezTo>
                    <a:pt x="3792" y="2640"/>
                    <a:pt x="3872" y="2621"/>
                    <a:pt x="3918" y="2560"/>
                  </a:cubicBezTo>
                  <a:cubicBezTo>
                    <a:pt x="4016" y="2445"/>
                    <a:pt x="3904" y="2276"/>
                    <a:pt x="3709" y="2192"/>
                  </a:cubicBezTo>
                  <a:cubicBezTo>
                    <a:pt x="3793" y="2192"/>
                    <a:pt x="3877" y="2152"/>
                    <a:pt x="3877" y="2024"/>
                  </a:cubicBezTo>
                  <a:cubicBezTo>
                    <a:pt x="3877" y="1855"/>
                    <a:pt x="3679" y="1757"/>
                    <a:pt x="3554" y="1686"/>
                  </a:cubicBezTo>
                  <a:cubicBezTo>
                    <a:pt x="3203" y="1477"/>
                    <a:pt x="2795" y="1309"/>
                    <a:pt x="2445" y="1096"/>
                  </a:cubicBezTo>
                  <a:cubicBezTo>
                    <a:pt x="2401" y="1069"/>
                    <a:pt x="2343" y="1029"/>
                    <a:pt x="2276" y="999"/>
                  </a:cubicBezTo>
                  <a:lnTo>
                    <a:pt x="2276" y="999"/>
                  </a:lnTo>
                  <a:cubicBezTo>
                    <a:pt x="2339" y="1013"/>
                    <a:pt x="2403" y="1019"/>
                    <a:pt x="2467" y="1019"/>
                  </a:cubicBezTo>
                  <a:cubicBezTo>
                    <a:pt x="2602" y="1019"/>
                    <a:pt x="2735" y="991"/>
                    <a:pt x="2849" y="945"/>
                  </a:cubicBezTo>
                  <a:cubicBezTo>
                    <a:pt x="2977" y="901"/>
                    <a:pt x="3102" y="759"/>
                    <a:pt x="2964" y="648"/>
                  </a:cubicBezTo>
                  <a:cubicBezTo>
                    <a:pt x="2911" y="612"/>
                    <a:pt x="2840" y="605"/>
                    <a:pt x="2774" y="605"/>
                  </a:cubicBezTo>
                  <a:cubicBezTo>
                    <a:pt x="2736" y="605"/>
                    <a:pt x="2698" y="608"/>
                    <a:pt x="2667" y="608"/>
                  </a:cubicBezTo>
                  <a:cubicBezTo>
                    <a:pt x="2556" y="591"/>
                    <a:pt x="2445" y="577"/>
                    <a:pt x="2330" y="523"/>
                  </a:cubicBezTo>
                  <a:cubicBezTo>
                    <a:pt x="2037" y="382"/>
                    <a:pt x="2121" y="368"/>
                    <a:pt x="1838" y="254"/>
                  </a:cubicBezTo>
                  <a:cubicBezTo>
                    <a:pt x="1824" y="254"/>
                    <a:pt x="1811" y="240"/>
                    <a:pt x="1797" y="240"/>
                  </a:cubicBezTo>
                  <a:cubicBezTo>
                    <a:pt x="1615" y="186"/>
                    <a:pt x="1039" y="18"/>
                    <a:pt x="84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49;p54"/>
            <p:cNvSpPr/>
            <p:nvPr/>
          </p:nvSpPr>
          <p:spPr>
            <a:xfrm>
              <a:off x="2630178" y="4863591"/>
              <a:ext cx="168609" cy="155774"/>
            </a:xfrm>
            <a:custGeom>
              <a:avLst/>
              <a:gdLst/>
              <a:ahLst/>
              <a:cxnLst/>
              <a:rect l="l" t="t" r="r" b="b"/>
              <a:pathLst>
                <a:path w="2010" h="1857" extrusionOk="0">
                  <a:moveTo>
                    <a:pt x="240" y="0"/>
                  </a:moveTo>
                  <a:cubicBezTo>
                    <a:pt x="169" y="0"/>
                    <a:pt x="85" y="0"/>
                    <a:pt x="14" y="14"/>
                  </a:cubicBezTo>
                  <a:cubicBezTo>
                    <a:pt x="0" y="125"/>
                    <a:pt x="0" y="236"/>
                    <a:pt x="0" y="351"/>
                  </a:cubicBezTo>
                  <a:cubicBezTo>
                    <a:pt x="27" y="560"/>
                    <a:pt x="112" y="759"/>
                    <a:pt x="226" y="941"/>
                  </a:cubicBezTo>
                  <a:cubicBezTo>
                    <a:pt x="519" y="1362"/>
                    <a:pt x="1039" y="1811"/>
                    <a:pt x="1575" y="1854"/>
                  </a:cubicBezTo>
                  <a:cubicBezTo>
                    <a:pt x="1594" y="1856"/>
                    <a:pt x="1613" y="1856"/>
                    <a:pt x="1632" y="1856"/>
                  </a:cubicBezTo>
                  <a:cubicBezTo>
                    <a:pt x="1823" y="1856"/>
                    <a:pt x="2010" y="1792"/>
                    <a:pt x="2010" y="1601"/>
                  </a:cubicBezTo>
                  <a:cubicBezTo>
                    <a:pt x="1881" y="1571"/>
                    <a:pt x="1757" y="1558"/>
                    <a:pt x="1659" y="1487"/>
                  </a:cubicBezTo>
                  <a:cubicBezTo>
                    <a:pt x="1420" y="1376"/>
                    <a:pt x="1194" y="1109"/>
                    <a:pt x="1052" y="910"/>
                  </a:cubicBezTo>
                  <a:cubicBezTo>
                    <a:pt x="927" y="742"/>
                    <a:pt x="715" y="351"/>
                    <a:pt x="675" y="138"/>
                  </a:cubicBezTo>
                  <a:cubicBezTo>
                    <a:pt x="617" y="138"/>
                    <a:pt x="533" y="84"/>
                    <a:pt x="479" y="54"/>
                  </a:cubicBezTo>
                  <a:cubicBezTo>
                    <a:pt x="408" y="27"/>
                    <a:pt x="324" y="0"/>
                    <a:pt x="240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50;p54"/>
            <p:cNvSpPr/>
            <p:nvPr/>
          </p:nvSpPr>
          <p:spPr>
            <a:xfrm>
              <a:off x="2504015" y="4968196"/>
              <a:ext cx="350220" cy="101669"/>
            </a:xfrm>
            <a:custGeom>
              <a:avLst/>
              <a:gdLst/>
              <a:ahLst/>
              <a:cxnLst/>
              <a:rect l="l" t="t" r="r" b="b"/>
              <a:pathLst>
                <a:path w="4175" h="1212" extrusionOk="0">
                  <a:moveTo>
                    <a:pt x="71" y="0"/>
                  </a:moveTo>
                  <a:cubicBezTo>
                    <a:pt x="44" y="44"/>
                    <a:pt x="14" y="102"/>
                    <a:pt x="1" y="156"/>
                  </a:cubicBezTo>
                  <a:lnTo>
                    <a:pt x="1" y="186"/>
                  </a:lnTo>
                  <a:cubicBezTo>
                    <a:pt x="156" y="452"/>
                    <a:pt x="550" y="466"/>
                    <a:pt x="803" y="550"/>
                  </a:cubicBezTo>
                  <a:cubicBezTo>
                    <a:pt x="999" y="621"/>
                    <a:pt x="1194" y="705"/>
                    <a:pt x="1376" y="803"/>
                  </a:cubicBezTo>
                  <a:cubicBezTo>
                    <a:pt x="1477" y="860"/>
                    <a:pt x="1562" y="914"/>
                    <a:pt x="1646" y="985"/>
                  </a:cubicBezTo>
                  <a:cubicBezTo>
                    <a:pt x="1882" y="1154"/>
                    <a:pt x="2219" y="1154"/>
                    <a:pt x="2502" y="1180"/>
                  </a:cubicBezTo>
                  <a:cubicBezTo>
                    <a:pt x="2705" y="1199"/>
                    <a:pt x="2913" y="1212"/>
                    <a:pt x="3122" y="1212"/>
                  </a:cubicBezTo>
                  <a:cubicBezTo>
                    <a:pt x="3248" y="1212"/>
                    <a:pt x="3374" y="1207"/>
                    <a:pt x="3500" y="1197"/>
                  </a:cubicBezTo>
                  <a:cubicBezTo>
                    <a:pt x="3682" y="1180"/>
                    <a:pt x="4174" y="1096"/>
                    <a:pt x="4144" y="843"/>
                  </a:cubicBezTo>
                  <a:cubicBezTo>
                    <a:pt x="4104" y="803"/>
                    <a:pt x="4060" y="776"/>
                    <a:pt x="4019" y="759"/>
                  </a:cubicBezTo>
                  <a:cubicBezTo>
                    <a:pt x="3955" y="732"/>
                    <a:pt x="3889" y="722"/>
                    <a:pt x="3820" y="722"/>
                  </a:cubicBezTo>
                  <a:cubicBezTo>
                    <a:pt x="3752" y="722"/>
                    <a:pt x="3682" y="732"/>
                    <a:pt x="3611" y="746"/>
                  </a:cubicBezTo>
                  <a:cubicBezTo>
                    <a:pt x="3456" y="776"/>
                    <a:pt x="3315" y="860"/>
                    <a:pt x="3163" y="901"/>
                  </a:cubicBezTo>
                  <a:cubicBezTo>
                    <a:pt x="3035" y="944"/>
                    <a:pt x="2910" y="985"/>
                    <a:pt x="2782" y="985"/>
                  </a:cubicBezTo>
                  <a:cubicBezTo>
                    <a:pt x="2758" y="988"/>
                    <a:pt x="2734" y="989"/>
                    <a:pt x="2710" y="989"/>
                  </a:cubicBezTo>
                  <a:cubicBezTo>
                    <a:pt x="2608" y="989"/>
                    <a:pt x="2505" y="969"/>
                    <a:pt x="2404" y="958"/>
                  </a:cubicBezTo>
                  <a:cubicBezTo>
                    <a:pt x="2263" y="944"/>
                    <a:pt x="2121" y="914"/>
                    <a:pt x="1996" y="874"/>
                  </a:cubicBezTo>
                  <a:cubicBezTo>
                    <a:pt x="1673" y="789"/>
                    <a:pt x="1393" y="590"/>
                    <a:pt x="1083" y="466"/>
                  </a:cubicBezTo>
                  <a:cubicBezTo>
                    <a:pt x="901" y="381"/>
                    <a:pt x="688" y="338"/>
                    <a:pt x="506" y="270"/>
                  </a:cubicBezTo>
                  <a:cubicBezTo>
                    <a:pt x="409" y="240"/>
                    <a:pt x="324" y="186"/>
                    <a:pt x="253" y="129"/>
                  </a:cubicBezTo>
                  <a:cubicBezTo>
                    <a:pt x="196" y="102"/>
                    <a:pt x="129" y="58"/>
                    <a:pt x="71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51;p54"/>
            <p:cNvSpPr/>
            <p:nvPr/>
          </p:nvSpPr>
          <p:spPr>
            <a:xfrm>
              <a:off x="2509971" y="4864682"/>
              <a:ext cx="341747" cy="186476"/>
            </a:xfrm>
            <a:custGeom>
              <a:avLst/>
              <a:gdLst/>
              <a:ahLst/>
              <a:cxnLst/>
              <a:rect l="l" t="t" r="r" b="b"/>
              <a:pathLst>
                <a:path w="4074" h="2223" extrusionOk="0">
                  <a:moveTo>
                    <a:pt x="1447" y="1"/>
                  </a:moveTo>
                  <a:lnTo>
                    <a:pt x="1447" y="1"/>
                  </a:lnTo>
                  <a:cubicBezTo>
                    <a:pt x="1362" y="28"/>
                    <a:pt x="1278" y="55"/>
                    <a:pt x="1194" y="98"/>
                  </a:cubicBezTo>
                  <a:lnTo>
                    <a:pt x="1180" y="98"/>
                  </a:lnTo>
                  <a:cubicBezTo>
                    <a:pt x="1039" y="240"/>
                    <a:pt x="901" y="365"/>
                    <a:pt x="772" y="506"/>
                  </a:cubicBezTo>
                  <a:cubicBezTo>
                    <a:pt x="563" y="729"/>
                    <a:pt x="169" y="955"/>
                    <a:pt x="0" y="1234"/>
                  </a:cubicBezTo>
                  <a:cubicBezTo>
                    <a:pt x="58" y="1292"/>
                    <a:pt x="125" y="1336"/>
                    <a:pt x="182" y="1363"/>
                  </a:cubicBezTo>
                  <a:cubicBezTo>
                    <a:pt x="253" y="1420"/>
                    <a:pt x="338" y="1474"/>
                    <a:pt x="435" y="1504"/>
                  </a:cubicBezTo>
                  <a:cubicBezTo>
                    <a:pt x="617" y="1572"/>
                    <a:pt x="830" y="1615"/>
                    <a:pt x="1012" y="1700"/>
                  </a:cubicBezTo>
                  <a:cubicBezTo>
                    <a:pt x="1322" y="1824"/>
                    <a:pt x="1602" y="2023"/>
                    <a:pt x="1925" y="2108"/>
                  </a:cubicBezTo>
                  <a:cubicBezTo>
                    <a:pt x="2050" y="2148"/>
                    <a:pt x="2192" y="2178"/>
                    <a:pt x="2333" y="2192"/>
                  </a:cubicBezTo>
                  <a:cubicBezTo>
                    <a:pt x="2434" y="2203"/>
                    <a:pt x="2537" y="2223"/>
                    <a:pt x="2639" y="2223"/>
                  </a:cubicBezTo>
                  <a:cubicBezTo>
                    <a:pt x="2663" y="2223"/>
                    <a:pt x="2687" y="2222"/>
                    <a:pt x="2711" y="2219"/>
                  </a:cubicBezTo>
                  <a:cubicBezTo>
                    <a:pt x="2839" y="2219"/>
                    <a:pt x="2964" y="2178"/>
                    <a:pt x="3092" y="2135"/>
                  </a:cubicBezTo>
                  <a:cubicBezTo>
                    <a:pt x="3244" y="2094"/>
                    <a:pt x="3385" y="2010"/>
                    <a:pt x="3540" y="1980"/>
                  </a:cubicBezTo>
                  <a:cubicBezTo>
                    <a:pt x="3611" y="1966"/>
                    <a:pt x="3681" y="1956"/>
                    <a:pt x="3749" y="1956"/>
                  </a:cubicBezTo>
                  <a:cubicBezTo>
                    <a:pt x="3818" y="1956"/>
                    <a:pt x="3884" y="1966"/>
                    <a:pt x="3948" y="1993"/>
                  </a:cubicBezTo>
                  <a:cubicBezTo>
                    <a:pt x="3989" y="2010"/>
                    <a:pt x="4033" y="2037"/>
                    <a:pt x="4073" y="2077"/>
                  </a:cubicBezTo>
                  <a:cubicBezTo>
                    <a:pt x="4073" y="2037"/>
                    <a:pt x="4060" y="1993"/>
                    <a:pt x="4033" y="1953"/>
                  </a:cubicBezTo>
                  <a:cubicBezTo>
                    <a:pt x="3918" y="1771"/>
                    <a:pt x="3749" y="1713"/>
                    <a:pt x="3567" y="1642"/>
                  </a:cubicBezTo>
                  <a:cubicBezTo>
                    <a:pt x="3527" y="1615"/>
                    <a:pt x="3483" y="1602"/>
                    <a:pt x="3443" y="1588"/>
                  </a:cubicBezTo>
                  <a:cubicBezTo>
                    <a:pt x="3443" y="1779"/>
                    <a:pt x="3256" y="1843"/>
                    <a:pt x="3065" y="1843"/>
                  </a:cubicBezTo>
                  <a:cubicBezTo>
                    <a:pt x="3046" y="1843"/>
                    <a:pt x="3027" y="1843"/>
                    <a:pt x="3008" y="1841"/>
                  </a:cubicBezTo>
                  <a:cubicBezTo>
                    <a:pt x="2472" y="1798"/>
                    <a:pt x="1952" y="1349"/>
                    <a:pt x="1659" y="928"/>
                  </a:cubicBezTo>
                  <a:cubicBezTo>
                    <a:pt x="1545" y="746"/>
                    <a:pt x="1460" y="547"/>
                    <a:pt x="1433" y="338"/>
                  </a:cubicBezTo>
                  <a:cubicBezTo>
                    <a:pt x="1433" y="223"/>
                    <a:pt x="1433" y="112"/>
                    <a:pt x="1447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752;p54"/>
            <p:cNvSpPr/>
            <p:nvPr/>
          </p:nvSpPr>
          <p:spPr>
            <a:xfrm>
              <a:off x="2216373" y="4950664"/>
              <a:ext cx="456251" cy="274220"/>
            </a:xfrm>
            <a:custGeom>
              <a:avLst/>
              <a:gdLst/>
              <a:ahLst/>
              <a:cxnLst/>
              <a:rect l="l" t="t" r="r" b="b"/>
              <a:pathLst>
                <a:path w="5439" h="3269" extrusionOk="0">
                  <a:moveTo>
                    <a:pt x="227" y="0"/>
                  </a:moveTo>
                  <a:lnTo>
                    <a:pt x="227" y="0"/>
                  </a:lnTo>
                  <a:cubicBezTo>
                    <a:pt x="200" y="85"/>
                    <a:pt x="186" y="169"/>
                    <a:pt x="156" y="253"/>
                  </a:cubicBezTo>
                  <a:cubicBezTo>
                    <a:pt x="58" y="786"/>
                    <a:pt x="1" y="1491"/>
                    <a:pt x="523" y="1784"/>
                  </a:cubicBezTo>
                  <a:cubicBezTo>
                    <a:pt x="874" y="1996"/>
                    <a:pt x="1336" y="2010"/>
                    <a:pt x="1717" y="2121"/>
                  </a:cubicBezTo>
                  <a:cubicBezTo>
                    <a:pt x="2152" y="2263"/>
                    <a:pt x="2475" y="2600"/>
                    <a:pt x="2883" y="2795"/>
                  </a:cubicBezTo>
                  <a:cubicBezTo>
                    <a:pt x="3416" y="3048"/>
                    <a:pt x="3935" y="3203"/>
                    <a:pt x="4539" y="3244"/>
                  </a:cubicBezTo>
                  <a:cubicBezTo>
                    <a:pt x="4645" y="3255"/>
                    <a:pt x="4756" y="3268"/>
                    <a:pt x="4863" y="3268"/>
                  </a:cubicBezTo>
                  <a:cubicBezTo>
                    <a:pt x="5056" y="3268"/>
                    <a:pt x="5238" y="3223"/>
                    <a:pt x="5355" y="3035"/>
                  </a:cubicBezTo>
                  <a:cubicBezTo>
                    <a:pt x="5425" y="2923"/>
                    <a:pt x="5439" y="2809"/>
                    <a:pt x="5412" y="2698"/>
                  </a:cubicBezTo>
                  <a:cubicBezTo>
                    <a:pt x="5343" y="2634"/>
                    <a:pt x="5245" y="2610"/>
                    <a:pt x="5137" y="2610"/>
                  </a:cubicBezTo>
                  <a:cubicBezTo>
                    <a:pt x="4913" y="2610"/>
                    <a:pt x="4644" y="2712"/>
                    <a:pt x="4485" y="2768"/>
                  </a:cubicBezTo>
                  <a:cubicBezTo>
                    <a:pt x="4348" y="2818"/>
                    <a:pt x="4211" y="2839"/>
                    <a:pt x="4076" y="2839"/>
                  </a:cubicBezTo>
                  <a:cubicBezTo>
                    <a:pt x="3834" y="2839"/>
                    <a:pt x="3594" y="2773"/>
                    <a:pt x="3359" y="2684"/>
                  </a:cubicBezTo>
                  <a:cubicBezTo>
                    <a:pt x="3190" y="2613"/>
                    <a:pt x="3022" y="2542"/>
                    <a:pt x="2853" y="2445"/>
                  </a:cubicBezTo>
                  <a:cubicBezTo>
                    <a:pt x="2631" y="2333"/>
                    <a:pt x="2432" y="2178"/>
                    <a:pt x="2223" y="2050"/>
                  </a:cubicBezTo>
                  <a:cubicBezTo>
                    <a:pt x="1983" y="1939"/>
                    <a:pt x="1744" y="1828"/>
                    <a:pt x="1491" y="1757"/>
                  </a:cubicBezTo>
                  <a:cubicBezTo>
                    <a:pt x="1265" y="1686"/>
                    <a:pt x="1056" y="1659"/>
                    <a:pt x="844" y="1531"/>
                  </a:cubicBezTo>
                  <a:cubicBezTo>
                    <a:pt x="621" y="1406"/>
                    <a:pt x="439" y="1278"/>
                    <a:pt x="355" y="1025"/>
                  </a:cubicBezTo>
                  <a:cubicBezTo>
                    <a:pt x="298" y="884"/>
                    <a:pt x="254" y="715"/>
                    <a:pt x="240" y="563"/>
                  </a:cubicBezTo>
                  <a:cubicBezTo>
                    <a:pt x="213" y="378"/>
                    <a:pt x="254" y="183"/>
                    <a:pt x="22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53;p54"/>
            <p:cNvSpPr/>
            <p:nvPr/>
          </p:nvSpPr>
          <p:spPr>
            <a:xfrm>
              <a:off x="2400249" y="4918368"/>
              <a:ext cx="194613" cy="209629"/>
            </a:xfrm>
            <a:custGeom>
              <a:avLst/>
              <a:gdLst/>
              <a:ahLst/>
              <a:cxnLst/>
              <a:rect l="l" t="t" r="r" b="b"/>
              <a:pathLst>
                <a:path w="2320" h="2499" extrusionOk="0">
                  <a:moveTo>
                    <a:pt x="843" y="0"/>
                  </a:moveTo>
                  <a:cubicBezTo>
                    <a:pt x="756" y="0"/>
                    <a:pt x="669" y="14"/>
                    <a:pt x="590" y="35"/>
                  </a:cubicBezTo>
                  <a:cubicBezTo>
                    <a:pt x="439" y="62"/>
                    <a:pt x="283" y="146"/>
                    <a:pt x="155" y="244"/>
                  </a:cubicBezTo>
                  <a:cubicBezTo>
                    <a:pt x="115" y="288"/>
                    <a:pt x="58" y="328"/>
                    <a:pt x="17" y="372"/>
                  </a:cubicBezTo>
                  <a:cubicBezTo>
                    <a:pt x="0" y="470"/>
                    <a:pt x="0" y="568"/>
                    <a:pt x="0" y="665"/>
                  </a:cubicBezTo>
                  <a:cubicBezTo>
                    <a:pt x="17" y="891"/>
                    <a:pt x="71" y="1131"/>
                    <a:pt x="169" y="1340"/>
                  </a:cubicBezTo>
                  <a:cubicBezTo>
                    <a:pt x="452" y="1973"/>
                    <a:pt x="1012" y="2381"/>
                    <a:pt x="1703" y="2479"/>
                  </a:cubicBezTo>
                  <a:cubicBezTo>
                    <a:pt x="1764" y="2490"/>
                    <a:pt x="1838" y="2499"/>
                    <a:pt x="1912" y="2499"/>
                  </a:cubicBezTo>
                  <a:cubicBezTo>
                    <a:pt x="2022" y="2499"/>
                    <a:pt x="2132" y="2480"/>
                    <a:pt x="2209" y="2422"/>
                  </a:cubicBezTo>
                  <a:cubicBezTo>
                    <a:pt x="2276" y="2381"/>
                    <a:pt x="2320" y="2297"/>
                    <a:pt x="2320" y="2226"/>
                  </a:cubicBezTo>
                  <a:cubicBezTo>
                    <a:pt x="2040" y="2071"/>
                    <a:pt x="1787" y="1943"/>
                    <a:pt x="1561" y="1636"/>
                  </a:cubicBezTo>
                  <a:cubicBezTo>
                    <a:pt x="1406" y="1424"/>
                    <a:pt x="1238" y="1201"/>
                    <a:pt x="1238" y="932"/>
                  </a:cubicBezTo>
                  <a:lnTo>
                    <a:pt x="1238" y="780"/>
                  </a:lnTo>
                  <a:lnTo>
                    <a:pt x="1238" y="750"/>
                  </a:lnTo>
                  <a:cubicBezTo>
                    <a:pt x="1251" y="709"/>
                    <a:pt x="1251" y="679"/>
                    <a:pt x="1265" y="652"/>
                  </a:cubicBezTo>
                  <a:cubicBezTo>
                    <a:pt x="1281" y="568"/>
                    <a:pt x="1322" y="510"/>
                    <a:pt x="1322" y="426"/>
                  </a:cubicBezTo>
                  <a:cubicBezTo>
                    <a:pt x="1335" y="328"/>
                    <a:pt x="1308" y="217"/>
                    <a:pt x="1238" y="146"/>
                  </a:cubicBezTo>
                  <a:cubicBezTo>
                    <a:pt x="1140" y="40"/>
                    <a:pt x="992" y="0"/>
                    <a:pt x="84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54;p54"/>
            <p:cNvSpPr/>
            <p:nvPr/>
          </p:nvSpPr>
          <p:spPr>
            <a:xfrm>
              <a:off x="2234241" y="4871728"/>
              <a:ext cx="436118" cy="317169"/>
            </a:xfrm>
            <a:custGeom>
              <a:avLst/>
              <a:gdLst/>
              <a:ahLst/>
              <a:cxnLst/>
              <a:rect l="l" t="t" r="r" b="b"/>
              <a:pathLst>
                <a:path w="5199" h="3781" extrusionOk="0">
                  <a:moveTo>
                    <a:pt x="1052" y="1"/>
                  </a:moveTo>
                  <a:cubicBezTo>
                    <a:pt x="479" y="267"/>
                    <a:pt x="169" y="493"/>
                    <a:pt x="14" y="941"/>
                  </a:cubicBezTo>
                  <a:cubicBezTo>
                    <a:pt x="41" y="1124"/>
                    <a:pt x="0" y="1319"/>
                    <a:pt x="27" y="1504"/>
                  </a:cubicBezTo>
                  <a:cubicBezTo>
                    <a:pt x="41" y="1656"/>
                    <a:pt x="85" y="1825"/>
                    <a:pt x="142" y="1966"/>
                  </a:cubicBezTo>
                  <a:cubicBezTo>
                    <a:pt x="226" y="2219"/>
                    <a:pt x="408" y="2347"/>
                    <a:pt x="631" y="2472"/>
                  </a:cubicBezTo>
                  <a:cubicBezTo>
                    <a:pt x="843" y="2600"/>
                    <a:pt x="1052" y="2627"/>
                    <a:pt x="1278" y="2698"/>
                  </a:cubicBezTo>
                  <a:cubicBezTo>
                    <a:pt x="1531" y="2769"/>
                    <a:pt x="1770" y="2880"/>
                    <a:pt x="2010" y="2991"/>
                  </a:cubicBezTo>
                  <a:cubicBezTo>
                    <a:pt x="2219" y="3119"/>
                    <a:pt x="2418" y="3274"/>
                    <a:pt x="2640" y="3386"/>
                  </a:cubicBezTo>
                  <a:cubicBezTo>
                    <a:pt x="2809" y="3483"/>
                    <a:pt x="2977" y="3554"/>
                    <a:pt x="3146" y="3625"/>
                  </a:cubicBezTo>
                  <a:cubicBezTo>
                    <a:pt x="3381" y="3714"/>
                    <a:pt x="3621" y="3780"/>
                    <a:pt x="3863" y="3780"/>
                  </a:cubicBezTo>
                  <a:cubicBezTo>
                    <a:pt x="3998" y="3780"/>
                    <a:pt x="4135" y="3759"/>
                    <a:pt x="4272" y="3709"/>
                  </a:cubicBezTo>
                  <a:cubicBezTo>
                    <a:pt x="4431" y="3653"/>
                    <a:pt x="4700" y="3551"/>
                    <a:pt x="4924" y="3551"/>
                  </a:cubicBezTo>
                  <a:cubicBezTo>
                    <a:pt x="5032" y="3551"/>
                    <a:pt x="5130" y="3575"/>
                    <a:pt x="5199" y="3639"/>
                  </a:cubicBezTo>
                  <a:cubicBezTo>
                    <a:pt x="5142" y="3328"/>
                    <a:pt x="4805" y="3049"/>
                    <a:pt x="4538" y="2907"/>
                  </a:cubicBezTo>
                  <a:cubicBezTo>
                    <a:pt x="4454" y="2853"/>
                    <a:pt x="4370" y="2809"/>
                    <a:pt x="4299" y="2782"/>
                  </a:cubicBezTo>
                  <a:cubicBezTo>
                    <a:pt x="4299" y="2853"/>
                    <a:pt x="4255" y="2937"/>
                    <a:pt x="4188" y="2978"/>
                  </a:cubicBezTo>
                  <a:cubicBezTo>
                    <a:pt x="4111" y="3036"/>
                    <a:pt x="4001" y="3055"/>
                    <a:pt x="3891" y="3055"/>
                  </a:cubicBezTo>
                  <a:cubicBezTo>
                    <a:pt x="3817" y="3055"/>
                    <a:pt x="3743" y="3046"/>
                    <a:pt x="3682" y="3035"/>
                  </a:cubicBezTo>
                  <a:cubicBezTo>
                    <a:pt x="2991" y="2937"/>
                    <a:pt x="2431" y="2529"/>
                    <a:pt x="2148" y="1896"/>
                  </a:cubicBezTo>
                  <a:cubicBezTo>
                    <a:pt x="2050" y="1687"/>
                    <a:pt x="1996" y="1447"/>
                    <a:pt x="1979" y="1221"/>
                  </a:cubicBezTo>
                  <a:cubicBezTo>
                    <a:pt x="1979" y="1124"/>
                    <a:pt x="1979" y="1026"/>
                    <a:pt x="1996" y="928"/>
                  </a:cubicBezTo>
                  <a:lnTo>
                    <a:pt x="1996" y="928"/>
                  </a:lnTo>
                  <a:cubicBezTo>
                    <a:pt x="1800" y="1111"/>
                    <a:pt x="1612" y="1325"/>
                    <a:pt x="1350" y="1325"/>
                  </a:cubicBezTo>
                  <a:cubicBezTo>
                    <a:pt x="1293" y="1325"/>
                    <a:pt x="1232" y="1315"/>
                    <a:pt x="1167" y="1292"/>
                  </a:cubicBezTo>
                  <a:cubicBezTo>
                    <a:pt x="816" y="1167"/>
                    <a:pt x="675" y="759"/>
                    <a:pt x="745" y="422"/>
                  </a:cubicBezTo>
                  <a:cubicBezTo>
                    <a:pt x="772" y="308"/>
                    <a:pt x="900" y="156"/>
                    <a:pt x="1052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55;p54"/>
            <p:cNvSpPr/>
            <p:nvPr/>
          </p:nvSpPr>
          <p:spPr>
            <a:xfrm>
              <a:off x="2608955" y="4648930"/>
              <a:ext cx="297037" cy="226322"/>
            </a:xfrm>
            <a:custGeom>
              <a:avLst/>
              <a:gdLst/>
              <a:ahLst/>
              <a:cxnLst/>
              <a:rect l="l" t="t" r="r" b="b"/>
              <a:pathLst>
                <a:path w="3541" h="2698" extrusionOk="0">
                  <a:moveTo>
                    <a:pt x="2654" y="0"/>
                  </a:moveTo>
                  <a:cubicBezTo>
                    <a:pt x="2613" y="44"/>
                    <a:pt x="2569" y="71"/>
                    <a:pt x="2529" y="115"/>
                  </a:cubicBezTo>
                  <a:cubicBezTo>
                    <a:pt x="2037" y="550"/>
                    <a:pt x="1544" y="985"/>
                    <a:pt x="1069" y="1433"/>
                  </a:cubicBezTo>
                  <a:cubicBezTo>
                    <a:pt x="1153" y="1477"/>
                    <a:pt x="1180" y="1615"/>
                    <a:pt x="1096" y="1686"/>
                  </a:cubicBezTo>
                  <a:cubicBezTo>
                    <a:pt x="954" y="1814"/>
                    <a:pt x="799" y="1912"/>
                    <a:pt x="715" y="1996"/>
                  </a:cubicBezTo>
                  <a:cubicBezTo>
                    <a:pt x="493" y="2235"/>
                    <a:pt x="240" y="2444"/>
                    <a:pt x="0" y="2670"/>
                  </a:cubicBezTo>
                  <a:lnTo>
                    <a:pt x="14" y="2670"/>
                  </a:lnTo>
                  <a:cubicBezTo>
                    <a:pt x="98" y="2627"/>
                    <a:pt x="182" y="2600"/>
                    <a:pt x="267" y="2573"/>
                  </a:cubicBezTo>
                  <a:cubicBezTo>
                    <a:pt x="338" y="2559"/>
                    <a:pt x="422" y="2559"/>
                    <a:pt x="493" y="2559"/>
                  </a:cubicBezTo>
                  <a:cubicBezTo>
                    <a:pt x="577" y="2559"/>
                    <a:pt x="661" y="2586"/>
                    <a:pt x="732" y="2613"/>
                  </a:cubicBezTo>
                  <a:cubicBezTo>
                    <a:pt x="786" y="2643"/>
                    <a:pt x="870" y="2697"/>
                    <a:pt x="928" y="2697"/>
                  </a:cubicBezTo>
                  <a:cubicBezTo>
                    <a:pt x="928" y="2643"/>
                    <a:pt x="1069" y="2515"/>
                    <a:pt x="1110" y="2458"/>
                  </a:cubicBezTo>
                  <a:cubicBezTo>
                    <a:pt x="1194" y="2360"/>
                    <a:pt x="1292" y="2262"/>
                    <a:pt x="1389" y="2178"/>
                  </a:cubicBezTo>
                  <a:cubicBezTo>
                    <a:pt x="1912" y="1784"/>
                    <a:pt x="2529" y="1517"/>
                    <a:pt x="3092" y="1211"/>
                  </a:cubicBezTo>
                  <a:cubicBezTo>
                    <a:pt x="3190" y="1153"/>
                    <a:pt x="3540" y="985"/>
                    <a:pt x="3513" y="830"/>
                  </a:cubicBezTo>
                  <a:cubicBezTo>
                    <a:pt x="3513" y="816"/>
                    <a:pt x="3497" y="789"/>
                    <a:pt x="3470" y="772"/>
                  </a:cubicBezTo>
                  <a:cubicBezTo>
                    <a:pt x="3429" y="732"/>
                    <a:pt x="3345" y="674"/>
                    <a:pt x="3301" y="648"/>
                  </a:cubicBezTo>
                  <a:cubicBezTo>
                    <a:pt x="3062" y="435"/>
                    <a:pt x="2853" y="240"/>
                    <a:pt x="26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56;p54"/>
            <p:cNvSpPr/>
            <p:nvPr/>
          </p:nvSpPr>
          <p:spPr>
            <a:xfrm>
              <a:off x="2290779" y="4627707"/>
              <a:ext cx="417244" cy="355253"/>
            </a:xfrm>
            <a:custGeom>
              <a:avLst/>
              <a:gdLst/>
              <a:ahLst/>
              <a:cxnLst/>
              <a:rect l="l" t="t" r="r" b="b"/>
              <a:pathLst>
                <a:path w="4974" h="4235" extrusionOk="0">
                  <a:moveTo>
                    <a:pt x="2549" y="4192"/>
                  </a:moveTo>
                  <a:cubicBezTo>
                    <a:pt x="2547" y="4199"/>
                    <a:pt x="2545" y="4207"/>
                    <a:pt x="2543" y="4215"/>
                  </a:cubicBezTo>
                  <a:cubicBezTo>
                    <a:pt x="2545" y="4207"/>
                    <a:pt x="2547" y="4199"/>
                    <a:pt x="2549" y="4192"/>
                  </a:cubicBezTo>
                  <a:close/>
                  <a:moveTo>
                    <a:pt x="3048" y="0"/>
                  </a:moveTo>
                  <a:cubicBezTo>
                    <a:pt x="2964" y="14"/>
                    <a:pt x="2907" y="85"/>
                    <a:pt x="2853" y="142"/>
                  </a:cubicBezTo>
                  <a:cubicBezTo>
                    <a:pt x="2782" y="213"/>
                    <a:pt x="2711" y="297"/>
                    <a:pt x="2640" y="368"/>
                  </a:cubicBezTo>
                  <a:cubicBezTo>
                    <a:pt x="2081" y="941"/>
                    <a:pt x="1531" y="1504"/>
                    <a:pt x="1039" y="2138"/>
                  </a:cubicBezTo>
                  <a:cubicBezTo>
                    <a:pt x="884" y="2333"/>
                    <a:pt x="746" y="2542"/>
                    <a:pt x="577" y="2728"/>
                  </a:cubicBezTo>
                  <a:cubicBezTo>
                    <a:pt x="506" y="2795"/>
                    <a:pt x="449" y="2853"/>
                    <a:pt x="378" y="2910"/>
                  </a:cubicBezTo>
                  <a:cubicBezTo>
                    <a:pt x="226" y="3065"/>
                    <a:pt x="98" y="3217"/>
                    <a:pt x="71" y="3331"/>
                  </a:cubicBezTo>
                  <a:cubicBezTo>
                    <a:pt x="1" y="3668"/>
                    <a:pt x="142" y="4076"/>
                    <a:pt x="493" y="4201"/>
                  </a:cubicBezTo>
                  <a:cubicBezTo>
                    <a:pt x="558" y="4224"/>
                    <a:pt x="619" y="4234"/>
                    <a:pt x="676" y="4234"/>
                  </a:cubicBezTo>
                  <a:cubicBezTo>
                    <a:pt x="938" y="4234"/>
                    <a:pt x="1126" y="4020"/>
                    <a:pt x="1322" y="3837"/>
                  </a:cubicBezTo>
                  <a:cubicBezTo>
                    <a:pt x="1363" y="3793"/>
                    <a:pt x="1420" y="3753"/>
                    <a:pt x="1460" y="3709"/>
                  </a:cubicBezTo>
                  <a:cubicBezTo>
                    <a:pt x="1588" y="3611"/>
                    <a:pt x="1744" y="3527"/>
                    <a:pt x="1895" y="3500"/>
                  </a:cubicBezTo>
                  <a:cubicBezTo>
                    <a:pt x="1974" y="3479"/>
                    <a:pt x="2061" y="3465"/>
                    <a:pt x="2148" y="3465"/>
                  </a:cubicBezTo>
                  <a:cubicBezTo>
                    <a:pt x="2297" y="3465"/>
                    <a:pt x="2445" y="3505"/>
                    <a:pt x="2543" y="3611"/>
                  </a:cubicBezTo>
                  <a:cubicBezTo>
                    <a:pt x="2613" y="3682"/>
                    <a:pt x="2640" y="3793"/>
                    <a:pt x="2627" y="3891"/>
                  </a:cubicBezTo>
                  <a:cubicBezTo>
                    <a:pt x="2627" y="3975"/>
                    <a:pt x="2586" y="4033"/>
                    <a:pt x="2570" y="4117"/>
                  </a:cubicBezTo>
                  <a:cubicBezTo>
                    <a:pt x="2559" y="4138"/>
                    <a:pt x="2557" y="4162"/>
                    <a:pt x="2549" y="4192"/>
                  </a:cubicBezTo>
                  <a:lnTo>
                    <a:pt x="2549" y="4192"/>
                  </a:lnTo>
                  <a:cubicBezTo>
                    <a:pt x="2565" y="4145"/>
                    <a:pt x="2590" y="4097"/>
                    <a:pt x="2613" y="4059"/>
                  </a:cubicBezTo>
                  <a:cubicBezTo>
                    <a:pt x="2782" y="3780"/>
                    <a:pt x="3176" y="3554"/>
                    <a:pt x="3385" y="3331"/>
                  </a:cubicBezTo>
                  <a:cubicBezTo>
                    <a:pt x="3514" y="3190"/>
                    <a:pt x="3652" y="3065"/>
                    <a:pt x="3793" y="2923"/>
                  </a:cubicBezTo>
                  <a:cubicBezTo>
                    <a:pt x="4033" y="2697"/>
                    <a:pt x="4286" y="2488"/>
                    <a:pt x="4508" y="2249"/>
                  </a:cubicBezTo>
                  <a:cubicBezTo>
                    <a:pt x="4592" y="2165"/>
                    <a:pt x="4747" y="2067"/>
                    <a:pt x="4889" y="1939"/>
                  </a:cubicBezTo>
                  <a:cubicBezTo>
                    <a:pt x="4973" y="1868"/>
                    <a:pt x="4946" y="1730"/>
                    <a:pt x="4862" y="1686"/>
                  </a:cubicBezTo>
                  <a:lnTo>
                    <a:pt x="4845" y="1686"/>
                  </a:lnTo>
                  <a:cubicBezTo>
                    <a:pt x="4845" y="1673"/>
                    <a:pt x="4832" y="1673"/>
                    <a:pt x="4832" y="1673"/>
                  </a:cubicBezTo>
                  <a:cubicBezTo>
                    <a:pt x="4579" y="1602"/>
                    <a:pt x="4326" y="1406"/>
                    <a:pt x="4171" y="1278"/>
                  </a:cubicBezTo>
                  <a:cubicBezTo>
                    <a:pt x="3820" y="1012"/>
                    <a:pt x="3527" y="759"/>
                    <a:pt x="3315" y="368"/>
                  </a:cubicBezTo>
                  <a:cubicBezTo>
                    <a:pt x="3288" y="284"/>
                    <a:pt x="3244" y="182"/>
                    <a:pt x="3203" y="85"/>
                  </a:cubicBezTo>
                  <a:lnTo>
                    <a:pt x="3190" y="71"/>
                  </a:lnTo>
                  <a:cubicBezTo>
                    <a:pt x="3160" y="31"/>
                    <a:pt x="3106" y="0"/>
                    <a:pt x="3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57;p54"/>
            <p:cNvSpPr/>
            <p:nvPr/>
          </p:nvSpPr>
          <p:spPr>
            <a:xfrm>
              <a:off x="3026115" y="4194189"/>
              <a:ext cx="311129" cy="383354"/>
            </a:xfrm>
            <a:custGeom>
              <a:avLst/>
              <a:gdLst/>
              <a:ahLst/>
              <a:cxnLst/>
              <a:rect l="l" t="t" r="r" b="b"/>
              <a:pathLst>
                <a:path w="3709" h="4570" extrusionOk="0">
                  <a:moveTo>
                    <a:pt x="1207" y="0"/>
                  </a:moveTo>
                  <a:cubicBezTo>
                    <a:pt x="1474" y="293"/>
                    <a:pt x="1686" y="630"/>
                    <a:pt x="1797" y="1025"/>
                  </a:cubicBezTo>
                  <a:cubicBezTo>
                    <a:pt x="1881" y="1305"/>
                    <a:pt x="1868" y="1588"/>
                    <a:pt x="1784" y="1868"/>
                  </a:cubicBezTo>
                  <a:cubicBezTo>
                    <a:pt x="1686" y="2178"/>
                    <a:pt x="1558" y="2373"/>
                    <a:pt x="1322" y="2569"/>
                  </a:cubicBezTo>
                  <a:cubicBezTo>
                    <a:pt x="1291" y="2590"/>
                    <a:pt x="1259" y="2599"/>
                    <a:pt x="1228" y="2599"/>
                  </a:cubicBezTo>
                  <a:cubicBezTo>
                    <a:pt x="1172" y="2599"/>
                    <a:pt x="1122" y="2569"/>
                    <a:pt x="1096" y="2515"/>
                  </a:cubicBezTo>
                  <a:cubicBezTo>
                    <a:pt x="941" y="2640"/>
                    <a:pt x="506" y="2990"/>
                    <a:pt x="0" y="3429"/>
                  </a:cubicBezTo>
                  <a:cubicBezTo>
                    <a:pt x="356" y="4128"/>
                    <a:pt x="1216" y="4570"/>
                    <a:pt x="2020" y="4570"/>
                  </a:cubicBezTo>
                  <a:cubicBezTo>
                    <a:pt x="2068" y="4570"/>
                    <a:pt x="2117" y="4568"/>
                    <a:pt x="2165" y="4565"/>
                  </a:cubicBezTo>
                  <a:cubicBezTo>
                    <a:pt x="2249" y="4524"/>
                    <a:pt x="2347" y="4467"/>
                    <a:pt x="2431" y="4396"/>
                  </a:cubicBezTo>
                  <a:cubicBezTo>
                    <a:pt x="2755" y="4157"/>
                    <a:pt x="3119" y="3904"/>
                    <a:pt x="3358" y="3567"/>
                  </a:cubicBezTo>
                  <a:cubicBezTo>
                    <a:pt x="3624" y="3203"/>
                    <a:pt x="3709" y="2653"/>
                    <a:pt x="3399" y="2289"/>
                  </a:cubicBezTo>
                  <a:cubicBezTo>
                    <a:pt x="3385" y="2276"/>
                    <a:pt x="3385" y="2276"/>
                    <a:pt x="3372" y="2249"/>
                  </a:cubicBezTo>
                  <a:cubicBezTo>
                    <a:pt x="3203" y="2134"/>
                    <a:pt x="3075" y="1996"/>
                    <a:pt x="2923" y="1726"/>
                  </a:cubicBezTo>
                  <a:cubicBezTo>
                    <a:pt x="2923" y="1713"/>
                    <a:pt x="2906" y="1699"/>
                    <a:pt x="2906" y="1686"/>
                  </a:cubicBezTo>
                  <a:cubicBezTo>
                    <a:pt x="2569" y="1278"/>
                    <a:pt x="2192" y="816"/>
                    <a:pt x="2192" y="816"/>
                  </a:cubicBezTo>
                  <a:lnTo>
                    <a:pt x="2205" y="816"/>
                  </a:lnTo>
                  <a:cubicBezTo>
                    <a:pt x="2148" y="786"/>
                    <a:pt x="2107" y="745"/>
                    <a:pt x="2080" y="715"/>
                  </a:cubicBezTo>
                  <a:cubicBezTo>
                    <a:pt x="1770" y="492"/>
                    <a:pt x="1504" y="253"/>
                    <a:pt x="120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58;p54"/>
            <p:cNvSpPr/>
            <p:nvPr/>
          </p:nvSpPr>
          <p:spPr>
            <a:xfrm>
              <a:off x="2558288" y="4299800"/>
              <a:ext cx="588118" cy="469420"/>
            </a:xfrm>
            <a:custGeom>
              <a:avLst/>
              <a:gdLst/>
              <a:ahLst/>
              <a:cxnLst/>
              <a:rect l="l" t="t" r="r" b="b"/>
              <a:pathLst>
                <a:path w="7011" h="5596" extrusionOk="0">
                  <a:moveTo>
                    <a:pt x="5210" y="0"/>
                  </a:moveTo>
                  <a:cubicBezTo>
                    <a:pt x="5108" y="0"/>
                    <a:pt x="5006" y="7"/>
                    <a:pt x="4903" y="19"/>
                  </a:cubicBezTo>
                  <a:cubicBezTo>
                    <a:pt x="4664" y="46"/>
                    <a:pt x="4411" y="117"/>
                    <a:pt x="4185" y="201"/>
                  </a:cubicBezTo>
                  <a:cubicBezTo>
                    <a:pt x="4144" y="214"/>
                    <a:pt x="4101" y="231"/>
                    <a:pt x="4060" y="245"/>
                  </a:cubicBezTo>
                  <a:cubicBezTo>
                    <a:pt x="3372" y="511"/>
                    <a:pt x="2796" y="932"/>
                    <a:pt x="2290" y="1411"/>
                  </a:cubicBezTo>
                  <a:cubicBezTo>
                    <a:pt x="1518" y="2126"/>
                    <a:pt x="884" y="2996"/>
                    <a:pt x="183" y="3798"/>
                  </a:cubicBezTo>
                  <a:cubicBezTo>
                    <a:pt x="126" y="3855"/>
                    <a:pt x="72" y="3923"/>
                    <a:pt x="1" y="3980"/>
                  </a:cubicBezTo>
                  <a:lnTo>
                    <a:pt x="14" y="3994"/>
                  </a:lnTo>
                  <a:cubicBezTo>
                    <a:pt x="55" y="4091"/>
                    <a:pt x="99" y="4193"/>
                    <a:pt x="126" y="4277"/>
                  </a:cubicBezTo>
                  <a:cubicBezTo>
                    <a:pt x="338" y="4668"/>
                    <a:pt x="631" y="4921"/>
                    <a:pt x="982" y="5187"/>
                  </a:cubicBezTo>
                  <a:cubicBezTo>
                    <a:pt x="1137" y="5315"/>
                    <a:pt x="1390" y="5511"/>
                    <a:pt x="1643" y="5582"/>
                  </a:cubicBezTo>
                  <a:cubicBezTo>
                    <a:pt x="1643" y="5582"/>
                    <a:pt x="1656" y="5582"/>
                    <a:pt x="1656" y="5595"/>
                  </a:cubicBezTo>
                  <a:lnTo>
                    <a:pt x="1673" y="5595"/>
                  </a:lnTo>
                  <a:cubicBezTo>
                    <a:pt x="2148" y="5147"/>
                    <a:pt x="2641" y="4712"/>
                    <a:pt x="3133" y="4277"/>
                  </a:cubicBezTo>
                  <a:cubicBezTo>
                    <a:pt x="3173" y="4233"/>
                    <a:pt x="3217" y="4206"/>
                    <a:pt x="3258" y="4162"/>
                  </a:cubicBezTo>
                  <a:cubicBezTo>
                    <a:pt x="3807" y="3670"/>
                    <a:pt x="4792" y="2827"/>
                    <a:pt x="5577" y="2170"/>
                  </a:cubicBezTo>
                  <a:cubicBezTo>
                    <a:pt x="6083" y="1731"/>
                    <a:pt x="6518" y="1381"/>
                    <a:pt x="6673" y="1256"/>
                  </a:cubicBezTo>
                  <a:cubicBezTo>
                    <a:pt x="6686" y="1243"/>
                    <a:pt x="6700" y="1243"/>
                    <a:pt x="6713" y="1226"/>
                  </a:cubicBezTo>
                  <a:cubicBezTo>
                    <a:pt x="7010" y="932"/>
                    <a:pt x="6518" y="467"/>
                    <a:pt x="6309" y="315"/>
                  </a:cubicBezTo>
                  <a:cubicBezTo>
                    <a:pt x="5962" y="92"/>
                    <a:pt x="5592" y="0"/>
                    <a:pt x="5210" y="0"/>
                  </a:cubicBezTo>
                  <a:close/>
                </a:path>
              </a:pathLst>
            </a:custGeom>
            <a:solidFill>
              <a:srgbClr val="F67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59;p54"/>
            <p:cNvSpPr/>
            <p:nvPr/>
          </p:nvSpPr>
          <p:spPr>
            <a:xfrm>
              <a:off x="2831502" y="4481747"/>
              <a:ext cx="376224" cy="232026"/>
            </a:xfrm>
            <a:custGeom>
              <a:avLst/>
              <a:gdLst/>
              <a:ahLst/>
              <a:cxnLst/>
              <a:rect l="l" t="t" r="r" b="b"/>
              <a:pathLst>
                <a:path w="4485" h="2766" extrusionOk="0">
                  <a:moveTo>
                    <a:pt x="2320" y="1"/>
                  </a:moveTo>
                  <a:cubicBezTo>
                    <a:pt x="1535" y="658"/>
                    <a:pt x="550" y="1501"/>
                    <a:pt x="1" y="1993"/>
                  </a:cubicBezTo>
                  <a:cubicBezTo>
                    <a:pt x="200" y="2233"/>
                    <a:pt x="409" y="2428"/>
                    <a:pt x="648" y="2641"/>
                  </a:cubicBezTo>
                  <a:cubicBezTo>
                    <a:pt x="692" y="2667"/>
                    <a:pt x="776" y="2725"/>
                    <a:pt x="817" y="2765"/>
                  </a:cubicBezTo>
                  <a:cubicBezTo>
                    <a:pt x="874" y="2738"/>
                    <a:pt x="945" y="2681"/>
                    <a:pt x="999" y="2654"/>
                  </a:cubicBezTo>
                  <a:cubicBezTo>
                    <a:pt x="1491" y="2401"/>
                    <a:pt x="1983" y="2148"/>
                    <a:pt x="2489" y="1953"/>
                  </a:cubicBezTo>
                  <a:cubicBezTo>
                    <a:pt x="3008" y="1754"/>
                    <a:pt x="3514" y="1545"/>
                    <a:pt x="4019" y="1332"/>
                  </a:cubicBezTo>
                  <a:cubicBezTo>
                    <a:pt x="4174" y="1278"/>
                    <a:pt x="4330" y="1221"/>
                    <a:pt x="4485" y="1137"/>
                  </a:cubicBezTo>
                  <a:lnTo>
                    <a:pt x="4485" y="1137"/>
                  </a:lnTo>
                  <a:cubicBezTo>
                    <a:pt x="4437" y="1140"/>
                    <a:pt x="4388" y="1142"/>
                    <a:pt x="4340" y="1142"/>
                  </a:cubicBezTo>
                  <a:cubicBezTo>
                    <a:pt x="3536" y="1142"/>
                    <a:pt x="2676" y="700"/>
                    <a:pt x="2320" y="1"/>
                  </a:cubicBezTo>
                  <a:close/>
                </a:path>
              </a:pathLst>
            </a:custGeom>
            <a:solidFill>
              <a:srgbClr val="F67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60;p54"/>
            <p:cNvSpPr/>
            <p:nvPr/>
          </p:nvSpPr>
          <p:spPr>
            <a:xfrm>
              <a:off x="3711875" y="3345357"/>
              <a:ext cx="355924" cy="375134"/>
            </a:xfrm>
            <a:custGeom>
              <a:avLst/>
              <a:gdLst/>
              <a:ahLst/>
              <a:cxnLst/>
              <a:rect l="l" t="t" r="r" b="b"/>
              <a:pathLst>
                <a:path w="4243" h="4472" extrusionOk="0">
                  <a:moveTo>
                    <a:pt x="1234" y="0"/>
                  </a:moveTo>
                  <a:cubicBezTo>
                    <a:pt x="814" y="0"/>
                    <a:pt x="390" y="104"/>
                    <a:pt x="1" y="285"/>
                  </a:cubicBezTo>
                  <a:lnTo>
                    <a:pt x="156" y="285"/>
                  </a:lnTo>
                  <a:cubicBezTo>
                    <a:pt x="547" y="285"/>
                    <a:pt x="955" y="329"/>
                    <a:pt x="1336" y="399"/>
                  </a:cubicBezTo>
                  <a:cubicBezTo>
                    <a:pt x="1447" y="413"/>
                    <a:pt x="1558" y="440"/>
                    <a:pt x="1660" y="467"/>
                  </a:cubicBezTo>
                  <a:cubicBezTo>
                    <a:pt x="1896" y="524"/>
                    <a:pt x="2121" y="608"/>
                    <a:pt x="2334" y="720"/>
                  </a:cubicBezTo>
                  <a:cubicBezTo>
                    <a:pt x="2880" y="1016"/>
                    <a:pt x="3328" y="1465"/>
                    <a:pt x="3554" y="2068"/>
                  </a:cubicBezTo>
                  <a:cubicBezTo>
                    <a:pt x="3821" y="2800"/>
                    <a:pt x="3864" y="3643"/>
                    <a:pt x="3581" y="4401"/>
                  </a:cubicBezTo>
                  <a:cubicBezTo>
                    <a:pt x="3581" y="4401"/>
                    <a:pt x="3598" y="4415"/>
                    <a:pt x="3612" y="4415"/>
                  </a:cubicBezTo>
                  <a:cubicBezTo>
                    <a:pt x="3659" y="4454"/>
                    <a:pt x="3705" y="4471"/>
                    <a:pt x="3747" y="4471"/>
                  </a:cubicBezTo>
                  <a:cubicBezTo>
                    <a:pt x="3829" y="4471"/>
                    <a:pt x="3898" y="4406"/>
                    <a:pt x="3935" y="4303"/>
                  </a:cubicBezTo>
                  <a:cubicBezTo>
                    <a:pt x="4087" y="3811"/>
                    <a:pt x="4242" y="3332"/>
                    <a:pt x="4229" y="2813"/>
                  </a:cubicBezTo>
                  <a:cubicBezTo>
                    <a:pt x="4215" y="2294"/>
                    <a:pt x="4047" y="1788"/>
                    <a:pt x="3723" y="1380"/>
                  </a:cubicBezTo>
                  <a:cubicBezTo>
                    <a:pt x="3457" y="1030"/>
                    <a:pt x="3092" y="720"/>
                    <a:pt x="2711" y="484"/>
                  </a:cubicBezTo>
                  <a:cubicBezTo>
                    <a:pt x="2543" y="369"/>
                    <a:pt x="2374" y="285"/>
                    <a:pt x="2206" y="200"/>
                  </a:cubicBezTo>
                  <a:cubicBezTo>
                    <a:pt x="2165" y="187"/>
                    <a:pt x="2135" y="173"/>
                    <a:pt x="2095" y="160"/>
                  </a:cubicBezTo>
                  <a:cubicBezTo>
                    <a:pt x="1818" y="51"/>
                    <a:pt x="1527" y="0"/>
                    <a:pt x="1234" y="0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61;p54"/>
            <p:cNvSpPr/>
            <p:nvPr/>
          </p:nvSpPr>
          <p:spPr>
            <a:xfrm>
              <a:off x="3566838" y="3369180"/>
              <a:ext cx="469253" cy="476467"/>
            </a:xfrm>
            <a:custGeom>
              <a:avLst/>
              <a:gdLst/>
              <a:ahLst/>
              <a:cxnLst/>
              <a:rect l="l" t="t" r="r" b="b"/>
              <a:pathLst>
                <a:path w="5594" h="5680" extrusionOk="0">
                  <a:moveTo>
                    <a:pt x="1730" y="1"/>
                  </a:moveTo>
                  <a:cubicBezTo>
                    <a:pt x="1632" y="45"/>
                    <a:pt x="1548" y="98"/>
                    <a:pt x="1450" y="156"/>
                  </a:cubicBezTo>
                  <a:cubicBezTo>
                    <a:pt x="1056" y="395"/>
                    <a:pt x="718" y="719"/>
                    <a:pt x="466" y="1096"/>
                  </a:cubicBezTo>
                  <a:cubicBezTo>
                    <a:pt x="311" y="1322"/>
                    <a:pt x="142" y="1562"/>
                    <a:pt x="58" y="1815"/>
                  </a:cubicBezTo>
                  <a:cubicBezTo>
                    <a:pt x="0" y="1970"/>
                    <a:pt x="31" y="2152"/>
                    <a:pt x="101" y="2320"/>
                  </a:cubicBezTo>
                  <a:cubicBezTo>
                    <a:pt x="128" y="2404"/>
                    <a:pt x="169" y="2489"/>
                    <a:pt x="213" y="2560"/>
                  </a:cubicBezTo>
                  <a:cubicBezTo>
                    <a:pt x="337" y="2796"/>
                    <a:pt x="536" y="3008"/>
                    <a:pt x="691" y="3234"/>
                  </a:cubicBezTo>
                  <a:lnTo>
                    <a:pt x="705" y="3247"/>
                  </a:lnTo>
                  <a:cubicBezTo>
                    <a:pt x="705" y="3247"/>
                    <a:pt x="705" y="3261"/>
                    <a:pt x="718" y="3261"/>
                  </a:cubicBezTo>
                  <a:cubicBezTo>
                    <a:pt x="887" y="3500"/>
                    <a:pt x="1069" y="3753"/>
                    <a:pt x="1251" y="4006"/>
                  </a:cubicBezTo>
                  <a:cubicBezTo>
                    <a:pt x="1619" y="4498"/>
                    <a:pt x="1983" y="4973"/>
                    <a:pt x="2391" y="5408"/>
                  </a:cubicBezTo>
                  <a:cubicBezTo>
                    <a:pt x="2553" y="5581"/>
                    <a:pt x="2731" y="5679"/>
                    <a:pt x="2918" y="5679"/>
                  </a:cubicBezTo>
                  <a:cubicBezTo>
                    <a:pt x="3038" y="5679"/>
                    <a:pt x="3162" y="5638"/>
                    <a:pt x="3287" y="5550"/>
                  </a:cubicBezTo>
                  <a:cubicBezTo>
                    <a:pt x="3598" y="5354"/>
                    <a:pt x="3780" y="5172"/>
                    <a:pt x="3850" y="4805"/>
                  </a:cubicBezTo>
                  <a:cubicBezTo>
                    <a:pt x="3908" y="4525"/>
                    <a:pt x="3766" y="4313"/>
                    <a:pt x="3655" y="4060"/>
                  </a:cubicBezTo>
                  <a:cubicBezTo>
                    <a:pt x="3557" y="3807"/>
                    <a:pt x="3695" y="3571"/>
                    <a:pt x="3948" y="3470"/>
                  </a:cubicBezTo>
                  <a:cubicBezTo>
                    <a:pt x="4033" y="3439"/>
                    <a:pt x="4122" y="3425"/>
                    <a:pt x="4210" y="3425"/>
                  </a:cubicBezTo>
                  <a:cubicBezTo>
                    <a:pt x="4398" y="3425"/>
                    <a:pt x="4588" y="3488"/>
                    <a:pt x="4751" y="3584"/>
                  </a:cubicBezTo>
                  <a:cubicBezTo>
                    <a:pt x="4875" y="3638"/>
                    <a:pt x="4990" y="3740"/>
                    <a:pt x="5088" y="3837"/>
                  </a:cubicBezTo>
                  <a:cubicBezTo>
                    <a:pt x="5115" y="3864"/>
                    <a:pt x="5142" y="3891"/>
                    <a:pt x="5159" y="3935"/>
                  </a:cubicBezTo>
                  <a:cubicBezTo>
                    <a:pt x="5213" y="3992"/>
                    <a:pt x="5256" y="4060"/>
                    <a:pt x="5310" y="4117"/>
                  </a:cubicBezTo>
                  <a:cubicBezTo>
                    <a:pt x="5593" y="3359"/>
                    <a:pt x="5550" y="2516"/>
                    <a:pt x="5283" y="1784"/>
                  </a:cubicBezTo>
                  <a:cubicBezTo>
                    <a:pt x="5057" y="1181"/>
                    <a:pt x="4609" y="732"/>
                    <a:pt x="4063" y="436"/>
                  </a:cubicBezTo>
                  <a:cubicBezTo>
                    <a:pt x="3850" y="324"/>
                    <a:pt x="3625" y="240"/>
                    <a:pt x="3389" y="183"/>
                  </a:cubicBezTo>
                  <a:cubicBezTo>
                    <a:pt x="3287" y="156"/>
                    <a:pt x="3176" y="129"/>
                    <a:pt x="3065" y="115"/>
                  </a:cubicBezTo>
                  <a:cubicBezTo>
                    <a:pt x="2684" y="45"/>
                    <a:pt x="2276" y="1"/>
                    <a:pt x="1885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2;p54"/>
            <p:cNvSpPr/>
            <p:nvPr/>
          </p:nvSpPr>
          <p:spPr>
            <a:xfrm>
              <a:off x="3363165" y="4132785"/>
              <a:ext cx="428820" cy="773420"/>
            </a:xfrm>
            <a:custGeom>
              <a:avLst/>
              <a:gdLst/>
              <a:ahLst/>
              <a:cxnLst/>
              <a:rect l="l" t="t" r="r" b="b"/>
              <a:pathLst>
                <a:path w="5112" h="9220" extrusionOk="0">
                  <a:moveTo>
                    <a:pt x="1" y="0"/>
                  </a:moveTo>
                  <a:cubicBezTo>
                    <a:pt x="112" y="284"/>
                    <a:pt x="223" y="506"/>
                    <a:pt x="321" y="746"/>
                  </a:cubicBezTo>
                  <a:cubicBezTo>
                    <a:pt x="379" y="874"/>
                    <a:pt x="436" y="985"/>
                    <a:pt x="490" y="1110"/>
                  </a:cubicBezTo>
                  <a:cubicBezTo>
                    <a:pt x="773" y="1224"/>
                    <a:pt x="689" y="1238"/>
                    <a:pt x="982" y="1379"/>
                  </a:cubicBezTo>
                  <a:cubicBezTo>
                    <a:pt x="1097" y="1433"/>
                    <a:pt x="1208" y="1447"/>
                    <a:pt x="1319" y="1464"/>
                  </a:cubicBezTo>
                  <a:cubicBezTo>
                    <a:pt x="1350" y="1464"/>
                    <a:pt x="1388" y="1461"/>
                    <a:pt x="1426" y="1461"/>
                  </a:cubicBezTo>
                  <a:cubicBezTo>
                    <a:pt x="1492" y="1461"/>
                    <a:pt x="1563" y="1468"/>
                    <a:pt x="1616" y="1504"/>
                  </a:cubicBezTo>
                  <a:cubicBezTo>
                    <a:pt x="1754" y="1615"/>
                    <a:pt x="1629" y="1757"/>
                    <a:pt x="1501" y="1801"/>
                  </a:cubicBezTo>
                  <a:cubicBezTo>
                    <a:pt x="1387" y="1847"/>
                    <a:pt x="1254" y="1875"/>
                    <a:pt x="1119" y="1875"/>
                  </a:cubicBezTo>
                  <a:cubicBezTo>
                    <a:pt x="1055" y="1875"/>
                    <a:pt x="991" y="1869"/>
                    <a:pt x="928" y="1855"/>
                  </a:cubicBezTo>
                  <a:lnTo>
                    <a:pt x="928" y="1855"/>
                  </a:lnTo>
                  <a:cubicBezTo>
                    <a:pt x="995" y="1885"/>
                    <a:pt x="1053" y="1925"/>
                    <a:pt x="1097" y="1952"/>
                  </a:cubicBezTo>
                  <a:cubicBezTo>
                    <a:pt x="1447" y="2165"/>
                    <a:pt x="1855" y="2333"/>
                    <a:pt x="2206" y="2542"/>
                  </a:cubicBezTo>
                  <a:cubicBezTo>
                    <a:pt x="2331" y="2613"/>
                    <a:pt x="2529" y="2711"/>
                    <a:pt x="2529" y="2880"/>
                  </a:cubicBezTo>
                  <a:cubicBezTo>
                    <a:pt x="2529" y="3008"/>
                    <a:pt x="2445" y="3048"/>
                    <a:pt x="2361" y="3048"/>
                  </a:cubicBezTo>
                  <a:cubicBezTo>
                    <a:pt x="2556" y="3132"/>
                    <a:pt x="2668" y="3301"/>
                    <a:pt x="2570" y="3416"/>
                  </a:cubicBezTo>
                  <a:cubicBezTo>
                    <a:pt x="2524" y="3477"/>
                    <a:pt x="2444" y="3496"/>
                    <a:pt x="2360" y="3496"/>
                  </a:cubicBezTo>
                  <a:cubicBezTo>
                    <a:pt x="2291" y="3496"/>
                    <a:pt x="2220" y="3483"/>
                    <a:pt x="2162" y="3470"/>
                  </a:cubicBezTo>
                  <a:cubicBezTo>
                    <a:pt x="2091" y="3443"/>
                    <a:pt x="1993" y="3402"/>
                    <a:pt x="1896" y="3358"/>
                  </a:cubicBezTo>
                  <a:lnTo>
                    <a:pt x="1896" y="3358"/>
                  </a:lnTo>
                  <a:cubicBezTo>
                    <a:pt x="1993" y="3429"/>
                    <a:pt x="2051" y="3513"/>
                    <a:pt x="2051" y="3598"/>
                  </a:cubicBezTo>
                  <a:cubicBezTo>
                    <a:pt x="2046" y="3696"/>
                    <a:pt x="1994" y="3731"/>
                    <a:pt x="1921" y="3731"/>
                  </a:cubicBezTo>
                  <a:cubicBezTo>
                    <a:pt x="1765" y="3731"/>
                    <a:pt x="1514" y="3570"/>
                    <a:pt x="1447" y="3540"/>
                  </a:cubicBezTo>
                  <a:cubicBezTo>
                    <a:pt x="1376" y="3513"/>
                    <a:pt x="1306" y="3470"/>
                    <a:pt x="1248" y="3443"/>
                  </a:cubicBezTo>
                  <a:lnTo>
                    <a:pt x="1248" y="3443"/>
                  </a:lnTo>
                  <a:cubicBezTo>
                    <a:pt x="1306" y="3709"/>
                    <a:pt x="1349" y="3975"/>
                    <a:pt x="1403" y="4245"/>
                  </a:cubicBezTo>
                  <a:cubicBezTo>
                    <a:pt x="1572" y="4960"/>
                    <a:pt x="1838" y="5678"/>
                    <a:pt x="2219" y="6322"/>
                  </a:cubicBezTo>
                  <a:cubicBezTo>
                    <a:pt x="2782" y="7279"/>
                    <a:pt x="3413" y="8206"/>
                    <a:pt x="3976" y="9160"/>
                  </a:cubicBezTo>
                  <a:cubicBezTo>
                    <a:pt x="3989" y="9160"/>
                    <a:pt x="3989" y="9174"/>
                    <a:pt x="3989" y="9174"/>
                  </a:cubicBezTo>
                  <a:cubicBezTo>
                    <a:pt x="4095" y="9213"/>
                    <a:pt x="4231" y="9219"/>
                    <a:pt x="4361" y="9219"/>
                  </a:cubicBezTo>
                  <a:cubicBezTo>
                    <a:pt x="4422" y="9219"/>
                    <a:pt x="4482" y="9218"/>
                    <a:pt x="4535" y="9218"/>
                  </a:cubicBezTo>
                  <a:cubicBezTo>
                    <a:pt x="4734" y="9201"/>
                    <a:pt x="4974" y="9187"/>
                    <a:pt x="5112" y="9032"/>
                  </a:cubicBezTo>
                  <a:cubicBezTo>
                    <a:pt x="5014" y="8881"/>
                    <a:pt x="4974" y="8682"/>
                    <a:pt x="4903" y="8500"/>
                  </a:cubicBezTo>
                  <a:cubicBezTo>
                    <a:pt x="4734" y="8092"/>
                    <a:pt x="4552" y="7684"/>
                    <a:pt x="4411" y="7262"/>
                  </a:cubicBezTo>
                  <a:cubicBezTo>
                    <a:pt x="4299" y="6912"/>
                    <a:pt x="4215" y="6561"/>
                    <a:pt x="4131" y="6211"/>
                  </a:cubicBezTo>
                  <a:cubicBezTo>
                    <a:pt x="4047" y="5914"/>
                    <a:pt x="4016" y="5607"/>
                    <a:pt x="3932" y="5310"/>
                  </a:cubicBezTo>
                  <a:cubicBezTo>
                    <a:pt x="3848" y="4987"/>
                    <a:pt x="3763" y="4666"/>
                    <a:pt x="3666" y="4343"/>
                  </a:cubicBezTo>
                  <a:cubicBezTo>
                    <a:pt x="3541" y="4006"/>
                    <a:pt x="3355" y="3722"/>
                    <a:pt x="3187" y="3402"/>
                  </a:cubicBezTo>
                  <a:cubicBezTo>
                    <a:pt x="2921" y="2896"/>
                    <a:pt x="2867" y="2320"/>
                    <a:pt x="2782" y="1757"/>
                  </a:cubicBezTo>
                  <a:cubicBezTo>
                    <a:pt x="2681" y="1167"/>
                    <a:pt x="2627" y="843"/>
                    <a:pt x="2374" y="311"/>
                  </a:cubicBezTo>
                  <a:cubicBezTo>
                    <a:pt x="2342" y="312"/>
                    <a:pt x="2310" y="312"/>
                    <a:pt x="2277" y="312"/>
                  </a:cubicBezTo>
                  <a:cubicBezTo>
                    <a:pt x="1855" y="312"/>
                    <a:pt x="1422" y="234"/>
                    <a:pt x="1097" y="156"/>
                  </a:cubicBezTo>
                  <a:cubicBezTo>
                    <a:pt x="716" y="71"/>
                    <a:pt x="352" y="14"/>
                    <a:pt x="1" y="0"/>
                  </a:cubicBezTo>
                  <a:close/>
                </a:path>
              </a:pathLst>
            </a:custGeom>
            <a:solidFill>
              <a:srgbClr val="F67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3;p54"/>
            <p:cNvSpPr/>
            <p:nvPr/>
          </p:nvSpPr>
          <p:spPr>
            <a:xfrm>
              <a:off x="2595953" y="3542319"/>
              <a:ext cx="1112399" cy="616723"/>
            </a:xfrm>
            <a:custGeom>
              <a:avLst/>
              <a:gdLst/>
              <a:ahLst/>
              <a:cxnLst/>
              <a:rect l="l" t="t" r="r" b="b"/>
              <a:pathLst>
                <a:path w="13261" h="7352" extrusionOk="0">
                  <a:moveTo>
                    <a:pt x="9788" y="0"/>
                  </a:moveTo>
                  <a:cubicBezTo>
                    <a:pt x="9376" y="0"/>
                    <a:pt x="8963" y="63"/>
                    <a:pt x="8557" y="142"/>
                  </a:cubicBezTo>
                  <a:cubicBezTo>
                    <a:pt x="8372" y="172"/>
                    <a:pt x="8189" y="212"/>
                    <a:pt x="7994" y="256"/>
                  </a:cubicBezTo>
                  <a:cubicBezTo>
                    <a:pt x="7347" y="411"/>
                    <a:pt x="6686" y="593"/>
                    <a:pt x="6055" y="816"/>
                  </a:cubicBezTo>
                  <a:cubicBezTo>
                    <a:pt x="5732" y="930"/>
                    <a:pt x="253" y="2812"/>
                    <a:pt x="0" y="2883"/>
                  </a:cubicBezTo>
                  <a:cubicBezTo>
                    <a:pt x="14" y="2896"/>
                    <a:pt x="44" y="2909"/>
                    <a:pt x="58" y="2923"/>
                  </a:cubicBezTo>
                  <a:cubicBezTo>
                    <a:pt x="142" y="2994"/>
                    <a:pt x="226" y="3065"/>
                    <a:pt x="297" y="3135"/>
                  </a:cubicBezTo>
                  <a:cubicBezTo>
                    <a:pt x="310" y="3149"/>
                    <a:pt x="324" y="3162"/>
                    <a:pt x="351" y="3176"/>
                  </a:cubicBezTo>
                  <a:cubicBezTo>
                    <a:pt x="449" y="3260"/>
                    <a:pt x="550" y="3361"/>
                    <a:pt x="634" y="3459"/>
                  </a:cubicBezTo>
                  <a:cubicBezTo>
                    <a:pt x="745" y="3557"/>
                    <a:pt x="830" y="3668"/>
                    <a:pt x="927" y="3783"/>
                  </a:cubicBezTo>
                  <a:cubicBezTo>
                    <a:pt x="1238" y="4147"/>
                    <a:pt x="1629" y="4555"/>
                    <a:pt x="1770" y="4862"/>
                  </a:cubicBezTo>
                  <a:cubicBezTo>
                    <a:pt x="2151" y="5017"/>
                    <a:pt x="2529" y="5185"/>
                    <a:pt x="2893" y="5354"/>
                  </a:cubicBezTo>
                  <a:cubicBezTo>
                    <a:pt x="2853" y="5172"/>
                    <a:pt x="2853" y="4990"/>
                    <a:pt x="2879" y="4835"/>
                  </a:cubicBezTo>
                  <a:cubicBezTo>
                    <a:pt x="2937" y="4373"/>
                    <a:pt x="3301" y="4036"/>
                    <a:pt x="3625" y="3739"/>
                  </a:cubicBezTo>
                  <a:cubicBezTo>
                    <a:pt x="4130" y="3290"/>
                    <a:pt x="4693" y="2896"/>
                    <a:pt x="5297" y="2572"/>
                  </a:cubicBezTo>
                  <a:cubicBezTo>
                    <a:pt x="5590" y="2434"/>
                    <a:pt x="5887" y="2293"/>
                    <a:pt x="6197" y="2181"/>
                  </a:cubicBezTo>
                  <a:cubicBezTo>
                    <a:pt x="6224" y="2053"/>
                    <a:pt x="6295" y="1969"/>
                    <a:pt x="6406" y="1912"/>
                  </a:cubicBezTo>
                  <a:cubicBezTo>
                    <a:pt x="6672" y="1574"/>
                    <a:pt x="6996" y="1281"/>
                    <a:pt x="7390" y="1069"/>
                  </a:cubicBezTo>
                  <a:cubicBezTo>
                    <a:pt x="7572" y="971"/>
                    <a:pt x="7950" y="846"/>
                    <a:pt x="8287" y="762"/>
                  </a:cubicBezTo>
                  <a:cubicBezTo>
                    <a:pt x="8503" y="712"/>
                    <a:pt x="8727" y="682"/>
                    <a:pt x="8952" y="682"/>
                  </a:cubicBezTo>
                  <a:cubicBezTo>
                    <a:pt x="9111" y="682"/>
                    <a:pt x="9270" y="697"/>
                    <a:pt x="9427" y="732"/>
                  </a:cubicBezTo>
                  <a:cubicBezTo>
                    <a:pt x="9932" y="833"/>
                    <a:pt x="10354" y="1086"/>
                    <a:pt x="10748" y="1507"/>
                  </a:cubicBezTo>
                  <a:cubicBezTo>
                    <a:pt x="10846" y="1605"/>
                    <a:pt x="10917" y="1716"/>
                    <a:pt x="10984" y="1827"/>
                  </a:cubicBezTo>
                  <a:cubicBezTo>
                    <a:pt x="11139" y="2080"/>
                    <a:pt x="11224" y="2363"/>
                    <a:pt x="11254" y="2657"/>
                  </a:cubicBezTo>
                  <a:cubicBezTo>
                    <a:pt x="11308" y="3176"/>
                    <a:pt x="11153" y="3725"/>
                    <a:pt x="10833" y="4160"/>
                  </a:cubicBezTo>
                  <a:cubicBezTo>
                    <a:pt x="10549" y="4555"/>
                    <a:pt x="10243" y="4794"/>
                    <a:pt x="9777" y="4946"/>
                  </a:cubicBezTo>
                  <a:cubicBezTo>
                    <a:pt x="9160" y="5172"/>
                    <a:pt x="8456" y="5300"/>
                    <a:pt x="7798" y="5327"/>
                  </a:cubicBezTo>
                  <a:lnTo>
                    <a:pt x="7798" y="5229"/>
                  </a:lnTo>
                  <a:cubicBezTo>
                    <a:pt x="7770" y="5243"/>
                    <a:pt x="7739" y="5250"/>
                    <a:pt x="7707" y="5250"/>
                  </a:cubicBezTo>
                  <a:cubicBezTo>
                    <a:pt x="7647" y="5250"/>
                    <a:pt x="7584" y="5223"/>
                    <a:pt x="7529" y="5158"/>
                  </a:cubicBezTo>
                  <a:cubicBezTo>
                    <a:pt x="7431" y="5229"/>
                    <a:pt x="7333" y="5283"/>
                    <a:pt x="7235" y="5327"/>
                  </a:cubicBezTo>
                  <a:cubicBezTo>
                    <a:pt x="7053" y="5398"/>
                    <a:pt x="6841" y="5452"/>
                    <a:pt x="6632" y="5468"/>
                  </a:cubicBezTo>
                  <a:lnTo>
                    <a:pt x="6379" y="5468"/>
                  </a:lnTo>
                  <a:cubicBezTo>
                    <a:pt x="6659" y="5748"/>
                    <a:pt x="6925" y="6042"/>
                    <a:pt x="7192" y="6352"/>
                  </a:cubicBezTo>
                  <a:cubicBezTo>
                    <a:pt x="7431" y="6618"/>
                    <a:pt x="7684" y="6884"/>
                    <a:pt x="7937" y="7154"/>
                  </a:cubicBezTo>
                  <a:cubicBezTo>
                    <a:pt x="8269" y="7069"/>
                    <a:pt x="8612" y="7036"/>
                    <a:pt x="8955" y="7036"/>
                  </a:cubicBezTo>
                  <a:cubicBezTo>
                    <a:pt x="9019" y="7036"/>
                    <a:pt x="9083" y="7037"/>
                    <a:pt x="9147" y="7039"/>
                  </a:cubicBezTo>
                  <a:cubicBezTo>
                    <a:pt x="9498" y="7053"/>
                    <a:pt x="9862" y="7110"/>
                    <a:pt x="10243" y="7195"/>
                  </a:cubicBezTo>
                  <a:cubicBezTo>
                    <a:pt x="10568" y="7273"/>
                    <a:pt x="11001" y="7351"/>
                    <a:pt x="11423" y="7351"/>
                  </a:cubicBezTo>
                  <a:cubicBezTo>
                    <a:pt x="11456" y="7351"/>
                    <a:pt x="11488" y="7351"/>
                    <a:pt x="11520" y="7350"/>
                  </a:cubicBezTo>
                  <a:cubicBezTo>
                    <a:pt x="11898" y="7336"/>
                    <a:pt x="12279" y="7238"/>
                    <a:pt x="12532" y="6999"/>
                  </a:cubicBezTo>
                  <a:cubicBezTo>
                    <a:pt x="12967" y="6591"/>
                    <a:pt x="13149" y="6015"/>
                    <a:pt x="13206" y="5425"/>
                  </a:cubicBezTo>
                  <a:cubicBezTo>
                    <a:pt x="13220" y="5101"/>
                    <a:pt x="13260" y="4750"/>
                    <a:pt x="13193" y="4413"/>
                  </a:cubicBezTo>
                  <a:cubicBezTo>
                    <a:pt x="13162" y="4302"/>
                    <a:pt x="13108" y="4120"/>
                    <a:pt x="13064" y="4005"/>
                  </a:cubicBezTo>
                  <a:cubicBezTo>
                    <a:pt x="12953" y="4036"/>
                    <a:pt x="12855" y="4063"/>
                    <a:pt x="12741" y="4089"/>
                  </a:cubicBezTo>
                  <a:cubicBezTo>
                    <a:pt x="12754" y="4187"/>
                    <a:pt x="12727" y="4342"/>
                    <a:pt x="12700" y="4440"/>
                  </a:cubicBezTo>
                  <a:cubicBezTo>
                    <a:pt x="12545" y="5030"/>
                    <a:pt x="12067" y="5691"/>
                    <a:pt x="11507" y="5903"/>
                  </a:cubicBezTo>
                  <a:cubicBezTo>
                    <a:pt x="11827" y="5313"/>
                    <a:pt x="12110" y="4723"/>
                    <a:pt x="12249" y="4063"/>
                  </a:cubicBezTo>
                  <a:cubicBezTo>
                    <a:pt x="12292" y="3921"/>
                    <a:pt x="12319" y="3766"/>
                    <a:pt x="12333" y="3614"/>
                  </a:cubicBezTo>
                  <a:cubicBezTo>
                    <a:pt x="12417" y="2953"/>
                    <a:pt x="12319" y="2279"/>
                    <a:pt x="12151" y="1632"/>
                  </a:cubicBezTo>
                  <a:cubicBezTo>
                    <a:pt x="12137" y="1547"/>
                    <a:pt x="12110" y="1450"/>
                    <a:pt x="12067" y="1365"/>
                  </a:cubicBezTo>
                  <a:cubicBezTo>
                    <a:pt x="11787" y="691"/>
                    <a:pt x="11210" y="226"/>
                    <a:pt x="10509" y="74"/>
                  </a:cubicBezTo>
                  <a:cubicBezTo>
                    <a:pt x="10270" y="22"/>
                    <a:pt x="10029" y="0"/>
                    <a:pt x="9788" y="0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64;p54"/>
            <p:cNvSpPr/>
            <p:nvPr/>
          </p:nvSpPr>
          <p:spPr>
            <a:xfrm>
              <a:off x="3250088" y="3765117"/>
              <a:ext cx="294436" cy="224057"/>
            </a:xfrm>
            <a:custGeom>
              <a:avLst/>
              <a:gdLst/>
              <a:ahLst/>
              <a:cxnLst/>
              <a:rect l="l" t="t" r="r" b="b"/>
              <a:pathLst>
                <a:path w="3510" h="2671" extrusionOk="0">
                  <a:moveTo>
                    <a:pt x="3456" y="1"/>
                  </a:moveTo>
                  <a:lnTo>
                    <a:pt x="3456" y="1"/>
                  </a:lnTo>
                  <a:cubicBezTo>
                    <a:pt x="2613" y="227"/>
                    <a:pt x="1248" y="648"/>
                    <a:pt x="196" y="941"/>
                  </a:cubicBezTo>
                  <a:cubicBezTo>
                    <a:pt x="294" y="1278"/>
                    <a:pt x="351" y="1616"/>
                    <a:pt x="338" y="1996"/>
                  </a:cubicBezTo>
                  <a:cubicBezTo>
                    <a:pt x="338" y="2206"/>
                    <a:pt x="196" y="2502"/>
                    <a:pt x="0" y="2573"/>
                  </a:cubicBezTo>
                  <a:lnTo>
                    <a:pt x="0" y="2671"/>
                  </a:lnTo>
                  <a:cubicBezTo>
                    <a:pt x="658" y="2644"/>
                    <a:pt x="1362" y="2516"/>
                    <a:pt x="1979" y="2290"/>
                  </a:cubicBezTo>
                  <a:cubicBezTo>
                    <a:pt x="2445" y="2138"/>
                    <a:pt x="2751" y="1899"/>
                    <a:pt x="3035" y="1504"/>
                  </a:cubicBezTo>
                  <a:cubicBezTo>
                    <a:pt x="3355" y="1069"/>
                    <a:pt x="3510" y="520"/>
                    <a:pt x="3456" y="1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65;p54"/>
            <p:cNvSpPr/>
            <p:nvPr/>
          </p:nvSpPr>
          <p:spPr>
            <a:xfrm>
              <a:off x="3240441" y="3695577"/>
              <a:ext cx="299637" cy="148560"/>
            </a:xfrm>
            <a:custGeom>
              <a:avLst/>
              <a:gdLst/>
              <a:ahLst/>
              <a:cxnLst/>
              <a:rect l="l" t="t" r="r" b="b"/>
              <a:pathLst>
                <a:path w="3572" h="1771" extrusionOk="0">
                  <a:moveTo>
                    <a:pt x="3301" y="0"/>
                  </a:moveTo>
                  <a:cubicBezTo>
                    <a:pt x="2418" y="253"/>
                    <a:pt x="1026" y="661"/>
                    <a:pt x="1" y="958"/>
                  </a:cubicBezTo>
                  <a:cubicBezTo>
                    <a:pt x="129" y="1224"/>
                    <a:pt x="227" y="1490"/>
                    <a:pt x="311" y="1770"/>
                  </a:cubicBezTo>
                  <a:cubicBezTo>
                    <a:pt x="1363" y="1477"/>
                    <a:pt x="2728" y="1056"/>
                    <a:pt x="3571" y="830"/>
                  </a:cubicBezTo>
                  <a:cubicBezTo>
                    <a:pt x="3541" y="536"/>
                    <a:pt x="3456" y="253"/>
                    <a:pt x="3301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66;p54"/>
            <p:cNvSpPr/>
            <p:nvPr/>
          </p:nvSpPr>
          <p:spPr>
            <a:xfrm>
              <a:off x="3133236" y="3599445"/>
              <a:ext cx="384193" cy="176494"/>
            </a:xfrm>
            <a:custGeom>
              <a:avLst/>
              <a:gdLst/>
              <a:ahLst/>
              <a:cxnLst/>
              <a:rect l="l" t="t" r="r" b="b"/>
              <a:pathLst>
                <a:path w="4580" h="2104" extrusionOk="0">
                  <a:moveTo>
                    <a:pt x="2547" y="1"/>
                  </a:moveTo>
                  <a:cubicBezTo>
                    <a:pt x="2322" y="1"/>
                    <a:pt x="2098" y="31"/>
                    <a:pt x="1882" y="81"/>
                  </a:cubicBezTo>
                  <a:cubicBezTo>
                    <a:pt x="1545" y="165"/>
                    <a:pt x="1167" y="290"/>
                    <a:pt x="985" y="388"/>
                  </a:cubicBezTo>
                  <a:cubicBezTo>
                    <a:pt x="591" y="600"/>
                    <a:pt x="267" y="893"/>
                    <a:pt x="1" y="1217"/>
                  </a:cubicBezTo>
                  <a:cubicBezTo>
                    <a:pt x="102" y="1160"/>
                    <a:pt x="226" y="1132"/>
                    <a:pt x="350" y="1132"/>
                  </a:cubicBezTo>
                  <a:cubicBezTo>
                    <a:pt x="466" y="1132"/>
                    <a:pt x="581" y="1156"/>
                    <a:pt x="675" y="1204"/>
                  </a:cubicBezTo>
                  <a:cubicBezTo>
                    <a:pt x="985" y="1372"/>
                    <a:pt x="1124" y="1767"/>
                    <a:pt x="1265" y="2060"/>
                  </a:cubicBezTo>
                  <a:cubicBezTo>
                    <a:pt x="1265" y="2073"/>
                    <a:pt x="1265" y="2090"/>
                    <a:pt x="1279" y="2104"/>
                  </a:cubicBezTo>
                  <a:cubicBezTo>
                    <a:pt x="2304" y="1807"/>
                    <a:pt x="3696" y="1399"/>
                    <a:pt x="4579" y="1146"/>
                  </a:cubicBezTo>
                  <a:cubicBezTo>
                    <a:pt x="4512" y="1035"/>
                    <a:pt x="4441" y="924"/>
                    <a:pt x="4343" y="826"/>
                  </a:cubicBezTo>
                  <a:cubicBezTo>
                    <a:pt x="3949" y="405"/>
                    <a:pt x="3527" y="152"/>
                    <a:pt x="3022" y="51"/>
                  </a:cubicBezTo>
                  <a:cubicBezTo>
                    <a:pt x="2865" y="16"/>
                    <a:pt x="2706" y="1"/>
                    <a:pt x="2547" y="1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67;p54"/>
            <p:cNvSpPr/>
            <p:nvPr/>
          </p:nvSpPr>
          <p:spPr>
            <a:xfrm>
              <a:off x="2835193" y="3717219"/>
              <a:ext cx="492740" cy="579561"/>
            </a:xfrm>
            <a:custGeom>
              <a:avLst/>
              <a:gdLst/>
              <a:ahLst/>
              <a:cxnLst/>
              <a:rect l="l" t="t" r="r" b="b"/>
              <a:pathLst>
                <a:path w="5874" h="6909" extrusionOk="0">
                  <a:moveTo>
                    <a:pt x="3716" y="1"/>
                  </a:moveTo>
                  <a:cubicBezTo>
                    <a:pt x="3681" y="1"/>
                    <a:pt x="3645" y="4"/>
                    <a:pt x="3611" y="12"/>
                  </a:cubicBezTo>
                  <a:cubicBezTo>
                    <a:pt x="3540" y="25"/>
                    <a:pt x="3497" y="39"/>
                    <a:pt x="3470" y="52"/>
                  </a:cubicBezTo>
                  <a:cubicBezTo>
                    <a:pt x="3429" y="66"/>
                    <a:pt x="3385" y="79"/>
                    <a:pt x="3345" y="96"/>
                  </a:cubicBezTo>
                  <a:cubicBezTo>
                    <a:pt x="3035" y="208"/>
                    <a:pt x="2738" y="349"/>
                    <a:pt x="2445" y="487"/>
                  </a:cubicBezTo>
                  <a:cubicBezTo>
                    <a:pt x="1841" y="811"/>
                    <a:pt x="1278" y="1205"/>
                    <a:pt x="773" y="1654"/>
                  </a:cubicBezTo>
                  <a:cubicBezTo>
                    <a:pt x="449" y="1951"/>
                    <a:pt x="85" y="2288"/>
                    <a:pt x="27" y="2750"/>
                  </a:cubicBezTo>
                  <a:cubicBezTo>
                    <a:pt x="1" y="2905"/>
                    <a:pt x="1" y="3087"/>
                    <a:pt x="41" y="3269"/>
                  </a:cubicBezTo>
                  <a:cubicBezTo>
                    <a:pt x="901" y="3663"/>
                    <a:pt x="1700" y="4112"/>
                    <a:pt x="2458" y="4745"/>
                  </a:cubicBezTo>
                  <a:cubicBezTo>
                    <a:pt x="2809" y="5039"/>
                    <a:pt x="3190" y="5335"/>
                    <a:pt x="3483" y="5686"/>
                  </a:cubicBezTo>
                  <a:cubicBezTo>
                    <a:pt x="3780" y="5939"/>
                    <a:pt x="4046" y="6178"/>
                    <a:pt x="4356" y="6401"/>
                  </a:cubicBezTo>
                  <a:cubicBezTo>
                    <a:pt x="4383" y="6431"/>
                    <a:pt x="4424" y="6472"/>
                    <a:pt x="4481" y="6502"/>
                  </a:cubicBezTo>
                  <a:cubicBezTo>
                    <a:pt x="4623" y="6613"/>
                    <a:pt x="4805" y="6768"/>
                    <a:pt x="4916" y="6853"/>
                  </a:cubicBezTo>
                  <a:cubicBezTo>
                    <a:pt x="4930" y="6866"/>
                    <a:pt x="4930" y="6866"/>
                    <a:pt x="4946" y="6866"/>
                  </a:cubicBezTo>
                  <a:cubicBezTo>
                    <a:pt x="4990" y="6892"/>
                    <a:pt x="5035" y="6909"/>
                    <a:pt x="5081" y="6909"/>
                  </a:cubicBezTo>
                  <a:cubicBezTo>
                    <a:pt x="5105" y="6909"/>
                    <a:pt x="5130" y="6904"/>
                    <a:pt x="5155" y="6893"/>
                  </a:cubicBezTo>
                  <a:cubicBezTo>
                    <a:pt x="5213" y="6866"/>
                    <a:pt x="5253" y="6853"/>
                    <a:pt x="5284" y="6839"/>
                  </a:cubicBezTo>
                  <a:cubicBezTo>
                    <a:pt x="5435" y="6755"/>
                    <a:pt x="5563" y="6627"/>
                    <a:pt x="5675" y="6502"/>
                  </a:cubicBezTo>
                  <a:cubicBezTo>
                    <a:pt x="5789" y="6360"/>
                    <a:pt x="5843" y="6178"/>
                    <a:pt x="5857" y="5996"/>
                  </a:cubicBezTo>
                  <a:cubicBezTo>
                    <a:pt x="5873" y="5925"/>
                    <a:pt x="5843" y="5855"/>
                    <a:pt x="5789" y="5811"/>
                  </a:cubicBezTo>
                  <a:cubicBezTo>
                    <a:pt x="5550" y="5575"/>
                    <a:pt x="5310" y="5322"/>
                    <a:pt x="5085" y="5069"/>
                  </a:cubicBezTo>
                  <a:cubicBezTo>
                    <a:pt x="4832" y="4799"/>
                    <a:pt x="4579" y="4533"/>
                    <a:pt x="4340" y="4267"/>
                  </a:cubicBezTo>
                  <a:cubicBezTo>
                    <a:pt x="4073" y="3957"/>
                    <a:pt x="3807" y="3663"/>
                    <a:pt x="3527" y="3383"/>
                  </a:cubicBezTo>
                  <a:lnTo>
                    <a:pt x="3780" y="3383"/>
                  </a:lnTo>
                  <a:cubicBezTo>
                    <a:pt x="3989" y="3367"/>
                    <a:pt x="4201" y="3313"/>
                    <a:pt x="4383" y="3242"/>
                  </a:cubicBezTo>
                  <a:cubicBezTo>
                    <a:pt x="4481" y="3198"/>
                    <a:pt x="4579" y="3144"/>
                    <a:pt x="4677" y="3073"/>
                  </a:cubicBezTo>
                  <a:cubicBezTo>
                    <a:pt x="4734" y="3029"/>
                    <a:pt x="4791" y="2975"/>
                    <a:pt x="4832" y="2918"/>
                  </a:cubicBezTo>
                  <a:cubicBezTo>
                    <a:pt x="4876" y="2878"/>
                    <a:pt x="4903" y="2820"/>
                    <a:pt x="4916" y="2750"/>
                  </a:cubicBezTo>
                  <a:cubicBezTo>
                    <a:pt x="4930" y="2554"/>
                    <a:pt x="4889" y="2342"/>
                    <a:pt x="4862" y="2146"/>
                  </a:cubicBezTo>
                  <a:cubicBezTo>
                    <a:pt x="4818" y="1907"/>
                    <a:pt x="4747" y="1667"/>
                    <a:pt x="4677" y="1428"/>
                  </a:cubicBezTo>
                  <a:cubicBezTo>
                    <a:pt x="4592" y="1219"/>
                    <a:pt x="4508" y="1023"/>
                    <a:pt x="4424" y="824"/>
                  </a:cubicBezTo>
                  <a:cubicBezTo>
                    <a:pt x="4340" y="629"/>
                    <a:pt x="4255" y="417"/>
                    <a:pt x="4144" y="234"/>
                  </a:cubicBezTo>
                  <a:cubicBezTo>
                    <a:pt x="4052" y="84"/>
                    <a:pt x="3882" y="1"/>
                    <a:pt x="3716" y="1"/>
                  </a:cubicBezTo>
                  <a:close/>
                </a:path>
              </a:pathLst>
            </a:custGeom>
            <a:solidFill>
              <a:srgbClr val="F67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68;p54"/>
            <p:cNvSpPr/>
            <p:nvPr/>
          </p:nvSpPr>
          <p:spPr>
            <a:xfrm>
              <a:off x="3115704" y="3694318"/>
              <a:ext cx="163827" cy="288481"/>
            </a:xfrm>
            <a:custGeom>
              <a:avLst/>
              <a:gdLst/>
              <a:ahLst/>
              <a:cxnLst/>
              <a:rect l="l" t="t" r="r" b="b"/>
              <a:pathLst>
                <a:path w="1953" h="3439" extrusionOk="0">
                  <a:moveTo>
                    <a:pt x="559" y="1"/>
                  </a:moveTo>
                  <a:cubicBezTo>
                    <a:pt x="435" y="1"/>
                    <a:pt x="311" y="29"/>
                    <a:pt x="210" y="86"/>
                  </a:cubicBezTo>
                  <a:cubicBezTo>
                    <a:pt x="99" y="157"/>
                    <a:pt x="28" y="241"/>
                    <a:pt x="1" y="369"/>
                  </a:cubicBezTo>
                  <a:cubicBezTo>
                    <a:pt x="41" y="352"/>
                    <a:pt x="85" y="339"/>
                    <a:pt x="126" y="325"/>
                  </a:cubicBezTo>
                  <a:cubicBezTo>
                    <a:pt x="153" y="312"/>
                    <a:pt x="196" y="298"/>
                    <a:pt x="267" y="285"/>
                  </a:cubicBezTo>
                  <a:cubicBezTo>
                    <a:pt x="301" y="277"/>
                    <a:pt x="337" y="274"/>
                    <a:pt x="372" y="274"/>
                  </a:cubicBezTo>
                  <a:cubicBezTo>
                    <a:pt x="538" y="274"/>
                    <a:pt x="708" y="357"/>
                    <a:pt x="800" y="507"/>
                  </a:cubicBezTo>
                  <a:cubicBezTo>
                    <a:pt x="911" y="690"/>
                    <a:pt x="996" y="902"/>
                    <a:pt x="1080" y="1097"/>
                  </a:cubicBezTo>
                  <a:cubicBezTo>
                    <a:pt x="1164" y="1296"/>
                    <a:pt x="1248" y="1492"/>
                    <a:pt x="1333" y="1701"/>
                  </a:cubicBezTo>
                  <a:cubicBezTo>
                    <a:pt x="1403" y="1940"/>
                    <a:pt x="1474" y="2180"/>
                    <a:pt x="1518" y="2419"/>
                  </a:cubicBezTo>
                  <a:cubicBezTo>
                    <a:pt x="1545" y="2615"/>
                    <a:pt x="1586" y="2827"/>
                    <a:pt x="1572" y="3023"/>
                  </a:cubicBezTo>
                  <a:cubicBezTo>
                    <a:pt x="1559" y="3093"/>
                    <a:pt x="1532" y="3151"/>
                    <a:pt x="1488" y="3191"/>
                  </a:cubicBezTo>
                  <a:cubicBezTo>
                    <a:pt x="1447" y="3248"/>
                    <a:pt x="1390" y="3302"/>
                    <a:pt x="1333" y="3346"/>
                  </a:cubicBezTo>
                  <a:cubicBezTo>
                    <a:pt x="1388" y="3411"/>
                    <a:pt x="1451" y="3438"/>
                    <a:pt x="1511" y="3438"/>
                  </a:cubicBezTo>
                  <a:cubicBezTo>
                    <a:pt x="1543" y="3438"/>
                    <a:pt x="1574" y="3431"/>
                    <a:pt x="1602" y="3417"/>
                  </a:cubicBezTo>
                  <a:cubicBezTo>
                    <a:pt x="1798" y="3346"/>
                    <a:pt x="1940" y="3050"/>
                    <a:pt x="1940" y="2840"/>
                  </a:cubicBezTo>
                  <a:cubicBezTo>
                    <a:pt x="1953" y="2460"/>
                    <a:pt x="1896" y="2122"/>
                    <a:pt x="1798" y="1785"/>
                  </a:cubicBezTo>
                  <a:cubicBezTo>
                    <a:pt x="1714" y="1505"/>
                    <a:pt x="1616" y="1239"/>
                    <a:pt x="1488" y="973"/>
                  </a:cubicBezTo>
                  <a:cubicBezTo>
                    <a:pt x="1474" y="959"/>
                    <a:pt x="1474" y="942"/>
                    <a:pt x="1474" y="929"/>
                  </a:cubicBezTo>
                  <a:cubicBezTo>
                    <a:pt x="1333" y="636"/>
                    <a:pt x="1194" y="241"/>
                    <a:pt x="884" y="73"/>
                  </a:cubicBezTo>
                  <a:cubicBezTo>
                    <a:pt x="790" y="25"/>
                    <a:pt x="675" y="1"/>
                    <a:pt x="559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69;p54"/>
            <p:cNvSpPr/>
            <p:nvPr/>
          </p:nvSpPr>
          <p:spPr>
            <a:xfrm>
              <a:off x="2495794" y="3832477"/>
              <a:ext cx="688193" cy="579813"/>
            </a:xfrm>
            <a:custGeom>
              <a:avLst/>
              <a:gdLst/>
              <a:ahLst/>
              <a:cxnLst/>
              <a:rect l="l" t="t" r="r" b="b"/>
              <a:pathLst>
                <a:path w="8204" h="6912" extrusionOk="0">
                  <a:moveTo>
                    <a:pt x="1828" y="0"/>
                  </a:moveTo>
                  <a:cubicBezTo>
                    <a:pt x="1531" y="196"/>
                    <a:pt x="928" y="617"/>
                    <a:pt x="732" y="745"/>
                  </a:cubicBezTo>
                  <a:cubicBezTo>
                    <a:pt x="227" y="1082"/>
                    <a:pt x="1" y="1740"/>
                    <a:pt x="240" y="2303"/>
                  </a:cubicBezTo>
                  <a:cubicBezTo>
                    <a:pt x="281" y="2400"/>
                    <a:pt x="338" y="2485"/>
                    <a:pt x="395" y="2556"/>
                  </a:cubicBezTo>
                  <a:cubicBezTo>
                    <a:pt x="901" y="3146"/>
                    <a:pt x="1953" y="3385"/>
                    <a:pt x="2654" y="3624"/>
                  </a:cubicBezTo>
                  <a:cubicBezTo>
                    <a:pt x="3430" y="3877"/>
                    <a:pt x="4256" y="4170"/>
                    <a:pt x="4876" y="4706"/>
                  </a:cubicBezTo>
                  <a:cubicBezTo>
                    <a:pt x="5129" y="4916"/>
                    <a:pt x="5466" y="5239"/>
                    <a:pt x="5648" y="5590"/>
                  </a:cubicBezTo>
                  <a:cubicBezTo>
                    <a:pt x="5751" y="5578"/>
                    <a:pt x="5853" y="5571"/>
                    <a:pt x="5955" y="5571"/>
                  </a:cubicBezTo>
                  <a:cubicBezTo>
                    <a:pt x="6337" y="5571"/>
                    <a:pt x="6707" y="5663"/>
                    <a:pt x="7054" y="5886"/>
                  </a:cubicBezTo>
                  <a:cubicBezTo>
                    <a:pt x="7263" y="6038"/>
                    <a:pt x="7755" y="6503"/>
                    <a:pt x="7458" y="6797"/>
                  </a:cubicBezTo>
                  <a:cubicBezTo>
                    <a:pt x="7445" y="6814"/>
                    <a:pt x="7431" y="6814"/>
                    <a:pt x="7418" y="6827"/>
                  </a:cubicBezTo>
                  <a:cubicBezTo>
                    <a:pt x="7444" y="6881"/>
                    <a:pt x="7494" y="6911"/>
                    <a:pt x="7550" y="6911"/>
                  </a:cubicBezTo>
                  <a:cubicBezTo>
                    <a:pt x="7581" y="6911"/>
                    <a:pt x="7613" y="6902"/>
                    <a:pt x="7644" y="6881"/>
                  </a:cubicBezTo>
                  <a:cubicBezTo>
                    <a:pt x="7880" y="6685"/>
                    <a:pt x="8008" y="6490"/>
                    <a:pt x="8106" y="6180"/>
                  </a:cubicBezTo>
                  <a:cubicBezTo>
                    <a:pt x="8190" y="5900"/>
                    <a:pt x="8203" y="5617"/>
                    <a:pt x="8119" y="5337"/>
                  </a:cubicBezTo>
                  <a:cubicBezTo>
                    <a:pt x="8008" y="4942"/>
                    <a:pt x="7796" y="4605"/>
                    <a:pt x="7529" y="4312"/>
                  </a:cubicBezTo>
                  <a:cubicBezTo>
                    <a:pt x="7236" y="3961"/>
                    <a:pt x="6855" y="3665"/>
                    <a:pt x="6504" y="3371"/>
                  </a:cubicBezTo>
                  <a:cubicBezTo>
                    <a:pt x="5746" y="2738"/>
                    <a:pt x="4947" y="2289"/>
                    <a:pt x="4087" y="1895"/>
                  </a:cubicBezTo>
                  <a:cubicBezTo>
                    <a:pt x="3723" y="1726"/>
                    <a:pt x="3345" y="1558"/>
                    <a:pt x="2964" y="1403"/>
                  </a:cubicBezTo>
                  <a:cubicBezTo>
                    <a:pt x="2823" y="1096"/>
                    <a:pt x="2432" y="688"/>
                    <a:pt x="2121" y="324"/>
                  </a:cubicBezTo>
                  <a:cubicBezTo>
                    <a:pt x="2024" y="209"/>
                    <a:pt x="1939" y="98"/>
                    <a:pt x="182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70;p54"/>
            <p:cNvSpPr/>
            <p:nvPr/>
          </p:nvSpPr>
          <p:spPr>
            <a:xfrm>
              <a:off x="2454523" y="3805298"/>
              <a:ext cx="515054" cy="511363"/>
            </a:xfrm>
            <a:custGeom>
              <a:avLst/>
              <a:gdLst/>
              <a:ahLst/>
              <a:cxnLst/>
              <a:rect l="l" t="t" r="r" b="b"/>
              <a:pathLst>
                <a:path w="6140" h="6096" extrusionOk="0">
                  <a:moveTo>
                    <a:pt x="1983" y="0"/>
                  </a:moveTo>
                  <a:cubicBezTo>
                    <a:pt x="1784" y="112"/>
                    <a:pt x="1602" y="209"/>
                    <a:pt x="1545" y="253"/>
                  </a:cubicBezTo>
                  <a:cubicBezTo>
                    <a:pt x="1309" y="378"/>
                    <a:pt x="1096" y="479"/>
                    <a:pt x="901" y="648"/>
                  </a:cubicBezTo>
                  <a:cubicBezTo>
                    <a:pt x="618" y="901"/>
                    <a:pt x="351" y="1292"/>
                    <a:pt x="213" y="1642"/>
                  </a:cubicBezTo>
                  <a:cubicBezTo>
                    <a:pt x="14" y="2178"/>
                    <a:pt x="1" y="2755"/>
                    <a:pt x="395" y="3203"/>
                  </a:cubicBezTo>
                  <a:cubicBezTo>
                    <a:pt x="901" y="3793"/>
                    <a:pt x="1757" y="3935"/>
                    <a:pt x="2458" y="4171"/>
                  </a:cubicBezTo>
                  <a:cubicBezTo>
                    <a:pt x="3230" y="4424"/>
                    <a:pt x="4046" y="4734"/>
                    <a:pt x="4680" y="5253"/>
                  </a:cubicBezTo>
                  <a:cubicBezTo>
                    <a:pt x="4916" y="5452"/>
                    <a:pt x="5226" y="5759"/>
                    <a:pt x="5422" y="6096"/>
                  </a:cubicBezTo>
                  <a:cubicBezTo>
                    <a:pt x="5648" y="6012"/>
                    <a:pt x="5901" y="5941"/>
                    <a:pt x="6140" y="5914"/>
                  </a:cubicBezTo>
                  <a:cubicBezTo>
                    <a:pt x="5958" y="5563"/>
                    <a:pt x="5621" y="5240"/>
                    <a:pt x="5368" y="5030"/>
                  </a:cubicBezTo>
                  <a:cubicBezTo>
                    <a:pt x="4748" y="4494"/>
                    <a:pt x="3922" y="4201"/>
                    <a:pt x="3146" y="3948"/>
                  </a:cubicBezTo>
                  <a:cubicBezTo>
                    <a:pt x="2445" y="3709"/>
                    <a:pt x="1393" y="3470"/>
                    <a:pt x="887" y="2880"/>
                  </a:cubicBezTo>
                  <a:cubicBezTo>
                    <a:pt x="830" y="2809"/>
                    <a:pt x="773" y="2724"/>
                    <a:pt x="732" y="2627"/>
                  </a:cubicBezTo>
                  <a:cubicBezTo>
                    <a:pt x="493" y="2064"/>
                    <a:pt x="719" y="1406"/>
                    <a:pt x="1224" y="1069"/>
                  </a:cubicBezTo>
                  <a:cubicBezTo>
                    <a:pt x="1420" y="941"/>
                    <a:pt x="2023" y="520"/>
                    <a:pt x="2320" y="324"/>
                  </a:cubicBezTo>
                  <a:cubicBezTo>
                    <a:pt x="2236" y="226"/>
                    <a:pt x="2135" y="125"/>
                    <a:pt x="2037" y="41"/>
                  </a:cubicBezTo>
                  <a:cubicBezTo>
                    <a:pt x="2010" y="27"/>
                    <a:pt x="1996" y="14"/>
                    <a:pt x="1983" y="0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71;p54"/>
            <p:cNvSpPr/>
            <p:nvPr/>
          </p:nvSpPr>
          <p:spPr>
            <a:xfrm>
              <a:off x="2316783" y="3779462"/>
              <a:ext cx="592564" cy="638784"/>
            </a:xfrm>
            <a:custGeom>
              <a:avLst/>
              <a:gdLst/>
              <a:ahLst/>
              <a:cxnLst/>
              <a:rect l="l" t="t" r="r" b="b"/>
              <a:pathLst>
                <a:path w="7064" h="7615" extrusionOk="0">
                  <a:moveTo>
                    <a:pt x="3099" y="1"/>
                  </a:moveTo>
                  <a:cubicBezTo>
                    <a:pt x="3068" y="1"/>
                    <a:pt x="3036" y="4"/>
                    <a:pt x="3005" y="12"/>
                  </a:cubicBezTo>
                  <a:cubicBezTo>
                    <a:pt x="2512" y="82"/>
                    <a:pt x="2037" y="379"/>
                    <a:pt x="1616" y="619"/>
                  </a:cubicBezTo>
                  <a:cubicBezTo>
                    <a:pt x="1123" y="898"/>
                    <a:pt x="702" y="1236"/>
                    <a:pt x="422" y="1741"/>
                  </a:cubicBezTo>
                  <a:cubicBezTo>
                    <a:pt x="112" y="2260"/>
                    <a:pt x="1" y="2908"/>
                    <a:pt x="85" y="3511"/>
                  </a:cubicBezTo>
                  <a:cubicBezTo>
                    <a:pt x="183" y="4185"/>
                    <a:pt x="520" y="4802"/>
                    <a:pt x="982" y="5295"/>
                  </a:cubicBezTo>
                  <a:cubicBezTo>
                    <a:pt x="1670" y="6053"/>
                    <a:pt x="2597" y="6532"/>
                    <a:pt x="3524" y="6923"/>
                  </a:cubicBezTo>
                  <a:cubicBezTo>
                    <a:pt x="4158" y="7206"/>
                    <a:pt x="4650" y="7415"/>
                    <a:pt x="5169" y="7614"/>
                  </a:cubicBezTo>
                  <a:cubicBezTo>
                    <a:pt x="5675" y="7135"/>
                    <a:pt x="6251" y="6714"/>
                    <a:pt x="6939" y="6448"/>
                  </a:cubicBezTo>
                  <a:cubicBezTo>
                    <a:pt x="6980" y="6434"/>
                    <a:pt x="7023" y="6417"/>
                    <a:pt x="7064" y="6404"/>
                  </a:cubicBezTo>
                  <a:cubicBezTo>
                    <a:pt x="6868" y="6067"/>
                    <a:pt x="6558" y="5760"/>
                    <a:pt x="6322" y="5561"/>
                  </a:cubicBezTo>
                  <a:cubicBezTo>
                    <a:pt x="5688" y="5042"/>
                    <a:pt x="4872" y="4732"/>
                    <a:pt x="4100" y="4479"/>
                  </a:cubicBezTo>
                  <a:cubicBezTo>
                    <a:pt x="3399" y="4243"/>
                    <a:pt x="2543" y="4101"/>
                    <a:pt x="2037" y="3511"/>
                  </a:cubicBezTo>
                  <a:cubicBezTo>
                    <a:pt x="1643" y="3063"/>
                    <a:pt x="1656" y="2486"/>
                    <a:pt x="1855" y="1950"/>
                  </a:cubicBezTo>
                  <a:cubicBezTo>
                    <a:pt x="1993" y="1600"/>
                    <a:pt x="2260" y="1209"/>
                    <a:pt x="2543" y="956"/>
                  </a:cubicBezTo>
                  <a:cubicBezTo>
                    <a:pt x="2738" y="787"/>
                    <a:pt x="2951" y="686"/>
                    <a:pt x="3187" y="561"/>
                  </a:cubicBezTo>
                  <a:cubicBezTo>
                    <a:pt x="3244" y="517"/>
                    <a:pt x="3426" y="420"/>
                    <a:pt x="3625" y="308"/>
                  </a:cubicBezTo>
                  <a:cubicBezTo>
                    <a:pt x="3554" y="238"/>
                    <a:pt x="3470" y="167"/>
                    <a:pt x="3386" y="96"/>
                  </a:cubicBezTo>
                  <a:cubicBezTo>
                    <a:pt x="3372" y="82"/>
                    <a:pt x="3342" y="69"/>
                    <a:pt x="3328" y="56"/>
                  </a:cubicBezTo>
                  <a:cubicBezTo>
                    <a:pt x="3258" y="24"/>
                    <a:pt x="3180" y="1"/>
                    <a:pt x="3099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72;p54"/>
            <p:cNvSpPr/>
            <p:nvPr/>
          </p:nvSpPr>
          <p:spPr>
            <a:xfrm>
              <a:off x="3907579" y="3764195"/>
              <a:ext cx="56706" cy="56455"/>
            </a:xfrm>
            <a:custGeom>
              <a:avLst/>
              <a:gdLst/>
              <a:ahLst/>
              <a:cxnLst/>
              <a:rect l="l" t="t" r="r" b="b"/>
              <a:pathLst>
                <a:path w="676" h="673" extrusionOk="0">
                  <a:moveTo>
                    <a:pt x="160" y="1"/>
                  </a:moveTo>
                  <a:cubicBezTo>
                    <a:pt x="129" y="1"/>
                    <a:pt x="97" y="8"/>
                    <a:pt x="68" y="25"/>
                  </a:cubicBezTo>
                  <a:cubicBezTo>
                    <a:pt x="68" y="42"/>
                    <a:pt x="55" y="55"/>
                    <a:pt x="55" y="55"/>
                  </a:cubicBezTo>
                  <a:cubicBezTo>
                    <a:pt x="14" y="96"/>
                    <a:pt x="1" y="140"/>
                    <a:pt x="14" y="167"/>
                  </a:cubicBezTo>
                  <a:cubicBezTo>
                    <a:pt x="14" y="194"/>
                    <a:pt x="14" y="211"/>
                    <a:pt x="28" y="238"/>
                  </a:cubicBezTo>
                  <a:cubicBezTo>
                    <a:pt x="28" y="251"/>
                    <a:pt x="41" y="264"/>
                    <a:pt x="55" y="278"/>
                  </a:cubicBezTo>
                  <a:lnTo>
                    <a:pt x="449" y="632"/>
                  </a:lnTo>
                  <a:cubicBezTo>
                    <a:pt x="463" y="645"/>
                    <a:pt x="476" y="659"/>
                    <a:pt x="490" y="672"/>
                  </a:cubicBezTo>
                  <a:cubicBezTo>
                    <a:pt x="520" y="632"/>
                    <a:pt x="547" y="588"/>
                    <a:pt x="574" y="548"/>
                  </a:cubicBezTo>
                  <a:cubicBezTo>
                    <a:pt x="604" y="504"/>
                    <a:pt x="645" y="447"/>
                    <a:pt x="675" y="393"/>
                  </a:cubicBezTo>
                  <a:lnTo>
                    <a:pt x="281" y="42"/>
                  </a:lnTo>
                  <a:cubicBezTo>
                    <a:pt x="247" y="16"/>
                    <a:pt x="204" y="1"/>
                    <a:pt x="160" y="1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73;p54"/>
            <p:cNvSpPr/>
            <p:nvPr/>
          </p:nvSpPr>
          <p:spPr>
            <a:xfrm>
              <a:off x="3472635" y="3899501"/>
              <a:ext cx="123982" cy="259372"/>
            </a:xfrm>
            <a:custGeom>
              <a:avLst/>
              <a:gdLst/>
              <a:ahLst/>
              <a:cxnLst/>
              <a:rect l="l" t="t" r="r" b="b"/>
              <a:pathLst>
                <a:path w="1478" h="3092" extrusionOk="0">
                  <a:moveTo>
                    <a:pt x="324" y="0"/>
                  </a:moveTo>
                  <a:cubicBezTo>
                    <a:pt x="227" y="128"/>
                    <a:pt x="112" y="226"/>
                    <a:pt x="1" y="324"/>
                  </a:cubicBezTo>
                  <a:cubicBezTo>
                    <a:pt x="71" y="506"/>
                    <a:pt x="112" y="718"/>
                    <a:pt x="112" y="914"/>
                  </a:cubicBezTo>
                  <a:cubicBezTo>
                    <a:pt x="112" y="1264"/>
                    <a:pt x="44" y="1615"/>
                    <a:pt x="129" y="1969"/>
                  </a:cubicBezTo>
                  <a:cubicBezTo>
                    <a:pt x="169" y="2121"/>
                    <a:pt x="240" y="2249"/>
                    <a:pt x="351" y="2360"/>
                  </a:cubicBezTo>
                  <a:cubicBezTo>
                    <a:pt x="449" y="2444"/>
                    <a:pt x="564" y="2502"/>
                    <a:pt x="648" y="2586"/>
                  </a:cubicBezTo>
                  <a:cubicBezTo>
                    <a:pt x="786" y="2741"/>
                    <a:pt x="887" y="2923"/>
                    <a:pt x="999" y="3092"/>
                  </a:cubicBezTo>
                  <a:lnTo>
                    <a:pt x="1069" y="3092"/>
                  </a:lnTo>
                  <a:cubicBezTo>
                    <a:pt x="1208" y="3078"/>
                    <a:pt x="1349" y="3065"/>
                    <a:pt x="1477" y="3034"/>
                  </a:cubicBezTo>
                  <a:cubicBezTo>
                    <a:pt x="1322" y="2839"/>
                    <a:pt x="1208" y="2613"/>
                    <a:pt x="1039" y="2444"/>
                  </a:cubicBezTo>
                  <a:cubicBezTo>
                    <a:pt x="955" y="2360"/>
                    <a:pt x="844" y="2306"/>
                    <a:pt x="759" y="2222"/>
                  </a:cubicBezTo>
                  <a:cubicBezTo>
                    <a:pt x="648" y="2107"/>
                    <a:pt x="564" y="1969"/>
                    <a:pt x="520" y="1814"/>
                  </a:cubicBezTo>
                  <a:cubicBezTo>
                    <a:pt x="436" y="1477"/>
                    <a:pt x="520" y="1109"/>
                    <a:pt x="520" y="759"/>
                  </a:cubicBezTo>
                  <a:cubicBezTo>
                    <a:pt x="506" y="550"/>
                    <a:pt x="449" y="310"/>
                    <a:pt x="382" y="115"/>
                  </a:cubicBezTo>
                  <a:cubicBezTo>
                    <a:pt x="365" y="71"/>
                    <a:pt x="338" y="30"/>
                    <a:pt x="32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74;p54"/>
            <p:cNvSpPr/>
            <p:nvPr/>
          </p:nvSpPr>
          <p:spPr>
            <a:xfrm>
              <a:off x="2748120" y="3695577"/>
              <a:ext cx="173139" cy="212145"/>
            </a:xfrm>
            <a:custGeom>
              <a:avLst/>
              <a:gdLst/>
              <a:ahLst/>
              <a:cxnLst/>
              <a:rect l="l" t="t" r="r" b="b"/>
              <a:pathLst>
                <a:path w="2064" h="2529" extrusionOk="0">
                  <a:moveTo>
                    <a:pt x="1278" y="0"/>
                  </a:moveTo>
                  <a:cubicBezTo>
                    <a:pt x="843" y="155"/>
                    <a:pt x="405" y="310"/>
                    <a:pt x="0" y="452"/>
                  </a:cubicBezTo>
                  <a:cubicBezTo>
                    <a:pt x="910" y="843"/>
                    <a:pt x="1180" y="1828"/>
                    <a:pt x="1248" y="2529"/>
                  </a:cubicBezTo>
                  <a:cubicBezTo>
                    <a:pt x="1264" y="2502"/>
                    <a:pt x="1278" y="2475"/>
                    <a:pt x="1305" y="2445"/>
                  </a:cubicBezTo>
                  <a:lnTo>
                    <a:pt x="1305" y="2431"/>
                  </a:lnTo>
                  <a:cubicBezTo>
                    <a:pt x="1332" y="2418"/>
                    <a:pt x="1349" y="2391"/>
                    <a:pt x="1362" y="2360"/>
                  </a:cubicBezTo>
                  <a:lnTo>
                    <a:pt x="1376" y="2347"/>
                  </a:lnTo>
                  <a:cubicBezTo>
                    <a:pt x="1389" y="2333"/>
                    <a:pt x="1416" y="2306"/>
                    <a:pt x="1433" y="2276"/>
                  </a:cubicBezTo>
                  <a:cubicBezTo>
                    <a:pt x="1487" y="2222"/>
                    <a:pt x="1531" y="2178"/>
                    <a:pt x="1571" y="2138"/>
                  </a:cubicBezTo>
                  <a:lnTo>
                    <a:pt x="1602" y="2107"/>
                  </a:lnTo>
                  <a:cubicBezTo>
                    <a:pt x="1615" y="2094"/>
                    <a:pt x="1629" y="2080"/>
                    <a:pt x="1655" y="2067"/>
                  </a:cubicBezTo>
                  <a:cubicBezTo>
                    <a:pt x="1655" y="2053"/>
                    <a:pt x="1655" y="2053"/>
                    <a:pt x="1669" y="2040"/>
                  </a:cubicBezTo>
                  <a:cubicBezTo>
                    <a:pt x="1686" y="2023"/>
                    <a:pt x="1713" y="2010"/>
                    <a:pt x="1726" y="1996"/>
                  </a:cubicBezTo>
                  <a:cubicBezTo>
                    <a:pt x="1726" y="1983"/>
                    <a:pt x="1740" y="1983"/>
                    <a:pt x="1740" y="1983"/>
                  </a:cubicBezTo>
                  <a:cubicBezTo>
                    <a:pt x="1770" y="1956"/>
                    <a:pt x="1784" y="1939"/>
                    <a:pt x="1811" y="1912"/>
                  </a:cubicBezTo>
                  <a:cubicBezTo>
                    <a:pt x="1895" y="1841"/>
                    <a:pt x="1979" y="1770"/>
                    <a:pt x="2063" y="1703"/>
                  </a:cubicBezTo>
                  <a:cubicBezTo>
                    <a:pt x="1993" y="1140"/>
                    <a:pt x="1797" y="452"/>
                    <a:pt x="127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75;p54"/>
            <p:cNvSpPr/>
            <p:nvPr/>
          </p:nvSpPr>
          <p:spPr>
            <a:xfrm>
              <a:off x="2316783" y="3824256"/>
              <a:ext cx="489050" cy="593990"/>
            </a:xfrm>
            <a:custGeom>
              <a:avLst/>
              <a:gdLst/>
              <a:ahLst/>
              <a:cxnLst/>
              <a:rect l="l" t="t" r="r" b="b"/>
              <a:pathLst>
                <a:path w="5830" h="7081" extrusionOk="0">
                  <a:moveTo>
                    <a:pt x="1754" y="0"/>
                  </a:moveTo>
                  <a:cubicBezTo>
                    <a:pt x="1713" y="27"/>
                    <a:pt x="1656" y="54"/>
                    <a:pt x="1616" y="85"/>
                  </a:cubicBezTo>
                  <a:cubicBezTo>
                    <a:pt x="1123" y="364"/>
                    <a:pt x="702" y="702"/>
                    <a:pt x="422" y="1207"/>
                  </a:cubicBezTo>
                  <a:cubicBezTo>
                    <a:pt x="112" y="1726"/>
                    <a:pt x="1" y="2374"/>
                    <a:pt x="85" y="2977"/>
                  </a:cubicBezTo>
                  <a:cubicBezTo>
                    <a:pt x="183" y="3651"/>
                    <a:pt x="520" y="4268"/>
                    <a:pt x="982" y="4761"/>
                  </a:cubicBezTo>
                  <a:cubicBezTo>
                    <a:pt x="1670" y="5519"/>
                    <a:pt x="2597" y="5998"/>
                    <a:pt x="3524" y="6389"/>
                  </a:cubicBezTo>
                  <a:cubicBezTo>
                    <a:pt x="4158" y="6672"/>
                    <a:pt x="4650" y="6881"/>
                    <a:pt x="5169" y="7080"/>
                  </a:cubicBezTo>
                  <a:cubicBezTo>
                    <a:pt x="5365" y="6881"/>
                    <a:pt x="5591" y="6699"/>
                    <a:pt x="5830" y="6531"/>
                  </a:cubicBezTo>
                  <a:cubicBezTo>
                    <a:pt x="5715" y="6473"/>
                    <a:pt x="5617" y="6419"/>
                    <a:pt x="5520" y="6376"/>
                  </a:cubicBezTo>
                  <a:cubicBezTo>
                    <a:pt x="5156" y="6237"/>
                    <a:pt x="4775" y="6136"/>
                    <a:pt x="4411" y="5998"/>
                  </a:cubicBezTo>
                  <a:cubicBezTo>
                    <a:pt x="3736" y="5745"/>
                    <a:pt x="3075" y="5408"/>
                    <a:pt x="2499" y="4973"/>
                  </a:cubicBezTo>
                  <a:cubicBezTo>
                    <a:pt x="1966" y="4565"/>
                    <a:pt x="1447" y="4171"/>
                    <a:pt x="1164" y="3540"/>
                  </a:cubicBezTo>
                  <a:cubicBezTo>
                    <a:pt x="898" y="3004"/>
                    <a:pt x="786" y="2360"/>
                    <a:pt x="871" y="1770"/>
                  </a:cubicBezTo>
                  <a:cubicBezTo>
                    <a:pt x="955" y="1123"/>
                    <a:pt x="1305" y="506"/>
                    <a:pt x="1754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76;p54"/>
            <p:cNvSpPr/>
            <p:nvPr/>
          </p:nvSpPr>
          <p:spPr>
            <a:xfrm>
              <a:off x="3026115" y="4194189"/>
              <a:ext cx="311129" cy="349884"/>
            </a:xfrm>
            <a:custGeom>
              <a:avLst/>
              <a:gdLst/>
              <a:ahLst/>
              <a:cxnLst/>
              <a:rect l="l" t="t" r="r" b="b"/>
              <a:pathLst>
                <a:path w="3709" h="4171" extrusionOk="0">
                  <a:moveTo>
                    <a:pt x="1207" y="0"/>
                  </a:moveTo>
                  <a:cubicBezTo>
                    <a:pt x="1474" y="293"/>
                    <a:pt x="1686" y="630"/>
                    <a:pt x="1797" y="1025"/>
                  </a:cubicBezTo>
                  <a:cubicBezTo>
                    <a:pt x="1881" y="1305"/>
                    <a:pt x="1868" y="1588"/>
                    <a:pt x="1784" y="1868"/>
                  </a:cubicBezTo>
                  <a:cubicBezTo>
                    <a:pt x="1686" y="2178"/>
                    <a:pt x="1558" y="2373"/>
                    <a:pt x="1322" y="2569"/>
                  </a:cubicBezTo>
                  <a:cubicBezTo>
                    <a:pt x="1291" y="2590"/>
                    <a:pt x="1259" y="2599"/>
                    <a:pt x="1228" y="2599"/>
                  </a:cubicBezTo>
                  <a:cubicBezTo>
                    <a:pt x="1172" y="2599"/>
                    <a:pt x="1122" y="2569"/>
                    <a:pt x="1096" y="2515"/>
                  </a:cubicBezTo>
                  <a:cubicBezTo>
                    <a:pt x="941" y="2640"/>
                    <a:pt x="506" y="2990"/>
                    <a:pt x="0" y="3429"/>
                  </a:cubicBezTo>
                  <a:cubicBezTo>
                    <a:pt x="155" y="3722"/>
                    <a:pt x="395" y="3975"/>
                    <a:pt x="688" y="4170"/>
                  </a:cubicBezTo>
                  <a:cubicBezTo>
                    <a:pt x="745" y="4130"/>
                    <a:pt x="786" y="4103"/>
                    <a:pt x="830" y="4059"/>
                  </a:cubicBezTo>
                  <a:cubicBezTo>
                    <a:pt x="1082" y="3891"/>
                    <a:pt x="1349" y="3722"/>
                    <a:pt x="1544" y="3483"/>
                  </a:cubicBezTo>
                  <a:cubicBezTo>
                    <a:pt x="1757" y="3260"/>
                    <a:pt x="1854" y="2990"/>
                    <a:pt x="2010" y="2724"/>
                  </a:cubicBezTo>
                  <a:cubicBezTo>
                    <a:pt x="2110" y="2546"/>
                    <a:pt x="2166" y="2348"/>
                    <a:pt x="2336" y="2348"/>
                  </a:cubicBezTo>
                  <a:cubicBezTo>
                    <a:pt x="2378" y="2348"/>
                    <a:pt x="2427" y="2360"/>
                    <a:pt x="2485" y="2387"/>
                  </a:cubicBezTo>
                  <a:cubicBezTo>
                    <a:pt x="2724" y="2502"/>
                    <a:pt x="2937" y="2670"/>
                    <a:pt x="3061" y="2906"/>
                  </a:cubicBezTo>
                  <a:cubicBezTo>
                    <a:pt x="3190" y="3189"/>
                    <a:pt x="3203" y="3483"/>
                    <a:pt x="3176" y="3793"/>
                  </a:cubicBezTo>
                  <a:cubicBezTo>
                    <a:pt x="3244" y="3722"/>
                    <a:pt x="3301" y="3651"/>
                    <a:pt x="3358" y="3567"/>
                  </a:cubicBezTo>
                  <a:cubicBezTo>
                    <a:pt x="3624" y="3203"/>
                    <a:pt x="3709" y="2653"/>
                    <a:pt x="3399" y="2289"/>
                  </a:cubicBezTo>
                  <a:cubicBezTo>
                    <a:pt x="3385" y="2276"/>
                    <a:pt x="3385" y="2276"/>
                    <a:pt x="3372" y="2249"/>
                  </a:cubicBezTo>
                  <a:cubicBezTo>
                    <a:pt x="3203" y="2134"/>
                    <a:pt x="3075" y="1996"/>
                    <a:pt x="2923" y="1726"/>
                  </a:cubicBezTo>
                  <a:cubicBezTo>
                    <a:pt x="2923" y="1713"/>
                    <a:pt x="2906" y="1699"/>
                    <a:pt x="2906" y="1686"/>
                  </a:cubicBezTo>
                  <a:cubicBezTo>
                    <a:pt x="2569" y="1278"/>
                    <a:pt x="2192" y="816"/>
                    <a:pt x="2192" y="816"/>
                  </a:cubicBezTo>
                  <a:lnTo>
                    <a:pt x="2205" y="816"/>
                  </a:lnTo>
                  <a:cubicBezTo>
                    <a:pt x="2148" y="786"/>
                    <a:pt x="2107" y="745"/>
                    <a:pt x="2080" y="715"/>
                  </a:cubicBezTo>
                  <a:cubicBezTo>
                    <a:pt x="1770" y="492"/>
                    <a:pt x="1504" y="253"/>
                    <a:pt x="1207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77;p54"/>
            <p:cNvSpPr/>
            <p:nvPr/>
          </p:nvSpPr>
          <p:spPr>
            <a:xfrm>
              <a:off x="2509971" y="4864682"/>
              <a:ext cx="123646" cy="136649"/>
            </a:xfrm>
            <a:custGeom>
              <a:avLst/>
              <a:gdLst/>
              <a:ahLst/>
              <a:cxnLst/>
              <a:rect l="l" t="t" r="r" b="b"/>
              <a:pathLst>
                <a:path w="1474" h="1629" extrusionOk="0">
                  <a:moveTo>
                    <a:pt x="1447" y="1"/>
                  </a:moveTo>
                  <a:lnTo>
                    <a:pt x="1447" y="1"/>
                  </a:lnTo>
                  <a:cubicBezTo>
                    <a:pt x="1362" y="28"/>
                    <a:pt x="1278" y="55"/>
                    <a:pt x="1194" y="98"/>
                  </a:cubicBezTo>
                  <a:lnTo>
                    <a:pt x="1180" y="98"/>
                  </a:lnTo>
                  <a:cubicBezTo>
                    <a:pt x="1039" y="240"/>
                    <a:pt x="901" y="365"/>
                    <a:pt x="772" y="506"/>
                  </a:cubicBezTo>
                  <a:cubicBezTo>
                    <a:pt x="563" y="729"/>
                    <a:pt x="169" y="955"/>
                    <a:pt x="0" y="1234"/>
                  </a:cubicBezTo>
                  <a:cubicBezTo>
                    <a:pt x="58" y="1292"/>
                    <a:pt x="125" y="1336"/>
                    <a:pt x="182" y="1363"/>
                  </a:cubicBezTo>
                  <a:cubicBezTo>
                    <a:pt x="253" y="1420"/>
                    <a:pt x="338" y="1474"/>
                    <a:pt x="435" y="1504"/>
                  </a:cubicBezTo>
                  <a:cubicBezTo>
                    <a:pt x="563" y="1558"/>
                    <a:pt x="702" y="1588"/>
                    <a:pt x="843" y="1629"/>
                  </a:cubicBezTo>
                  <a:cubicBezTo>
                    <a:pt x="901" y="1234"/>
                    <a:pt x="1238" y="800"/>
                    <a:pt x="1474" y="533"/>
                  </a:cubicBezTo>
                  <a:cubicBezTo>
                    <a:pt x="1460" y="462"/>
                    <a:pt x="1447" y="392"/>
                    <a:pt x="1433" y="338"/>
                  </a:cubicBezTo>
                  <a:cubicBezTo>
                    <a:pt x="1433" y="223"/>
                    <a:pt x="1433" y="112"/>
                    <a:pt x="1447" y="1"/>
                  </a:cubicBezTo>
                  <a:close/>
                </a:path>
              </a:pathLst>
            </a:custGeom>
            <a:solidFill>
              <a:srgbClr val="000000">
                <a:alpha val="29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78;p54"/>
            <p:cNvSpPr/>
            <p:nvPr/>
          </p:nvSpPr>
          <p:spPr>
            <a:xfrm>
              <a:off x="2608955" y="4648930"/>
              <a:ext cx="267593" cy="224057"/>
            </a:xfrm>
            <a:custGeom>
              <a:avLst/>
              <a:gdLst/>
              <a:ahLst/>
              <a:cxnLst/>
              <a:rect l="l" t="t" r="r" b="b"/>
              <a:pathLst>
                <a:path w="3190" h="2671" extrusionOk="0">
                  <a:moveTo>
                    <a:pt x="2654" y="0"/>
                  </a:moveTo>
                  <a:cubicBezTo>
                    <a:pt x="2613" y="44"/>
                    <a:pt x="2569" y="71"/>
                    <a:pt x="2529" y="115"/>
                  </a:cubicBezTo>
                  <a:cubicBezTo>
                    <a:pt x="2037" y="550"/>
                    <a:pt x="1544" y="985"/>
                    <a:pt x="1069" y="1433"/>
                  </a:cubicBezTo>
                  <a:cubicBezTo>
                    <a:pt x="1153" y="1477"/>
                    <a:pt x="1180" y="1615"/>
                    <a:pt x="1096" y="1686"/>
                  </a:cubicBezTo>
                  <a:cubicBezTo>
                    <a:pt x="954" y="1814"/>
                    <a:pt x="799" y="1912"/>
                    <a:pt x="715" y="1996"/>
                  </a:cubicBezTo>
                  <a:cubicBezTo>
                    <a:pt x="493" y="2235"/>
                    <a:pt x="240" y="2444"/>
                    <a:pt x="0" y="2670"/>
                  </a:cubicBezTo>
                  <a:lnTo>
                    <a:pt x="14" y="2670"/>
                  </a:lnTo>
                  <a:cubicBezTo>
                    <a:pt x="98" y="2627"/>
                    <a:pt x="182" y="2600"/>
                    <a:pt x="267" y="2573"/>
                  </a:cubicBezTo>
                  <a:cubicBezTo>
                    <a:pt x="338" y="2559"/>
                    <a:pt x="422" y="2559"/>
                    <a:pt x="493" y="2559"/>
                  </a:cubicBezTo>
                  <a:cubicBezTo>
                    <a:pt x="577" y="2559"/>
                    <a:pt x="661" y="2586"/>
                    <a:pt x="732" y="2613"/>
                  </a:cubicBezTo>
                  <a:lnTo>
                    <a:pt x="745" y="2627"/>
                  </a:lnTo>
                  <a:cubicBezTo>
                    <a:pt x="985" y="2360"/>
                    <a:pt x="1238" y="2094"/>
                    <a:pt x="1518" y="1854"/>
                  </a:cubicBezTo>
                  <a:cubicBezTo>
                    <a:pt x="2050" y="1393"/>
                    <a:pt x="2627" y="985"/>
                    <a:pt x="3190" y="550"/>
                  </a:cubicBezTo>
                  <a:cubicBezTo>
                    <a:pt x="2991" y="381"/>
                    <a:pt x="2822" y="199"/>
                    <a:pt x="2654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79;p54"/>
            <p:cNvSpPr/>
            <p:nvPr/>
          </p:nvSpPr>
          <p:spPr>
            <a:xfrm>
              <a:off x="2831502" y="4481747"/>
              <a:ext cx="253500" cy="213320"/>
            </a:xfrm>
            <a:custGeom>
              <a:avLst/>
              <a:gdLst/>
              <a:ahLst/>
              <a:cxnLst/>
              <a:rect l="l" t="t" r="r" b="b"/>
              <a:pathLst>
                <a:path w="3022" h="2543" extrusionOk="0">
                  <a:moveTo>
                    <a:pt x="2320" y="1"/>
                  </a:moveTo>
                  <a:cubicBezTo>
                    <a:pt x="1535" y="658"/>
                    <a:pt x="550" y="1501"/>
                    <a:pt x="1" y="1993"/>
                  </a:cubicBezTo>
                  <a:cubicBezTo>
                    <a:pt x="169" y="2192"/>
                    <a:pt x="338" y="2374"/>
                    <a:pt x="537" y="2543"/>
                  </a:cubicBezTo>
                  <a:cubicBezTo>
                    <a:pt x="591" y="2499"/>
                    <a:pt x="661" y="2445"/>
                    <a:pt x="719" y="2401"/>
                  </a:cubicBezTo>
                  <a:cubicBezTo>
                    <a:pt x="1211" y="2024"/>
                    <a:pt x="1730" y="1643"/>
                    <a:pt x="2263" y="1319"/>
                  </a:cubicBezTo>
                  <a:cubicBezTo>
                    <a:pt x="2502" y="1164"/>
                    <a:pt x="2755" y="955"/>
                    <a:pt x="3021" y="742"/>
                  </a:cubicBezTo>
                  <a:cubicBezTo>
                    <a:pt x="2728" y="560"/>
                    <a:pt x="2475" y="308"/>
                    <a:pt x="2320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80;p54"/>
            <p:cNvSpPr/>
            <p:nvPr/>
          </p:nvSpPr>
          <p:spPr>
            <a:xfrm>
              <a:off x="2290779" y="4627707"/>
              <a:ext cx="294772" cy="355253"/>
            </a:xfrm>
            <a:custGeom>
              <a:avLst/>
              <a:gdLst/>
              <a:ahLst/>
              <a:cxnLst/>
              <a:rect l="l" t="t" r="r" b="b"/>
              <a:pathLst>
                <a:path w="3514" h="4235" extrusionOk="0">
                  <a:moveTo>
                    <a:pt x="2549" y="4192"/>
                  </a:moveTo>
                  <a:cubicBezTo>
                    <a:pt x="2547" y="4199"/>
                    <a:pt x="2545" y="4207"/>
                    <a:pt x="2543" y="4215"/>
                  </a:cubicBezTo>
                  <a:cubicBezTo>
                    <a:pt x="2545" y="4207"/>
                    <a:pt x="2547" y="4199"/>
                    <a:pt x="2549" y="4192"/>
                  </a:cubicBezTo>
                  <a:close/>
                  <a:moveTo>
                    <a:pt x="3048" y="0"/>
                  </a:moveTo>
                  <a:cubicBezTo>
                    <a:pt x="2964" y="14"/>
                    <a:pt x="2907" y="85"/>
                    <a:pt x="2853" y="142"/>
                  </a:cubicBezTo>
                  <a:cubicBezTo>
                    <a:pt x="2782" y="213"/>
                    <a:pt x="2711" y="297"/>
                    <a:pt x="2640" y="368"/>
                  </a:cubicBezTo>
                  <a:cubicBezTo>
                    <a:pt x="2081" y="941"/>
                    <a:pt x="1531" y="1504"/>
                    <a:pt x="1039" y="2138"/>
                  </a:cubicBezTo>
                  <a:cubicBezTo>
                    <a:pt x="884" y="2333"/>
                    <a:pt x="746" y="2542"/>
                    <a:pt x="577" y="2728"/>
                  </a:cubicBezTo>
                  <a:cubicBezTo>
                    <a:pt x="506" y="2795"/>
                    <a:pt x="449" y="2853"/>
                    <a:pt x="378" y="2910"/>
                  </a:cubicBezTo>
                  <a:cubicBezTo>
                    <a:pt x="226" y="3065"/>
                    <a:pt x="98" y="3217"/>
                    <a:pt x="71" y="3331"/>
                  </a:cubicBezTo>
                  <a:cubicBezTo>
                    <a:pt x="1" y="3668"/>
                    <a:pt x="142" y="4076"/>
                    <a:pt x="493" y="4201"/>
                  </a:cubicBezTo>
                  <a:cubicBezTo>
                    <a:pt x="558" y="4224"/>
                    <a:pt x="619" y="4234"/>
                    <a:pt x="676" y="4234"/>
                  </a:cubicBezTo>
                  <a:cubicBezTo>
                    <a:pt x="938" y="4234"/>
                    <a:pt x="1126" y="4020"/>
                    <a:pt x="1322" y="3837"/>
                  </a:cubicBezTo>
                  <a:cubicBezTo>
                    <a:pt x="1363" y="3793"/>
                    <a:pt x="1420" y="3753"/>
                    <a:pt x="1460" y="3709"/>
                  </a:cubicBezTo>
                  <a:cubicBezTo>
                    <a:pt x="1588" y="3611"/>
                    <a:pt x="1744" y="3527"/>
                    <a:pt x="1895" y="3500"/>
                  </a:cubicBezTo>
                  <a:cubicBezTo>
                    <a:pt x="1974" y="3479"/>
                    <a:pt x="2061" y="3465"/>
                    <a:pt x="2148" y="3465"/>
                  </a:cubicBezTo>
                  <a:cubicBezTo>
                    <a:pt x="2297" y="3465"/>
                    <a:pt x="2445" y="3505"/>
                    <a:pt x="2543" y="3611"/>
                  </a:cubicBezTo>
                  <a:cubicBezTo>
                    <a:pt x="2613" y="3682"/>
                    <a:pt x="2640" y="3793"/>
                    <a:pt x="2627" y="3891"/>
                  </a:cubicBezTo>
                  <a:cubicBezTo>
                    <a:pt x="2627" y="3975"/>
                    <a:pt x="2586" y="4033"/>
                    <a:pt x="2570" y="4117"/>
                  </a:cubicBezTo>
                  <a:cubicBezTo>
                    <a:pt x="2559" y="4138"/>
                    <a:pt x="2557" y="4162"/>
                    <a:pt x="2549" y="4192"/>
                  </a:cubicBezTo>
                  <a:lnTo>
                    <a:pt x="2549" y="4192"/>
                  </a:lnTo>
                  <a:cubicBezTo>
                    <a:pt x="2565" y="4145"/>
                    <a:pt x="2590" y="4097"/>
                    <a:pt x="2613" y="4059"/>
                  </a:cubicBezTo>
                  <a:cubicBezTo>
                    <a:pt x="2725" y="3877"/>
                    <a:pt x="2937" y="3709"/>
                    <a:pt x="3133" y="3554"/>
                  </a:cubicBezTo>
                  <a:cubicBezTo>
                    <a:pt x="3106" y="3274"/>
                    <a:pt x="2964" y="3008"/>
                    <a:pt x="2698" y="2866"/>
                  </a:cubicBezTo>
                  <a:cubicBezTo>
                    <a:pt x="2567" y="2801"/>
                    <a:pt x="2424" y="2777"/>
                    <a:pt x="2277" y="2777"/>
                  </a:cubicBezTo>
                  <a:cubicBezTo>
                    <a:pt x="2142" y="2777"/>
                    <a:pt x="2003" y="2798"/>
                    <a:pt x="1868" y="2826"/>
                  </a:cubicBezTo>
                  <a:cubicBezTo>
                    <a:pt x="1857" y="2828"/>
                    <a:pt x="1847" y="2829"/>
                    <a:pt x="1836" y="2829"/>
                  </a:cubicBezTo>
                  <a:cubicBezTo>
                    <a:pt x="1715" y="2829"/>
                    <a:pt x="1649" y="2690"/>
                    <a:pt x="1727" y="2600"/>
                  </a:cubicBezTo>
                  <a:cubicBezTo>
                    <a:pt x="2317" y="1952"/>
                    <a:pt x="2924" y="1308"/>
                    <a:pt x="3514" y="661"/>
                  </a:cubicBezTo>
                  <a:cubicBezTo>
                    <a:pt x="3443" y="563"/>
                    <a:pt x="3372" y="479"/>
                    <a:pt x="3315" y="368"/>
                  </a:cubicBezTo>
                  <a:cubicBezTo>
                    <a:pt x="3288" y="284"/>
                    <a:pt x="3244" y="182"/>
                    <a:pt x="3203" y="85"/>
                  </a:cubicBezTo>
                  <a:lnTo>
                    <a:pt x="3190" y="71"/>
                  </a:lnTo>
                  <a:cubicBezTo>
                    <a:pt x="3160" y="31"/>
                    <a:pt x="3106" y="0"/>
                    <a:pt x="3048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781;p54"/>
            <p:cNvSpPr/>
            <p:nvPr/>
          </p:nvSpPr>
          <p:spPr>
            <a:xfrm>
              <a:off x="2234241" y="4871728"/>
              <a:ext cx="88331" cy="204008"/>
            </a:xfrm>
            <a:custGeom>
              <a:avLst/>
              <a:gdLst/>
              <a:ahLst/>
              <a:cxnLst/>
              <a:rect l="l" t="t" r="r" b="b"/>
              <a:pathLst>
                <a:path w="1053" h="2432" extrusionOk="0">
                  <a:moveTo>
                    <a:pt x="1052" y="1"/>
                  </a:moveTo>
                  <a:cubicBezTo>
                    <a:pt x="479" y="267"/>
                    <a:pt x="169" y="493"/>
                    <a:pt x="14" y="941"/>
                  </a:cubicBezTo>
                  <a:cubicBezTo>
                    <a:pt x="41" y="1124"/>
                    <a:pt x="0" y="1319"/>
                    <a:pt x="27" y="1504"/>
                  </a:cubicBezTo>
                  <a:cubicBezTo>
                    <a:pt x="41" y="1656"/>
                    <a:pt x="85" y="1825"/>
                    <a:pt x="142" y="1966"/>
                  </a:cubicBezTo>
                  <a:cubicBezTo>
                    <a:pt x="226" y="2192"/>
                    <a:pt x="364" y="2317"/>
                    <a:pt x="563" y="2432"/>
                  </a:cubicBezTo>
                  <a:cubicBezTo>
                    <a:pt x="310" y="2078"/>
                    <a:pt x="351" y="1545"/>
                    <a:pt x="435" y="1124"/>
                  </a:cubicBezTo>
                  <a:cubicBezTo>
                    <a:pt x="462" y="1026"/>
                    <a:pt x="479" y="941"/>
                    <a:pt x="506" y="871"/>
                  </a:cubicBezTo>
                  <a:cubicBezTo>
                    <a:pt x="563" y="702"/>
                    <a:pt x="631" y="577"/>
                    <a:pt x="745" y="449"/>
                  </a:cubicBezTo>
                  <a:lnTo>
                    <a:pt x="745" y="422"/>
                  </a:lnTo>
                  <a:cubicBezTo>
                    <a:pt x="772" y="308"/>
                    <a:pt x="900" y="156"/>
                    <a:pt x="1052" y="1"/>
                  </a:cubicBezTo>
                  <a:close/>
                </a:path>
              </a:pathLst>
            </a:custGeom>
            <a:solidFill>
              <a:srgbClr val="000000">
                <a:alpha val="29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782;p54"/>
            <p:cNvSpPr/>
            <p:nvPr/>
          </p:nvSpPr>
          <p:spPr>
            <a:xfrm>
              <a:off x="2785701" y="3967867"/>
              <a:ext cx="392330" cy="319434"/>
            </a:xfrm>
            <a:custGeom>
              <a:avLst/>
              <a:gdLst/>
              <a:ahLst/>
              <a:cxnLst/>
              <a:rect l="l" t="t" r="r" b="b"/>
              <a:pathLst>
                <a:path w="4677" h="3808" extrusionOk="0">
                  <a:moveTo>
                    <a:pt x="1" y="1"/>
                  </a:moveTo>
                  <a:lnTo>
                    <a:pt x="1" y="1"/>
                  </a:lnTo>
                  <a:cubicBezTo>
                    <a:pt x="125" y="352"/>
                    <a:pt x="408" y="618"/>
                    <a:pt x="746" y="871"/>
                  </a:cubicBezTo>
                  <a:cubicBezTo>
                    <a:pt x="1292" y="1265"/>
                    <a:pt x="1868" y="1602"/>
                    <a:pt x="2347" y="2095"/>
                  </a:cubicBezTo>
                  <a:cubicBezTo>
                    <a:pt x="2866" y="2614"/>
                    <a:pt x="3429" y="3288"/>
                    <a:pt x="4117" y="3598"/>
                  </a:cubicBezTo>
                  <a:cubicBezTo>
                    <a:pt x="4215" y="3639"/>
                    <a:pt x="4495" y="3780"/>
                    <a:pt x="4677" y="3807"/>
                  </a:cubicBezTo>
                  <a:cubicBezTo>
                    <a:pt x="4677" y="3780"/>
                    <a:pt x="4677" y="3750"/>
                    <a:pt x="4663" y="3723"/>
                  </a:cubicBezTo>
                  <a:cubicBezTo>
                    <a:pt x="4552" y="3328"/>
                    <a:pt x="4340" y="2991"/>
                    <a:pt x="4073" y="2698"/>
                  </a:cubicBezTo>
                  <a:cubicBezTo>
                    <a:pt x="3780" y="2347"/>
                    <a:pt x="3399" y="2051"/>
                    <a:pt x="3048" y="1757"/>
                  </a:cubicBezTo>
                  <a:cubicBezTo>
                    <a:pt x="2290" y="1124"/>
                    <a:pt x="1491" y="675"/>
                    <a:pt x="631" y="281"/>
                  </a:cubicBezTo>
                  <a:cubicBezTo>
                    <a:pt x="422" y="183"/>
                    <a:pt x="210" y="85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83;p54"/>
            <p:cNvSpPr/>
            <p:nvPr/>
          </p:nvSpPr>
          <p:spPr>
            <a:xfrm>
              <a:off x="3026115" y="4194189"/>
              <a:ext cx="196878" cy="321615"/>
            </a:xfrm>
            <a:custGeom>
              <a:avLst/>
              <a:gdLst/>
              <a:ahLst/>
              <a:cxnLst/>
              <a:rect l="l" t="t" r="r" b="b"/>
              <a:pathLst>
                <a:path w="2347" h="3834" extrusionOk="0">
                  <a:moveTo>
                    <a:pt x="1207" y="0"/>
                  </a:moveTo>
                  <a:cubicBezTo>
                    <a:pt x="1474" y="293"/>
                    <a:pt x="1686" y="630"/>
                    <a:pt x="1797" y="1025"/>
                  </a:cubicBezTo>
                  <a:cubicBezTo>
                    <a:pt x="1881" y="1305"/>
                    <a:pt x="1868" y="1588"/>
                    <a:pt x="1784" y="1868"/>
                  </a:cubicBezTo>
                  <a:cubicBezTo>
                    <a:pt x="1686" y="2178"/>
                    <a:pt x="1558" y="2373"/>
                    <a:pt x="1322" y="2569"/>
                  </a:cubicBezTo>
                  <a:cubicBezTo>
                    <a:pt x="1291" y="2590"/>
                    <a:pt x="1259" y="2599"/>
                    <a:pt x="1228" y="2599"/>
                  </a:cubicBezTo>
                  <a:cubicBezTo>
                    <a:pt x="1172" y="2599"/>
                    <a:pt x="1122" y="2569"/>
                    <a:pt x="1096" y="2515"/>
                  </a:cubicBezTo>
                  <a:cubicBezTo>
                    <a:pt x="941" y="2640"/>
                    <a:pt x="506" y="2990"/>
                    <a:pt x="0" y="3429"/>
                  </a:cubicBezTo>
                  <a:cubicBezTo>
                    <a:pt x="71" y="3580"/>
                    <a:pt x="169" y="3709"/>
                    <a:pt x="294" y="3833"/>
                  </a:cubicBezTo>
                  <a:cubicBezTo>
                    <a:pt x="479" y="3624"/>
                    <a:pt x="732" y="3429"/>
                    <a:pt x="954" y="3243"/>
                  </a:cubicBezTo>
                  <a:cubicBezTo>
                    <a:pt x="1123" y="3105"/>
                    <a:pt x="1335" y="3105"/>
                    <a:pt x="1504" y="2977"/>
                  </a:cubicBezTo>
                  <a:cubicBezTo>
                    <a:pt x="1770" y="2795"/>
                    <a:pt x="1979" y="2515"/>
                    <a:pt x="2107" y="2218"/>
                  </a:cubicBezTo>
                  <a:cubicBezTo>
                    <a:pt x="2276" y="1810"/>
                    <a:pt x="2347" y="1291"/>
                    <a:pt x="2219" y="843"/>
                  </a:cubicBezTo>
                  <a:cubicBezTo>
                    <a:pt x="2205" y="829"/>
                    <a:pt x="2192" y="816"/>
                    <a:pt x="2192" y="816"/>
                  </a:cubicBezTo>
                  <a:lnTo>
                    <a:pt x="2205" y="816"/>
                  </a:lnTo>
                  <a:cubicBezTo>
                    <a:pt x="2148" y="786"/>
                    <a:pt x="2107" y="745"/>
                    <a:pt x="2080" y="715"/>
                  </a:cubicBezTo>
                  <a:cubicBezTo>
                    <a:pt x="1770" y="492"/>
                    <a:pt x="1504" y="253"/>
                    <a:pt x="120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84;p54"/>
            <p:cNvSpPr/>
            <p:nvPr/>
          </p:nvSpPr>
          <p:spPr>
            <a:xfrm>
              <a:off x="2621957" y="3874839"/>
              <a:ext cx="122556" cy="75329"/>
            </a:xfrm>
            <a:custGeom>
              <a:avLst/>
              <a:gdLst/>
              <a:ahLst/>
              <a:cxnLst/>
              <a:rect l="l" t="t" r="r" b="b"/>
              <a:pathLst>
                <a:path w="1461" h="898" extrusionOk="0">
                  <a:moveTo>
                    <a:pt x="773" y="1"/>
                  </a:moveTo>
                  <a:lnTo>
                    <a:pt x="0" y="338"/>
                  </a:lnTo>
                  <a:lnTo>
                    <a:pt x="1460" y="898"/>
                  </a:lnTo>
                  <a:cubicBezTo>
                    <a:pt x="1336" y="631"/>
                    <a:pt x="1052" y="308"/>
                    <a:pt x="773" y="1"/>
                  </a:cubicBezTo>
                  <a:close/>
                </a:path>
              </a:pathLst>
            </a:custGeom>
            <a:solidFill>
              <a:srgbClr val="000000">
                <a:alpha val="29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85;p54"/>
            <p:cNvSpPr/>
            <p:nvPr/>
          </p:nvSpPr>
          <p:spPr>
            <a:xfrm>
              <a:off x="2720941" y="3594411"/>
              <a:ext cx="595080" cy="397028"/>
            </a:xfrm>
            <a:custGeom>
              <a:avLst/>
              <a:gdLst/>
              <a:ahLst/>
              <a:cxnLst/>
              <a:rect l="l" t="t" r="r" b="b"/>
              <a:pathLst>
                <a:path w="7094" h="4733" extrusionOk="0">
                  <a:moveTo>
                    <a:pt x="6622" y="1"/>
                  </a:moveTo>
                  <a:cubicBezTo>
                    <a:pt x="6465" y="1"/>
                    <a:pt x="6307" y="24"/>
                    <a:pt x="6153" y="57"/>
                  </a:cubicBezTo>
                  <a:cubicBezTo>
                    <a:pt x="5702" y="141"/>
                    <a:pt x="5240" y="350"/>
                    <a:pt x="4876" y="616"/>
                  </a:cubicBezTo>
                  <a:cubicBezTo>
                    <a:pt x="4299" y="1024"/>
                    <a:pt x="3594" y="1223"/>
                    <a:pt x="3021" y="1645"/>
                  </a:cubicBezTo>
                  <a:cubicBezTo>
                    <a:pt x="2387" y="2106"/>
                    <a:pt x="1939" y="2723"/>
                    <a:pt x="1420" y="3286"/>
                  </a:cubicBezTo>
                  <a:cubicBezTo>
                    <a:pt x="1232" y="3500"/>
                    <a:pt x="1047" y="3611"/>
                    <a:pt x="776" y="3611"/>
                  </a:cubicBezTo>
                  <a:cubicBezTo>
                    <a:pt x="761" y="3611"/>
                    <a:pt x="745" y="3611"/>
                    <a:pt x="729" y="3610"/>
                  </a:cubicBezTo>
                  <a:cubicBezTo>
                    <a:pt x="462" y="3610"/>
                    <a:pt x="253" y="3752"/>
                    <a:pt x="0" y="3819"/>
                  </a:cubicBezTo>
                  <a:cubicBezTo>
                    <a:pt x="125" y="3974"/>
                    <a:pt x="223" y="4116"/>
                    <a:pt x="280" y="4241"/>
                  </a:cubicBezTo>
                  <a:cubicBezTo>
                    <a:pt x="661" y="4396"/>
                    <a:pt x="1039" y="4564"/>
                    <a:pt x="1403" y="4733"/>
                  </a:cubicBezTo>
                  <a:cubicBezTo>
                    <a:pt x="1363" y="4551"/>
                    <a:pt x="1363" y="4369"/>
                    <a:pt x="1389" y="4214"/>
                  </a:cubicBezTo>
                  <a:cubicBezTo>
                    <a:pt x="1447" y="3752"/>
                    <a:pt x="1811" y="3415"/>
                    <a:pt x="2135" y="3118"/>
                  </a:cubicBezTo>
                  <a:cubicBezTo>
                    <a:pt x="2640" y="2669"/>
                    <a:pt x="3203" y="2275"/>
                    <a:pt x="3807" y="1951"/>
                  </a:cubicBezTo>
                  <a:cubicBezTo>
                    <a:pt x="4100" y="1813"/>
                    <a:pt x="4397" y="1672"/>
                    <a:pt x="4707" y="1560"/>
                  </a:cubicBezTo>
                  <a:cubicBezTo>
                    <a:pt x="4734" y="1432"/>
                    <a:pt x="4805" y="1348"/>
                    <a:pt x="4916" y="1277"/>
                  </a:cubicBezTo>
                  <a:cubicBezTo>
                    <a:pt x="5182" y="953"/>
                    <a:pt x="5506" y="660"/>
                    <a:pt x="5900" y="448"/>
                  </a:cubicBezTo>
                  <a:cubicBezTo>
                    <a:pt x="6082" y="350"/>
                    <a:pt x="6460" y="225"/>
                    <a:pt x="6797" y="141"/>
                  </a:cubicBezTo>
                  <a:cubicBezTo>
                    <a:pt x="6898" y="127"/>
                    <a:pt x="6996" y="97"/>
                    <a:pt x="7094" y="84"/>
                  </a:cubicBezTo>
                  <a:cubicBezTo>
                    <a:pt x="7050" y="70"/>
                    <a:pt x="7010" y="57"/>
                    <a:pt x="6966" y="43"/>
                  </a:cubicBezTo>
                  <a:cubicBezTo>
                    <a:pt x="6853" y="13"/>
                    <a:pt x="6737" y="1"/>
                    <a:pt x="6622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86;p54"/>
            <p:cNvSpPr/>
            <p:nvPr/>
          </p:nvSpPr>
          <p:spPr>
            <a:xfrm>
              <a:off x="3363165" y="4132785"/>
              <a:ext cx="209713" cy="200569"/>
            </a:xfrm>
            <a:custGeom>
              <a:avLst/>
              <a:gdLst/>
              <a:ahLst/>
              <a:cxnLst/>
              <a:rect l="l" t="t" r="r" b="b"/>
              <a:pathLst>
                <a:path w="2500" h="2391" extrusionOk="0">
                  <a:moveTo>
                    <a:pt x="1" y="0"/>
                  </a:moveTo>
                  <a:cubicBezTo>
                    <a:pt x="112" y="284"/>
                    <a:pt x="223" y="506"/>
                    <a:pt x="321" y="746"/>
                  </a:cubicBezTo>
                  <a:cubicBezTo>
                    <a:pt x="379" y="874"/>
                    <a:pt x="436" y="985"/>
                    <a:pt x="490" y="1110"/>
                  </a:cubicBezTo>
                  <a:cubicBezTo>
                    <a:pt x="773" y="1224"/>
                    <a:pt x="689" y="1238"/>
                    <a:pt x="982" y="1379"/>
                  </a:cubicBezTo>
                  <a:cubicBezTo>
                    <a:pt x="1097" y="1433"/>
                    <a:pt x="1208" y="1447"/>
                    <a:pt x="1319" y="1464"/>
                  </a:cubicBezTo>
                  <a:cubicBezTo>
                    <a:pt x="1350" y="1464"/>
                    <a:pt x="1388" y="1461"/>
                    <a:pt x="1426" y="1461"/>
                  </a:cubicBezTo>
                  <a:cubicBezTo>
                    <a:pt x="1492" y="1461"/>
                    <a:pt x="1563" y="1468"/>
                    <a:pt x="1616" y="1504"/>
                  </a:cubicBezTo>
                  <a:cubicBezTo>
                    <a:pt x="1754" y="1615"/>
                    <a:pt x="1629" y="1757"/>
                    <a:pt x="1501" y="1801"/>
                  </a:cubicBezTo>
                  <a:cubicBezTo>
                    <a:pt x="1387" y="1847"/>
                    <a:pt x="1254" y="1875"/>
                    <a:pt x="1119" y="1875"/>
                  </a:cubicBezTo>
                  <a:cubicBezTo>
                    <a:pt x="1055" y="1875"/>
                    <a:pt x="991" y="1869"/>
                    <a:pt x="928" y="1855"/>
                  </a:cubicBezTo>
                  <a:lnTo>
                    <a:pt x="928" y="1855"/>
                  </a:lnTo>
                  <a:cubicBezTo>
                    <a:pt x="995" y="1885"/>
                    <a:pt x="1053" y="1925"/>
                    <a:pt x="1097" y="1952"/>
                  </a:cubicBezTo>
                  <a:cubicBezTo>
                    <a:pt x="1363" y="2108"/>
                    <a:pt x="1643" y="2249"/>
                    <a:pt x="1923" y="2391"/>
                  </a:cubicBezTo>
                  <a:cubicBezTo>
                    <a:pt x="1909" y="2347"/>
                    <a:pt x="1909" y="2306"/>
                    <a:pt x="1896" y="2249"/>
                  </a:cubicBezTo>
                  <a:cubicBezTo>
                    <a:pt x="1825" y="1969"/>
                    <a:pt x="1727" y="1659"/>
                    <a:pt x="1727" y="1362"/>
                  </a:cubicBezTo>
                  <a:cubicBezTo>
                    <a:pt x="1754" y="941"/>
                    <a:pt x="2108" y="648"/>
                    <a:pt x="2499" y="604"/>
                  </a:cubicBezTo>
                  <a:cubicBezTo>
                    <a:pt x="2459" y="506"/>
                    <a:pt x="2415" y="408"/>
                    <a:pt x="2374" y="311"/>
                  </a:cubicBezTo>
                  <a:cubicBezTo>
                    <a:pt x="2342" y="312"/>
                    <a:pt x="2310" y="312"/>
                    <a:pt x="2277" y="312"/>
                  </a:cubicBezTo>
                  <a:cubicBezTo>
                    <a:pt x="1855" y="312"/>
                    <a:pt x="1422" y="234"/>
                    <a:pt x="1097" y="156"/>
                  </a:cubicBezTo>
                  <a:cubicBezTo>
                    <a:pt x="716" y="71"/>
                    <a:pt x="352" y="14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87;p54"/>
            <p:cNvSpPr/>
            <p:nvPr/>
          </p:nvSpPr>
          <p:spPr>
            <a:xfrm>
              <a:off x="3467853" y="4414471"/>
              <a:ext cx="273549" cy="491734"/>
            </a:xfrm>
            <a:custGeom>
              <a:avLst/>
              <a:gdLst/>
              <a:ahLst/>
              <a:cxnLst/>
              <a:rect l="l" t="t" r="r" b="b"/>
              <a:pathLst>
                <a:path w="3261" h="5862" extrusionOk="0">
                  <a:moveTo>
                    <a:pt x="648" y="0"/>
                  </a:moveTo>
                  <a:lnTo>
                    <a:pt x="648" y="0"/>
                  </a:lnTo>
                  <a:cubicBezTo>
                    <a:pt x="745" y="71"/>
                    <a:pt x="803" y="155"/>
                    <a:pt x="803" y="240"/>
                  </a:cubicBezTo>
                  <a:cubicBezTo>
                    <a:pt x="798" y="338"/>
                    <a:pt x="746" y="373"/>
                    <a:pt x="673" y="373"/>
                  </a:cubicBezTo>
                  <a:cubicBezTo>
                    <a:pt x="517" y="373"/>
                    <a:pt x="266" y="212"/>
                    <a:pt x="199" y="182"/>
                  </a:cubicBezTo>
                  <a:cubicBezTo>
                    <a:pt x="128" y="155"/>
                    <a:pt x="58" y="112"/>
                    <a:pt x="0" y="85"/>
                  </a:cubicBezTo>
                  <a:lnTo>
                    <a:pt x="0" y="85"/>
                  </a:lnTo>
                  <a:cubicBezTo>
                    <a:pt x="58" y="351"/>
                    <a:pt x="101" y="617"/>
                    <a:pt x="155" y="887"/>
                  </a:cubicBezTo>
                  <a:cubicBezTo>
                    <a:pt x="324" y="1602"/>
                    <a:pt x="590" y="2320"/>
                    <a:pt x="971" y="2964"/>
                  </a:cubicBezTo>
                  <a:cubicBezTo>
                    <a:pt x="1534" y="3921"/>
                    <a:pt x="2165" y="4848"/>
                    <a:pt x="2728" y="5802"/>
                  </a:cubicBezTo>
                  <a:cubicBezTo>
                    <a:pt x="2741" y="5802"/>
                    <a:pt x="2741" y="5816"/>
                    <a:pt x="2741" y="5816"/>
                  </a:cubicBezTo>
                  <a:cubicBezTo>
                    <a:pt x="2847" y="5855"/>
                    <a:pt x="2971" y="5861"/>
                    <a:pt x="3093" y="5861"/>
                  </a:cubicBezTo>
                  <a:cubicBezTo>
                    <a:pt x="3150" y="5861"/>
                    <a:pt x="3207" y="5860"/>
                    <a:pt x="3260" y="5860"/>
                  </a:cubicBezTo>
                  <a:cubicBezTo>
                    <a:pt x="3234" y="5732"/>
                    <a:pt x="3203" y="5590"/>
                    <a:pt x="3163" y="5479"/>
                  </a:cubicBezTo>
                  <a:cubicBezTo>
                    <a:pt x="3008" y="4933"/>
                    <a:pt x="2755" y="4410"/>
                    <a:pt x="2502" y="3904"/>
                  </a:cubicBezTo>
                  <a:cubicBezTo>
                    <a:pt x="2138" y="3230"/>
                    <a:pt x="1801" y="2529"/>
                    <a:pt x="1477" y="1841"/>
                  </a:cubicBezTo>
                  <a:cubicBezTo>
                    <a:pt x="1224" y="1278"/>
                    <a:pt x="985" y="688"/>
                    <a:pt x="843" y="85"/>
                  </a:cubicBezTo>
                  <a:cubicBezTo>
                    <a:pt x="789" y="71"/>
                    <a:pt x="718" y="27"/>
                    <a:pt x="64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88;p54"/>
            <p:cNvSpPr/>
            <p:nvPr/>
          </p:nvSpPr>
          <p:spPr>
            <a:xfrm>
              <a:off x="3131055" y="3743894"/>
              <a:ext cx="577297" cy="415147"/>
            </a:xfrm>
            <a:custGeom>
              <a:avLst/>
              <a:gdLst/>
              <a:ahLst/>
              <a:cxnLst/>
              <a:rect l="l" t="t" r="r" b="b"/>
              <a:pathLst>
                <a:path w="6882" h="4949" extrusionOk="0">
                  <a:moveTo>
                    <a:pt x="4831" y="1"/>
                  </a:moveTo>
                  <a:cubicBezTo>
                    <a:pt x="4858" y="85"/>
                    <a:pt x="4875" y="169"/>
                    <a:pt x="4875" y="254"/>
                  </a:cubicBezTo>
                  <a:cubicBezTo>
                    <a:pt x="4929" y="773"/>
                    <a:pt x="4774" y="1322"/>
                    <a:pt x="4454" y="1757"/>
                  </a:cubicBezTo>
                  <a:cubicBezTo>
                    <a:pt x="4170" y="2152"/>
                    <a:pt x="3864" y="2391"/>
                    <a:pt x="3398" y="2543"/>
                  </a:cubicBezTo>
                  <a:cubicBezTo>
                    <a:pt x="2781" y="2769"/>
                    <a:pt x="2077" y="2897"/>
                    <a:pt x="1419" y="2924"/>
                  </a:cubicBezTo>
                  <a:lnTo>
                    <a:pt x="1419" y="2826"/>
                  </a:lnTo>
                  <a:cubicBezTo>
                    <a:pt x="1391" y="2840"/>
                    <a:pt x="1360" y="2847"/>
                    <a:pt x="1328" y="2847"/>
                  </a:cubicBezTo>
                  <a:cubicBezTo>
                    <a:pt x="1268" y="2847"/>
                    <a:pt x="1205" y="2820"/>
                    <a:pt x="1150" y="2755"/>
                  </a:cubicBezTo>
                  <a:cubicBezTo>
                    <a:pt x="1052" y="2826"/>
                    <a:pt x="954" y="2880"/>
                    <a:pt x="856" y="2924"/>
                  </a:cubicBezTo>
                  <a:cubicBezTo>
                    <a:pt x="674" y="2995"/>
                    <a:pt x="462" y="3049"/>
                    <a:pt x="253" y="3065"/>
                  </a:cubicBezTo>
                  <a:lnTo>
                    <a:pt x="0" y="3065"/>
                  </a:lnTo>
                  <a:cubicBezTo>
                    <a:pt x="280" y="3345"/>
                    <a:pt x="546" y="3639"/>
                    <a:pt x="813" y="3949"/>
                  </a:cubicBezTo>
                  <a:cubicBezTo>
                    <a:pt x="1052" y="4215"/>
                    <a:pt x="1305" y="4481"/>
                    <a:pt x="1558" y="4751"/>
                  </a:cubicBezTo>
                  <a:cubicBezTo>
                    <a:pt x="1868" y="4680"/>
                    <a:pt x="2161" y="4636"/>
                    <a:pt x="2471" y="4636"/>
                  </a:cubicBezTo>
                  <a:cubicBezTo>
                    <a:pt x="2504" y="4632"/>
                    <a:pt x="2536" y="4630"/>
                    <a:pt x="2569" y="4630"/>
                  </a:cubicBezTo>
                  <a:cubicBezTo>
                    <a:pt x="2635" y="4630"/>
                    <a:pt x="2700" y="4636"/>
                    <a:pt x="2768" y="4636"/>
                  </a:cubicBezTo>
                  <a:cubicBezTo>
                    <a:pt x="3119" y="4650"/>
                    <a:pt x="3483" y="4707"/>
                    <a:pt x="3864" y="4792"/>
                  </a:cubicBezTo>
                  <a:cubicBezTo>
                    <a:pt x="4189" y="4870"/>
                    <a:pt x="4622" y="4948"/>
                    <a:pt x="5044" y="4948"/>
                  </a:cubicBezTo>
                  <a:cubicBezTo>
                    <a:pt x="5077" y="4948"/>
                    <a:pt x="5109" y="4948"/>
                    <a:pt x="5141" y="4947"/>
                  </a:cubicBezTo>
                  <a:cubicBezTo>
                    <a:pt x="5519" y="4933"/>
                    <a:pt x="5900" y="4835"/>
                    <a:pt x="6153" y="4596"/>
                  </a:cubicBezTo>
                  <a:cubicBezTo>
                    <a:pt x="6588" y="4188"/>
                    <a:pt x="6770" y="3612"/>
                    <a:pt x="6827" y="3022"/>
                  </a:cubicBezTo>
                  <a:cubicBezTo>
                    <a:pt x="6841" y="2698"/>
                    <a:pt x="6881" y="2347"/>
                    <a:pt x="6814" y="2010"/>
                  </a:cubicBezTo>
                  <a:cubicBezTo>
                    <a:pt x="6783" y="1899"/>
                    <a:pt x="6729" y="1717"/>
                    <a:pt x="6685" y="1602"/>
                  </a:cubicBezTo>
                  <a:cubicBezTo>
                    <a:pt x="6615" y="1633"/>
                    <a:pt x="6544" y="1646"/>
                    <a:pt x="6490" y="1660"/>
                  </a:cubicBezTo>
                  <a:cubicBezTo>
                    <a:pt x="6517" y="1885"/>
                    <a:pt x="6561" y="2094"/>
                    <a:pt x="6561" y="2320"/>
                  </a:cubicBezTo>
                  <a:cubicBezTo>
                    <a:pt x="6544" y="2627"/>
                    <a:pt x="6476" y="2964"/>
                    <a:pt x="6348" y="3247"/>
                  </a:cubicBezTo>
                  <a:cubicBezTo>
                    <a:pt x="6069" y="3851"/>
                    <a:pt x="5479" y="4117"/>
                    <a:pt x="4858" y="4202"/>
                  </a:cubicBezTo>
                  <a:cubicBezTo>
                    <a:pt x="4725" y="4224"/>
                    <a:pt x="4594" y="4233"/>
                    <a:pt x="4464" y="4233"/>
                  </a:cubicBezTo>
                  <a:cubicBezTo>
                    <a:pt x="4267" y="4233"/>
                    <a:pt x="4072" y="4212"/>
                    <a:pt x="3877" y="4188"/>
                  </a:cubicBezTo>
                  <a:cubicBezTo>
                    <a:pt x="3694" y="4169"/>
                    <a:pt x="3518" y="4154"/>
                    <a:pt x="3339" y="4154"/>
                  </a:cubicBezTo>
                  <a:cubicBezTo>
                    <a:pt x="3271" y="4154"/>
                    <a:pt x="3202" y="4156"/>
                    <a:pt x="3132" y="4161"/>
                  </a:cubicBezTo>
                  <a:cubicBezTo>
                    <a:pt x="2852" y="4161"/>
                    <a:pt x="2556" y="4188"/>
                    <a:pt x="2289" y="4259"/>
                  </a:cubicBezTo>
                  <a:cubicBezTo>
                    <a:pt x="2277" y="4261"/>
                    <a:pt x="2265" y="4262"/>
                    <a:pt x="2253" y="4262"/>
                  </a:cubicBezTo>
                  <a:cubicBezTo>
                    <a:pt x="2192" y="4262"/>
                    <a:pt x="2130" y="4234"/>
                    <a:pt x="2107" y="4175"/>
                  </a:cubicBezTo>
                  <a:cubicBezTo>
                    <a:pt x="2077" y="4104"/>
                    <a:pt x="2063" y="4033"/>
                    <a:pt x="2077" y="3962"/>
                  </a:cubicBezTo>
                  <a:cubicBezTo>
                    <a:pt x="2121" y="3753"/>
                    <a:pt x="2444" y="3655"/>
                    <a:pt x="2569" y="3554"/>
                  </a:cubicBezTo>
                  <a:cubicBezTo>
                    <a:pt x="2667" y="3470"/>
                    <a:pt x="2781" y="3403"/>
                    <a:pt x="2906" y="3345"/>
                  </a:cubicBezTo>
                  <a:cubicBezTo>
                    <a:pt x="3580" y="3049"/>
                    <a:pt x="4170" y="2644"/>
                    <a:pt x="4592" y="2067"/>
                  </a:cubicBezTo>
                  <a:cubicBezTo>
                    <a:pt x="4791" y="1784"/>
                    <a:pt x="4916" y="1477"/>
                    <a:pt x="4959" y="1140"/>
                  </a:cubicBezTo>
                  <a:cubicBezTo>
                    <a:pt x="5000" y="830"/>
                    <a:pt x="5027" y="311"/>
                    <a:pt x="4831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89;p54"/>
            <p:cNvSpPr/>
            <p:nvPr/>
          </p:nvSpPr>
          <p:spPr>
            <a:xfrm>
              <a:off x="3561134" y="3695577"/>
              <a:ext cx="312304" cy="341999"/>
            </a:xfrm>
            <a:custGeom>
              <a:avLst/>
              <a:gdLst/>
              <a:ahLst/>
              <a:cxnLst/>
              <a:rect l="l" t="t" r="r" b="b"/>
              <a:pathLst>
                <a:path w="3723" h="4077" extrusionOk="0">
                  <a:moveTo>
                    <a:pt x="995" y="2276"/>
                  </a:moveTo>
                  <a:lnTo>
                    <a:pt x="1012" y="2276"/>
                  </a:lnTo>
                  <a:lnTo>
                    <a:pt x="1012" y="2276"/>
                  </a:lnTo>
                  <a:lnTo>
                    <a:pt x="995" y="2276"/>
                  </a:lnTo>
                  <a:close/>
                  <a:moveTo>
                    <a:pt x="1097" y="2276"/>
                  </a:moveTo>
                  <a:lnTo>
                    <a:pt x="1012" y="2276"/>
                  </a:lnTo>
                  <a:lnTo>
                    <a:pt x="1097" y="2276"/>
                  </a:lnTo>
                  <a:lnTo>
                    <a:pt x="1097" y="2276"/>
                  </a:lnTo>
                  <a:close/>
                  <a:moveTo>
                    <a:pt x="857" y="1308"/>
                  </a:moveTo>
                  <a:cubicBezTo>
                    <a:pt x="857" y="1463"/>
                    <a:pt x="857" y="1632"/>
                    <a:pt x="827" y="1787"/>
                  </a:cubicBezTo>
                  <a:cubicBezTo>
                    <a:pt x="813" y="1939"/>
                    <a:pt x="786" y="2094"/>
                    <a:pt x="743" y="2236"/>
                  </a:cubicBezTo>
                  <a:cubicBezTo>
                    <a:pt x="604" y="2896"/>
                    <a:pt x="321" y="3486"/>
                    <a:pt x="1" y="4076"/>
                  </a:cubicBezTo>
                  <a:lnTo>
                    <a:pt x="1" y="4076"/>
                  </a:lnTo>
                  <a:cubicBezTo>
                    <a:pt x="321" y="3486"/>
                    <a:pt x="604" y="2896"/>
                    <a:pt x="743" y="2236"/>
                  </a:cubicBezTo>
                  <a:cubicBezTo>
                    <a:pt x="759" y="2249"/>
                    <a:pt x="759" y="2249"/>
                    <a:pt x="773" y="2249"/>
                  </a:cubicBezTo>
                  <a:cubicBezTo>
                    <a:pt x="759" y="2249"/>
                    <a:pt x="759" y="2249"/>
                    <a:pt x="743" y="2236"/>
                  </a:cubicBezTo>
                  <a:cubicBezTo>
                    <a:pt x="786" y="2094"/>
                    <a:pt x="813" y="1939"/>
                    <a:pt x="827" y="1787"/>
                  </a:cubicBezTo>
                  <a:cubicBezTo>
                    <a:pt x="857" y="1632"/>
                    <a:pt x="857" y="1463"/>
                    <a:pt x="857" y="1308"/>
                  </a:cubicBezTo>
                  <a:close/>
                  <a:moveTo>
                    <a:pt x="3693" y="0"/>
                  </a:moveTo>
                  <a:lnTo>
                    <a:pt x="3693" y="0"/>
                  </a:lnTo>
                  <a:cubicBezTo>
                    <a:pt x="3693" y="58"/>
                    <a:pt x="3693" y="115"/>
                    <a:pt x="3723" y="169"/>
                  </a:cubicBezTo>
                  <a:cubicBezTo>
                    <a:pt x="3693" y="115"/>
                    <a:pt x="3693" y="58"/>
                    <a:pt x="3693" y="0"/>
                  </a:cubicBezTo>
                  <a:close/>
                </a:path>
              </a:pathLst>
            </a:custGeom>
            <a:solidFill>
              <a:srgbClr val="FCD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90;p54"/>
            <p:cNvSpPr/>
            <p:nvPr/>
          </p:nvSpPr>
          <p:spPr>
            <a:xfrm>
              <a:off x="3561134" y="3883060"/>
              <a:ext cx="92022" cy="154516"/>
            </a:xfrm>
            <a:custGeom>
              <a:avLst/>
              <a:gdLst/>
              <a:ahLst/>
              <a:cxnLst/>
              <a:rect l="l" t="t" r="r" b="b"/>
              <a:pathLst>
                <a:path w="1097" h="1842" extrusionOk="0">
                  <a:moveTo>
                    <a:pt x="743" y="1"/>
                  </a:moveTo>
                  <a:cubicBezTo>
                    <a:pt x="604" y="661"/>
                    <a:pt x="321" y="1251"/>
                    <a:pt x="1" y="1841"/>
                  </a:cubicBezTo>
                  <a:lnTo>
                    <a:pt x="14" y="1841"/>
                  </a:lnTo>
                  <a:cubicBezTo>
                    <a:pt x="14" y="1828"/>
                    <a:pt x="14" y="1828"/>
                    <a:pt x="28" y="1828"/>
                  </a:cubicBezTo>
                  <a:lnTo>
                    <a:pt x="55" y="1828"/>
                  </a:lnTo>
                  <a:lnTo>
                    <a:pt x="55" y="1811"/>
                  </a:lnTo>
                  <a:cubicBezTo>
                    <a:pt x="281" y="1713"/>
                    <a:pt x="490" y="1558"/>
                    <a:pt x="658" y="1349"/>
                  </a:cubicBezTo>
                  <a:cubicBezTo>
                    <a:pt x="743" y="1180"/>
                    <a:pt x="800" y="998"/>
                    <a:pt x="857" y="816"/>
                  </a:cubicBezTo>
                  <a:cubicBezTo>
                    <a:pt x="942" y="564"/>
                    <a:pt x="1026" y="311"/>
                    <a:pt x="1097" y="41"/>
                  </a:cubicBezTo>
                  <a:lnTo>
                    <a:pt x="995" y="41"/>
                  </a:lnTo>
                  <a:cubicBezTo>
                    <a:pt x="928" y="41"/>
                    <a:pt x="844" y="41"/>
                    <a:pt x="773" y="14"/>
                  </a:cubicBezTo>
                  <a:cubicBezTo>
                    <a:pt x="759" y="14"/>
                    <a:pt x="759" y="14"/>
                    <a:pt x="743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91;p54"/>
            <p:cNvSpPr/>
            <p:nvPr/>
          </p:nvSpPr>
          <p:spPr>
            <a:xfrm>
              <a:off x="3608109" y="3641555"/>
              <a:ext cx="391491" cy="244944"/>
            </a:xfrm>
            <a:custGeom>
              <a:avLst/>
              <a:gdLst/>
              <a:ahLst/>
              <a:cxnLst/>
              <a:rect l="l" t="t" r="r" b="b"/>
              <a:pathLst>
                <a:path w="4667" h="2920" extrusionOk="0">
                  <a:moveTo>
                    <a:pt x="213" y="0"/>
                  </a:moveTo>
                  <a:cubicBezTo>
                    <a:pt x="156" y="71"/>
                    <a:pt x="85" y="125"/>
                    <a:pt x="1" y="182"/>
                  </a:cubicBezTo>
                  <a:cubicBezTo>
                    <a:pt x="44" y="267"/>
                    <a:pt x="71" y="364"/>
                    <a:pt x="85" y="449"/>
                  </a:cubicBezTo>
                  <a:cubicBezTo>
                    <a:pt x="213" y="941"/>
                    <a:pt x="297" y="1447"/>
                    <a:pt x="297" y="1952"/>
                  </a:cubicBezTo>
                  <a:cubicBezTo>
                    <a:pt x="297" y="2107"/>
                    <a:pt x="297" y="2276"/>
                    <a:pt x="267" y="2431"/>
                  </a:cubicBezTo>
                  <a:cubicBezTo>
                    <a:pt x="253" y="2583"/>
                    <a:pt x="226" y="2738"/>
                    <a:pt x="183" y="2880"/>
                  </a:cubicBezTo>
                  <a:cubicBezTo>
                    <a:pt x="199" y="2893"/>
                    <a:pt x="199" y="2893"/>
                    <a:pt x="213" y="2893"/>
                  </a:cubicBezTo>
                  <a:cubicBezTo>
                    <a:pt x="284" y="2920"/>
                    <a:pt x="368" y="2920"/>
                    <a:pt x="435" y="2920"/>
                  </a:cubicBezTo>
                  <a:lnTo>
                    <a:pt x="537" y="2920"/>
                  </a:lnTo>
                  <a:cubicBezTo>
                    <a:pt x="550" y="2880"/>
                    <a:pt x="564" y="2836"/>
                    <a:pt x="577" y="2795"/>
                  </a:cubicBezTo>
                  <a:cubicBezTo>
                    <a:pt x="661" y="2445"/>
                    <a:pt x="675" y="2077"/>
                    <a:pt x="661" y="1726"/>
                  </a:cubicBezTo>
                  <a:cubicBezTo>
                    <a:pt x="648" y="1420"/>
                    <a:pt x="577" y="1110"/>
                    <a:pt x="506" y="813"/>
                  </a:cubicBezTo>
                  <a:lnTo>
                    <a:pt x="506" y="772"/>
                  </a:lnTo>
                  <a:cubicBezTo>
                    <a:pt x="564" y="857"/>
                    <a:pt x="621" y="927"/>
                    <a:pt x="675" y="1012"/>
                  </a:cubicBezTo>
                  <a:cubicBezTo>
                    <a:pt x="803" y="1207"/>
                    <a:pt x="914" y="1403"/>
                    <a:pt x="1025" y="1602"/>
                  </a:cubicBezTo>
                  <a:cubicBezTo>
                    <a:pt x="1140" y="1784"/>
                    <a:pt x="1238" y="1966"/>
                    <a:pt x="1363" y="2134"/>
                  </a:cubicBezTo>
                  <a:cubicBezTo>
                    <a:pt x="1491" y="2290"/>
                    <a:pt x="1615" y="2472"/>
                    <a:pt x="1784" y="2613"/>
                  </a:cubicBezTo>
                  <a:cubicBezTo>
                    <a:pt x="1939" y="2738"/>
                    <a:pt x="2121" y="2809"/>
                    <a:pt x="2334" y="2809"/>
                  </a:cubicBezTo>
                  <a:lnTo>
                    <a:pt x="2361" y="2809"/>
                  </a:lnTo>
                  <a:cubicBezTo>
                    <a:pt x="2573" y="2795"/>
                    <a:pt x="2768" y="2738"/>
                    <a:pt x="2964" y="2684"/>
                  </a:cubicBezTo>
                  <a:cubicBezTo>
                    <a:pt x="3203" y="2613"/>
                    <a:pt x="3372" y="2387"/>
                    <a:pt x="3514" y="2192"/>
                  </a:cubicBezTo>
                  <a:cubicBezTo>
                    <a:pt x="3571" y="2094"/>
                    <a:pt x="3638" y="1966"/>
                    <a:pt x="3669" y="1855"/>
                  </a:cubicBezTo>
                  <a:lnTo>
                    <a:pt x="3669" y="1784"/>
                  </a:lnTo>
                  <a:lnTo>
                    <a:pt x="3625" y="1740"/>
                  </a:lnTo>
                  <a:cubicBezTo>
                    <a:pt x="3611" y="1726"/>
                    <a:pt x="3598" y="1713"/>
                    <a:pt x="3598" y="1700"/>
                  </a:cubicBezTo>
                  <a:cubicBezTo>
                    <a:pt x="3584" y="1673"/>
                    <a:pt x="3584" y="1656"/>
                    <a:pt x="3584" y="1629"/>
                  </a:cubicBezTo>
                  <a:cubicBezTo>
                    <a:pt x="3584" y="1588"/>
                    <a:pt x="3598" y="1544"/>
                    <a:pt x="3625" y="1517"/>
                  </a:cubicBezTo>
                  <a:cubicBezTo>
                    <a:pt x="3625" y="1517"/>
                    <a:pt x="3638" y="1504"/>
                    <a:pt x="3638" y="1487"/>
                  </a:cubicBezTo>
                  <a:cubicBezTo>
                    <a:pt x="3655" y="1487"/>
                    <a:pt x="3669" y="1487"/>
                    <a:pt x="3669" y="1474"/>
                  </a:cubicBezTo>
                  <a:lnTo>
                    <a:pt x="3669" y="1433"/>
                  </a:lnTo>
                  <a:cubicBezTo>
                    <a:pt x="3655" y="1221"/>
                    <a:pt x="3638" y="897"/>
                    <a:pt x="3891" y="813"/>
                  </a:cubicBezTo>
                  <a:cubicBezTo>
                    <a:pt x="3962" y="786"/>
                    <a:pt x="4019" y="786"/>
                    <a:pt x="4077" y="786"/>
                  </a:cubicBezTo>
                  <a:cubicBezTo>
                    <a:pt x="4286" y="786"/>
                    <a:pt x="4454" y="897"/>
                    <a:pt x="4582" y="1052"/>
                  </a:cubicBezTo>
                  <a:cubicBezTo>
                    <a:pt x="4623" y="927"/>
                    <a:pt x="4650" y="813"/>
                    <a:pt x="4667" y="688"/>
                  </a:cubicBezTo>
                  <a:cubicBezTo>
                    <a:pt x="4650" y="644"/>
                    <a:pt x="4623" y="617"/>
                    <a:pt x="4596" y="590"/>
                  </a:cubicBezTo>
                  <a:cubicBezTo>
                    <a:pt x="4498" y="493"/>
                    <a:pt x="4383" y="391"/>
                    <a:pt x="4259" y="337"/>
                  </a:cubicBezTo>
                  <a:cubicBezTo>
                    <a:pt x="4259" y="324"/>
                    <a:pt x="4245" y="324"/>
                    <a:pt x="4245" y="324"/>
                  </a:cubicBezTo>
                  <a:cubicBezTo>
                    <a:pt x="4077" y="240"/>
                    <a:pt x="3891" y="182"/>
                    <a:pt x="3723" y="182"/>
                  </a:cubicBezTo>
                  <a:lnTo>
                    <a:pt x="3709" y="182"/>
                  </a:lnTo>
                  <a:cubicBezTo>
                    <a:pt x="3638" y="182"/>
                    <a:pt x="3554" y="196"/>
                    <a:pt x="3470" y="209"/>
                  </a:cubicBezTo>
                  <a:lnTo>
                    <a:pt x="3470" y="223"/>
                  </a:lnTo>
                  <a:lnTo>
                    <a:pt x="3443" y="223"/>
                  </a:lnTo>
                  <a:cubicBezTo>
                    <a:pt x="3247" y="294"/>
                    <a:pt x="3133" y="462"/>
                    <a:pt x="3133" y="644"/>
                  </a:cubicBezTo>
                  <a:cubicBezTo>
                    <a:pt x="3133" y="702"/>
                    <a:pt x="3133" y="759"/>
                    <a:pt x="3163" y="813"/>
                  </a:cubicBezTo>
                  <a:cubicBezTo>
                    <a:pt x="3247" y="1025"/>
                    <a:pt x="3372" y="1207"/>
                    <a:pt x="3372" y="1447"/>
                  </a:cubicBezTo>
                  <a:cubicBezTo>
                    <a:pt x="3372" y="1474"/>
                    <a:pt x="3358" y="1517"/>
                    <a:pt x="3358" y="1558"/>
                  </a:cubicBezTo>
                  <a:cubicBezTo>
                    <a:pt x="3288" y="1925"/>
                    <a:pt x="3106" y="2107"/>
                    <a:pt x="2795" y="2303"/>
                  </a:cubicBezTo>
                  <a:lnTo>
                    <a:pt x="2795" y="2316"/>
                  </a:lnTo>
                  <a:lnTo>
                    <a:pt x="2782" y="2316"/>
                  </a:lnTo>
                  <a:lnTo>
                    <a:pt x="2782" y="2330"/>
                  </a:lnTo>
                  <a:cubicBezTo>
                    <a:pt x="2657" y="2401"/>
                    <a:pt x="2543" y="2431"/>
                    <a:pt x="2431" y="2431"/>
                  </a:cubicBezTo>
                  <a:cubicBezTo>
                    <a:pt x="2249" y="2431"/>
                    <a:pt x="2081" y="2347"/>
                    <a:pt x="1926" y="2192"/>
                  </a:cubicBezTo>
                  <a:lnTo>
                    <a:pt x="1926" y="2178"/>
                  </a:lnTo>
                  <a:lnTo>
                    <a:pt x="1912" y="2178"/>
                  </a:lnTo>
                  <a:cubicBezTo>
                    <a:pt x="1912" y="2161"/>
                    <a:pt x="1912" y="2161"/>
                    <a:pt x="1899" y="2161"/>
                  </a:cubicBezTo>
                  <a:cubicBezTo>
                    <a:pt x="1491" y="1726"/>
                    <a:pt x="1127" y="1251"/>
                    <a:pt x="759" y="759"/>
                  </a:cubicBezTo>
                  <a:cubicBezTo>
                    <a:pt x="746" y="745"/>
                    <a:pt x="732" y="729"/>
                    <a:pt x="732" y="715"/>
                  </a:cubicBezTo>
                  <a:lnTo>
                    <a:pt x="719" y="702"/>
                  </a:lnTo>
                  <a:cubicBezTo>
                    <a:pt x="719" y="702"/>
                    <a:pt x="705" y="688"/>
                    <a:pt x="705" y="675"/>
                  </a:cubicBezTo>
                  <a:cubicBezTo>
                    <a:pt x="705" y="675"/>
                    <a:pt x="688" y="675"/>
                    <a:pt x="688" y="661"/>
                  </a:cubicBezTo>
                  <a:cubicBezTo>
                    <a:pt x="688" y="661"/>
                    <a:pt x="675" y="644"/>
                    <a:pt x="675" y="631"/>
                  </a:cubicBezTo>
                  <a:lnTo>
                    <a:pt x="661" y="631"/>
                  </a:lnTo>
                  <a:cubicBezTo>
                    <a:pt x="661" y="617"/>
                    <a:pt x="648" y="604"/>
                    <a:pt x="648" y="590"/>
                  </a:cubicBezTo>
                  <a:lnTo>
                    <a:pt x="634" y="590"/>
                  </a:lnTo>
                  <a:cubicBezTo>
                    <a:pt x="634" y="577"/>
                    <a:pt x="621" y="560"/>
                    <a:pt x="604" y="560"/>
                  </a:cubicBezTo>
                  <a:lnTo>
                    <a:pt x="604" y="547"/>
                  </a:lnTo>
                  <a:cubicBezTo>
                    <a:pt x="479" y="378"/>
                    <a:pt x="351" y="196"/>
                    <a:pt x="226" y="14"/>
                  </a:cubicBezTo>
                  <a:cubicBezTo>
                    <a:pt x="213" y="14"/>
                    <a:pt x="213" y="0"/>
                    <a:pt x="213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92;p54"/>
            <p:cNvSpPr/>
            <p:nvPr/>
          </p:nvSpPr>
          <p:spPr>
            <a:xfrm>
              <a:off x="3627067" y="3642645"/>
              <a:ext cx="31792" cy="44795"/>
            </a:xfrm>
            <a:custGeom>
              <a:avLst/>
              <a:gdLst/>
              <a:ahLst/>
              <a:cxnLst/>
              <a:rect l="l" t="t" r="r" b="b"/>
              <a:pathLst>
                <a:path w="379" h="534" extrusionOk="0">
                  <a:moveTo>
                    <a:pt x="0" y="1"/>
                  </a:moveTo>
                  <a:cubicBezTo>
                    <a:pt x="5" y="8"/>
                    <a:pt x="10" y="15"/>
                    <a:pt x="16" y="23"/>
                  </a:cubicBezTo>
                  <a:lnTo>
                    <a:pt x="16" y="23"/>
                  </a:lnTo>
                  <a:cubicBezTo>
                    <a:pt x="11" y="16"/>
                    <a:pt x="5" y="8"/>
                    <a:pt x="0" y="1"/>
                  </a:cubicBezTo>
                  <a:close/>
                  <a:moveTo>
                    <a:pt x="16" y="23"/>
                  </a:moveTo>
                  <a:cubicBezTo>
                    <a:pt x="37" y="54"/>
                    <a:pt x="58" y="85"/>
                    <a:pt x="80" y="116"/>
                  </a:cubicBezTo>
                  <a:lnTo>
                    <a:pt x="80" y="116"/>
                  </a:lnTo>
                  <a:cubicBezTo>
                    <a:pt x="79" y="114"/>
                    <a:pt x="78" y="111"/>
                    <a:pt x="76" y="109"/>
                  </a:cubicBezTo>
                  <a:lnTo>
                    <a:pt x="76" y="109"/>
                  </a:lnTo>
                  <a:cubicBezTo>
                    <a:pt x="81" y="115"/>
                    <a:pt x="85" y="121"/>
                    <a:pt x="89" y="127"/>
                  </a:cubicBezTo>
                  <a:lnTo>
                    <a:pt x="89" y="127"/>
                  </a:lnTo>
                  <a:cubicBezTo>
                    <a:pt x="83" y="117"/>
                    <a:pt x="80" y="108"/>
                    <a:pt x="71" y="99"/>
                  </a:cubicBezTo>
                  <a:lnTo>
                    <a:pt x="71" y="99"/>
                  </a:lnTo>
                  <a:cubicBezTo>
                    <a:pt x="73" y="102"/>
                    <a:pt x="75" y="106"/>
                    <a:pt x="76" y="109"/>
                  </a:cubicBezTo>
                  <a:lnTo>
                    <a:pt x="76" y="109"/>
                  </a:lnTo>
                  <a:cubicBezTo>
                    <a:pt x="57" y="80"/>
                    <a:pt x="34" y="50"/>
                    <a:pt x="16" y="23"/>
                  </a:cubicBezTo>
                  <a:close/>
                  <a:moveTo>
                    <a:pt x="92" y="134"/>
                  </a:moveTo>
                  <a:lnTo>
                    <a:pt x="92" y="134"/>
                  </a:lnTo>
                  <a:cubicBezTo>
                    <a:pt x="94" y="137"/>
                    <a:pt x="96" y="139"/>
                    <a:pt x="98" y="142"/>
                  </a:cubicBezTo>
                  <a:lnTo>
                    <a:pt x="98" y="142"/>
                  </a:lnTo>
                  <a:cubicBezTo>
                    <a:pt x="96" y="139"/>
                    <a:pt x="94" y="136"/>
                    <a:pt x="92" y="134"/>
                  </a:cubicBezTo>
                  <a:close/>
                  <a:moveTo>
                    <a:pt x="80" y="116"/>
                  </a:moveTo>
                  <a:cubicBezTo>
                    <a:pt x="91" y="138"/>
                    <a:pt x="104" y="162"/>
                    <a:pt x="125" y="183"/>
                  </a:cubicBezTo>
                  <a:cubicBezTo>
                    <a:pt x="131" y="191"/>
                    <a:pt x="138" y="199"/>
                    <a:pt x="144" y="208"/>
                  </a:cubicBezTo>
                  <a:lnTo>
                    <a:pt x="144" y="208"/>
                  </a:lnTo>
                  <a:cubicBezTo>
                    <a:pt x="129" y="186"/>
                    <a:pt x="113" y="164"/>
                    <a:pt x="98" y="142"/>
                  </a:cubicBezTo>
                  <a:lnTo>
                    <a:pt x="98" y="142"/>
                  </a:lnTo>
                  <a:cubicBezTo>
                    <a:pt x="98" y="142"/>
                    <a:pt x="98" y="142"/>
                    <a:pt x="98" y="142"/>
                  </a:cubicBezTo>
                  <a:cubicBezTo>
                    <a:pt x="95" y="138"/>
                    <a:pt x="92" y="132"/>
                    <a:pt x="89" y="127"/>
                  </a:cubicBezTo>
                  <a:lnTo>
                    <a:pt x="89" y="127"/>
                  </a:lnTo>
                  <a:cubicBezTo>
                    <a:pt x="90" y="129"/>
                    <a:pt x="91" y="132"/>
                    <a:pt x="92" y="134"/>
                  </a:cubicBezTo>
                  <a:lnTo>
                    <a:pt x="92" y="134"/>
                  </a:lnTo>
                  <a:cubicBezTo>
                    <a:pt x="88" y="128"/>
                    <a:pt x="84" y="122"/>
                    <a:pt x="80" y="116"/>
                  </a:cubicBezTo>
                  <a:close/>
                  <a:moveTo>
                    <a:pt x="144" y="208"/>
                  </a:moveTo>
                  <a:lnTo>
                    <a:pt x="144" y="208"/>
                  </a:lnTo>
                  <a:cubicBezTo>
                    <a:pt x="200" y="287"/>
                    <a:pt x="255" y="366"/>
                    <a:pt x="311" y="442"/>
                  </a:cubicBezTo>
                  <a:lnTo>
                    <a:pt x="311" y="442"/>
                  </a:lnTo>
                  <a:cubicBezTo>
                    <a:pt x="255" y="364"/>
                    <a:pt x="199" y="283"/>
                    <a:pt x="144" y="208"/>
                  </a:cubicBezTo>
                  <a:close/>
                  <a:moveTo>
                    <a:pt x="311" y="442"/>
                  </a:moveTo>
                  <a:lnTo>
                    <a:pt x="311" y="442"/>
                  </a:lnTo>
                  <a:cubicBezTo>
                    <a:pt x="333" y="473"/>
                    <a:pt x="356" y="504"/>
                    <a:pt x="378" y="534"/>
                  </a:cubicBezTo>
                  <a:cubicBezTo>
                    <a:pt x="356" y="503"/>
                    <a:pt x="333" y="473"/>
                    <a:pt x="311" y="442"/>
                  </a:cubicBezTo>
                  <a:close/>
                </a:path>
              </a:pathLst>
            </a:custGeom>
            <a:solidFill>
              <a:srgbClr val="281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93;p54"/>
            <p:cNvSpPr/>
            <p:nvPr/>
          </p:nvSpPr>
          <p:spPr>
            <a:xfrm>
              <a:off x="3561134" y="3805298"/>
              <a:ext cx="71973" cy="232278"/>
            </a:xfrm>
            <a:custGeom>
              <a:avLst/>
              <a:gdLst/>
              <a:ahLst/>
              <a:cxnLst/>
              <a:rect l="l" t="t" r="r" b="b"/>
              <a:pathLst>
                <a:path w="858" h="2769" extrusionOk="0">
                  <a:moveTo>
                    <a:pt x="1" y="2768"/>
                  </a:moveTo>
                  <a:lnTo>
                    <a:pt x="1" y="2768"/>
                  </a:lnTo>
                  <a:lnTo>
                    <a:pt x="1" y="2768"/>
                  </a:lnTo>
                  <a:close/>
                  <a:moveTo>
                    <a:pt x="14" y="2768"/>
                  </a:moveTo>
                  <a:lnTo>
                    <a:pt x="14" y="2768"/>
                  </a:lnTo>
                  <a:lnTo>
                    <a:pt x="14" y="2768"/>
                  </a:lnTo>
                  <a:close/>
                  <a:moveTo>
                    <a:pt x="14" y="2768"/>
                  </a:moveTo>
                  <a:lnTo>
                    <a:pt x="14" y="2768"/>
                  </a:lnTo>
                  <a:lnTo>
                    <a:pt x="14" y="2768"/>
                  </a:lnTo>
                  <a:close/>
                  <a:moveTo>
                    <a:pt x="28" y="2755"/>
                  </a:moveTo>
                  <a:lnTo>
                    <a:pt x="28" y="2755"/>
                  </a:lnTo>
                  <a:lnTo>
                    <a:pt x="28" y="2755"/>
                  </a:lnTo>
                  <a:close/>
                  <a:moveTo>
                    <a:pt x="28" y="2755"/>
                  </a:moveTo>
                  <a:lnTo>
                    <a:pt x="28" y="2755"/>
                  </a:lnTo>
                  <a:lnTo>
                    <a:pt x="28" y="2755"/>
                  </a:lnTo>
                  <a:close/>
                  <a:moveTo>
                    <a:pt x="41" y="2755"/>
                  </a:moveTo>
                  <a:lnTo>
                    <a:pt x="28" y="2755"/>
                  </a:lnTo>
                  <a:lnTo>
                    <a:pt x="41" y="2755"/>
                  </a:lnTo>
                  <a:close/>
                  <a:moveTo>
                    <a:pt x="55" y="2755"/>
                  </a:moveTo>
                  <a:lnTo>
                    <a:pt x="55" y="2755"/>
                  </a:lnTo>
                  <a:lnTo>
                    <a:pt x="55" y="2755"/>
                  </a:lnTo>
                  <a:close/>
                  <a:moveTo>
                    <a:pt x="55" y="2738"/>
                  </a:moveTo>
                  <a:lnTo>
                    <a:pt x="55" y="2738"/>
                  </a:lnTo>
                  <a:lnTo>
                    <a:pt x="55" y="2738"/>
                  </a:lnTo>
                  <a:close/>
                  <a:moveTo>
                    <a:pt x="55" y="2738"/>
                  </a:moveTo>
                  <a:lnTo>
                    <a:pt x="55" y="2738"/>
                  </a:lnTo>
                  <a:lnTo>
                    <a:pt x="55" y="2738"/>
                  </a:lnTo>
                  <a:close/>
                  <a:moveTo>
                    <a:pt x="857" y="0"/>
                  </a:moveTo>
                  <a:cubicBezTo>
                    <a:pt x="857" y="155"/>
                    <a:pt x="857" y="324"/>
                    <a:pt x="827" y="479"/>
                  </a:cubicBezTo>
                  <a:cubicBezTo>
                    <a:pt x="813" y="631"/>
                    <a:pt x="786" y="786"/>
                    <a:pt x="743" y="928"/>
                  </a:cubicBezTo>
                  <a:cubicBezTo>
                    <a:pt x="604" y="1588"/>
                    <a:pt x="321" y="2178"/>
                    <a:pt x="1" y="2768"/>
                  </a:cubicBezTo>
                  <a:lnTo>
                    <a:pt x="1" y="2768"/>
                  </a:lnTo>
                  <a:cubicBezTo>
                    <a:pt x="321" y="2178"/>
                    <a:pt x="604" y="1588"/>
                    <a:pt x="743" y="928"/>
                  </a:cubicBezTo>
                  <a:cubicBezTo>
                    <a:pt x="786" y="786"/>
                    <a:pt x="813" y="631"/>
                    <a:pt x="827" y="479"/>
                  </a:cubicBezTo>
                  <a:cubicBezTo>
                    <a:pt x="857" y="324"/>
                    <a:pt x="857" y="155"/>
                    <a:pt x="857" y="0"/>
                  </a:cubicBezTo>
                  <a:close/>
                </a:path>
              </a:pathLst>
            </a:custGeom>
            <a:solidFill>
              <a:srgbClr val="B41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94;p54"/>
            <p:cNvSpPr/>
            <p:nvPr/>
          </p:nvSpPr>
          <p:spPr>
            <a:xfrm>
              <a:off x="3635288" y="3654557"/>
              <a:ext cx="2349" cy="2349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0" y="0"/>
                  </a:moveTo>
                  <a:cubicBezTo>
                    <a:pt x="14" y="14"/>
                    <a:pt x="14" y="27"/>
                    <a:pt x="27" y="27"/>
                  </a:cubicBezTo>
                  <a:cubicBezTo>
                    <a:pt x="14" y="27"/>
                    <a:pt x="14" y="14"/>
                    <a:pt x="0" y="0"/>
                  </a:cubicBezTo>
                  <a:close/>
                </a:path>
              </a:pathLst>
            </a:custGeom>
            <a:solidFill>
              <a:srgbClr val="281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95;p54"/>
            <p:cNvSpPr/>
            <p:nvPr/>
          </p:nvSpPr>
          <p:spPr>
            <a:xfrm>
              <a:off x="3566838" y="3345441"/>
              <a:ext cx="298463" cy="500206"/>
            </a:xfrm>
            <a:custGeom>
              <a:avLst/>
              <a:gdLst/>
              <a:ahLst/>
              <a:cxnLst/>
              <a:rect l="l" t="t" r="r" b="b"/>
              <a:pathLst>
                <a:path w="3558" h="5963" extrusionOk="0">
                  <a:moveTo>
                    <a:pt x="2959" y="1"/>
                  </a:moveTo>
                  <a:cubicBezTo>
                    <a:pt x="2540" y="1"/>
                    <a:pt x="2119" y="104"/>
                    <a:pt x="1730" y="284"/>
                  </a:cubicBezTo>
                  <a:cubicBezTo>
                    <a:pt x="1632" y="328"/>
                    <a:pt x="1548" y="381"/>
                    <a:pt x="1450" y="439"/>
                  </a:cubicBezTo>
                  <a:cubicBezTo>
                    <a:pt x="1056" y="678"/>
                    <a:pt x="718" y="1002"/>
                    <a:pt x="466" y="1379"/>
                  </a:cubicBezTo>
                  <a:cubicBezTo>
                    <a:pt x="311" y="1605"/>
                    <a:pt x="142" y="1845"/>
                    <a:pt x="58" y="2098"/>
                  </a:cubicBezTo>
                  <a:cubicBezTo>
                    <a:pt x="0" y="2253"/>
                    <a:pt x="31" y="2435"/>
                    <a:pt x="101" y="2603"/>
                  </a:cubicBezTo>
                  <a:cubicBezTo>
                    <a:pt x="128" y="2687"/>
                    <a:pt x="169" y="2772"/>
                    <a:pt x="213" y="2843"/>
                  </a:cubicBezTo>
                  <a:cubicBezTo>
                    <a:pt x="337" y="3079"/>
                    <a:pt x="536" y="3291"/>
                    <a:pt x="691" y="3517"/>
                  </a:cubicBezTo>
                  <a:lnTo>
                    <a:pt x="705" y="3530"/>
                  </a:lnTo>
                  <a:cubicBezTo>
                    <a:pt x="705" y="3530"/>
                    <a:pt x="705" y="3544"/>
                    <a:pt x="718" y="3544"/>
                  </a:cubicBezTo>
                  <a:cubicBezTo>
                    <a:pt x="887" y="3783"/>
                    <a:pt x="1069" y="4036"/>
                    <a:pt x="1251" y="4289"/>
                  </a:cubicBezTo>
                  <a:cubicBezTo>
                    <a:pt x="1619" y="4781"/>
                    <a:pt x="1983" y="5256"/>
                    <a:pt x="2391" y="5691"/>
                  </a:cubicBezTo>
                  <a:cubicBezTo>
                    <a:pt x="2553" y="5864"/>
                    <a:pt x="2731" y="5962"/>
                    <a:pt x="2918" y="5962"/>
                  </a:cubicBezTo>
                  <a:cubicBezTo>
                    <a:pt x="3038" y="5962"/>
                    <a:pt x="3162" y="5921"/>
                    <a:pt x="3287" y="5833"/>
                  </a:cubicBezTo>
                  <a:cubicBezTo>
                    <a:pt x="3318" y="5820"/>
                    <a:pt x="3345" y="5806"/>
                    <a:pt x="3358" y="5793"/>
                  </a:cubicBezTo>
                  <a:cubicBezTo>
                    <a:pt x="3345" y="5776"/>
                    <a:pt x="3331" y="5762"/>
                    <a:pt x="3318" y="5749"/>
                  </a:cubicBezTo>
                  <a:cubicBezTo>
                    <a:pt x="2910" y="5300"/>
                    <a:pt x="2546" y="4822"/>
                    <a:pt x="2178" y="4343"/>
                  </a:cubicBezTo>
                  <a:lnTo>
                    <a:pt x="2178" y="4329"/>
                  </a:lnTo>
                  <a:cubicBezTo>
                    <a:pt x="1996" y="4090"/>
                    <a:pt x="1814" y="3837"/>
                    <a:pt x="1646" y="3601"/>
                  </a:cubicBezTo>
                  <a:cubicBezTo>
                    <a:pt x="1632" y="3584"/>
                    <a:pt x="1632" y="3584"/>
                    <a:pt x="1632" y="3571"/>
                  </a:cubicBezTo>
                  <a:lnTo>
                    <a:pt x="1619" y="3557"/>
                  </a:lnTo>
                  <a:cubicBezTo>
                    <a:pt x="1464" y="3348"/>
                    <a:pt x="1265" y="3122"/>
                    <a:pt x="1126" y="2897"/>
                  </a:cubicBezTo>
                  <a:cubicBezTo>
                    <a:pt x="1096" y="2826"/>
                    <a:pt x="1056" y="2741"/>
                    <a:pt x="1029" y="2657"/>
                  </a:cubicBezTo>
                  <a:cubicBezTo>
                    <a:pt x="958" y="2489"/>
                    <a:pt x="927" y="2307"/>
                    <a:pt x="985" y="2138"/>
                  </a:cubicBezTo>
                  <a:cubicBezTo>
                    <a:pt x="1056" y="1885"/>
                    <a:pt x="1238" y="1646"/>
                    <a:pt x="1393" y="1423"/>
                  </a:cubicBezTo>
                  <a:cubicBezTo>
                    <a:pt x="1646" y="1042"/>
                    <a:pt x="1983" y="719"/>
                    <a:pt x="2377" y="496"/>
                  </a:cubicBezTo>
                  <a:cubicBezTo>
                    <a:pt x="2461" y="439"/>
                    <a:pt x="2559" y="381"/>
                    <a:pt x="2657" y="341"/>
                  </a:cubicBezTo>
                  <a:cubicBezTo>
                    <a:pt x="2937" y="199"/>
                    <a:pt x="3247" y="115"/>
                    <a:pt x="3557" y="75"/>
                  </a:cubicBezTo>
                  <a:cubicBezTo>
                    <a:pt x="3360" y="24"/>
                    <a:pt x="3160" y="1"/>
                    <a:pt x="2959" y="1"/>
                  </a:cubicBezTo>
                  <a:close/>
                </a:path>
              </a:pathLst>
            </a:custGeom>
            <a:solidFill>
              <a:srgbClr val="000000">
                <a:alpha val="29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96;p54"/>
            <p:cNvSpPr/>
            <p:nvPr/>
          </p:nvSpPr>
          <p:spPr>
            <a:xfrm>
              <a:off x="3250088" y="4204591"/>
              <a:ext cx="207364" cy="253836"/>
            </a:xfrm>
            <a:custGeom>
              <a:avLst/>
              <a:gdLst/>
              <a:ahLst/>
              <a:cxnLst/>
              <a:rect l="l" t="t" r="r" b="b"/>
              <a:pathLst>
                <a:path w="2472" h="3026" extrusionOk="0">
                  <a:moveTo>
                    <a:pt x="843" y="1"/>
                  </a:moveTo>
                  <a:cubicBezTo>
                    <a:pt x="897" y="45"/>
                    <a:pt x="927" y="115"/>
                    <a:pt x="911" y="186"/>
                  </a:cubicBezTo>
                  <a:cubicBezTo>
                    <a:pt x="897" y="368"/>
                    <a:pt x="843" y="550"/>
                    <a:pt x="729" y="692"/>
                  </a:cubicBezTo>
                  <a:cubicBezTo>
                    <a:pt x="644" y="790"/>
                    <a:pt x="547" y="887"/>
                    <a:pt x="435" y="972"/>
                  </a:cubicBezTo>
                  <a:cubicBezTo>
                    <a:pt x="391" y="985"/>
                    <a:pt x="364" y="1012"/>
                    <a:pt x="338" y="1029"/>
                  </a:cubicBezTo>
                  <a:cubicBezTo>
                    <a:pt x="307" y="1043"/>
                    <a:pt x="267" y="1056"/>
                    <a:pt x="209" y="1083"/>
                  </a:cubicBezTo>
                  <a:cubicBezTo>
                    <a:pt x="184" y="1094"/>
                    <a:pt x="159" y="1099"/>
                    <a:pt x="135" y="1099"/>
                  </a:cubicBezTo>
                  <a:cubicBezTo>
                    <a:pt x="89" y="1099"/>
                    <a:pt x="44" y="1082"/>
                    <a:pt x="0" y="1056"/>
                  </a:cubicBezTo>
                  <a:lnTo>
                    <a:pt x="0" y="1056"/>
                  </a:lnTo>
                  <a:cubicBezTo>
                    <a:pt x="68" y="1225"/>
                    <a:pt x="152" y="1420"/>
                    <a:pt x="236" y="1562"/>
                  </a:cubicBezTo>
                  <a:cubicBezTo>
                    <a:pt x="236" y="1575"/>
                    <a:pt x="253" y="1589"/>
                    <a:pt x="253" y="1602"/>
                  </a:cubicBezTo>
                  <a:cubicBezTo>
                    <a:pt x="405" y="1872"/>
                    <a:pt x="533" y="2010"/>
                    <a:pt x="702" y="2125"/>
                  </a:cubicBezTo>
                  <a:cubicBezTo>
                    <a:pt x="826" y="2223"/>
                    <a:pt x="981" y="2320"/>
                    <a:pt x="1207" y="2475"/>
                  </a:cubicBezTo>
                  <a:cubicBezTo>
                    <a:pt x="1403" y="2630"/>
                    <a:pt x="1629" y="2755"/>
                    <a:pt x="1838" y="2883"/>
                  </a:cubicBezTo>
                  <a:cubicBezTo>
                    <a:pt x="1939" y="2944"/>
                    <a:pt x="2055" y="3025"/>
                    <a:pt x="2164" y="3025"/>
                  </a:cubicBezTo>
                  <a:cubicBezTo>
                    <a:pt x="2207" y="3025"/>
                    <a:pt x="2250" y="3012"/>
                    <a:pt x="2290" y="2981"/>
                  </a:cubicBezTo>
                  <a:cubicBezTo>
                    <a:pt x="2472" y="2839"/>
                    <a:pt x="2205" y="2644"/>
                    <a:pt x="2077" y="2560"/>
                  </a:cubicBezTo>
                  <a:cubicBezTo>
                    <a:pt x="1993" y="2502"/>
                    <a:pt x="1629" y="2378"/>
                    <a:pt x="1629" y="2249"/>
                  </a:cubicBezTo>
                  <a:cubicBezTo>
                    <a:pt x="1629" y="2223"/>
                    <a:pt x="1629" y="2192"/>
                    <a:pt x="1642" y="2179"/>
                  </a:cubicBezTo>
                  <a:cubicBezTo>
                    <a:pt x="1602" y="2152"/>
                    <a:pt x="1558" y="2125"/>
                    <a:pt x="1517" y="2094"/>
                  </a:cubicBezTo>
                  <a:cubicBezTo>
                    <a:pt x="1305" y="1939"/>
                    <a:pt x="1150" y="1855"/>
                    <a:pt x="1012" y="1757"/>
                  </a:cubicBezTo>
                  <a:cubicBezTo>
                    <a:pt x="941" y="1703"/>
                    <a:pt x="857" y="1602"/>
                    <a:pt x="772" y="1504"/>
                  </a:cubicBezTo>
                  <a:cubicBezTo>
                    <a:pt x="688" y="1407"/>
                    <a:pt x="702" y="1252"/>
                    <a:pt x="813" y="1154"/>
                  </a:cubicBezTo>
                  <a:cubicBezTo>
                    <a:pt x="968" y="1029"/>
                    <a:pt x="1079" y="844"/>
                    <a:pt x="1180" y="662"/>
                  </a:cubicBezTo>
                  <a:cubicBezTo>
                    <a:pt x="1278" y="466"/>
                    <a:pt x="1319" y="297"/>
                    <a:pt x="1332" y="102"/>
                  </a:cubicBezTo>
                  <a:cubicBezTo>
                    <a:pt x="1137" y="58"/>
                    <a:pt x="941" y="1"/>
                    <a:pt x="84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97;p54"/>
            <p:cNvSpPr/>
            <p:nvPr/>
          </p:nvSpPr>
          <p:spPr>
            <a:xfrm>
              <a:off x="3771853" y="3623268"/>
              <a:ext cx="257191" cy="351814"/>
            </a:xfrm>
            <a:custGeom>
              <a:avLst/>
              <a:gdLst/>
              <a:ahLst/>
              <a:cxnLst/>
              <a:rect l="l" t="t" r="r" b="b"/>
              <a:pathLst>
                <a:path w="3066" h="4194" extrusionOk="0">
                  <a:moveTo>
                    <a:pt x="1491" y="63"/>
                  </a:moveTo>
                  <a:cubicBezTo>
                    <a:pt x="1619" y="104"/>
                    <a:pt x="1912" y="289"/>
                    <a:pt x="2192" y="485"/>
                  </a:cubicBezTo>
                  <a:cubicBezTo>
                    <a:pt x="2489" y="680"/>
                    <a:pt x="2799" y="879"/>
                    <a:pt x="2937" y="920"/>
                  </a:cubicBezTo>
                  <a:cubicBezTo>
                    <a:pt x="2981" y="933"/>
                    <a:pt x="3008" y="990"/>
                    <a:pt x="2994" y="1031"/>
                  </a:cubicBezTo>
                  <a:lnTo>
                    <a:pt x="2910" y="1341"/>
                  </a:lnTo>
                  <a:cubicBezTo>
                    <a:pt x="2897" y="1368"/>
                    <a:pt x="2883" y="1385"/>
                    <a:pt x="2853" y="1398"/>
                  </a:cubicBezTo>
                  <a:cubicBezTo>
                    <a:pt x="2845" y="1402"/>
                    <a:pt x="2837" y="1404"/>
                    <a:pt x="2829" y="1404"/>
                  </a:cubicBezTo>
                  <a:cubicBezTo>
                    <a:pt x="2810" y="1404"/>
                    <a:pt x="2790" y="1394"/>
                    <a:pt x="2769" y="1385"/>
                  </a:cubicBezTo>
                  <a:cubicBezTo>
                    <a:pt x="2684" y="1314"/>
                    <a:pt x="2559" y="1230"/>
                    <a:pt x="2475" y="1172"/>
                  </a:cubicBezTo>
                  <a:lnTo>
                    <a:pt x="2418" y="1145"/>
                  </a:lnTo>
                  <a:cubicBezTo>
                    <a:pt x="2222" y="1017"/>
                    <a:pt x="2040" y="906"/>
                    <a:pt x="1841" y="808"/>
                  </a:cubicBezTo>
                  <a:cubicBezTo>
                    <a:pt x="1814" y="793"/>
                    <a:pt x="1790" y="786"/>
                    <a:pt x="1767" y="786"/>
                  </a:cubicBezTo>
                  <a:cubicBezTo>
                    <a:pt x="1744" y="786"/>
                    <a:pt x="1723" y="793"/>
                    <a:pt x="1703" y="808"/>
                  </a:cubicBezTo>
                  <a:cubicBezTo>
                    <a:pt x="1659" y="822"/>
                    <a:pt x="1632" y="862"/>
                    <a:pt x="1632" y="920"/>
                  </a:cubicBezTo>
                  <a:cubicBezTo>
                    <a:pt x="1619" y="1132"/>
                    <a:pt x="1575" y="1425"/>
                    <a:pt x="1562" y="1567"/>
                  </a:cubicBezTo>
                  <a:cubicBezTo>
                    <a:pt x="1548" y="1651"/>
                    <a:pt x="1575" y="1735"/>
                    <a:pt x="1632" y="1789"/>
                  </a:cubicBezTo>
                  <a:cubicBezTo>
                    <a:pt x="1814" y="1975"/>
                    <a:pt x="2249" y="2396"/>
                    <a:pt x="2347" y="2494"/>
                  </a:cubicBezTo>
                  <a:cubicBezTo>
                    <a:pt x="2404" y="2548"/>
                    <a:pt x="2475" y="2619"/>
                    <a:pt x="2516" y="2690"/>
                  </a:cubicBezTo>
                  <a:cubicBezTo>
                    <a:pt x="2546" y="2717"/>
                    <a:pt x="2546" y="2760"/>
                    <a:pt x="2529" y="2787"/>
                  </a:cubicBezTo>
                  <a:lnTo>
                    <a:pt x="1673" y="4095"/>
                  </a:lnTo>
                  <a:cubicBezTo>
                    <a:pt x="1659" y="4122"/>
                    <a:pt x="1632" y="4136"/>
                    <a:pt x="1602" y="4136"/>
                  </a:cubicBezTo>
                  <a:cubicBezTo>
                    <a:pt x="1575" y="4136"/>
                    <a:pt x="1548" y="4122"/>
                    <a:pt x="1535" y="4095"/>
                  </a:cubicBezTo>
                  <a:cubicBezTo>
                    <a:pt x="1433" y="3981"/>
                    <a:pt x="1309" y="3829"/>
                    <a:pt x="1238" y="3745"/>
                  </a:cubicBezTo>
                  <a:lnTo>
                    <a:pt x="1211" y="3714"/>
                  </a:lnTo>
                  <a:cubicBezTo>
                    <a:pt x="1113" y="3603"/>
                    <a:pt x="1012" y="3475"/>
                    <a:pt x="901" y="3364"/>
                  </a:cubicBezTo>
                  <a:cubicBezTo>
                    <a:pt x="860" y="3323"/>
                    <a:pt x="746" y="3195"/>
                    <a:pt x="648" y="3084"/>
                  </a:cubicBezTo>
                  <a:cubicBezTo>
                    <a:pt x="607" y="3040"/>
                    <a:pt x="607" y="2969"/>
                    <a:pt x="634" y="2929"/>
                  </a:cubicBezTo>
                  <a:lnTo>
                    <a:pt x="958" y="2437"/>
                  </a:lnTo>
                  <a:cubicBezTo>
                    <a:pt x="1012" y="2366"/>
                    <a:pt x="999" y="2268"/>
                    <a:pt x="945" y="2197"/>
                  </a:cubicBezTo>
                  <a:cubicBezTo>
                    <a:pt x="914" y="2170"/>
                    <a:pt x="874" y="2127"/>
                    <a:pt x="843" y="2100"/>
                  </a:cubicBezTo>
                  <a:cubicBezTo>
                    <a:pt x="816" y="2059"/>
                    <a:pt x="746" y="1975"/>
                    <a:pt x="634" y="1874"/>
                  </a:cubicBezTo>
                  <a:cubicBezTo>
                    <a:pt x="466" y="1692"/>
                    <a:pt x="213" y="1439"/>
                    <a:pt x="102" y="1301"/>
                  </a:cubicBezTo>
                  <a:cubicBezTo>
                    <a:pt x="58" y="1257"/>
                    <a:pt x="71" y="1186"/>
                    <a:pt x="115" y="1159"/>
                  </a:cubicBezTo>
                  <a:lnTo>
                    <a:pt x="253" y="1031"/>
                  </a:lnTo>
                  <a:cubicBezTo>
                    <a:pt x="591" y="738"/>
                    <a:pt x="1295" y="134"/>
                    <a:pt x="1433" y="63"/>
                  </a:cubicBezTo>
                  <a:close/>
                  <a:moveTo>
                    <a:pt x="1477" y="0"/>
                  </a:moveTo>
                  <a:cubicBezTo>
                    <a:pt x="1453" y="0"/>
                    <a:pt x="1426" y="10"/>
                    <a:pt x="1406" y="19"/>
                  </a:cubicBezTo>
                  <a:cubicBezTo>
                    <a:pt x="1265" y="77"/>
                    <a:pt x="577" y="667"/>
                    <a:pt x="213" y="990"/>
                  </a:cubicBezTo>
                  <a:lnTo>
                    <a:pt x="71" y="1115"/>
                  </a:lnTo>
                  <a:cubicBezTo>
                    <a:pt x="17" y="1172"/>
                    <a:pt x="1" y="1257"/>
                    <a:pt x="58" y="1328"/>
                  </a:cubicBezTo>
                  <a:cubicBezTo>
                    <a:pt x="169" y="1483"/>
                    <a:pt x="422" y="1735"/>
                    <a:pt x="607" y="1918"/>
                  </a:cubicBezTo>
                  <a:cubicBezTo>
                    <a:pt x="705" y="2015"/>
                    <a:pt x="776" y="2100"/>
                    <a:pt x="803" y="2127"/>
                  </a:cubicBezTo>
                  <a:cubicBezTo>
                    <a:pt x="830" y="2157"/>
                    <a:pt x="874" y="2197"/>
                    <a:pt x="901" y="2241"/>
                  </a:cubicBezTo>
                  <a:cubicBezTo>
                    <a:pt x="945" y="2282"/>
                    <a:pt x="945" y="2352"/>
                    <a:pt x="914" y="2410"/>
                  </a:cubicBezTo>
                  <a:lnTo>
                    <a:pt x="591" y="2902"/>
                  </a:lnTo>
                  <a:cubicBezTo>
                    <a:pt x="550" y="2969"/>
                    <a:pt x="550" y="3054"/>
                    <a:pt x="607" y="3124"/>
                  </a:cubicBezTo>
                  <a:cubicBezTo>
                    <a:pt x="705" y="3222"/>
                    <a:pt x="816" y="3364"/>
                    <a:pt x="860" y="3408"/>
                  </a:cubicBezTo>
                  <a:cubicBezTo>
                    <a:pt x="972" y="3519"/>
                    <a:pt x="1069" y="3630"/>
                    <a:pt x="1167" y="3745"/>
                  </a:cubicBezTo>
                  <a:lnTo>
                    <a:pt x="1197" y="3772"/>
                  </a:lnTo>
                  <a:cubicBezTo>
                    <a:pt x="1265" y="3870"/>
                    <a:pt x="1393" y="4025"/>
                    <a:pt x="1477" y="4136"/>
                  </a:cubicBezTo>
                  <a:cubicBezTo>
                    <a:pt x="1504" y="4166"/>
                    <a:pt x="1548" y="4193"/>
                    <a:pt x="1589" y="4193"/>
                  </a:cubicBezTo>
                  <a:lnTo>
                    <a:pt x="1602" y="4193"/>
                  </a:lnTo>
                  <a:cubicBezTo>
                    <a:pt x="1646" y="4193"/>
                    <a:pt x="1686" y="4166"/>
                    <a:pt x="1717" y="4122"/>
                  </a:cubicBezTo>
                  <a:lnTo>
                    <a:pt x="2573" y="2818"/>
                  </a:lnTo>
                  <a:cubicBezTo>
                    <a:pt x="2613" y="2774"/>
                    <a:pt x="2600" y="2690"/>
                    <a:pt x="2559" y="2649"/>
                  </a:cubicBezTo>
                  <a:cubicBezTo>
                    <a:pt x="2516" y="2592"/>
                    <a:pt x="2431" y="2508"/>
                    <a:pt x="2391" y="2450"/>
                  </a:cubicBezTo>
                  <a:cubicBezTo>
                    <a:pt x="2293" y="2352"/>
                    <a:pt x="1855" y="1931"/>
                    <a:pt x="1673" y="1749"/>
                  </a:cubicBezTo>
                  <a:cubicBezTo>
                    <a:pt x="1632" y="1705"/>
                    <a:pt x="1602" y="1638"/>
                    <a:pt x="1619" y="1580"/>
                  </a:cubicBezTo>
                  <a:cubicBezTo>
                    <a:pt x="1632" y="1425"/>
                    <a:pt x="1673" y="1145"/>
                    <a:pt x="1686" y="920"/>
                  </a:cubicBezTo>
                  <a:cubicBezTo>
                    <a:pt x="1686" y="893"/>
                    <a:pt x="1703" y="862"/>
                    <a:pt x="1730" y="849"/>
                  </a:cubicBezTo>
                  <a:cubicBezTo>
                    <a:pt x="1744" y="842"/>
                    <a:pt x="1758" y="839"/>
                    <a:pt x="1772" y="839"/>
                  </a:cubicBezTo>
                  <a:cubicBezTo>
                    <a:pt x="1787" y="839"/>
                    <a:pt x="1801" y="842"/>
                    <a:pt x="1814" y="849"/>
                  </a:cubicBezTo>
                  <a:cubicBezTo>
                    <a:pt x="2010" y="947"/>
                    <a:pt x="2192" y="1075"/>
                    <a:pt x="2377" y="1186"/>
                  </a:cubicBezTo>
                  <a:lnTo>
                    <a:pt x="2445" y="1230"/>
                  </a:lnTo>
                  <a:cubicBezTo>
                    <a:pt x="2516" y="1270"/>
                    <a:pt x="2644" y="1368"/>
                    <a:pt x="2742" y="1425"/>
                  </a:cubicBezTo>
                  <a:cubicBezTo>
                    <a:pt x="2771" y="1445"/>
                    <a:pt x="2802" y="1459"/>
                    <a:pt x="2832" y="1459"/>
                  </a:cubicBezTo>
                  <a:cubicBezTo>
                    <a:pt x="2844" y="1459"/>
                    <a:pt x="2855" y="1457"/>
                    <a:pt x="2866" y="1452"/>
                  </a:cubicBezTo>
                  <a:cubicBezTo>
                    <a:pt x="2924" y="1439"/>
                    <a:pt x="2951" y="1398"/>
                    <a:pt x="2967" y="1354"/>
                  </a:cubicBezTo>
                  <a:lnTo>
                    <a:pt x="3052" y="1048"/>
                  </a:lnTo>
                  <a:cubicBezTo>
                    <a:pt x="3065" y="977"/>
                    <a:pt x="3021" y="893"/>
                    <a:pt x="2951" y="879"/>
                  </a:cubicBezTo>
                  <a:cubicBezTo>
                    <a:pt x="2812" y="822"/>
                    <a:pt x="2516" y="626"/>
                    <a:pt x="2236" y="441"/>
                  </a:cubicBezTo>
                  <a:cubicBezTo>
                    <a:pt x="1926" y="232"/>
                    <a:pt x="1632" y="50"/>
                    <a:pt x="1504" y="6"/>
                  </a:cubicBezTo>
                  <a:cubicBezTo>
                    <a:pt x="1496" y="2"/>
                    <a:pt x="1487" y="0"/>
                    <a:pt x="1477" y="0"/>
                  </a:cubicBez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98;p54"/>
            <p:cNvSpPr/>
            <p:nvPr/>
          </p:nvSpPr>
          <p:spPr>
            <a:xfrm>
              <a:off x="3833256" y="3847744"/>
              <a:ext cx="97894" cy="99068"/>
            </a:xfrm>
            <a:custGeom>
              <a:avLst/>
              <a:gdLst/>
              <a:ahLst/>
              <a:cxnLst/>
              <a:rect l="l" t="t" r="r" b="b"/>
              <a:pathLst>
                <a:path w="1167" h="1181" extrusionOk="0">
                  <a:moveTo>
                    <a:pt x="44" y="0"/>
                  </a:moveTo>
                  <a:lnTo>
                    <a:pt x="0" y="41"/>
                  </a:lnTo>
                  <a:lnTo>
                    <a:pt x="1123" y="1180"/>
                  </a:lnTo>
                  <a:lnTo>
                    <a:pt x="1167" y="1136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99;p54"/>
            <p:cNvSpPr/>
            <p:nvPr/>
          </p:nvSpPr>
          <p:spPr>
            <a:xfrm>
              <a:off x="3847349" y="3807563"/>
              <a:ext cx="108379" cy="103850"/>
            </a:xfrm>
            <a:custGeom>
              <a:avLst/>
              <a:gdLst/>
              <a:ahLst/>
              <a:cxnLst/>
              <a:rect l="l" t="t" r="r" b="b"/>
              <a:pathLst>
                <a:path w="1292" h="1238" extrusionOk="0">
                  <a:moveTo>
                    <a:pt x="45" y="0"/>
                  </a:moveTo>
                  <a:lnTo>
                    <a:pt x="1" y="44"/>
                  </a:lnTo>
                  <a:lnTo>
                    <a:pt x="1252" y="1238"/>
                  </a:lnTo>
                  <a:lnTo>
                    <a:pt x="1292" y="1194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00;p54"/>
            <p:cNvSpPr/>
            <p:nvPr/>
          </p:nvSpPr>
          <p:spPr>
            <a:xfrm>
              <a:off x="3797857" y="3699268"/>
              <a:ext cx="176830" cy="180185"/>
            </a:xfrm>
            <a:custGeom>
              <a:avLst/>
              <a:gdLst/>
              <a:ahLst/>
              <a:cxnLst/>
              <a:rect l="l" t="t" r="r" b="b"/>
              <a:pathLst>
                <a:path w="2108" h="2148" extrusionOk="0">
                  <a:moveTo>
                    <a:pt x="45" y="0"/>
                  </a:moveTo>
                  <a:lnTo>
                    <a:pt x="1" y="41"/>
                  </a:lnTo>
                  <a:lnTo>
                    <a:pt x="2067" y="2148"/>
                  </a:lnTo>
                  <a:lnTo>
                    <a:pt x="2108" y="212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01;p54"/>
            <p:cNvSpPr/>
            <p:nvPr/>
          </p:nvSpPr>
          <p:spPr>
            <a:xfrm>
              <a:off x="3870837" y="3637864"/>
              <a:ext cx="152251" cy="87492"/>
            </a:xfrm>
            <a:custGeom>
              <a:avLst/>
              <a:gdLst/>
              <a:ahLst/>
              <a:cxnLst/>
              <a:rect l="l" t="t" r="r" b="b"/>
              <a:pathLst>
                <a:path w="1815" h="1043" extrusionOk="0">
                  <a:moveTo>
                    <a:pt x="31" y="1"/>
                  </a:moveTo>
                  <a:lnTo>
                    <a:pt x="1" y="58"/>
                  </a:lnTo>
                  <a:lnTo>
                    <a:pt x="1787" y="1042"/>
                  </a:lnTo>
                  <a:lnTo>
                    <a:pt x="1814" y="998"/>
                  </a:lnTo>
                  <a:lnTo>
                    <a:pt x="31" y="1"/>
                  </a:ln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02;p54"/>
            <p:cNvSpPr/>
            <p:nvPr/>
          </p:nvSpPr>
          <p:spPr>
            <a:xfrm>
              <a:off x="3819080" y="3680310"/>
              <a:ext cx="93112" cy="93112"/>
            </a:xfrm>
            <a:custGeom>
              <a:avLst/>
              <a:gdLst/>
              <a:ahLst/>
              <a:cxnLst/>
              <a:rect l="l" t="t" r="r" b="b"/>
              <a:pathLst>
                <a:path w="1110" h="1110" extrusionOk="0">
                  <a:moveTo>
                    <a:pt x="44" y="0"/>
                  </a:moveTo>
                  <a:lnTo>
                    <a:pt x="1" y="44"/>
                  </a:lnTo>
                  <a:lnTo>
                    <a:pt x="1069" y="1109"/>
                  </a:lnTo>
                  <a:lnTo>
                    <a:pt x="1110" y="106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03;p54"/>
            <p:cNvSpPr/>
            <p:nvPr/>
          </p:nvSpPr>
          <p:spPr>
            <a:xfrm>
              <a:off x="3726051" y="4890435"/>
              <a:ext cx="115426" cy="195536"/>
            </a:xfrm>
            <a:custGeom>
              <a:avLst/>
              <a:gdLst/>
              <a:ahLst/>
              <a:cxnLst/>
              <a:rect l="l" t="t" r="r" b="b"/>
              <a:pathLst>
                <a:path w="1376" h="2331" extrusionOk="0">
                  <a:moveTo>
                    <a:pt x="786" y="0"/>
                  </a:moveTo>
                  <a:cubicBezTo>
                    <a:pt x="715" y="85"/>
                    <a:pt x="604" y="128"/>
                    <a:pt x="493" y="155"/>
                  </a:cubicBezTo>
                  <a:cubicBezTo>
                    <a:pt x="547" y="270"/>
                    <a:pt x="604" y="395"/>
                    <a:pt x="648" y="506"/>
                  </a:cubicBezTo>
                  <a:cubicBezTo>
                    <a:pt x="702" y="634"/>
                    <a:pt x="746" y="759"/>
                    <a:pt x="799" y="887"/>
                  </a:cubicBezTo>
                  <a:cubicBezTo>
                    <a:pt x="857" y="1042"/>
                    <a:pt x="901" y="1211"/>
                    <a:pt x="857" y="1379"/>
                  </a:cubicBezTo>
                  <a:cubicBezTo>
                    <a:pt x="816" y="1477"/>
                    <a:pt x="772" y="1575"/>
                    <a:pt x="746" y="1673"/>
                  </a:cubicBezTo>
                  <a:cubicBezTo>
                    <a:pt x="715" y="1743"/>
                    <a:pt x="702" y="1871"/>
                    <a:pt x="648" y="1925"/>
                  </a:cubicBezTo>
                  <a:cubicBezTo>
                    <a:pt x="590" y="1996"/>
                    <a:pt x="462" y="2040"/>
                    <a:pt x="395" y="2067"/>
                  </a:cubicBezTo>
                  <a:cubicBezTo>
                    <a:pt x="267" y="2124"/>
                    <a:pt x="156" y="2151"/>
                    <a:pt x="27" y="2178"/>
                  </a:cubicBezTo>
                  <a:lnTo>
                    <a:pt x="0" y="2178"/>
                  </a:lnTo>
                  <a:cubicBezTo>
                    <a:pt x="58" y="2249"/>
                    <a:pt x="125" y="2293"/>
                    <a:pt x="182" y="2320"/>
                  </a:cubicBezTo>
                  <a:cubicBezTo>
                    <a:pt x="207" y="2327"/>
                    <a:pt x="233" y="2331"/>
                    <a:pt x="260" y="2331"/>
                  </a:cubicBezTo>
                  <a:cubicBezTo>
                    <a:pt x="377" y="2331"/>
                    <a:pt x="516" y="2271"/>
                    <a:pt x="617" y="2249"/>
                  </a:cubicBezTo>
                  <a:cubicBezTo>
                    <a:pt x="732" y="2236"/>
                    <a:pt x="830" y="2209"/>
                    <a:pt x="941" y="2165"/>
                  </a:cubicBezTo>
                  <a:cubicBezTo>
                    <a:pt x="998" y="2138"/>
                    <a:pt x="1110" y="2094"/>
                    <a:pt x="1153" y="2040"/>
                  </a:cubicBezTo>
                  <a:cubicBezTo>
                    <a:pt x="1207" y="1996"/>
                    <a:pt x="1221" y="1885"/>
                    <a:pt x="1238" y="1814"/>
                  </a:cubicBezTo>
                  <a:cubicBezTo>
                    <a:pt x="1265" y="1730"/>
                    <a:pt x="1305" y="1646"/>
                    <a:pt x="1336" y="1561"/>
                  </a:cubicBezTo>
                  <a:cubicBezTo>
                    <a:pt x="1376" y="1420"/>
                    <a:pt x="1336" y="1265"/>
                    <a:pt x="1292" y="1140"/>
                  </a:cubicBezTo>
                  <a:cubicBezTo>
                    <a:pt x="1194" y="887"/>
                    <a:pt x="1096" y="621"/>
                    <a:pt x="985" y="368"/>
                  </a:cubicBezTo>
                  <a:cubicBezTo>
                    <a:pt x="928" y="253"/>
                    <a:pt x="857" y="128"/>
                    <a:pt x="786" y="17"/>
                  </a:cubicBezTo>
                  <a:lnTo>
                    <a:pt x="786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04;p54"/>
            <p:cNvSpPr/>
            <p:nvPr/>
          </p:nvSpPr>
          <p:spPr>
            <a:xfrm>
              <a:off x="3953464" y="3500125"/>
              <a:ext cx="20132" cy="20216"/>
            </a:xfrm>
            <a:custGeom>
              <a:avLst/>
              <a:gdLst/>
              <a:ahLst/>
              <a:cxnLst/>
              <a:rect l="l" t="t" r="r" b="b"/>
              <a:pathLst>
                <a:path w="240" h="241" extrusionOk="0">
                  <a:moveTo>
                    <a:pt x="111" y="1"/>
                  </a:moveTo>
                  <a:cubicBezTo>
                    <a:pt x="57" y="1"/>
                    <a:pt x="0" y="41"/>
                    <a:pt x="0" y="112"/>
                  </a:cubicBezTo>
                  <a:cubicBezTo>
                    <a:pt x="0" y="183"/>
                    <a:pt x="57" y="240"/>
                    <a:pt x="111" y="240"/>
                  </a:cubicBezTo>
                  <a:cubicBezTo>
                    <a:pt x="182" y="240"/>
                    <a:pt x="239" y="183"/>
                    <a:pt x="239" y="112"/>
                  </a:cubicBezTo>
                  <a:cubicBezTo>
                    <a:pt x="239" y="41"/>
                    <a:pt x="182" y="1"/>
                    <a:pt x="1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05;p54"/>
            <p:cNvSpPr/>
            <p:nvPr/>
          </p:nvSpPr>
          <p:spPr>
            <a:xfrm>
              <a:off x="3962775" y="3500125"/>
              <a:ext cx="10821" cy="9395"/>
            </a:xfrm>
            <a:custGeom>
              <a:avLst/>
              <a:gdLst/>
              <a:ahLst/>
              <a:cxnLst/>
              <a:rect l="l" t="t" r="r" b="b"/>
              <a:pathLst>
                <a:path w="129" h="112" extrusionOk="0">
                  <a:moveTo>
                    <a:pt x="128" y="112"/>
                  </a:moveTo>
                  <a:lnTo>
                    <a:pt x="128" y="112"/>
                  </a:lnTo>
                  <a:lnTo>
                    <a:pt x="128" y="112"/>
                  </a:lnTo>
                  <a:close/>
                  <a:moveTo>
                    <a:pt x="128" y="112"/>
                  </a:moveTo>
                  <a:lnTo>
                    <a:pt x="128" y="112"/>
                  </a:lnTo>
                  <a:lnTo>
                    <a:pt x="128" y="112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1713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06;p54"/>
            <p:cNvSpPr/>
            <p:nvPr/>
          </p:nvSpPr>
          <p:spPr>
            <a:xfrm>
              <a:off x="3973512" y="3574195"/>
              <a:ext cx="20132" cy="20216"/>
            </a:xfrm>
            <a:custGeom>
              <a:avLst/>
              <a:gdLst/>
              <a:ahLst/>
              <a:cxnLst/>
              <a:rect l="l" t="t" r="r" b="b"/>
              <a:pathLst>
                <a:path w="240" h="241" extrusionOk="0">
                  <a:moveTo>
                    <a:pt x="125" y="1"/>
                  </a:moveTo>
                  <a:cubicBezTo>
                    <a:pt x="58" y="1"/>
                    <a:pt x="0" y="58"/>
                    <a:pt x="0" y="116"/>
                  </a:cubicBezTo>
                  <a:cubicBezTo>
                    <a:pt x="0" y="183"/>
                    <a:pt x="58" y="240"/>
                    <a:pt x="125" y="240"/>
                  </a:cubicBezTo>
                  <a:cubicBezTo>
                    <a:pt x="182" y="240"/>
                    <a:pt x="240" y="183"/>
                    <a:pt x="240" y="116"/>
                  </a:cubicBezTo>
                  <a:cubicBezTo>
                    <a:pt x="240" y="58"/>
                    <a:pt x="182" y="1"/>
                    <a:pt x="1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07;p54"/>
            <p:cNvSpPr/>
            <p:nvPr/>
          </p:nvSpPr>
          <p:spPr>
            <a:xfrm>
              <a:off x="3982823" y="3574195"/>
              <a:ext cx="10821" cy="10905"/>
            </a:xfrm>
            <a:custGeom>
              <a:avLst/>
              <a:gdLst/>
              <a:ahLst/>
              <a:cxnLst/>
              <a:rect l="l" t="t" r="r" b="b"/>
              <a:pathLst>
                <a:path w="129" h="130" extrusionOk="0">
                  <a:moveTo>
                    <a:pt x="129" y="129"/>
                  </a:moveTo>
                  <a:lnTo>
                    <a:pt x="129" y="129"/>
                  </a:lnTo>
                  <a:lnTo>
                    <a:pt x="129" y="129"/>
                  </a:lnTo>
                  <a:close/>
                  <a:moveTo>
                    <a:pt x="129" y="129"/>
                  </a:moveTo>
                  <a:lnTo>
                    <a:pt x="129" y="129"/>
                  </a:lnTo>
                  <a:lnTo>
                    <a:pt x="129" y="129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1713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08;p54"/>
            <p:cNvSpPr/>
            <p:nvPr/>
          </p:nvSpPr>
          <p:spPr>
            <a:xfrm>
              <a:off x="2835193" y="3717219"/>
              <a:ext cx="492740" cy="579561"/>
            </a:xfrm>
            <a:custGeom>
              <a:avLst/>
              <a:gdLst/>
              <a:ahLst/>
              <a:cxnLst/>
              <a:rect l="l" t="t" r="r" b="b"/>
              <a:pathLst>
                <a:path w="5874" h="6909" extrusionOk="0">
                  <a:moveTo>
                    <a:pt x="3716" y="1"/>
                  </a:moveTo>
                  <a:cubicBezTo>
                    <a:pt x="3681" y="1"/>
                    <a:pt x="3645" y="4"/>
                    <a:pt x="3611" y="12"/>
                  </a:cubicBezTo>
                  <a:cubicBezTo>
                    <a:pt x="3540" y="25"/>
                    <a:pt x="3497" y="39"/>
                    <a:pt x="3470" y="52"/>
                  </a:cubicBezTo>
                  <a:cubicBezTo>
                    <a:pt x="3429" y="66"/>
                    <a:pt x="3385" y="79"/>
                    <a:pt x="3345" y="96"/>
                  </a:cubicBezTo>
                  <a:cubicBezTo>
                    <a:pt x="3035" y="208"/>
                    <a:pt x="2738" y="349"/>
                    <a:pt x="2445" y="487"/>
                  </a:cubicBezTo>
                  <a:cubicBezTo>
                    <a:pt x="1841" y="811"/>
                    <a:pt x="1278" y="1205"/>
                    <a:pt x="773" y="1654"/>
                  </a:cubicBezTo>
                  <a:cubicBezTo>
                    <a:pt x="449" y="1951"/>
                    <a:pt x="85" y="2288"/>
                    <a:pt x="27" y="2750"/>
                  </a:cubicBezTo>
                  <a:cubicBezTo>
                    <a:pt x="1" y="2905"/>
                    <a:pt x="1" y="3087"/>
                    <a:pt x="41" y="3269"/>
                  </a:cubicBezTo>
                  <a:cubicBezTo>
                    <a:pt x="901" y="3663"/>
                    <a:pt x="1700" y="4112"/>
                    <a:pt x="2458" y="4745"/>
                  </a:cubicBezTo>
                  <a:cubicBezTo>
                    <a:pt x="2809" y="5039"/>
                    <a:pt x="3190" y="5335"/>
                    <a:pt x="3483" y="5686"/>
                  </a:cubicBezTo>
                  <a:cubicBezTo>
                    <a:pt x="3780" y="5939"/>
                    <a:pt x="4046" y="6178"/>
                    <a:pt x="4356" y="6401"/>
                  </a:cubicBezTo>
                  <a:cubicBezTo>
                    <a:pt x="4383" y="6431"/>
                    <a:pt x="4424" y="6472"/>
                    <a:pt x="4481" y="6502"/>
                  </a:cubicBezTo>
                  <a:cubicBezTo>
                    <a:pt x="4623" y="6613"/>
                    <a:pt x="4805" y="6768"/>
                    <a:pt x="4916" y="6853"/>
                  </a:cubicBezTo>
                  <a:cubicBezTo>
                    <a:pt x="4930" y="6866"/>
                    <a:pt x="4930" y="6866"/>
                    <a:pt x="4946" y="6866"/>
                  </a:cubicBezTo>
                  <a:cubicBezTo>
                    <a:pt x="4990" y="6892"/>
                    <a:pt x="5035" y="6909"/>
                    <a:pt x="5081" y="6909"/>
                  </a:cubicBezTo>
                  <a:cubicBezTo>
                    <a:pt x="5105" y="6909"/>
                    <a:pt x="5130" y="6904"/>
                    <a:pt x="5155" y="6893"/>
                  </a:cubicBezTo>
                  <a:cubicBezTo>
                    <a:pt x="5213" y="6866"/>
                    <a:pt x="5253" y="6853"/>
                    <a:pt x="5284" y="6839"/>
                  </a:cubicBezTo>
                  <a:cubicBezTo>
                    <a:pt x="5435" y="6755"/>
                    <a:pt x="5563" y="6627"/>
                    <a:pt x="5675" y="6502"/>
                  </a:cubicBezTo>
                  <a:cubicBezTo>
                    <a:pt x="5803" y="6360"/>
                    <a:pt x="5843" y="6178"/>
                    <a:pt x="5857" y="5996"/>
                  </a:cubicBezTo>
                  <a:cubicBezTo>
                    <a:pt x="5873" y="5925"/>
                    <a:pt x="5843" y="5855"/>
                    <a:pt x="5789" y="5811"/>
                  </a:cubicBezTo>
                  <a:cubicBezTo>
                    <a:pt x="5718" y="5726"/>
                    <a:pt x="5648" y="5659"/>
                    <a:pt x="5563" y="5575"/>
                  </a:cubicBezTo>
                  <a:cubicBezTo>
                    <a:pt x="5502" y="5974"/>
                    <a:pt x="5337" y="6470"/>
                    <a:pt x="5056" y="6470"/>
                  </a:cubicBezTo>
                  <a:cubicBezTo>
                    <a:pt x="5012" y="6470"/>
                    <a:pt x="4966" y="6458"/>
                    <a:pt x="4916" y="6431"/>
                  </a:cubicBezTo>
                  <a:cubicBezTo>
                    <a:pt x="4747" y="6333"/>
                    <a:pt x="4636" y="6148"/>
                    <a:pt x="4508" y="5996"/>
                  </a:cubicBezTo>
                  <a:cubicBezTo>
                    <a:pt x="4326" y="5770"/>
                    <a:pt x="4117" y="5544"/>
                    <a:pt x="3918" y="5305"/>
                  </a:cubicBezTo>
                  <a:cubicBezTo>
                    <a:pt x="3483" y="4830"/>
                    <a:pt x="2937" y="4462"/>
                    <a:pt x="2360" y="4169"/>
                  </a:cubicBezTo>
                  <a:cubicBezTo>
                    <a:pt x="1966" y="3957"/>
                    <a:pt x="1558" y="3761"/>
                    <a:pt x="1207" y="3481"/>
                  </a:cubicBezTo>
                  <a:cubicBezTo>
                    <a:pt x="968" y="3299"/>
                    <a:pt x="816" y="2878"/>
                    <a:pt x="870" y="2581"/>
                  </a:cubicBezTo>
                  <a:cubicBezTo>
                    <a:pt x="901" y="2372"/>
                    <a:pt x="1096" y="2173"/>
                    <a:pt x="1251" y="2035"/>
                  </a:cubicBezTo>
                  <a:cubicBezTo>
                    <a:pt x="1460" y="1809"/>
                    <a:pt x="1700" y="1583"/>
                    <a:pt x="1939" y="1388"/>
                  </a:cubicBezTo>
                  <a:cubicBezTo>
                    <a:pt x="2276" y="1108"/>
                    <a:pt x="2627" y="824"/>
                    <a:pt x="3021" y="642"/>
                  </a:cubicBezTo>
                  <a:cubicBezTo>
                    <a:pt x="3178" y="574"/>
                    <a:pt x="3364" y="498"/>
                    <a:pt x="3539" y="498"/>
                  </a:cubicBezTo>
                  <a:cubicBezTo>
                    <a:pt x="3612" y="498"/>
                    <a:pt x="3684" y="512"/>
                    <a:pt x="3750" y="545"/>
                  </a:cubicBezTo>
                  <a:cubicBezTo>
                    <a:pt x="4060" y="700"/>
                    <a:pt x="4201" y="1121"/>
                    <a:pt x="4299" y="1414"/>
                  </a:cubicBezTo>
                  <a:cubicBezTo>
                    <a:pt x="4383" y="1681"/>
                    <a:pt x="4454" y="1978"/>
                    <a:pt x="4468" y="2271"/>
                  </a:cubicBezTo>
                  <a:cubicBezTo>
                    <a:pt x="4454" y="2301"/>
                    <a:pt x="4441" y="2315"/>
                    <a:pt x="4441" y="2328"/>
                  </a:cubicBezTo>
                  <a:cubicBezTo>
                    <a:pt x="4299" y="2483"/>
                    <a:pt x="4130" y="2608"/>
                    <a:pt x="3948" y="2692"/>
                  </a:cubicBezTo>
                  <a:cubicBezTo>
                    <a:pt x="3611" y="2861"/>
                    <a:pt x="3261" y="2834"/>
                    <a:pt x="2893" y="2861"/>
                  </a:cubicBezTo>
                  <a:cubicBezTo>
                    <a:pt x="2839" y="2861"/>
                    <a:pt x="2822" y="2918"/>
                    <a:pt x="2853" y="2962"/>
                  </a:cubicBezTo>
                  <a:cubicBezTo>
                    <a:pt x="2907" y="3002"/>
                    <a:pt x="2991" y="3046"/>
                    <a:pt x="3035" y="3073"/>
                  </a:cubicBezTo>
                  <a:cubicBezTo>
                    <a:pt x="3146" y="3144"/>
                    <a:pt x="3261" y="3215"/>
                    <a:pt x="3372" y="3282"/>
                  </a:cubicBezTo>
                  <a:cubicBezTo>
                    <a:pt x="3429" y="3313"/>
                    <a:pt x="3497" y="3353"/>
                    <a:pt x="3554" y="3383"/>
                  </a:cubicBezTo>
                  <a:lnTo>
                    <a:pt x="3780" y="3383"/>
                  </a:lnTo>
                  <a:cubicBezTo>
                    <a:pt x="3989" y="3367"/>
                    <a:pt x="4201" y="3313"/>
                    <a:pt x="4383" y="3242"/>
                  </a:cubicBezTo>
                  <a:cubicBezTo>
                    <a:pt x="4410" y="3228"/>
                    <a:pt x="4454" y="3215"/>
                    <a:pt x="4481" y="3198"/>
                  </a:cubicBezTo>
                  <a:lnTo>
                    <a:pt x="4481" y="3198"/>
                  </a:lnTo>
                  <a:cubicBezTo>
                    <a:pt x="4468" y="3198"/>
                    <a:pt x="4441" y="3215"/>
                    <a:pt x="4424" y="3215"/>
                  </a:cubicBezTo>
                  <a:cubicBezTo>
                    <a:pt x="4508" y="3184"/>
                    <a:pt x="4592" y="3131"/>
                    <a:pt x="4677" y="3073"/>
                  </a:cubicBezTo>
                  <a:cubicBezTo>
                    <a:pt x="4734" y="3029"/>
                    <a:pt x="4791" y="2975"/>
                    <a:pt x="4832" y="2918"/>
                  </a:cubicBezTo>
                  <a:cubicBezTo>
                    <a:pt x="4876" y="2878"/>
                    <a:pt x="4903" y="2820"/>
                    <a:pt x="4916" y="2750"/>
                  </a:cubicBezTo>
                  <a:cubicBezTo>
                    <a:pt x="4930" y="2554"/>
                    <a:pt x="4889" y="2342"/>
                    <a:pt x="4862" y="2146"/>
                  </a:cubicBezTo>
                  <a:cubicBezTo>
                    <a:pt x="4818" y="1907"/>
                    <a:pt x="4747" y="1667"/>
                    <a:pt x="4677" y="1428"/>
                  </a:cubicBezTo>
                  <a:cubicBezTo>
                    <a:pt x="4592" y="1219"/>
                    <a:pt x="4508" y="1023"/>
                    <a:pt x="4424" y="824"/>
                  </a:cubicBezTo>
                  <a:cubicBezTo>
                    <a:pt x="4340" y="629"/>
                    <a:pt x="4255" y="417"/>
                    <a:pt x="4144" y="234"/>
                  </a:cubicBezTo>
                  <a:cubicBezTo>
                    <a:pt x="4052" y="84"/>
                    <a:pt x="3882" y="1"/>
                    <a:pt x="3716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09;p54"/>
            <p:cNvSpPr/>
            <p:nvPr/>
          </p:nvSpPr>
          <p:spPr>
            <a:xfrm>
              <a:off x="2558288" y="4299800"/>
              <a:ext cx="588118" cy="374043"/>
            </a:xfrm>
            <a:custGeom>
              <a:avLst/>
              <a:gdLst/>
              <a:ahLst/>
              <a:cxnLst/>
              <a:rect l="l" t="t" r="r" b="b"/>
              <a:pathLst>
                <a:path w="7011" h="4459" extrusionOk="0">
                  <a:moveTo>
                    <a:pt x="5210" y="0"/>
                  </a:moveTo>
                  <a:cubicBezTo>
                    <a:pt x="5108" y="0"/>
                    <a:pt x="5006" y="7"/>
                    <a:pt x="4903" y="19"/>
                  </a:cubicBezTo>
                  <a:cubicBezTo>
                    <a:pt x="4664" y="46"/>
                    <a:pt x="4411" y="117"/>
                    <a:pt x="4185" y="201"/>
                  </a:cubicBezTo>
                  <a:cubicBezTo>
                    <a:pt x="4144" y="214"/>
                    <a:pt x="4101" y="231"/>
                    <a:pt x="4060" y="245"/>
                  </a:cubicBezTo>
                  <a:cubicBezTo>
                    <a:pt x="3372" y="511"/>
                    <a:pt x="2796" y="932"/>
                    <a:pt x="2290" y="1411"/>
                  </a:cubicBezTo>
                  <a:cubicBezTo>
                    <a:pt x="1518" y="2126"/>
                    <a:pt x="884" y="2996"/>
                    <a:pt x="183" y="3798"/>
                  </a:cubicBezTo>
                  <a:cubicBezTo>
                    <a:pt x="126" y="3855"/>
                    <a:pt x="72" y="3923"/>
                    <a:pt x="1" y="3980"/>
                  </a:cubicBezTo>
                  <a:lnTo>
                    <a:pt x="14" y="3994"/>
                  </a:lnTo>
                  <a:cubicBezTo>
                    <a:pt x="55" y="4091"/>
                    <a:pt x="99" y="4193"/>
                    <a:pt x="126" y="4277"/>
                  </a:cubicBezTo>
                  <a:cubicBezTo>
                    <a:pt x="169" y="4331"/>
                    <a:pt x="196" y="4402"/>
                    <a:pt x="240" y="4459"/>
                  </a:cubicBezTo>
                  <a:cubicBezTo>
                    <a:pt x="520" y="4162"/>
                    <a:pt x="830" y="3882"/>
                    <a:pt x="1110" y="3586"/>
                  </a:cubicBezTo>
                  <a:cubicBezTo>
                    <a:pt x="1616" y="3067"/>
                    <a:pt x="3625" y="720"/>
                    <a:pt x="4508" y="538"/>
                  </a:cubicBezTo>
                  <a:cubicBezTo>
                    <a:pt x="4710" y="497"/>
                    <a:pt x="5008" y="453"/>
                    <a:pt x="5306" y="453"/>
                  </a:cubicBezTo>
                  <a:cubicBezTo>
                    <a:pt x="5717" y="453"/>
                    <a:pt x="6130" y="536"/>
                    <a:pt x="6292" y="821"/>
                  </a:cubicBezTo>
                  <a:cubicBezTo>
                    <a:pt x="6477" y="1128"/>
                    <a:pt x="6251" y="1411"/>
                    <a:pt x="6123" y="1704"/>
                  </a:cubicBezTo>
                  <a:cubicBezTo>
                    <a:pt x="6376" y="1495"/>
                    <a:pt x="6575" y="1327"/>
                    <a:pt x="6673" y="1256"/>
                  </a:cubicBezTo>
                  <a:cubicBezTo>
                    <a:pt x="6686" y="1243"/>
                    <a:pt x="6700" y="1243"/>
                    <a:pt x="6713" y="1226"/>
                  </a:cubicBezTo>
                  <a:cubicBezTo>
                    <a:pt x="7010" y="932"/>
                    <a:pt x="6518" y="467"/>
                    <a:pt x="6309" y="315"/>
                  </a:cubicBezTo>
                  <a:cubicBezTo>
                    <a:pt x="5962" y="92"/>
                    <a:pt x="5592" y="0"/>
                    <a:pt x="5210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10;p54"/>
            <p:cNvSpPr/>
            <p:nvPr/>
          </p:nvSpPr>
          <p:spPr>
            <a:xfrm>
              <a:off x="3250088" y="3765117"/>
              <a:ext cx="294436" cy="224057"/>
            </a:xfrm>
            <a:custGeom>
              <a:avLst/>
              <a:gdLst/>
              <a:ahLst/>
              <a:cxnLst/>
              <a:rect l="l" t="t" r="r" b="b"/>
              <a:pathLst>
                <a:path w="3510" h="2671" extrusionOk="0">
                  <a:moveTo>
                    <a:pt x="3456" y="1"/>
                  </a:moveTo>
                  <a:cubicBezTo>
                    <a:pt x="3412" y="14"/>
                    <a:pt x="3355" y="31"/>
                    <a:pt x="3301" y="44"/>
                  </a:cubicBezTo>
                  <a:cubicBezTo>
                    <a:pt x="3217" y="493"/>
                    <a:pt x="2977" y="941"/>
                    <a:pt x="2681" y="1251"/>
                  </a:cubicBezTo>
                  <a:cubicBezTo>
                    <a:pt x="2414" y="1548"/>
                    <a:pt x="2091" y="1784"/>
                    <a:pt x="1713" y="1939"/>
                  </a:cubicBezTo>
                  <a:cubicBezTo>
                    <a:pt x="1389" y="2054"/>
                    <a:pt x="1012" y="2165"/>
                    <a:pt x="675" y="2165"/>
                  </a:cubicBezTo>
                  <a:cubicBezTo>
                    <a:pt x="533" y="2152"/>
                    <a:pt x="422" y="2108"/>
                    <a:pt x="338" y="2054"/>
                  </a:cubicBezTo>
                  <a:cubicBezTo>
                    <a:pt x="321" y="2249"/>
                    <a:pt x="182" y="2516"/>
                    <a:pt x="0" y="2573"/>
                  </a:cubicBezTo>
                  <a:lnTo>
                    <a:pt x="0" y="2671"/>
                  </a:lnTo>
                  <a:cubicBezTo>
                    <a:pt x="658" y="2644"/>
                    <a:pt x="1362" y="2516"/>
                    <a:pt x="1979" y="2290"/>
                  </a:cubicBezTo>
                  <a:cubicBezTo>
                    <a:pt x="2445" y="2138"/>
                    <a:pt x="2751" y="1899"/>
                    <a:pt x="3035" y="1504"/>
                  </a:cubicBezTo>
                  <a:cubicBezTo>
                    <a:pt x="3355" y="1069"/>
                    <a:pt x="3510" y="520"/>
                    <a:pt x="3456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811;p54"/>
          <p:cNvGrpSpPr/>
          <p:nvPr/>
        </p:nvGrpSpPr>
        <p:grpSpPr>
          <a:xfrm>
            <a:off x="4946951" y="3087965"/>
            <a:ext cx="2197544" cy="2232315"/>
            <a:chOff x="4698027" y="3345357"/>
            <a:chExt cx="1850251" cy="1879527"/>
          </a:xfrm>
        </p:grpSpPr>
        <p:sp>
          <p:nvSpPr>
            <p:cNvPr id="71" name="Google Shape;812;p54"/>
            <p:cNvSpPr/>
            <p:nvPr/>
          </p:nvSpPr>
          <p:spPr>
            <a:xfrm>
              <a:off x="5099920" y="3883060"/>
              <a:ext cx="105024" cy="154516"/>
            </a:xfrm>
            <a:custGeom>
              <a:avLst/>
              <a:gdLst/>
              <a:ahLst/>
              <a:cxnLst/>
              <a:rect l="l" t="t" r="r" b="b"/>
              <a:pathLst>
                <a:path w="1252" h="1842" extrusionOk="0">
                  <a:moveTo>
                    <a:pt x="493" y="1"/>
                  </a:moveTo>
                  <a:cubicBezTo>
                    <a:pt x="417" y="38"/>
                    <a:pt x="330" y="52"/>
                    <a:pt x="242" y="52"/>
                  </a:cubicBezTo>
                  <a:cubicBezTo>
                    <a:pt x="165" y="52"/>
                    <a:pt x="86" y="42"/>
                    <a:pt x="14" y="27"/>
                  </a:cubicBezTo>
                  <a:lnTo>
                    <a:pt x="14" y="27"/>
                  </a:lnTo>
                  <a:cubicBezTo>
                    <a:pt x="1" y="125"/>
                    <a:pt x="31" y="280"/>
                    <a:pt x="58" y="378"/>
                  </a:cubicBezTo>
                  <a:cubicBezTo>
                    <a:pt x="213" y="968"/>
                    <a:pt x="688" y="1629"/>
                    <a:pt x="1251" y="1841"/>
                  </a:cubicBezTo>
                  <a:cubicBezTo>
                    <a:pt x="914" y="1251"/>
                    <a:pt x="648" y="661"/>
                    <a:pt x="493" y="1"/>
                  </a:cubicBezTo>
                  <a:close/>
                </a:path>
              </a:pathLst>
            </a:custGeom>
            <a:solidFill>
              <a:srgbClr val="D47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13;p54"/>
            <p:cNvSpPr/>
            <p:nvPr/>
          </p:nvSpPr>
          <p:spPr>
            <a:xfrm>
              <a:off x="4765387" y="3641555"/>
              <a:ext cx="392330" cy="285209"/>
            </a:xfrm>
            <a:custGeom>
              <a:avLst/>
              <a:gdLst/>
              <a:ahLst/>
              <a:cxnLst/>
              <a:rect l="l" t="t" r="r" b="b"/>
              <a:pathLst>
                <a:path w="4677" h="3400" extrusionOk="0">
                  <a:moveTo>
                    <a:pt x="4467" y="0"/>
                  </a:moveTo>
                  <a:cubicBezTo>
                    <a:pt x="4467" y="0"/>
                    <a:pt x="4467" y="14"/>
                    <a:pt x="4454" y="14"/>
                  </a:cubicBezTo>
                  <a:cubicBezTo>
                    <a:pt x="4285" y="253"/>
                    <a:pt x="4103" y="506"/>
                    <a:pt x="3918" y="759"/>
                  </a:cubicBezTo>
                  <a:lnTo>
                    <a:pt x="3904" y="759"/>
                  </a:lnTo>
                  <a:cubicBezTo>
                    <a:pt x="3554" y="1251"/>
                    <a:pt x="3190" y="1726"/>
                    <a:pt x="2768" y="2161"/>
                  </a:cubicBezTo>
                  <a:cubicBezTo>
                    <a:pt x="2614" y="2334"/>
                    <a:pt x="2434" y="2432"/>
                    <a:pt x="2244" y="2432"/>
                  </a:cubicBezTo>
                  <a:cubicBezTo>
                    <a:pt x="2122" y="2432"/>
                    <a:pt x="1995" y="2391"/>
                    <a:pt x="1868" y="2303"/>
                  </a:cubicBezTo>
                  <a:cubicBezTo>
                    <a:pt x="1575" y="2107"/>
                    <a:pt x="1376" y="1925"/>
                    <a:pt x="1322" y="1558"/>
                  </a:cubicBezTo>
                  <a:cubicBezTo>
                    <a:pt x="1265" y="1278"/>
                    <a:pt x="1406" y="1066"/>
                    <a:pt x="1517" y="813"/>
                  </a:cubicBezTo>
                  <a:cubicBezTo>
                    <a:pt x="1615" y="560"/>
                    <a:pt x="1474" y="324"/>
                    <a:pt x="1221" y="223"/>
                  </a:cubicBezTo>
                  <a:cubicBezTo>
                    <a:pt x="1136" y="192"/>
                    <a:pt x="1048" y="178"/>
                    <a:pt x="960" y="178"/>
                  </a:cubicBezTo>
                  <a:cubicBezTo>
                    <a:pt x="772" y="178"/>
                    <a:pt x="585" y="241"/>
                    <a:pt x="422" y="337"/>
                  </a:cubicBezTo>
                  <a:cubicBezTo>
                    <a:pt x="294" y="391"/>
                    <a:pt x="182" y="493"/>
                    <a:pt x="85" y="590"/>
                  </a:cubicBezTo>
                  <a:cubicBezTo>
                    <a:pt x="58" y="617"/>
                    <a:pt x="27" y="644"/>
                    <a:pt x="0" y="688"/>
                  </a:cubicBezTo>
                  <a:lnTo>
                    <a:pt x="125" y="1194"/>
                  </a:lnTo>
                  <a:cubicBezTo>
                    <a:pt x="267" y="1656"/>
                    <a:pt x="547" y="2077"/>
                    <a:pt x="870" y="2458"/>
                  </a:cubicBezTo>
                  <a:cubicBezTo>
                    <a:pt x="1083" y="2711"/>
                    <a:pt x="1335" y="2950"/>
                    <a:pt x="1615" y="3132"/>
                  </a:cubicBezTo>
                  <a:cubicBezTo>
                    <a:pt x="1770" y="3244"/>
                    <a:pt x="1939" y="3385"/>
                    <a:pt x="2134" y="3399"/>
                  </a:cubicBezTo>
                  <a:cubicBezTo>
                    <a:pt x="2144" y="3399"/>
                    <a:pt x="2153" y="3399"/>
                    <a:pt x="2162" y="3399"/>
                  </a:cubicBezTo>
                  <a:cubicBezTo>
                    <a:pt x="2418" y="3399"/>
                    <a:pt x="2647" y="3224"/>
                    <a:pt x="2822" y="3048"/>
                  </a:cubicBezTo>
                  <a:cubicBezTo>
                    <a:pt x="2906" y="2950"/>
                    <a:pt x="3021" y="2880"/>
                    <a:pt x="3146" y="2822"/>
                  </a:cubicBezTo>
                  <a:cubicBezTo>
                    <a:pt x="3221" y="2785"/>
                    <a:pt x="3291" y="2770"/>
                    <a:pt x="3362" y="2770"/>
                  </a:cubicBezTo>
                  <a:cubicBezTo>
                    <a:pt x="3449" y="2770"/>
                    <a:pt x="3537" y="2792"/>
                    <a:pt x="3638" y="2822"/>
                  </a:cubicBezTo>
                  <a:lnTo>
                    <a:pt x="3682" y="2822"/>
                  </a:lnTo>
                  <a:cubicBezTo>
                    <a:pt x="3780" y="2853"/>
                    <a:pt x="3891" y="2880"/>
                    <a:pt x="4002" y="2906"/>
                  </a:cubicBezTo>
                  <a:cubicBezTo>
                    <a:pt x="4074" y="2921"/>
                    <a:pt x="4153" y="2931"/>
                    <a:pt x="4230" y="2931"/>
                  </a:cubicBezTo>
                  <a:cubicBezTo>
                    <a:pt x="4318" y="2931"/>
                    <a:pt x="4405" y="2917"/>
                    <a:pt x="4481" y="2880"/>
                  </a:cubicBezTo>
                  <a:cubicBezTo>
                    <a:pt x="4454" y="2738"/>
                    <a:pt x="4424" y="2583"/>
                    <a:pt x="4410" y="2431"/>
                  </a:cubicBezTo>
                  <a:cubicBezTo>
                    <a:pt x="4326" y="1770"/>
                    <a:pt x="4424" y="1096"/>
                    <a:pt x="4592" y="449"/>
                  </a:cubicBezTo>
                  <a:cubicBezTo>
                    <a:pt x="4609" y="364"/>
                    <a:pt x="4636" y="267"/>
                    <a:pt x="4676" y="182"/>
                  </a:cubicBezTo>
                  <a:cubicBezTo>
                    <a:pt x="4592" y="125"/>
                    <a:pt x="4525" y="71"/>
                    <a:pt x="4467" y="0"/>
                  </a:cubicBezTo>
                  <a:close/>
                </a:path>
              </a:pathLst>
            </a:custGeom>
            <a:solidFill>
              <a:srgbClr val="D47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14;p54"/>
            <p:cNvSpPr/>
            <p:nvPr/>
          </p:nvSpPr>
          <p:spPr>
            <a:xfrm>
              <a:off x="4923174" y="4890435"/>
              <a:ext cx="152251" cy="195536"/>
            </a:xfrm>
            <a:custGeom>
              <a:avLst/>
              <a:gdLst/>
              <a:ahLst/>
              <a:cxnLst/>
              <a:rect l="l" t="t" r="r" b="b"/>
              <a:pathLst>
                <a:path w="1815" h="2331" extrusionOk="0">
                  <a:moveTo>
                    <a:pt x="604" y="0"/>
                  </a:moveTo>
                  <a:lnTo>
                    <a:pt x="591" y="17"/>
                  </a:lnTo>
                  <a:cubicBezTo>
                    <a:pt x="537" y="128"/>
                    <a:pt x="466" y="253"/>
                    <a:pt x="409" y="368"/>
                  </a:cubicBezTo>
                  <a:cubicBezTo>
                    <a:pt x="297" y="621"/>
                    <a:pt x="199" y="887"/>
                    <a:pt x="98" y="1140"/>
                  </a:cubicBezTo>
                  <a:cubicBezTo>
                    <a:pt x="44" y="1265"/>
                    <a:pt x="1" y="1420"/>
                    <a:pt x="58" y="1561"/>
                  </a:cubicBezTo>
                  <a:cubicBezTo>
                    <a:pt x="85" y="1646"/>
                    <a:pt x="115" y="1730"/>
                    <a:pt x="142" y="1814"/>
                  </a:cubicBezTo>
                  <a:cubicBezTo>
                    <a:pt x="169" y="1885"/>
                    <a:pt x="183" y="1996"/>
                    <a:pt x="240" y="2040"/>
                  </a:cubicBezTo>
                  <a:cubicBezTo>
                    <a:pt x="284" y="2094"/>
                    <a:pt x="382" y="2138"/>
                    <a:pt x="452" y="2165"/>
                  </a:cubicBezTo>
                  <a:cubicBezTo>
                    <a:pt x="564" y="2209"/>
                    <a:pt x="661" y="2236"/>
                    <a:pt x="773" y="2249"/>
                  </a:cubicBezTo>
                  <a:cubicBezTo>
                    <a:pt x="877" y="2271"/>
                    <a:pt x="1007" y="2331"/>
                    <a:pt x="1120" y="2331"/>
                  </a:cubicBezTo>
                  <a:cubicBezTo>
                    <a:pt x="1146" y="2331"/>
                    <a:pt x="1171" y="2327"/>
                    <a:pt x="1194" y="2320"/>
                  </a:cubicBezTo>
                  <a:cubicBezTo>
                    <a:pt x="1322" y="2276"/>
                    <a:pt x="1447" y="2107"/>
                    <a:pt x="1518" y="1996"/>
                  </a:cubicBezTo>
                  <a:cubicBezTo>
                    <a:pt x="1562" y="1925"/>
                    <a:pt x="1562" y="1841"/>
                    <a:pt x="1531" y="1743"/>
                  </a:cubicBezTo>
                  <a:lnTo>
                    <a:pt x="1548" y="1743"/>
                  </a:lnTo>
                  <a:cubicBezTo>
                    <a:pt x="1686" y="1575"/>
                    <a:pt x="1814" y="1433"/>
                    <a:pt x="1757" y="1197"/>
                  </a:cubicBezTo>
                  <a:cubicBezTo>
                    <a:pt x="1700" y="944"/>
                    <a:pt x="1673" y="732"/>
                    <a:pt x="1717" y="479"/>
                  </a:cubicBezTo>
                  <a:cubicBezTo>
                    <a:pt x="1730" y="368"/>
                    <a:pt x="1757" y="253"/>
                    <a:pt x="1757" y="142"/>
                  </a:cubicBezTo>
                  <a:lnTo>
                    <a:pt x="1744" y="128"/>
                  </a:lnTo>
                  <a:cubicBezTo>
                    <a:pt x="1730" y="128"/>
                    <a:pt x="1730" y="142"/>
                    <a:pt x="1730" y="142"/>
                  </a:cubicBezTo>
                  <a:cubicBezTo>
                    <a:pt x="1615" y="181"/>
                    <a:pt x="1481" y="187"/>
                    <a:pt x="1353" y="187"/>
                  </a:cubicBezTo>
                  <a:cubicBezTo>
                    <a:pt x="1293" y="187"/>
                    <a:pt x="1235" y="186"/>
                    <a:pt x="1181" y="186"/>
                  </a:cubicBezTo>
                  <a:cubicBezTo>
                    <a:pt x="985" y="169"/>
                    <a:pt x="746" y="155"/>
                    <a:pt x="60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15;p54"/>
            <p:cNvSpPr/>
            <p:nvPr/>
          </p:nvSpPr>
          <p:spPr>
            <a:xfrm>
              <a:off x="5178856" y="4204591"/>
              <a:ext cx="337218" cy="253836"/>
            </a:xfrm>
            <a:custGeom>
              <a:avLst/>
              <a:gdLst/>
              <a:ahLst/>
              <a:cxnLst/>
              <a:rect l="l" t="t" r="r" b="b"/>
              <a:pathLst>
                <a:path w="4020" h="3026" extrusionOk="0">
                  <a:moveTo>
                    <a:pt x="3163" y="1"/>
                  </a:moveTo>
                  <a:lnTo>
                    <a:pt x="3163" y="1"/>
                  </a:lnTo>
                  <a:cubicBezTo>
                    <a:pt x="2981" y="18"/>
                    <a:pt x="2404" y="186"/>
                    <a:pt x="2222" y="240"/>
                  </a:cubicBezTo>
                  <a:cubicBezTo>
                    <a:pt x="2209" y="240"/>
                    <a:pt x="2192" y="254"/>
                    <a:pt x="2178" y="254"/>
                  </a:cubicBezTo>
                  <a:cubicBezTo>
                    <a:pt x="1898" y="368"/>
                    <a:pt x="1983" y="382"/>
                    <a:pt x="1686" y="523"/>
                  </a:cubicBezTo>
                  <a:cubicBezTo>
                    <a:pt x="1575" y="577"/>
                    <a:pt x="1464" y="591"/>
                    <a:pt x="1349" y="608"/>
                  </a:cubicBezTo>
                  <a:cubicBezTo>
                    <a:pt x="1313" y="608"/>
                    <a:pt x="1273" y="605"/>
                    <a:pt x="1233" y="605"/>
                  </a:cubicBezTo>
                  <a:cubicBezTo>
                    <a:pt x="1166" y="605"/>
                    <a:pt x="1100" y="612"/>
                    <a:pt x="1056" y="648"/>
                  </a:cubicBezTo>
                  <a:cubicBezTo>
                    <a:pt x="900" y="759"/>
                    <a:pt x="1029" y="901"/>
                    <a:pt x="1153" y="945"/>
                  </a:cubicBezTo>
                  <a:cubicBezTo>
                    <a:pt x="1277" y="991"/>
                    <a:pt x="1414" y="1019"/>
                    <a:pt x="1547" y="1019"/>
                  </a:cubicBezTo>
                  <a:cubicBezTo>
                    <a:pt x="1610" y="1019"/>
                    <a:pt x="1671" y="1013"/>
                    <a:pt x="1730" y="999"/>
                  </a:cubicBezTo>
                  <a:lnTo>
                    <a:pt x="1730" y="999"/>
                  </a:lnTo>
                  <a:cubicBezTo>
                    <a:pt x="1673" y="1029"/>
                    <a:pt x="1619" y="1069"/>
                    <a:pt x="1561" y="1096"/>
                  </a:cubicBezTo>
                  <a:cubicBezTo>
                    <a:pt x="1211" y="1309"/>
                    <a:pt x="816" y="1477"/>
                    <a:pt x="466" y="1686"/>
                  </a:cubicBezTo>
                  <a:cubicBezTo>
                    <a:pt x="337" y="1757"/>
                    <a:pt x="142" y="1855"/>
                    <a:pt x="142" y="2024"/>
                  </a:cubicBezTo>
                  <a:cubicBezTo>
                    <a:pt x="142" y="2152"/>
                    <a:pt x="213" y="2192"/>
                    <a:pt x="297" y="2192"/>
                  </a:cubicBezTo>
                  <a:cubicBezTo>
                    <a:pt x="115" y="2276"/>
                    <a:pt x="0" y="2445"/>
                    <a:pt x="101" y="2560"/>
                  </a:cubicBezTo>
                  <a:cubicBezTo>
                    <a:pt x="148" y="2621"/>
                    <a:pt x="228" y="2640"/>
                    <a:pt x="309" y="2640"/>
                  </a:cubicBezTo>
                  <a:cubicBezTo>
                    <a:pt x="375" y="2640"/>
                    <a:pt x="442" y="2627"/>
                    <a:pt x="493" y="2614"/>
                  </a:cubicBezTo>
                  <a:cubicBezTo>
                    <a:pt x="577" y="2587"/>
                    <a:pt x="661" y="2546"/>
                    <a:pt x="776" y="2502"/>
                  </a:cubicBezTo>
                  <a:lnTo>
                    <a:pt x="776" y="2502"/>
                  </a:lnTo>
                  <a:cubicBezTo>
                    <a:pt x="675" y="2573"/>
                    <a:pt x="607" y="2657"/>
                    <a:pt x="621" y="2742"/>
                  </a:cubicBezTo>
                  <a:cubicBezTo>
                    <a:pt x="621" y="2840"/>
                    <a:pt x="672" y="2875"/>
                    <a:pt x="744" y="2875"/>
                  </a:cubicBezTo>
                  <a:cubicBezTo>
                    <a:pt x="900" y="2875"/>
                    <a:pt x="1157" y="2714"/>
                    <a:pt x="1224" y="2684"/>
                  </a:cubicBezTo>
                  <a:cubicBezTo>
                    <a:pt x="1295" y="2657"/>
                    <a:pt x="1349" y="2614"/>
                    <a:pt x="1420" y="2587"/>
                  </a:cubicBezTo>
                  <a:cubicBezTo>
                    <a:pt x="1646" y="2462"/>
                    <a:pt x="1885" y="2347"/>
                    <a:pt x="2107" y="2236"/>
                  </a:cubicBezTo>
                  <a:cubicBezTo>
                    <a:pt x="2151" y="2219"/>
                    <a:pt x="2249" y="2164"/>
                    <a:pt x="2317" y="2164"/>
                  </a:cubicBezTo>
                  <a:cubicBezTo>
                    <a:pt x="2360" y="2164"/>
                    <a:pt x="2391" y="2185"/>
                    <a:pt x="2391" y="2249"/>
                  </a:cubicBezTo>
                  <a:cubicBezTo>
                    <a:pt x="2391" y="2378"/>
                    <a:pt x="2023" y="2502"/>
                    <a:pt x="1939" y="2560"/>
                  </a:cubicBezTo>
                  <a:cubicBezTo>
                    <a:pt x="1814" y="2644"/>
                    <a:pt x="1548" y="2839"/>
                    <a:pt x="1716" y="2981"/>
                  </a:cubicBezTo>
                  <a:cubicBezTo>
                    <a:pt x="1760" y="3012"/>
                    <a:pt x="1805" y="3025"/>
                    <a:pt x="1850" y="3025"/>
                  </a:cubicBezTo>
                  <a:cubicBezTo>
                    <a:pt x="1963" y="3025"/>
                    <a:pt x="2075" y="2944"/>
                    <a:pt x="2165" y="2883"/>
                  </a:cubicBezTo>
                  <a:cubicBezTo>
                    <a:pt x="2391" y="2755"/>
                    <a:pt x="2600" y="2630"/>
                    <a:pt x="2812" y="2475"/>
                  </a:cubicBezTo>
                  <a:cubicBezTo>
                    <a:pt x="3035" y="2320"/>
                    <a:pt x="3190" y="2223"/>
                    <a:pt x="3318" y="2125"/>
                  </a:cubicBezTo>
                  <a:cubicBezTo>
                    <a:pt x="3486" y="2010"/>
                    <a:pt x="3611" y="1872"/>
                    <a:pt x="3766" y="1602"/>
                  </a:cubicBezTo>
                  <a:cubicBezTo>
                    <a:pt x="3766" y="1589"/>
                    <a:pt x="3780" y="1575"/>
                    <a:pt x="3780" y="1562"/>
                  </a:cubicBezTo>
                  <a:cubicBezTo>
                    <a:pt x="3864" y="1420"/>
                    <a:pt x="3948" y="1225"/>
                    <a:pt x="4019" y="1056"/>
                  </a:cubicBezTo>
                  <a:lnTo>
                    <a:pt x="4019" y="1056"/>
                  </a:lnTo>
                  <a:cubicBezTo>
                    <a:pt x="3973" y="1082"/>
                    <a:pt x="3927" y="1099"/>
                    <a:pt x="3878" y="1099"/>
                  </a:cubicBezTo>
                  <a:cubicBezTo>
                    <a:pt x="3851" y="1099"/>
                    <a:pt x="3823" y="1094"/>
                    <a:pt x="3793" y="1083"/>
                  </a:cubicBezTo>
                  <a:cubicBezTo>
                    <a:pt x="3753" y="1056"/>
                    <a:pt x="3709" y="1043"/>
                    <a:pt x="3682" y="1029"/>
                  </a:cubicBezTo>
                  <a:cubicBezTo>
                    <a:pt x="3527" y="945"/>
                    <a:pt x="3402" y="817"/>
                    <a:pt x="3287" y="692"/>
                  </a:cubicBezTo>
                  <a:cubicBezTo>
                    <a:pt x="3163" y="550"/>
                    <a:pt x="3119" y="368"/>
                    <a:pt x="3105" y="186"/>
                  </a:cubicBezTo>
                  <a:cubicBezTo>
                    <a:pt x="3092" y="115"/>
                    <a:pt x="3119" y="45"/>
                    <a:pt x="316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16;p54"/>
            <p:cNvSpPr/>
            <p:nvPr/>
          </p:nvSpPr>
          <p:spPr>
            <a:xfrm>
              <a:off x="5967291" y="4863591"/>
              <a:ext cx="168693" cy="155774"/>
            </a:xfrm>
            <a:custGeom>
              <a:avLst/>
              <a:gdLst/>
              <a:ahLst/>
              <a:cxnLst/>
              <a:rect l="l" t="t" r="r" b="b"/>
              <a:pathLst>
                <a:path w="2011" h="1857" extrusionOk="0">
                  <a:moveTo>
                    <a:pt x="1771" y="0"/>
                  </a:moveTo>
                  <a:cubicBezTo>
                    <a:pt x="1687" y="0"/>
                    <a:pt x="1602" y="27"/>
                    <a:pt x="1531" y="54"/>
                  </a:cubicBezTo>
                  <a:cubicBezTo>
                    <a:pt x="1474" y="84"/>
                    <a:pt x="1390" y="138"/>
                    <a:pt x="1336" y="138"/>
                  </a:cubicBezTo>
                  <a:cubicBezTo>
                    <a:pt x="1279" y="351"/>
                    <a:pt x="1083" y="742"/>
                    <a:pt x="955" y="910"/>
                  </a:cubicBezTo>
                  <a:cubicBezTo>
                    <a:pt x="800" y="1109"/>
                    <a:pt x="577" y="1376"/>
                    <a:pt x="351" y="1487"/>
                  </a:cubicBezTo>
                  <a:cubicBezTo>
                    <a:pt x="240" y="1558"/>
                    <a:pt x="112" y="1571"/>
                    <a:pt x="1" y="1601"/>
                  </a:cubicBezTo>
                  <a:cubicBezTo>
                    <a:pt x="1" y="1792"/>
                    <a:pt x="188" y="1856"/>
                    <a:pt x="379" y="1856"/>
                  </a:cubicBezTo>
                  <a:cubicBezTo>
                    <a:pt x="398" y="1856"/>
                    <a:pt x="417" y="1856"/>
                    <a:pt x="436" y="1854"/>
                  </a:cubicBezTo>
                  <a:cubicBezTo>
                    <a:pt x="968" y="1811"/>
                    <a:pt x="1491" y="1362"/>
                    <a:pt x="1784" y="941"/>
                  </a:cubicBezTo>
                  <a:cubicBezTo>
                    <a:pt x="1896" y="759"/>
                    <a:pt x="1980" y="560"/>
                    <a:pt x="1997" y="351"/>
                  </a:cubicBezTo>
                  <a:cubicBezTo>
                    <a:pt x="2010" y="236"/>
                    <a:pt x="2010" y="125"/>
                    <a:pt x="1997" y="14"/>
                  </a:cubicBezTo>
                  <a:cubicBezTo>
                    <a:pt x="1912" y="0"/>
                    <a:pt x="1842" y="0"/>
                    <a:pt x="1771" y="0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17;p54"/>
            <p:cNvSpPr/>
            <p:nvPr/>
          </p:nvSpPr>
          <p:spPr>
            <a:xfrm>
              <a:off x="5911927" y="4968196"/>
              <a:ext cx="350136" cy="101669"/>
            </a:xfrm>
            <a:custGeom>
              <a:avLst/>
              <a:gdLst/>
              <a:ahLst/>
              <a:cxnLst/>
              <a:rect l="l" t="t" r="r" b="b"/>
              <a:pathLst>
                <a:path w="4174" h="1212" extrusionOk="0">
                  <a:moveTo>
                    <a:pt x="4103" y="0"/>
                  </a:moveTo>
                  <a:cubicBezTo>
                    <a:pt x="4046" y="58"/>
                    <a:pt x="3975" y="102"/>
                    <a:pt x="3921" y="129"/>
                  </a:cubicBezTo>
                  <a:cubicBezTo>
                    <a:pt x="3850" y="186"/>
                    <a:pt x="3766" y="240"/>
                    <a:pt x="3668" y="270"/>
                  </a:cubicBezTo>
                  <a:cubicBezTo>
                    <a:pt x="3469" y="338"/>
                    <a:pt x="3274" y="381"/>
                    <a:pt x="3092" y="466"/>
                  </a:cubicBezTo>
                  <a:cubicBezTo>
                    <a:pt x="2781" y="590"/>
                    <a:pt x="2502" y="789"/>
                    <a:pt x="2178" y="874"/>
                  </a:cubicBezTo>
                  <a:cubicBezTo>
                    <a:pt x="2050" y="914"/>
                    <a:pt x="1912" y="944"/>
                    <a:pt x="1770" y="958"/>
                  </a:cubicBezTo>
                  <a:cubicBezTo>
                    <a:pt x="1669" y="969"/>
                    <a:pt x="1566" y="989"/>
                    <a:pt x="1464" y="989"/>
                  </a:cubicBezTo>
                  <a:cubicBezTo>
                    <a:pt x="1440" y="989"/>
                    <a:pt x="1416" y="988"/>
                    <a:pt x="1392" y="985"/>
                  </a:cubicBezTo>
                  <a:cubicBezTo>
                    <a:pt x="1264" y="985"/>
                    <a:pt x="1140" y="944"/>
                    <a:pt x="998" y="901"/>
                  </a:cubicBezTo>
                  <a:cubicBezTo>
                    <a:pt x="856" y="860"/>
                    <a:pt x="718" y="776"/>
                    <a:pt x="563" y="746"/>
                  </a:cubicBezTo>
                  <a:cubicBezTo>
                    <a:pt x="492" y="732"/>
                    <a:pt x="421" y="722"/>
                    <a:pt x="351" y="722"/>
                  </a:cubicBezTo>
                  <a:cubicBezTo>
                    <a:pt x="281" y="722"/>
                    <a:pt x="211" y="732"/>
                    <a:pt x="142" y="759"/>
                  </a:cubicBezTo>
                  <a:cubicBezTo>
                    <a:pt x="111" y="776"/>
                    <a:pt x="57" y="803"/>
                    <a:pt x="27" y="843"/>
                  </a:cubicBezTo>
                  <a:cubicBezTo>
                    <a:pt x="0" y="1096"/>
                    <a:pt x="492" y="1180"/>
                    <a:pt x="674" y="1197"/>
                  </a:cubicBezTo>
                  <a:cubicBezTo>
                    <a:pt x="800" y="1207"/>
                    <a:pt x="925" y="1212"/>
                    <a:pt x="1048" y="1212"/>
                  </a:cubicBezTo>
                  <a:cubicBezTo>
                    <a:pt x="1256" y="1212"/>
                    <a:pt x="1461" y="1199"/>
                    <a:pt x="1672" y="1180"/>
                  </a:cubicBezTo>
                  <a:cubicBezTo>
                    <a:pt x="1952" y="1154"/>
                    <a:pt x="2289" y="1154"/>
                    <a:pt x="2529" y="985"/>
                  </a:cubicBezTo>
                  <a:cubicBezTo>
                    <a:pt x="2613" y="914"/>
                    <a:pt x="2697" y="860"/>
                    <a:pt x="2795" y="803"/>
                  </a:cubicBezTo>
                  <a:cubicBezTo>
                    <a:pt x="2977" y="705"/>
                    <a:pt x="3162" y="621"/>
                    <a:pt x="3371" y="550"/>
                  </a:cubicBezTo>
                  <a:cubicBezTo>
                    <a:pt x="3624" y="466"/>
                    <a:pt x="4019" y="452"/>
                    <a:pt x="4174" y="186"/>
                  </a:cubicBezTo>
                  <a:cubicBezTo>
                    <a:pt x="4174" y="169"/>
                    <a:pt x="4174" y="169"/>
                    <a:pt x="4157" y="156"/>
                  </a:cubicBezTo>
                  <a:cubicBezTo>
                    <a:pt x="4143" y="102"/>
                    <a:pt x="4130" y="44"/>
                    <a:pt x="410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18;p54"/>
            <p:cNvSpPr/>
            <p:nvPr/>
          </p:nvSpPr>
          <p:spPr>
            <a:xfrm>
              <a:off x="5914108" y="4864682"/>
              <a:ext cx="341999" cy="186476"/>
            </a:xfrm>
            <a:custGeom>
              <a:avLst/>
              <a:gdLst/>
              <a:ahLst/>
              <a:cxnLst/>
              <a:rect l="l" t="t" r="r" b="b"/>
              <a:pathLst>
                <a:path w="4077" h="2223" extrusionOk="0">
                  <a:moveTo>
                    <a:pt x="2631" y="1"/>
                  </a:moveTo>
                  <a:lnTo>
                    <a:pt x="2631" y="1"/>
                  </a:lnTo>
                  <a:cubicBezTo>
                    <a:pt x="2644" y="112"/>
                    <a:pt x="2644" y="223"/>
                    <a:pt x="2631" y="338"/>
                  </a:cubicBezTo>
                  <a:cubicBezTo>
                    <a:pt x="2614" y="547"/>
                    <a:pt x="2530" y="746"/>
                    <a:pt x="2418" y="928"/>
                  </a:cubicBezTo>
                  <a:cubicBezTo>
                    <a:pt x="2125" y="1349"/>
                    <a:pt x="1602" y="1798"/>
                    <a:pt x="1070" y="1841"/>
                  </a:cubicBezTo>
                  <a:cubicBezTo>
                    <a:pt x="1051" y="1843"/>
                    <a:pt x="1032" y="1843"/>
                    <a:pt x="1013" y="1843"/>
                  </a:cubicBezTo>
                  <a:cubicBezTo>
                    <a:pt x="822" y="1843"/>
                    <a:pt x="635" y="1779"/>
                    <a:pt x="635" y="1588"/>
                  </a:cubicBezTo>
                  <a:cubicBezTo>
                    <a:pt x="591" y="1602"/>
                    <a:pt x="537" y="1615"/>
                    <a:pt x="493" y="1642"/>
                  </a:cubicBezTo>
                  <a:cubicBezTo>
                    <a:pt x="311" y="1713"/>
                    <a:pt x="156" y="1771"/>
                    <a:pt x="45" y="1953"/>
                  </a:cubicBezTo>
                  <a:cubicBezTo>
                    <a:pt x="18" y="1993"/>
                    <a:pt x="1" y="2037"/>
                    <a:pt x="1" y="2077"/>
                  </a:cubicBezTo>
                  <a:cubicBezTo>
                    <a:pt x="31" y="2037"/>
                    <a:pt x="85" y="2010"/>
                    <a:pt x="116" y="1993"/>
                  </a:cubicBezTo>
                  <a:cubicBezTo>
                    <a:pt x="185" y="1966"/>
                    <a:pt x="255" y="1956"/>
                    <a:pt x="325" y="1956"/>
                  </a:cubicBezTo>
                  <a:cubicBezTo>
                    <a:pt x="395" y="1956"/>
                    <a:pt x="466" y="1966"/>
                    <a:pt x="537" y="1980"/>
                  </a:cubicBezTo>
                  <a:cubicBezTo>
                    <a:pt x="692" y="2010"/>
                    <a:pt x="830" y="2094"/>
                    <a:pt x="972" y="2135"/>
                  </a:cubicBezTo>
                  <a:cubicBezTo>
                    <a:pt x="1114" y="2178"/>
                    <a:pt x="1238" y="2219"/>
                    <a:pt x="1366" y="2219"/>
                  </a:cubicBezTo>
                  <a:cubicBezTo>
                    <a:pt x="1390" y="2222"/>
                    <a:pt x="1414" y="2223"/>
                    <a:pt x="1438" y="2223"/>
                  </a:cubicBezTo>
                  <a:cubicBezTo>
                    <a:pt x="1540" y="2223"/>
                    <a:pt x="1643" y="2203"/>
                    <a:pt x="1744" y="2192"/>
                  </a:cubicBezTo>
                  <a:cubicBezTo>
                    <a:pt x="1886" y="2178"/>
                    <a:pt x="2024" y="2148"/>
                    <a:pt x="2152" y="2108"/>
                  </a:cubicBezTo>
                  <a:cubicBezTo>
                    <a:pt x="2476" y="2023"/>
                    <a:pt x="2755" y="1824"/>
                    <a:pt x="3066" y="1700"/>
                  </a:cubicBezTo>
                  <a:cubicBezTo>
                    <a:pt x="3248" y="1615"/>
                    <a:pt x="3443" y="1572"/>
                    <a:pt x="3642" y="1504"/>
                  </a:cubicBezTo>
                  <a:cubicBezTo>
                    <a:pt x="3740" y="1474"/>
                    <a:pt x="3824" y="1420"/>
                    <a:pt x="3895" y="1363"/>
                  </a:cubicBezTo>
                  <a:cubicBezTo>
                    <a:pt x="3949" y="1336"/>
                    <a:pt x="4020" y="1292"/>
                    <a:pt x="4077" y="1234"/>
                  </a:cubicBezTo>
                  <a:cubicBezTo>
                    <a:pt x="3908" y="955"/>
                    <a:pt x="3514" y="729"/>
                    <a:pt x="3305" y="506"/>
                  </a:cubicBezTo>
                  <a:cubicBezTo>
                    <a:pt x="3163" y="365"/>
                    <a:pt x="3035" y="240"/>
                    <a:pt x="2897" y="98"/>
                  </a:cubicBezTo>
                  <a:lnTo>
                    <a:pt x="2884" y="98"/>
                  </a:lnTo>
                  <a:cubicBezTo>
                    <a:pt x="2799" y="55"/>
                    <a:pt x="2715" y="28"/>
                    <a:pt x="2631" y="1"/>
                  </a:cubicBez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819;p54"/>
            <p:cNvSpPr/>
            <p:nvPr/>
          </p:nvSpPr>
          <p:spPr>
            <a:xfrm>
              <a:off x="6093454" y="4950664"/>
              <a:ext cx="454824" cy="274220"/>
            </a:xfrm>
            <a:custGeom>
              <a:avLst/>
              <a:gdLst/>
              <a:ahLst/>
              <a:cxnLst/>
              <a:rect l="l" t="t" r="r" b="b"/>
              <a:pathLst>
                <a:path w="5422" h="3269" extrusionOk="0">
                  <a:moveTo>
                    <a:pt x="5213" y="0"/>
                  </a:moveTo>
                  <a:cubicBezTo>
                    <a:pt x="5182" y="183"/>
                    <a:pt x="5226" y="378"/>
                    <a:pt x="5196" y="563"/>
                  </a:cubicBezTo>
                  <a:cubicBezTo>
                    <a:pt x="5182" y="715"/>
                    <a:pt x="5142" y="884"/>
                    <a:pt x="5085" y="1025"/>
                  </a:cubicBezTo>
                  <a:cubicBezTo>
                    <a:pt x="5000" y="1278"/>
                    <a:pt x="4818" y="1406"/>
                    <a:pt x="4592" y="1531"/>
                  </a:cubicBezTo>
                  <a:cubicBezTo>
                    <a:pt x="4383" y="1659"/>
                    <a:pt x="4171" y="1686"/>
                    <a:pt x="3948" y="1757"/>
                  </a:cubicBezTo>
                  <a:cubicBezTo>
                    <a:pt x="3696" y="1828"/>
                    <a:pt x="3456" y="1939"/>
                    <a:pt x="3217" y="2050"/>
                  </a:cubicBezTo>
                  <a:cubicBezTo>
                    <a:pt x="3004" y="2178"/>
                    <a:pt x="2809" y="2333"/>
                    <a:pt x="2583" y="2445"/>
                  </a:cubicBezTo>
                  <a:cubicBezTo>
                    <a:pt x="2414" y="2542"/>
                    <a:pt x="2246" y="2613"/>
                    <a:pt x="2064" y="2684"/>
                  </a:cubicBezTo>
                  <a:cubicBezTo>
                    <a:pt x="1839" y="2773"/>
                    <a:pt x="1597" y="2839"/>
                    <a:pt x="1356" y="2839"/>
                  </a:cubicBezTo>
                  <a:cubicBezTo>
                    <a:pt x="1220" y="2839"/>
                    <a:pt x="1085" y="2818"/>
                    <a:pt x="955" y="2768"/>
                  </a:cubicBezTo>
                  <a:cubicBezTo>
                    <a:pt x="793" y="2712"/>
                    <a:pt x="524" y="2610"/>
                    <a:pt x="301" y="2610"/>
                  </a:cubicBezTo>
                  <a:cubicBezTo>
                    <a:pt x="194" y="2610"/>
                    <a:pt x="97" y="2634"/>
                    <a:pt x="27" y="2698"/>
                  </a:cubicBezTo>
                  <a:cubicBezTo>
                    <a:pt x="0" y="2809"/>
                    <a:pt x="14" y="2923"/>
                    <a:pt x="85" y="3035"/>
                  </a:cubicBezTo>
                  <a:cubicBezTo>
                    <a:pt x="193" y="3223"/>
                    <a:pt x="371" y="3268"/>
                    <a:pt x="566" y="3268"/>
                  </a:cubicBezTo>
                  <a:cubicBezTo>
                    <a:pt x="675" y="3268"/>
                    <a:pt x="788" y="3255"/>
                    <a:pt x="897" y="3244"/>
                  </a:cubicBezTo>
                  <a:cubicBezTo>
                    <a:pt x="1504" y="3203"/>
                    <a:pt x="2010" y="3048"/>
                    <a:pt x="2556" y="2795"/>
                  </a:cubicBezTo>
                  <a:cubicBezTo>
                    <a:pt x="2964" y="2600"/>
                    <a:pt x="3288" y="2263"/>
                    <a:pt x="3722" y="2121"/>
                  </a:cubicBezTo>
                  <a:cubicBezTo>
                    <a:pt x="4100" y="2010"/>
                    <a:pt x="4565" y="1996"/>
                    <a:pt x="4916" y="1784"/>
                  </a:cubicBezTo>
                  <a:cubicBezTo>
                    <a:pt x="5422" y="1491"/>
                    <a:pt x="5381" y="786"/>
                    <a:pt x="5267" y="253"/>
                  </a:cubicBezTo>
                  <a:cubicBezTo>
                    <a:pt x="5253" y="169"/>
                    <a:pt x="5226" y="85"/>
                    <a:pt x="52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820;p54"/>
            <p:cNvSpPr/>
            <p:nvPr/>
          </p:nvSpPr>
          <p:spPr>
            <a:xfrm>
              <a:off x="6171215" y="4918368"/>
              <a:ext cx="194362" cy="209629"/>
            </a:xfrm>
            <a:custGeom>
              <a:avLst/>
              <a:gdLst/>
              <a:ahLst/>
              <a:cxnLst/>
              <a:rect l="l" t="t" r="r" b="b"/>
              <a:pathLst>
                <a:path w="2317" h="2499" extrusionOk="0">
                  <a:moveTo>
                    <a:pt x="1475" y="0"/>
                  </a:moveTo>
                  <a:cubicBezTo>
                    <a:pt x="1325" y="0"/>
                    <a:pt x="1172" y="40"/>
                    <a:pt x="1066" y="146"/>
                  </a:cubicBezTo>
                  <a:cubicBezTo>
                    <a:pt x="999" y="217"/>
                    <a:pt x="982" y="328"/>
                    <a:pt x="982" y="426"/>
                  </a:cubicBezTo>
                  <a:cubicBezTo>
                    <a:pt x="999" y="510"/>
                    <a:pt x="1039" y="568"/>
                    <a:pt x="1052" y="652"/>
                  </a:cubicBezTo>
                  <a:cubicBezTo>
                    <a:pt x="1066" y="679"/>
                    <a:pt x="1066" y="709"/>
                    <a:pt x="1066" y="750"/>
                  </a:cubicBezTo>
                  <a:cubicBezTo>
                    <a:pt x="1083" y="763"/>
                    <a:pt x="1083" y="763"/>
                    <a:pt x="1083" y="780"/>
                  </a:cubicBezTo>
                  <a:lnTo>
                    <a:pt x="1083" y="932"/>
                  </a:lnTo>
                  <a:cubicBezTo>
                    <a:pt x="1083" y="1201"/>
                    <a:pt x="914" y="1424"/>
                    <a:pt x="759" y="1636"/>
                  </a:cubicBezTo>
                  <a:cubicBezTo>
                    <a:pt x="533" y="1943"/>
                    <a:pt x="280" y="2071"/>
                    <a:pt x="1" y="2226"/>
                  </a:cubicBezTo>
                  <a:cubicBezTo>
                    <a:pt x="1" y="2297"/>
                    <a:pt x="41" y="2381"/>
                    <a:pt x="98" y="2422"/>
                  </a:cubicBezTo>
                  <a:cubicBezTo>
                    <a:pt x="183" y="2480"/>
                    <a:pt x="291" y="2499"/>
                    <a:pt x="397" y="2499"/>
                  </a:cubicBezTo>
                  <a:cubicBezTo>
                    <a:pt x="470" y="2499"/>
                    <a:pt x="541" y="2490"/>
                    <a:pt x="604" y="2479"/>
                  </a:cubicBezTo>
                  <a:cubicBezTo>
                    <a:pt x="1305" y="2381"/>
                    <a:pt x="1855" y="1973"/>
                    <a:pt x="2148" y="1340"/>
                  </a:cubicBezTo>
                  <a:cubicBezTo>
                    <a:pt x="2246" y="1131"/>
                    <a:pt x="2303" y="891"/>
                    <a:pt x="2317" y="665"/>
                  </a:cubicBezTo>
                  <a:cubicBezTo>
                    <a:pt x="2317" y="568"/>
                    <a:pt x="2317" y="470"/>
                    <a:pt x="2303" y="372"/>
                  </a:cubicBezTo>
                  <a:cubicBezTo>
                    <a:pt x="2263" y="328"/>
                    <a:pt x="2205" y="288"/>
                    <a:pt x="2162" y="244"/>
                  </a:cubicBezTo>
                  <a:cubicBezTo>
                    <a:pt x="2037" y="146"/>
                    <a:pt x="1882" y="62"/>
                    <a:pt x="1727" y="35"/>
                  </a:cubicBezTo>
                  <a:cubicBezTo>
                    <a:pt x="1650" y="14"/>
                    <a:pt x="1563" y="0"/>
                    <a:pt x="1475" y="0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21;p54"/>
            <p:cNvSpPr/>
            <p:nvPr/>
          </p:nvSpPr>
          <p:spPr>
            <a:xfrm>
              <a:off x="6095719" y="4871728"/>
              <a:ext cx="436202" cy="317169"/>
            </a:xfrm>
            <a:custGeom>
              <a:avLst/>
              <a:gdLst/>
              <a:ahLst/>
              <a:cxnLst/>
              <a:rect l="l" t="t" r="r" b="b"/>
              <a:pathLst>
                <a:path w="5200" h="3781" extrusionOk="0">
                  <a:moveTo>
                    <a:pt x="4144" y="1"/>
                  </a:moveTo>
                  <a:cubicBezTo>
                    <a:pt x="4299" y="156"/>
                    <a:pt x="4427" y="308"/>
                    <a:pt x="4454" y="422"/>
                  </a:cubicBezTo>
                  <a:cubicBezTo>
                    <a:pt x="4525" y="759"/>
                    <a:pt x="4383" y="1167"/>
                    <a:pt x="4033" y="1292"/>
                  </a:cubicBezTo>
                  <a:cubicBezTo>
                    <a:pt x="3967" y="1315"/>
                    <a:pt x="3907" y="1325"/>
                    <a:pt x="3850" y="1325"/>
                  </a:cubicBezTo>
                  <a:cubicBezTo>
                    <a:pt x="3587" y="1325"/>
                    <a:pt x="3400" y="1111"/>
                    <a:pt x="3203" y="928"/>
                  </a:cubicBezTo>
                  <a:lnTo>
                    <a:pt x="3203" y="928"/>
                  </a:lnTo>
                  <a:cubicBezTo>
                    <a:pt x="3217" y="1026"/>
                    <a:pt x="3217" y="1124"/>
                    <a:pt x="3217" y="1221"/>
                  </a:cubicBezTo>
                  <a:cubicBezTo>
                    <a:pt x="3203" y="1447"/>
                    <a:pt x="3146" y="1687"/>
                    <a:pt x="3048" y="1896"/>
                  </a:cubicBezTo>
                  <a:cubicBezTo>
                    <a:pt x="2755" y="2529"/>
                    <a:pt x="2205" y="2937"/>
                    <a:pt x="1504" y="3035"/>
                  </a:cubicBezTo>
                  <a:cubicBezTo>
                    <a:pt x="1441" y="3046"/>
                    <a:pt x="1370" y="3055"/>
                    <a:pt x="1297" y="3055"/>
                  </a:cubicBezTo>
                  <a:cubicBezTo>
                    <a:pt x="1191" y="3055"/>
                    <a:pt x="1083" y="3036"/>
                    <a:pt x="998" y="2978"/>
                  </a:cubicBezTo>
                  <a:cubicBezTo>
                    <a:pt x="941" y="2937"/>
                    <a:pt x="901" y="2853"/>
                    <a:pt x="901" y="2782"/>
                  </a:cubicBezTo>
                  <a:cubicBezTo>
                    <a:pt x="816" y="2809"/>
                    <a:pt x="745" y="2853"/>
                    <a:pt x="661" y="2907"/>
                  </a:cubicBezTo>
                  <a:cubicBezTo>
                    <a:pt x="395" y="3049"/>
                    <a:pt x="58" y="3328"/>
                    <a:pt x="0" y="3639"/>
                  </a:cubicBezTo>
                  <a:cubicBezTo>
                    <a:pt x="70" y="3575"/>
                    <a:pt x="167" y="3551"/>
                    <a:pt x="274" y="3551"/>
                  </a:cubicBezTo>
                  <a:cubicBezTo>
                    <a:pt x="497" y="3551"/>
                    <a:pt x="766" y="3653"/>
                    <a:pt x="928" y="3709"/>
                  </a:cubicBezTo>
                  <a:cubicBezTo>
                    <a:pt x="1058" y="3759"/>
                    <a:pt x="1193" y="3780"/>
                    <a:pt x="1329" y="3780"/>
                  </a:cubicBezTo>
                  <a:cubicBezTo>
                    <a:pt x="1570" y="3780"/>
                    <a:pt x="1812" y="3714"/>
                    <a:pt x="2037" y="3625"/>
                  </a:cubicBezTo>
                  <a:cubicBezTo>
                    <a:pt x="2219" y="3554"/>
                    <a:pt x="2387" y="3483"/>
                    <a:pt x="2556" y="3386"/>
                  </a:cubicBezTo>
                  <a:cubicBezTo>
                    <a:pt x="2782" y="3274"/>
                    <a:pt x="2977" y="3119"/>
                    <a:pt x="3190" y="2991"/>
                  </a:cubicBezTo>
                  <a:cubicBezTo>
                    <a:pt x="3429" y="2880"/>
                    <a:pt x="3669" y="2769"/>
                    <a:pt x="3921" y="2698"/>
                  </a:cubicBezTo>
                  <a:cubicBezTo>
                    <a:pt x="4144" y="2627"/>
                    <a:pt x="4356" y="2600"/>
                    <a:pt x="4565" y="2472"/>
                  </a:cubicBezTo>
                  <a:cubicBezTo>
                    <a:pt x="4791" y="2347"/>
                    <a:pt x="4973" y="2219"/>
                    <a:pt x="5058" y="1966"/>
                  </a:cubicBezTo>
                  <a:cubicBezTo>
                    <a:pt x="5115" y="1825"/>
                    <a:pt x="5155" y="1656"/>
                    <a:pt x="5169" y="1504"/>
                  </a:cubicBezTo>
                  <a:cubicBezTo>
                    <a:pt x="5199" y="1319"/>
                    <a:pt x="5155" y="1124"/>
                    <a:pt x="5186" y="941"/>
                  </a:cubicBezTo>
                  <a:cubicBezTo>
                    <a:pt x="5031" y="493"/>
                    <a:pt x="4720" y="267"/>
                    <a:pt x="4144" y="1"/>
                  </a:cubicBez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22;p54"/>
            <p:cNvSpPr/>
            <p:nvPr/>
          </p:nvSpPr>
          <p:spPr>
            <a:xfrm>
              <a:off x="5860170" y="4648930"/>
              <a:ext cx="296953" cy="226322"/>
            </a:xfrm>
            <a:custGeom>
              <a:avLst/>
              <a:gdLst/>
              <a:ahLst/>
              <a:cxnLst/>
              <a:rect l="l" t="t" r="r" b="b"/>
              <a:pathLst>
                <a:path w="3540" h="2698" extrusionOk="0">
                  <a:moveTo>
                    <a:pt x="883" y="0"/>
                  </a:moveTo>
                  <a:cubicBezTo>
                    <a:pt x="688" y="240"/>
                    <a:pt x="475" y="435"/>
                    <a:pt x="239" y="648"/>
                  </a:cubicBezTo>
                  <a:cubicBezTo>
                    <a:pt x="196" y="674"/>
                    <a:pt x="111" y="732"/>
                    <a:pt x="54" y="772"/>
                  </a:cubicBezTo>
                  <a:cubicBezTo>
                    <a:pt x="40" y="789"/>
                    <a:pt x="27" y="816"/>
                    <a:pt x="27" y="830"/>
                  </a:cubicBezTo>
                  <a:cubicBezTo>
                    <a:pt x="0" y="985"/>
                    <a:pt x="351" y="1153"/>
                    <a:pt x="448" y="1211"/>
                  </a:cubicBezTo>
                  <a:cubicBezTo>
                    <a:pt x="1011" y="1517"/>
                    <a:pt x="1628" y="1784"/>
                    <a:pt x="2148" y="2178"/>
                  </a:cubicBezTo>
                  <a:cubicBezTo>
                    <a:pt x="2245" y="2262"/>
                    <a:pt x="2347" y="2360"/>
                    <a:pt x="2431" y="2458"/>
                  </a:cubicBezTo>
                  <a:cubicBezTo>
                    <a:pt x="2471" y="2515"/>
                    <a:pt x="2599" y="2643"/>
                    <a:pt x="2613" y="2697"/>
                  </a:cubicBezTo>
                  <a:cubicBezTo>
                    <a:pt x="2667" y="2697"/>
                    <a:pt x="2751" y="2643"/>
                    <a:pt x="2808" y="2613"/>
                  </a:cubicBezTo>
                  <a:cubicBezTo>
                    <a:pt x="2879" y="2586"/>
                    <a:pt x="2964" y="2559"/>
                    <a:pt x="3048" y="2559"/>
                  </a:cubicBezTo>
                  <a:cubicBezTo>
                    <a:pt x="3119" y="2559"/>
                    <a:pt x="3189" y="2559"/>
                    <a:pt x="3274" y="2573"/>
                  </a:cubicBezTo>
                  <a:cubicBezTo>
                    <a:pt x="3358" y="2600"/>
                    <a:pt x="3442" y="2627"/>
                    <a:pt x="3527" y="2670"/>
                  </a:cubicBezTo>
                  <a:lnTo>
                    <a:pt x="3540" y="2670"/>
                  </a:lnTo>
                  <a:cubicBezTo>
                    <a:pt x="3301" y="2444"/>
                    <a:pt x="3048" y="2235"/>
                    <a:pt x="2808" y="1996"/>
                  </a:cubicBezTo>
                  <a:cubicBezTo>
                    <a:pt x="2738" y="1912"/>
                    <a:pt x="2569" y="1814"/>
                    <a:pt x="2444" y="1686"/>
                  </a:cubicBezTo>
                  <a:cubicBezTo>
                    <a:pt x="2360" y="1615"/>
                    <a:pt x="2374" y="1477"/>
                    <a:pt x="2471" y="1433"/>
                  </a:cubicBezTo>
                  <a:cubicBezTo>
                    <a:pt x="1993" y="985"/>
                    <a:pt x="1487" y="550"/>
                    <a:pt x="1011" y="115"/>
                  </a:cubicBezTo>
                  <a:cubicBezTo>
                    <a:pt x="968" y="71"/>
                    <a:pt x="927" y="44"/>
                    <a:pt x="8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3;p54"/>
            <p:cNvSpPr/>
            <p:nvPr/>
          </p:nvSpPr>
          <p:spPr>
            <a:xfrm>
              <a:off x="6058138" y="4627707"/>
              <a:ext cx="417160" cy="355253"/>
            </a:xfrm>
            <a:custGeom>
              <a:avLst/>
              <a:gdLst/>
              <a:ahLst/>
              <a:cxnLst/>
              <a:rect l="l" t="t" r="r" b="b"/>
              <a:pathLst>
                <a:path w="4973" h="4235" extrusionOk="0">
                  <a:moveTo>
                    <a:pt x="1925" y="0"/>
                  </a:moveTo>
                  <a:cubicBezTo>
                    <a:pt x="1868" y="0"/>
                    <a:pt x="1810" y="31"/>
                    <a:pt x="1770" y="71"/>
                  </a:cubicBezTo>
                  <a:lnTo>
                    <a:pt x="1770" y="85"/>
                  </a:lnTo>
                  <a:cubicBezTo>
                    <a:pt x="1726" y="182"/>
                    <a:pt x="1686" y="284"/>
                    <a:pt x="1642" y="368"/>
                  </a:cubicBezTo>
                  <a:cubicBezTo>
                    <a:pt x="1446" y="759"/>
                    <a:pt x="1150" y="1012"/>
                    <a:pt x="799" y="1278"/>
                  </a:cubicBezTo>
                  <a:cubicBezTo>
                    <a:pt x="630" y="1406"/>
                    <a:pt x="378" y="1602"/>
                    <a:pt x="138" y="1673"/>
                  </a:cubicBezTo>
                  <a:cubicBezTo>
                    <a:pt x="125" y="1673"/>
                    <a:pt x="125" y="1673"/>
                    <a:pt x="111" y="1686"/>
                  </a:cubicBezTo>
                  <a:cubicBezTo>
                    <a:pt x="14" y="1730"/>
                    <a:pt x="0" y="1868"/>
                    <a:pt x="84" y="1939"/>
                  </a:cubicBezTo>
                  <a:cubicBezTo>
                    <a:pt x="209" y="2067"/>
                    <a:pt x="378" y="2165"/>
                    <a:pt x="448" y="2249"/>
                  </a:cubicBezTo>
                  <a:cubicBezTo>
                    <a:pt x="688" y="2488"/>
                    <a:pt x="941" y="2697"/>
                    <a:pt x="1180" y="2923"/>
                  </a:cubicBezTo>
                  <a:cubicBezTo>
                    <a:pt x="1318" y="3065"/>
                    <a:pt x="1446" y="3190"/>
                    <a:pt x="1588" y="3331"/>
                  </a:cubicBezTo>
                  <a:cubicBezTo>
                    <a:pt x="1797" y="3554"/>
                    <a:pt x="2191" y="3780"/>
                    <a:pt x="2360" y="4059"/>
                  </a:cubicBezTo>
                  <a:cubicBezTo>
                    <a:pt x="2387" y="4103"/>
                    <a:pt x="2400" y="4161"/>
                    <a:pt x="2414" y="4215"/>
                  </a:cubicBezTo>
                  <a:cubicBezTo>
                    <a:pt x="2414" y="4174"/>
                    <a:pt x="2414" y="4144"/>
                    <a:pt x="2400" y="4117"/>
                  </a:cubicBezTo>
                  <a:cubicBezTo>
                    <a:pt x="2387" y="4033"/>
                    <a:pt x="2347" y="3975"/>
                    <a:pt x="2330" y="3891"/>
                  </a:cubicBezTo>
                  <a:cubicBezTo>
                    <a:pt x="2330" y="3793"/>
                    <a:pt x="2347" y="3682"/>
                    <a:pt x="2414" y="3611"/>
                  </a:cubicBezTo>
                  <a:cubicBezTo>
                    <a:pt x="2520" y="3505"/>
                    <a:pt x="2673" y="3465"/>
                    <a:pt x="2823" y="3465"/>
                  </a:cubicBezTo>
                  <a:cubicBezTo>
                    <a:pt x="2911" y="3465"/>
                    <a:pt x="2998" y="3479"/>
                    <a:pt x="3075" y="3500"/>
                  </a:cubicBezTo>
                  <a:cubicBezTo>
                    <a:pt x="3230" y="3527"/>
                    <a:pt x="3385" y="3611"/>
                    <a:pt x="3510" y="3709"/>
                  </a:cubicBezTo>
                  <a:cubicBezTo>
                    <a:pt x="3553" y="3753"/>
                    <a:pt x="3611" y="3793"/>
                    <a:pt x="3651" y="3837"/>
                  </a:cubicBezTo>
                  <a:cubicBezTo>
                    <a:pt x="3848" y="4020"/>
                    <a:pt x="4035" y="4234"/>
                    <a:pt x="4298" y="4234"/>
                  </a:cubicBezTo>
                  <a:cubicBezTo>
                    <a:pt x="4355" y="4234"/>
                    <a:pt x="4415" y="4224"/>
                    <a:pt x="4481" y="4201"/>
                  </a:cubicBezTo>
                  <a:cubicBezTo>
                    <a:pt x="4831" y="4076"/>
                    <a:pt x="4973" y="3668"/>
                    <a:pt x="4902" y="3331"/>
                  </a:cubicBezTo>
                  <a:cubicBezTo>
                    <a:pt x="4875" y="3217"/>
                    <a:pt x="4747" y="3065"/>
                    <a:pt x="4592" y="2910"/>
                  </a:cubicBezTo>
                  <a:cubicBezTo>
                    <a:pt x="4521" y="2853"/>
                    <a:pt x="4454" y="2795"/>
                    <a:pt x="4396" y="2728"/>
                  </a:cubicBezTo>
                  <a:cubicBezTo>
                    <a:pt x="4228" y="2542"/>
                    <a:pt x="4086" y="2333"/>
                    <a:pt x="3931" y="2138"/>
                  </a:cubicBezTo>
                  <a:cubicBezTo>
                    <a:pt x="3442" y="1504"/>
                    <a:pt x="2893" y="941"/>
                    <a:pt x="2330" y="368"/>
                  </a:cubicBezTo>
                  <a:cubicBezTo>
                    <a:pt x="2262" y="297"/>
                    <a:pt x="2191" y="213"/>
                    <a:pt x="2107" y="142"/>
                  </a:cubicBezTo>
                  <a:cubicBezTo>
                    <a:pt x="2063" y="85"/>
                    <a:pt x="1993" y="14"/>
                    <a:pt x="19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24;p54"/>
            <p:cNvSpPr/>
            <p:nvPr/>
          </p:nvSpPr>
          <p:spPr>
            <a:xfrm>
              <a:off x="5428833" y="4194189"/>
              <a:ext cx="311213" cy="383354"/>
            </a:xfrm>
            <a:custGeom>
              <a:avLst/>
              <a:gdLst/>
              <a:ahLst/>
              <a:cxnLst/>
              <a:rect l="l" t="t" r="r" b="b"/>
              <a:pathLst>
                <a:path w="3710" h="4570" extrusionOk="0">
                  <a:moveTo>
                    <a:pt x="2485" y="0"/>
                  </a:moveTo>
                  <a:lnTo>
                    <a:pt x="2485" y="0"/>
                  </a:lnTo>
                  <a:cubicBezTo>
                    <a:pt x="2192" y="253"/>
                    <a:pt x="1939" y="492"/>
                    <a:pt x="1629" y="715"/>
                  </a:cubicBezTo>
                  <a:cubicBezTo>
                    <a:pt x="1589" y="745"/>
                    <a:pt x="1558" y="786"/>
                    <a:pt x="1504" y="816"/>
                  </a:cubicBezTo>
                  <a:cubicBezTo>
                    <a:pt x="1504" y="816"/>
                    <a:pt x="1137" y="1278"/>
                    <a:pt x="800" y="1686"/>
                  </a:cubicBezTo>
                  <a:cubicBezTo>
                    <a:pt x="800" y="1699"/>
                    <a:pt x="786" y="1713"/>
                    <a:pt x="786" y="1726"/>
                  </a:cubicBezTo>
                  <a:cubicBezTo>
                    <a:pt x="631" y="1996"/>
                    <a:pt x="506" y="2134"/>
                    <a:pt x="338" y="2249"/>
                  </a:cubicBezTo>
                  <a:cubicBezTo>
                    <a:pt x="324" y="2276"/>
                    <a:pt x="307" y="2276"/>
                    <a:pt x="307" y="2289"/>
                  </a:cubicBezTo>
                  <a:cubicBezTo>
                    <a:pt x="1" y="2653"/>
                    <a:pt x="85" y="3203"/>
                    <a:pt x="351" y="3567"/>
                  </a:cubicBezTo>
                  <a:cubicBezTo>
                    <a:pt x="591" y="3904"/>
                    <a:pt x="955" y="4157"/>
                    <a:pt x="1278" y="4396"/>
                  </a:cubicBezTo>
                  <a:cubicBezTo>
                    <a:pt x="1363" y="4467"/>
                    <a:pt x="1447" y="4524"/>
                    <a:pt x="1545" y="4565"/>
                  </a:cubicBezTo>
                  <a:cubicBezTo>
                    <a:pt x="1592" y="4568"/>
                    <a:pt x="1640" y="4570"/>
                    <a:pt x="1688" y="4570"/>
                  </a:cubicBezTo>
                  <a:cubicBezTo>
                    <a:pt x="2481" y="4570"/>
                    <a:pt x="3350" y="4128"/>
                    <a:pt x="3709" y="3429"/>
                  </a:cubicBezTo>
                  <a:cubicBezTo>
                    <a:pt x="3190" y="2990"/>
                    <a:pt x="2769" y="2640"/>
                    <a:pt x="2613" y="2515"/>
                  </a:cubicBezTo>
                  <a:cubicBezTo>
                    <a:pt x="2585" y="2569"/>
                    <a:pt x="2530" y="2599"/>
                    <a:pt x="2475" y="2599"/>
                  </a:cubicBezTo>
                  <a:cubicBezTo>
                    <a:pt x="2444" y="2599"/>
                    <a:pt x="2413" y="2590"/>
                    <a:pt x="2388" y="2569"/>
                  </a:cubicBezTo>
                  <a:cubicBezTo>
                    <a:pt x="2148" y="2373"/>
                    <a:pt x="2023" y="2178"/>
                    <a:pt x="1926" y="1868"/>
                  </a:cubicBezTo>
                  <a:cubicBezTo>
                    <a:pt x="1825" y="1588"/>
                    <a:pt x="1825" y="1305"/>
                    <a:pt x="1909" y="1025"/>
                  </a:cubicBezTo>
                  <a:cubicBezTo>
                    <a:pt x="2023" y="630"/>
                    <a:pt x="2233" y="293"/>
                    <a:pt x="248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25;p54"/>
            <p:cNvSpPr/>
            <p:nvPr/>
          </p:nvSpPr>
          <p:spPr>
            <a:xfrm>
              <a:off x="5619755" y="4299800"/>
              <a:ext cx="586859" cy="469420"/>
            </a:xfrm>
            <a:custGeom>
              <a:avLst/>
              <a:gdLst/>
              <a:ahLst/>
              <a:cxnLst/>
              <a:rect l="l" t="t" r="r" b="b"/>
              <a:pathLst>
                <a:path w="6996" h="5596" extrusionOk="0">
                  <a:moveTo>
                    <a:pt x="1799" y="0"/>
                  </a:moveTo>
                  <a:cubicBezTo>
                    <a:pt x="1412" y="0"/>
                    <a:pt x="1035" y="92"/>
                    <a:pt x="702" y="315"/>
                  </a:cubicBezTo>
                  <a:cubicBezTo>
                    <a:pt x="493" y="467"/>
                    <a:pt x="0" y="932"/>
                    <a:pt x="294" y="1226"/>
                  </a:cubicBezTo>
                  <a:cubicBezTo>
                    <a:pt x="307" y="1243"/>
                    <a:pt x="324" y="1243"/>
                    <a:pt x="337" y="1256"/>
                  </a:cubicBezTo>
                  <a:cubicBezTo>
                    <a:pt x="493" y="1381"/>
                    <a:pt x="914" y="1731"/>
                    <a:pt x="1433" y="2170"/>
                  </a:cubicBezTo>
                  <a:cubicBezTo>
                    <a:pt x="2205" y="2827"/>
                    <a:pt x="3190" y="3670"/>
                    <a:pt x="3749" y="4162"/>
                  </a:cubicBezTo>
                  <a:cubicBezTo>
                    <a:pt x="3793" y="4206"/>
                    <a:pt x="3834" y="4233"/>
                    <a:pt x="3877" y="4277"/>
                  </a:cubicBezTo>
                  <a:cubicBezTo>
                    <a:pt x="4353" y="4712"/>
                    <a:pt x="4859" y="5147"/>
                    <a:pt x="5337" y="5595"/>
                  </a:cubicBezTo>
                  <a:cubicBezTo>
                    <a:pt x="5351" y="5582"/>
                    <a:pt x="5351" y="5582"/>
                    <a:pt x="5364" y="5582"/>
                  </a:cubicBezTo>
                  <a:cubicBezTo>
                    <a:pt x="5604" y="5511"/>
                    <a:pt x="5856" y="5315"/>
                    <a:pt x="6025" y="5187"/>
                  </a:cubicBezTo>
                  <a:cubicBezTo>
                    <a:pt x="6376" y="4921"/>
                    <a:pt x="6672" y="4668"/>
                    <a:pt x="6868" y="4277"/>
                  </a:cubicBezTo>
                  <a:cubicBezTo>
                    <a:pt x="6912" y="4193"/>
                    <a:pt x="6952" y="4091"/>
                    <a:pt x="6996" y="3994"/>
                  </a:cubicBezTo>
                  <a:lnTo>
                    <a:pt x="6996" y="3980"/>
                  </a:lnTo>
                  <a:cubicBezTo>
                    <a:pt x="6939" y="3923"/>
                    <a:pt x="6881" y="3855"/>
                    <a:pt x="6827" y="3798"/>
                  </a:cubicBezTo>
                  <a:cubicBezTo>
                    <a:pt x="6123" y="2996"/>
                    <a:pt x="5492" y="2126"/>
                    <a:pt x="4720" y="1411"/>
                  </a:cubicBezTo>
                  <a:cubicBezTo>
                    <a:pt x="4215" y="932"/>
                    <a:pt x="3638" y="511"/>
                    <a:pt x="2950" y="245"/>
                  </a:cubicBezTo>
                  <a:cubicBezTo>
                    <a:pt x="2906" y="231"/>
                    <a:pt x="2866" y="214"/>
                    <a:pt x="2822" y="201"/>
                  </a:cubicBezTo>
                  <a:cubicBezTo>
                    <a:pt x="2583" y="117"/>
                    <a:pt x="2347" y="46"/>
                    <a:pt x="2107" y="19"/>
                  </a:cubicBezTo>
                  <a:cubicBezTo>
                    <a:pt x="2004" y="7"/>
                    <a:pt x="1901" y="0"/>
                    <a:pt x="1799" y="0"/>
                  </a:cubicBezTo>
                  <a:close/>
                </a:path>
              </a:pathLst>
            </a:custGeom>
            <a:solidFill>
              <a:srgbClr val="D47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26;p54"/>
            <p:cNvSpPr/>
            <p:nvPr/>
          </p:nvSpPr>
          <p:spPr>
            <a:xfrm>
              <a:off x="5558352" y="4481747"/>
              <a:ext cx="375973" cy="232026"/>
            </a:xfrm>
            <a:custGeom>
              <a:avLst/>
              <a:gdLst/>
              <a:ahLst/>
              <a:cxnLst/>
              <a:rect l="l" t="t" r="r" b="b"/>
              <a:pathLst>
                <a:path w="4482" h="2766" extrusionOk="0">
                  <a:moveTo>
                    <a:pt x="2165" y="1"/>
                  </a:moveTo>
                  <a:cubicBezTo>
                    <a:pt x="1806" y="700"/>
                    <a:pt x="937" y="1142"/>
                    <a:pt x="144" y="1142"/>
                  </a:cubicBezTo>
                  <a:cubicBezTo>
                    <a:pt x="96" y="1142"/>
                    <a:pt x="48" y="1140"/>
                    <a:pt x="1" y="1137"/>
                  </a:cubicBezTo>
                  <a:lnTo>
                    <a:pt x="1" y="1137"/>
                  </a:lnTo>
                  <a:cubicBezTo>
                    <a:pt x="156" y="1221"/>
                    <a:pt x="311" y="1278"/>
                    <a:pt x="466" y="1332"/>
                  </a:cubicBezTo>
                  <a:cubicBezTo>
                    <a:pt x="972" y="1545"/>
                    <a:pt x="1477" y="1754"/>
                    <a:pt x="1997" y="1953"/>
                  </a:cubicBezTo>
                  <a:cubicBezTo>
                    <a:pt x="2502" y="2148"/>
                    <a:pt x="2995" y="2401"/>
                    <a:pt x="3483" y="2654"/>
                  </a:cubicBezTo>
                  <a:cubicBezTo>
                    <a:pt x="3527" y="2681"/>
                    <a:pt x="3612" y="2738"/>
                    <a:pt x="3652" y="2765"/>
                  </a:cubicBezTo>
                  <a:cubicBezTo>
                    <a:pt x="3709" y="2725"/>
                    <a:pt x="3794" y="2667"/>
                    <a:pt x="3837" y="2641"/>
                  </a:cubicBezTo>
                  <a:cubicBezTo>
                    <a:pt x="4073" y="2428"/>
                    <a:pt x="4286" y="2233"/>
                    <a:pt x="4481" y="1993"/>
                  </a:cubicBezTo>
                  <a:cubicBezTo>
                    <a:pt x="3922" y="1501"/>
                    <a:pt x="2937" y="658"/>
                    <a:pt x="2165" y="1"/>
                  </a:cubicBezTo>
                  <a:close/>
                </a:path>
              </a:pathLst>
            </a:custGeom>
            <a:solidFill>
              <a:srgbClr val="D47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27;p54"/>
            <p:cNvSpPr/>
            <p:nvPr/>
          </p:nvSpPr>
          <p:spPr>
            <a:xfrm>
              <a:off x="4729987" y="3369180"/>
              <a:ext cx="469001" cy="476467"/>
            </a:xfrm>
            <a:custGeom>
              <a:avLst/>
              <a:gdLst/>
              <a:ahLst/>
              <a:cxnLst/>
              <a:rect l="l" t="t" r="r" b="b"/>
              <a:pathLst>
                <a:path w="5591" h="5680" extrusionOk="0">
                  <a:moveTo>
                    <a:pt x="3709" y="1"/>
                  </a:moveTo>
                  <a:cubicBezTo>
                    <a:pt x="3315" y="1"/>
                    <a:pt x="2907" y="45"/>
                    <a:pt x="2529" y="115"/>
                  </a:cubicBezTo>
                  <a:cubicBezTo>
                    <a:pt x="2418" y="129"/>
                    <a:pt x="2304" y="156"/>
                    <a:pt x="2206" y="183"/>
                  </a:cubicBezTo>
                  <a:cubicBezTo>
                    <a:pt x="1966" y="240"/>
                    <a:pt x="1727" y="324"/>
                    <a:pt x="1518" y="436"/>
                  </a:cubicBezTo>
                  <a:cubicBezTo>
                    <a:pt x="969" y="732"/>
                    <a:pt x="534" y="1181"/>
                    <a:pt x="311" y="1784"/>
                  </a:cubicBezTo>
                  <a:cubicBezTo>
                    <a:pt x="41" y="2516"/>
                    <a:pt x="1" y="3359"/>
                    <a:pt x="281" y="4117"/>
                  </a:cubicBezTo>
                  <a:cubicBezTo>
                    <a:pt x="338" y="4060"/>
                    <a:pt x="379" y="3992"/>
                    <a:pt x="422" y="3935"/>
                  </a:cubicBezTo>
                  <a:cubicBezTo>
                    <a:pt x="449" y="3891"/>
                    <a:pt x="480" y="3864"/>
                    <a:pt x="507" y="3837"/>
                  </a:cubicBezTo>
                  <a:cubicBezTo>
                    <a:pt x="604" y="3740"/>
                    <a:pt x="716" y="3638"/>
                    <a:pt x="844" y="3584"/>
                  </a:cubicBezTo>
                  <a:cubicBezTo>
                    <a:pt x="1007" y="3488"/>
                    <a:pt x="1194" y="3425"/>
                    <a:pt x="1382" y="3425"/>
                  </a:cubicBezTo>
                  <a:cubicBezTo>
                    <a:pt x="1470" y="3425"/>
                    <a:pt x="1558" y="3439"/>
                    <a:pt x="1643" y="3470"/>
                  </a:cubicBezTo>
                  <a:cubicBezTo>
                    <a:pt x="1896" y="3571"/>
                    <a:pt x="2037" y="3807"/>
                    <a:pt x="1939" y="4060"/>
                  </a:cubicBezTo>
                  <a:cubicBezTo>
                    <a:pt x="1828" y="4313"/>
                    <a:pt x="1687" y="4525"/>
                    <a:pt x="1744" y="4805"/>
                  </a:cubicBezTo>
                  <a:cubicBezTo>
                    <a:pt x="1798" y="5172"/>
                    <a:pt x="1997" y="5354"/>
                    <a:pt x="2290" y="5550"/>
                  </a:cubicBezTo>
                  <a:cubicBezTo>
                    <a:pt x="2417" y="5638"/>
                    <a:pt x="2544" y="5679"/>
                    <a:pt x="2666" y="5679"/>
                  </a:cubicBezTo>
                  <a:cubicBezTo>
                    <a:pt x="2856" y="5679"/>
                    <a:pt x="3036" y="5581"/>
                    <a:pt x="3190" y="5408"/>
                  </a:cubicBezTo>
                  <a:cubicBezTo>
                    <a:pt x="3612" y="4973"/>
                    <a:pt x="3976" y="4498"/>
                    <a:pt x="4326" y="4006"/>
                  </a:cubicBezTo>
                  <a:lnTo>
                    <a:pt x="4340" y="4006"/>
                  </a:lnTo>
                  <a:cubicBezTo>
                    <a:pt x="4525" y="3753"/>
                    <a:pt x="4707" y="3500"/>
                    <a:pt x="4876" y="3261"/>
                  </a:cubicBezTo>
                  <a:cubicBezTo>
                    <a:pt x="4889" y="3261"/>
                    <a:pt x="4889" y="3247"/>
                    <a:pt x="4889" y="3247"/>
                  </a:cubicBezTo>
                  <a:lnTo>
                    <a:pt x="4903" y="3234"/>
                  </a:lnTo>
                  <a:cubicBezTo>
                    <a:pt x="5058" y="3008"/>
                    <a:pt x="5254" y="2796"/>
                    <a:pt x="5382" y="2560"/>
                  </a:cubicBezTo>
                  <a:cubicBezTo>
                    <a:pt x="5422" y="2489"/>
                    <a:pt x="5466" y="2404"/>
                    <a:pt x="5493" y="2320"/>
                  </a:cubicBezTo>
                  <a:cubicBezTo>
                    <a:pt x="5564" y="2152"/>
                    <a:pt x="5591" y="1970"/>
                    <a:pt x="5537" y="1815"/>
                  </a:cubicBezTo>
                  <a:cubicBezTo>
                    <a:pt x="5452" y="1562"/>
                    <a:pt x="5284" y="1322"/>
                    <a:pt x="5129" y="1096"/>
                  </a:cubicBezTo>
                  <a:cubicBezTo>
                    <a:pt x="4876" y="719"/>
                    <a:pt x="4539" y="395"/>
                    <a:pt x="4144" y="156"/>
                  </a:cubicBezTo>
                  <a:cubicBezTo>
                    <a:pt x="4047" y="98"/>
                    <a:pt x="3949" y="45"/>
                    <a:pt x="3851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28;p54"/>
            <p:cNvSpPr/>
            <p:nvPr/>
          </p:nvSpPr>
          <p:spPr>
            <a:xfrm>
              <a:off x="4972666" y="4132785"/>
              <a:ext cx="430246" cy="773420"/>
            </a:xfrm>
            <a:custGeom>
              <a:avLst/>
              <a:gdLst/>
              <a:ahLst/>
              <a:cxnLst/>
              <a:rect l="l" t="t" r="r" b="b"/>
              <a:pathLst>
                <a:path w="5129" h="9220" extrusionOk="0">
                  <a:moveTo>
                    <a:pt x="5128" y="0"/>
                  </a:moveTo>
                  <a:lnTo>
                    <a:pt x="5128" y="0"/>
                  </a:lnTo>
                  <a:cubicBezTo>
                    <a:pt x="4764" y="14"/>
                    <a:pt x="4397" y="71"/>
                    <a:pt x="4033" y="156"/>
                  </a:cubicBezTo>
                  <a:cubicBezTo>
                    <a:pt x="3707" y="234"/>
                    <a:pt x="3271" y="312"/>
                    <a:pt x="2852" y="312"/>
                  </a:cubicBezTo>
                  <a:cubicBezTo>
                    <a:pt x="2819" y="312"/>
                    <a:pt x="2787" y="312"/>
                    <a:pt x="2755" y="311"/>
                  </a:cubicBezTo>
                  <a:cubicBezTo>
                    <a:pt x="2502" y="843"/>
                    <a:pt x="2445" y="1167"/>
                    <a:pt x="2347" y="1757"/>
                  </a:cubicBezTo>
                  <a:cubicBezTo>
                    <a:pt x="2263" y="2320"/>
                    <a:pt x="2205" y="2896"/>
                    <a:pt x="1926" y="3402"/>
                  </a:cubicBezTo>
                  <a:cubicBezTo>
                    <a:pt x="1771" y="3722"/>
                    <a:pt x="1589" y="4006"/>
                    <a:pt x="1464" y="4343"/>
                  </a:cubicBezTo>
                  <a:cubicBezTo>
                    <a:pt x="1349" y="4666"/>
                    <a:pt x="1278" y="4987"/>
                    <a:pt x="1194" y="5310"/>
                  </a:cubicBezTo>
                  <a:cubicBezTo>
                    <a:pt x="1110" y="5607"/>
                    <a:pt x="1083" y="5914"/>
                    <a:pt x="999" y="6211"/>
                  </a:cubicBezTo>
                  <a:cubicBezTo>
                    <a:pt x="914" y="6561"/>
                    <a:pt x="830" y="6912"/>
                    <a:pt x="719" y="7262"/>
                  </a:cubicBezTo>
                  <a:cubicBezTo>
                    <a:pt x="577" y="7684"/>
                    <a:pt x="395" y="8092"/>
                    <a:pt x="226" y="8500"/>
                  </a:cubicBezTo>
                  <a:cubicBezTo>
                    <a:pt x="156" y="8682"/>
                    <a:pt x="98" y="8881"/>
                    <a:pt x="1" y="9032"/>
                  </a:cubicBezTo>
                  <a:lnTo>
                    <a:pt x="14" y="9032"/>
                  </a:lnTo>
                  <a:cubicBezTo>
                    <a:pt x="156" y="9187"/>
                    <a:pt x="395" y="9201"/>
                    <a:pt x="591" y="9218"/>
                  </a:cubicBezTo>
                  <a:cubicBezTo>
                    <a:pt x="645" y="9218"/>
                    <a:pt x="703" y="9219"/>
                    <a:pt x="763" y="9219"/>
                  </a:cubicBezTo>
                  <a:cubicBezTo>
                    <a:pt x="891" y="9219"/>
                    <a:pt x="1025" y="9213"/>
                    <a:pt x="1140" y="9174"/>
                  </a:cubicBezTo>
                  <a:cubicBezTo>
                    <a:pt x="1140" y="9174"/>
                    <a:pt x="1140" y="9160"/>
                    <a:pt x="1154" y="9160"/>
                  </a:cubicBezTo>
                  <a:cubicBezTo>
                    <a:pt x="1717" y="8206"/>
                    <a:pt x="2347" y="7279"/>
                    <a:pt x="2910" y="6322"/>
                  </a:cubicBezTo>
                  <a:cubicBezTo>
                    <a:pt x="3274" y="5678"/>
                    <a:pt x="3554" y="4960"/>
                    <a:pt x="3709" y="4245"/>
                  </a:cubicBezTo>
                  <a:cubicBezTo>
                    <a:pt x="3780" y="3975"/>
                    <a:pt x="3824" y="3709"/>
                    <a:pt x="3878" y="3443"/>
                  </a:cubicBezTo>
                  <a:lnTo>
                    <a:pt x="3878" y="3443"/>
                  </a:lnTo>
                  <a:cubicBezTo>
                    <a:pt x="3807" y="3470"/>
                    <a:pt x="3753" y="3513"/>
                    <a:pt x="3682" y="3540"/>
                  </a:cubicBezTo>
                  <a:cubicBezTo>
                    <a:pt x="3615" y="3570"/>
                    <a:pt x="3358" y="3731"/>
                    <a:pt x="3202" y="3731"/>
                  </a:cubicBezTo>
                  <a:cubicBezTo>
                    <a:pt x="3130" y="3731"/>
                    <a:pt x="3079" y="3696"/>
                    <a:pt x="3079" y="3598"/>
                  </a:cubicBezTo>
                  <a:cubicBezTo>
                    <a:pt x="3065" y="3513"/>
                    <a:pt x="3133" y="3429"/>
                    <a:pt x="3234" y="3358"/>
                  </a:cubicBezTo>
                  <a:lnTo>
                    <a:pt x="3234" y="3358"/>
                  </a:lnTo>
                  <a:cubicBezTo>
                    <a:pt x="3119" y="3402"/>
                    <a:pt x="3035" y="3443"/>
                    <a:pt x="2951" y="3470"/>
                  </a:cubicBezTo>
                  <a:cubicBezTo>
                    <a:pt x="2900" y="3483"/>
                    <a:pt x="2833" y="3496"/>
                    <a:pt x="2767" y="3496"/>
                  </a:cubicBezTo>
                  <a:cubicBezTo>
                    <a:pt x="2686" y="3496"/>
                    <a:pt x="2606" y="3477"/>
                    <a:pt x="2559" y="3416"/>
                  </a:cubicBezTo>
                  <a:cubicBezTo>
                    <a:pt x="2458" y="3301"/>
                    <a:pt x="2573" y="3132"/>
                    <a:pt x="2755" y="3048"/>
                  </a:cubicBezTo>
                  <a:cubicBezTo>
                    <a:pt x="2671" y="3048"/>
                    <a:pt x="2600" y="3008"/>
                    <a:pt x="2600" y="2880"/>
                  </a:cubicBezTo>
                  <a:cubicBezTo>
                    <a:pt x="2600" y="2711"/>
                    <a:pt x="2795" y="2613"/>
                    <a:pt x="2924" y="2542"/>
                  </a:cubicBezTo>
                  <a:cubicBezTo>
                    <a:pt x="3274" y="2333"/>
                    <a:pt x="3669" y="2165"/>
                    <a:pt x="4019" y="1952"/>
                  </a:cubicBezTo>
                  <a:cubicBezTo>
                    <a:pt x="4077" y="1925"/>
                    <a:pt x="4131" y="1885"/>
                    <a:pt x="4188" y="1855"/>
                  </a:cubicBezTo>
                  <a:lnTo>
                    <a:pt x="4188" y="1855"/>
                  </a:lnTo>
                  <a:cubicBezTo>
                    <a:pt x="4129" y="1869"/>
                    <a:pt x="4068" y="1875"/>
                    <a:pt x="4005" y="1875"/>
                  </a:cubicBezTo>
                  <a:cubicBezTo>
                    <a:pt x="3872" y="1875"/>
                    <a:pt x="3735" y="1847"/>
                    <a:pt x="3611" y="1801"/>
                  </a:cubicBezTo>
                  <a:cubicBezTo>
                    <a:pt x="3487" y="1757"/>
                    <a:pt x="3358" y="1615"/>
                    <a:pt x="3514" y="1504"/>
                  </a:cubicBezTo>
                  <a:cubicBezTo>
                    <a:pt x="3558" y="1468"/>
                    <a:pt x="3624" y="1461"/>
                    <a:pt x="3691" y="1461"/>
                  </a:cubicBezTo>
                  <a:cubicBezTo>
                    <a:pt x="3731" y="1461"/>
                    <a:pt x="3771" y="1464"/>
                    <a:pt x="3807" y="1464"/>
                  </a:cubicBezTo>
                  <a:cubicBezTo>
                    <a:pt x="3922" y="1447"/>
                    <a:pt x="4033" y="1433"/>
                    <a:pt x="4144" y="1379"/>
                  </a:cubicBezTo>
                  <a:cubicBezTo>
                    <a:pt x="4441" y="1238"/>
                    <a:pt x="4356" y="1224"/>
                    <a:pt x="4636" y="1110"/>
                  </a:cubicBezTo>
                  <a:cubicBezTo>
                    <a:pt x="4694" y="985"/>
                    <a:pt x="4751" y="874"/>
                    <a:pt x="4791" y="746"/>
                  </a:cubicBezTo>
                  <a:cubicBezTo>
                    <a:pt x="4903" y="506"/>
                    <a:pt x="5017" y="284"/>
                    <a:pt x="5128" y="0"/>
                  </a:cubicBezTo>
                  <a:close/>
                </a:path>
              </a:pathLst>
            </a:custGeom>
            <a:solidFill>
              <a:srgbClr val="D47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29;p54"/>
            <p:cNvSpPr/>
            <p:nvPr/>
          </p:nvSpPr>
          <p:spPr>
            <a:xfrm>
              <a:off x="5057474" y="3541396"/>
              <a:ext cx="1112735" cy="617645"/>
            </a:xfrm>
            <a:custGeom>
              <a:avLst/>
              <a:gdLst/>
              <a:ahLst/>
              <a:cxnLst/>
              <a:rect l="l" t="t" r="r" b="b"/>
              <a:pathLst>
                <a:path w="13265" h="7363" extrusionOk="0">
                  <a:moveTo>
                    <a:pt x="3866" y="1"/>
                  </a:moveTo>
                  <a:cubicBezTo>
                    <a:pt x="3243" y="1"/>
                    <a:pt x="2624" y="149"/>
                    <a:pt x="2068" y="449"/>
                  </a:cubicBezTo>
                  <a:cubicBezTo>
                    <a:pt x="2010" y="476"/>
                    <a:pt x="1970" y="507"/>
                    <a:pt x="1926" y="534"/>
                  </a:cubicBezTo>
                  <a:cubicBezTo>
                    <a:pt x="1717" y="675"/>
                    <a:pt x="1548" y="813"/>
                    <a:pt x="1420" y="982"/>
                  </a:cubicBezTo>
                  <a:cubicBezTo>
                    <a:pt x="1323" y="1110"/>
                    <a:pt x="1252" y="1235"/>
                    <a:pt x="1194" y="1376"/>
                  </a:cubicBezTo>
                  <a:cubicBezTo>
                    <a:pt x="1154" y="1461"/>
                    <a:pt x="1127" y="1558"/>
                    <a:pt x="1110" y="1643"/>
                  </a:cubicBezTo>
                  <a:cubicBezTo>
                    <a:pt x="942" y="2290"/>
                    <a:pt x="844" y="2964"/>
                    <a:pt x="928" y="3625"/>
                  </a:cubicBezTo>
                  <a:cubicBezTo>
                    <a:pt x="942" y="3777"/>
                    <a:pt x="972" y="3932"/>
                    <a:pt x="999" y="4074"/>
                  </a:cubicBezTo>
                  <a:cubicBezTo>
                    <a:pt x="1154" y="4734"/>
                    <a:pt x="1420" y="5324"/>
                    <a:pt x="1757" y="5914"/>
                  </a:cubicBezTo>
                  <a:cubicBezTo>
                    <a:pt x="1194" y="5702"/>
                    <a:pt x="719" y="5041"/>
                    <a:pt x="564" y="4451"/>
                  </a:cubicBezTo>
                  <a:cubicBezTo>
                    <a:pt x="537" y="4353"/>
                    <a:pt x="507" y="4198"/>
                    <a:pt x="520" y="4100"/>
                  </a:cubicBezTo>
                  <a:cubicBezTo>
                    <a:pt x="409" y="4074"/>
                    <a:pt x="298" y="4047"/>
                    <a:pt x="200" y="4016"/>
                  </a:cubicBezTo>
                  <a:cubicBezTo>
                    <a:pt x="143" y="4131"/>
                    <a:pt x="99" y="4313"/>
                    <a:pt x="72" y="4424"/>
                  </a:cubicBezTo>
                  <a:cubicBezTo>
                    <a:pt x="1" y="4761"/>
                    <a:pt x="31" y="5112"/>
                    <a:pt x="58" y="5436"/>
                  </a:cubicBezTo>
                  <a:cubicBezTo>
                    <a:pt x="99" y="6026"/>
                    <a:pt x="298" y="6602"/>
                    <a:pt x="733" y="7010"/>
                  </a:cubicBezTo>
                  <a:cubicBezTo>
                    <a:pt x="985" y="7249"/>
                    <a:pt x="1350" y="7347"/>
                    <a:pt x="1744" y="7361"/>
                  </a:cubicBezTo>
                  <a:cubicBezTo>
                    <a:pt x="1776" y="7362"/>
                    <a:pt x="1808" y="7362"/>
                    <a:pt x="1841" y="7362"/>
                  </a:cubicBezTo>
                  <a:cubicBezTo>
                    <a:pt x="2260" y="7362"/>
                    <a:pt x="2696" y="7284"/>
                    <a:pt x="3022" y="7206"/>
                  </a:cubicBezTo>
                  <a:cubicBezTo>
                    <a:pt x="3386" y="7121"/>
                    <a:pt x="3753" y="7064"/>
                    <a:pt x="4117" y="7050"/>
                  </a:cubicBezTo>
                  <a:cubicBezTo>
                    <a:pt x="4181" y="7048"/>
                    <a:pt x="4245" y="7047"/>
                    <a:pt x="4308" y="7047"/>
                  </a:cubicBezTo>
                  <a:cubicBezTo>
                    <a:pt x="4649" y="7047"/>
                    <a:pt x="4983" y="7080"/>
                    <a:pt x="5324" y="7165"/>
                  </a:cubicBezTo>
                  <a:cubicBezTo>
                    <a:pt x="5577" y="6895"/>
                    <a:pt x="5817" y="6629"/>
                    <a:pt x="6056" y="6363"/>
                  </a:cubicBezTo>
                  <a:cubicBezTo>
                    <a:pt x="6322" y="6053"/>
                    <a:pt x="6606" y="5759"/>
                    <a:pt x="6885" y="5479"/>
                  </a:cubicBezTo>
                  <a:lnTo>
                    <a:pt x="6619" y="5479"/>
                  </a:lnTo>
                  <a:cubicBezTo>
                    <a:pt x="6420" y="5463"/>
                    <a:pt x="6211" y="5409"/>
                    <a:pt x="6029" y="5338"/>
                  </a:cubicBezTo>
                  <a:cubicBezTo>
                    <a:pt x="5931" y="5294"/>
                    <a:pt x="5830" y="5240"/>
                    <a:pt x="5732" y="5169"/>
                  </a:cubicBezTo>
                  <a:cubicBezTo>
                    <a:pt x="5677" y="5234"/>
                    <a:pt x="5616" y="5261"/>
                    <a:pt x="5556" y="5261"/>
                  </a:cubicBezTo>
                  <a:cubicBezTo>
                    <a:pt x="5525" y="5261"/>
                    <a:pt x="5495" y="5254"/>
                    <a:pt x="5466" y="5240"/>
                  </a:cubicBezTo>
                  <a:lnTo>
                    <a:pt x="5453" y="5338"/>
                  </a:lnTo>
                  <a:cubicBezTo>
                    <a:pt x="4805" y="5311"/>
                    <a:pt x="4104" y="5183"/>
                    <a:pt x="3487" y="4957"/>
                  </a:cubicBezTo>
                  <a:cubicBezTo>
                    <a:pt x="3022" y="4805"/>
                    <a:pt x="2712" y="4566"/>
                    <a:pt x="2418" y="4171"/>
                  </a:cubicBezTo>
                  <a:cubicBezTo>
                    <a:pt x="2095" y="3736"/>
                    <a:pt x="1953" y="3187"/>
                    <a:pt x="2010" y="2668"/>
                  </a:cubicBezTo>
                  <a:cubicBezTo>
                    <a:pt x="2037" y="2374"/>
                    <a:pt x="2122" y="2091"/>
                    <a:pt x="2277" y="1838"/>
                  </a:cubicBezTo>
                  <a:cubicBezTo>
                    <a:pt x="2347" y="1727"/>
                    <a:pt x="2418" y="1616"/>
                    <a:pt x="2516" y="1518"/>
                  </a:cubicBezTo>
                  <a:cubicBezTo>
                    <a:pt x="2897" y="1097"/>
                    <a:pt x="3318" y="857"/>
                    <a:pt x="3807" y="743"/>
                  </a:cubicBezTo>
                  <a:cubicBezTo>
                    <a:pt x="3965" y="708"/>
                    <a:pt x="4126" y="693"/>
                    <a:pt x="4289" y="693"/>
                  </a:cubicBezTo>
                  <a:cubicBezTo>
                    <a:pt x="4520" y="693"/>
                    <a:pt x="4752" y="723"/>
                    <a:pt x="4974" y="773"/>
                  </a:cubicBezTo>
                  <a:cubicBezTo>
                    <a:pt x="5311" y="857"/>
                    <a:pt x="5678" y="982"/>
                    <a:pt x="5874" y="1080"/>
                  </a:cubicBezTo>
                  <a:cubicBezTo>
                    <a:pt x="6268" y="1292"/>
                    <a:pt x="6589" y="1585"/>
                    <a:pt x="6858" y="1909"/>
                  </a:cubicBezTo>
                  <a:cubicBezTo>
                    <a:pt x="6956" y="1980"/>
                    <a:pt x="7040" y="2064"/>
                    <a:pt x="7067" y="2192"/>
                  </a:cubicBezTo>
                  <a:cubicBezTo>
                    <a:pt x="7378" y="2304"/>
                    <a:pt x="7671" y="2445"/>
                    <a:pt x="7968" y="2583"/>
                  </a:cubicBezTo>
                  <a:cubicBezTo>
                    <a:pt x="8571" y="2907"/>
                    <a:pt x="9134" y="3301"/>
                    <a:pt x="9640" y="3750"/>
                  </a:cubicBezTo>
                  <a:cubicBezTo>
                    <a:pt x="9960" y="4047"/>
                    <a:pt x="10328" y="4384"/>
                    <a:pt x="10382" y="4846"/>
                  </a:cubicBezTo>
                  <a:cubicBezTo>
                    <a:pt x="10412" y="5001"/>
                    <a:pt x="10412" y="5183"/>
                    <a:pt x="10355" y="5365"/>
                  </a:cubicBezTo>
                  <a:cubicBezTo>
                    <a:pt x="10736" y="5196"/>
                    <a:pt x="11100" y="5028"/>
                    <a:pt x="11477" y="4873"/>
                  </a:cubicBezTo>
                  <a:cubicBezTo>
                    <a:pt x="11632" y="4566"/>
                    <a:pt x="12013" y="4158"/>
                    <a:pt x="12337" y="3794"/>
                  </a:cubicBezTo>
                  <a:cubicBezTo>
                    <a:pt x="12475" y="3625"/>
                    <a:pt x="12630" y="3457"/>
                    <a:pt x="12785" y="3315"/>
                  </a:cubicBezTo>
                  <a:cubicBezTo>
                    <a:pt x="12826" y="3271"/>
                    <a:pt x="12897" y="3204"/>
                    <a:pt x="12940" y="3173"/>
                  </a:cubicBezTo>
                  <a:cubicBezTo>
                    <a:pt x="12940" y="3160"/>
                    <a:pt x="12954" y="3160"/>
                    <a:pt x="12967" y="3146"/>
                  </a:cubicBezTo>
                  <a:cubicBezTo>
                    <a:pt x="13038" y="3076"/>
                    <a:pt x="13122" y="3005"/>
                    <a:pt x="13207" y="2934"/>
                  </a:cubicBezTo>
                  <a:cubicBezTo>
                    <a:pt x="13220" y="2920"/>
                    <a:pt x="13247" y="2907"/>
                    <a:pt x="13264" y="2894"/>
                  </a:cubicBezTo>
                  <a:cubicBezTo>
                    <a:pt x="13011" y="2823"/>
                    <a:pt x="10887" y="2007"/>
                    <a:pt x="10017" y="1714"/>
                  </a:cubicBezTo>
                  <a:cubicBezTo>
                    <a:pt x="9893" y="1670"/>
                    <a:pt x="6885" y="743"/>
                    <a:pt x="5058" y="183"/>
                  </a:cubicBezTo>
                  <a:cubicBezTo>
                    <a:pt x="4668" y="62"/>
                    <a:pt x="4266" y="1"/>
                    <a:pt x="3866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30;p54"/>
            <p:cNvSpPr/>
            <p:nvPr/>
          </p:nvSpPr>
          <p:spPr>
            <a:xfrm>
              <a:off x="5221302" y="3765117"/>
              <a:ext cx="294772" cy="224057"/>
            </a:xfrm>
            <a:custGeom>
              <a:avLst/>
              <a:gdLst/>
              <a:ahLst/>
              <a:cxnLst/>
              <a:rect l="l" t="t" r="r" b="b"/>
              <a:pathLst>
                <a:path w="3514" h="2671" extrusionOk="0">
                  <a:moveTo>
                    <a:pt x="57" y="1"/>
                  </a:moveTo>
                  <a:cubicBezTo>
                    <a:pt x="0" y="520"/>
                    <a:pt x="142" y="1069"/>
                    <a:pt x="465" y="1504"/>
                  </a:cubicBezTo>
                  <a:cubicBezTo>
                    <a:pt x="759" y="1899"/>
                    <a:pt x="1069" y="2138"/>
                    <a:pt x="1534" y="2290"/>
                  </a:cubicBezTo>
                  <a:cubicBezTo>
                    <a:pt x="2151" y="2516"/>
                    <a:pt x="2852" y="2644"/>
                    <a:pt x="3500" y="2671"/>
                  </a:cubicBezTo>
                  <a:lnTo>
                    <a:pt x="3513" y="2573"/>
                  </a:lnTo>
                  <a:cubicBezTo>
                    <a:pt x="3318" y="2502"/>
                    <a:pt x="3176" y="2206"/>
                    <a:pt x="3162" y="1996"/>
                  </a:cubicBezTo>
                  <a:cubicBezTo>
                    <a:pt x="3162" y="1616"/>
                    <a:pt x="3220" y="1278"/>
                    <a:pt x="3318" y="941"/>
                  </a:cubicBezTo>
                  <a:cubicBezTo>
                    <a:pt x="2262" y="648"/>
                    <a:pt x="887" y="227"/>
                    <a:pt x="57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831;p54"/>
            <p:cNvSpPr/>
            <p:nvPr/>
          </p:nvSpPr>
          <p:spPr>
            <a:xfrm>
              <a:off x="5226083" y="3695577"/>
              <a:ext cx="299302" cy="148560"/>
            </a:xfrm>
            <a:custGeom>
              <a:avLst/>
              <a:gdLst/>
              <a:ahLst/>
              <a:cxnLst/>
              <a:rect l="l" t="t" r="r" b="b"/>
              <a:pathLst>
                <a:path w="3568" h="1771" extrusionOk="0">
                  <a:moveTo>
                    <a:pt x="267" y="0"/>
                  </a:moveTo>
                  <a:cubicBezTo>
                    <a:pt x="112" y="253"/>
                    <a:pt x="27" y="536"/>
                    <a:pt x="0" y="830"/>
                  </a:cubicBezTo>
                  <a:cubicBezTo>
                    <a:pt x="830" y="1056"/>
                    <a:pt x="2205" y="1477"/>
                    <a:pt x="3261" y="1770"/>
                  </a:cubicBezTo>
                  <a:cubicBezTo>
                    <a:pt x="3345" y="1490"/>
                    <a:pt x="3443" y="1224"/>
                    <a:pt x="3567" y="958"/>
                  </a:cubicBezTo>
                  <a:cubicBezTo>
                    <a:pt x="2542" y="661"/>
                    <a:pt x="1153" y="253"/>
                    <a:pt x="267" y="0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832;p54"/>
            <p:cNvSpPr/>
            <p:nvPr/>
          </p:nvSpPr>
          <p:spPr>
            <a:xfrm>
              <a:off x="5248396" y="3599445"/>
              <a:ext cx="384445" cy="176494"/>
            </a:xfrm>
            <a:custGeom>
              <a:avLst/>
              <a:gdLst/>
              <a:ahLst/>
              <a:cxnLst/>
              <a:rect l="l" t="t" r="r" b="b"/>
              <a:pathLst>
                <a:path w="4583" h="2104" extrusionOk="0">
                  <a:moveTo>
                    <a:pt x="2030" y="1"/>
                  </a:moveTo>
                  <a:cubicBezTo>
                    <a:pt x="1874" y="1"/>
                    <a:pt x="1718" y="16"/>
                    <a:pt x="1562" y="51"/>
                  </a:cubicBezTo>
                  <a:cubicBezTo>
                    <a:pt x="1056" y="152"/>
                    <a:pt x="635" y="405"/>
                    <a:pt x="240" y="826"/>
                  </a:cubicBezTo>
                  <a:cubicBezTo>
                    <a:pt x="142" y="924"/>
                    <a:pt x="71" y="1035"/>
                    <a:pt x="1" y="1146"/>
                  </a:cubicBezTo>
                  <a:cubicBezTo>
                    <a:pt x="887" y="1399"/>
                    <a:pt x="2276" y="1807"/>
                    <a:pt x="3301" y="2104"/>
                  </a:cubicBezTo>
                  <a:cubicBezTo>
                    <a:pt x="3301" y="2090"/>
                    <a:pt x="3318" y="2073"/>
                    <a:pt x="3318" y="2060"/>
                  </a:cubicBezTo>
                  <a:cubicBezTo>
                    <a:pt x="3456" y="1767"/>
                    <a:pt x="3598" y="1372"/>
                    <a:pt x="3908" y="1204"/>
                  </a:cubicBezTo>
                  <a:cubicBezTo>
                    <a:pt x="4003" y="1156"/>
                    <a:pt x="4117" y="1132"/>
                    <a:pt x="4232" y="1132"/>
                  </a:cubicBezTo>
                  <a:cubicBezTo>
                    <a:pt x="4356" y="1132"/>
                    <a:pt x="4480" y="1160"/>
                    <a:pt x="4582" y="1217"/>
                  </a:cubicBezTo>
                  <a:cubicBezTo>
                    <a:pt x="4313" y="893"/>
                    <a:pt x="3992" y="600"/>
                    <a:pt x="3598" y="388"/>
                  </a:cubicBezTo>
                  <a:cubicBezTo>
                    <a:pt x="3402" y="290"/>
                    <a:pt x="3035" y="165"/>
                    <a:pt x="2698" y="81"/>
                  </a:cubicBezTo>
                  <a:cubicBezTo>
                    <a:pt x="2476" y="31"/>
                    <a:pt x="2253" y="1"/>
                    <a:pt x="2030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833;p54"/>
            <p:cNvSpPr/>
            <p:nvPr/>
          </p:nvSpPr>
          <p:spPr>
            <a:xfrm>
              <a:off x="5438144" y="3717219"/>
              <a:ext cx="492740" cy="579561"/>
            </a:xfrm>
            <a:custGeom>
              <a:avLst/>
              <a:gdLst/>
              <a:ahLst/>
              <a:cxnLst/>
              <a:rect l="l" t="t" r="r" b="b"/>
              <a:pathLst>
                <a:path w="5874" h="6909" extrusionOk="0">
                  <a:moveTo>
                    <a:pt x="2153" y="1"/>
                  </a:moveTo>
                  <a:cubicBezTo>
                    <a:pt x="1981" y="1"/>
                    <a:pt x="1822" y="84"/>
                    <a:pt x="1730" y="234"/>
                  </a:cubicBezTo>
                  <a:cubicBezTo>
                    <a:pt x="1616" y="417"/>
                    <a:pt x="1518" y="629"/>
                    <a:pt x="1447" y="824"/>
                  </a:cubicBezTo>
                  <a:cubicBezTo>
                    <a:pt x="1363" y="1023"/>
                    <a:pt x="1265" y="1219"/>
                    <a:pt x="1194" y="1428"/>
                  </a:cubicBezTo>
                  <a:cubicBezTo>
                    <a:pt x="1110" y="1667"/>
                    <a:pt x="1056" y="1907"/>
                    <a:pt x="1012" y="2146"/>
                  </a:cubicBezTo>
                  <a:cubicBezTo>
                    <a:pt x="972" y="2342"/>
                    <a:pt x="942" y="2554"/>
                    <a:pt x="955" y="2750"/>
                  </a:cubicBezTo>
                  <a:cubicBezTo>
                    <a:pt x="972" y="2820"/>
                    <a:pt x="985" y="2878"/>
                    <a:pt x="1026" y="2918"/>
                  </a:cubicBezTo>
                  <a:cubicBezTo>
                    <a:pt x="1083" y="2975"/>
                    <a:pt x="1140" y="3029"/>
                    <a:pt x="1194" y="3073"/>
                  </a:cubicBezTo>
                  <a:cubicBezTo>
                    <a:pt x="1292" y="3144"/>
                    <a:pt x="1393" y="3198"/>
                    <a:pt x="1491" y="3242"/>
                  </a:cubicBezTo>
                  <a:cubicBezTo>
                    <a:pt x="1673" y="3313"/>
                    <a:pt x="1882" y="3367"/>
                    <a:pt x="2081" y="3383"/>
                  </a:cubicBezTo>
                  <a:lnTo>
                    <a:pt x="2347" y="3383"/>
                  </a:lnTo>
                  <a:cubicBezTo>
                    <a:pt x="2068" y="3663"/>
                    <a:pt x="1784" y="3957"/>
                    <a:pt x="1518" y="4267"/>
                  </a:cubicBezTo>
                  <a:cubicBezTo>
                    <a:pt x="1279" y="4533"/>
                    <a:pt x="1039" y="4799"/>
                    <a:pt x="786" y="5069"/>
                  </a:cubicBezTo>
                  <a:cubicBezTo>
                    <a:pt x="550" y="5322"/>
                    <a:pt x="311" y="5575"/>
                    <a:pt x="72" y="5811"/>
                  </a:cubicBezTo>
                  <a:cubicBezTo>
                    <a:pt x="28" y="5855"/>
                    <a:pt x="1" y="5925"/>
                    <a:pt x="14" y="5996"/>
                  </a:cubicBezTo>
                  <a:cubicBezTo>
                    <a:pt x="28" y="6178"/>
                    <a:pt x="72" y="6360"/>
                    <a:pt x="196" y="6502"/>
                  </a:cubicBezTo>
                  <a:cubicBezTo>
                    <a:pt x="311" y="6627"/>
                    <a:pt x="436" y="6755"/>
                    <a:pt x="591" y="6839"/>
                  </a:cubicBezTo>
                  <a:cubicBezTo>
                    <a:pt x="618" y="6853"/>
                    <a:pt x="662" y="6866"/>
                    <a:pt x="702" y="6893"/>
                  </a:cubicBezTo>
                  <a:cubicBezTo>
                    <a:pt x="732" y="6904"/>
                    <a:pt x="760" y="6909"/>
                    <a:pt x="787" y="6909"/>
                  </a:cubicBezTo>
                  <a:cubicBezTo>
                    <a:pt x="836" y="6909"/>
                    <a:pt x="882" y="6892"/>
                    <a:pt x="928" y="6866"/>
                  </a:cubicBezTo>
                  <a:cubicBezTo>
                    <a:pt x="928" y="6866"/>
                    <a:pt x="942" y="6866"/>
                    <a:pt x="942" y="6853"/>
                  </a:cubicBezTo>
                  <a:cubicBezTo>
                    <a:pt x="1056" y="6768"/>
                    <a:pt x="1252" y="6613"/>
                    <a:pt x="1393" y="6502"/>
                  </a:cubicBezTo>
                  <a:cubicBezTo>
                    <a:pt x="1447" y="6472"/>
                    <a:pt x="1478" y="6431"/>
                    <a:pt x="1518" y="6401"/>
                  </a:cubicBezTo>
                  <a:cubicBezTo>
                    <a:pt x="1828" y="6178"/>
                    <a:pt x="2081" y="5939"/>
                    <a:pt x="2374" y="5686"/>
                  </a:cubicBezTo>
                  <a:cubicBezTo>
                    <a:pt x="2685" y="5335"/>
                    <a:pt x="3062" y="5039"/>
                    <a:pt x="3416" y="4745"/>
                  </a:cubicBezTo>
                  <a:cubicBezTo>
                    <a:pt x="4158" y="4112"/>
                    <a:pt x="4974" y="3663"/>
                    <a:pt x="5817" y="3269"/>
                  </a:cubicBezTo>
                  <a:cubicBezTo>
                    <a:pt x="5874" y="3087"/>
                    <a:pt x="5874" y="2905"/>
                    <a:pt x="5844" y="2750"/>
                  </a:cubicBezTo>
                  <a:cubicBezTo>
                    <a:pt x="5790" y="2288"/>
                    <a:pt x="5422" y="1951"/>
                    <a:pt x="5102" y="1654"/>
                  </a:cubicBezTo>
                  <a:cubicBezTo>
                    <a:pt x="4596" y="1205"/>
                    <a:pt x="4033" y="811"/>
                    <a:pt x="3430" y="487"/>
                  </a:cubicBezTo>
                  <a:cubicBezTo>
                    <a:pt x="3133" y="349"/>
                    <a:pt x="2840" y="208"/>
                    <a:pt x="2529" y="96"/>
                  </a:cubicBezTo>
                  <a:cubicBezTo>
                    <a:pt x="2489" y="79"/>
                    <a:pt x="2445" y="66"/>
                    <a:pt x="2405" y="52"/>
                  </a:cubicBezTo>
                  <a:cubicBezTo>
                    <a:pt x="2374" y="39"/>
                    <a:pt x="2334" y="25"/>
                    <a:pt x="2263" y="12"/>
                  </a:cubicBezTo>
                  <a:cubicBezTo>
                    <a:pt x="2226" y="4"/>
                    <a:pt x="2189" y="1"/>
                    <a:pt x="2153" y="1"/>
                  </a:cubicBezTo>
                  <a:close/>
                </a:path>
              </a:pathLst>
            </a:custGeom>
            <a:solidFill>
              <a:srgbClr val="D47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834;p54"/>
            <p:cNvSpPr/>
            <p:nvPr/>
          </p:nvSpPr>
          <p:spPr>
            <a:xfrm>
              <a:off x="5486546" y="3694318"/>
              <a:ext cx="163827" cy="288481"/>
            </a:xfrm>
            <a:custGeom>
              <a:avLst/>
              <a:gdLst/>
              <a:ahLst/>
              <a:cxnLst/>
              <a:rect l="l" t="t" r="r" b="b"/>
              <a:pathLst>
                <a:path w="1953" h="3439" extrusionOk="0">
                  <a:moveTo>
                    <a:pt x="1393" y="1"/>
                  </a:moveTo>
                  <a:cubicBezTo>
                    <a:pt x="1278" y="1"/>
                    <a:pt x="1164" y="25"/>
                    <a:pt x="1069" y="73"/>
                  </a:cubicBezTo>
                  <a:cubicBezTo>
                    <a:pt x="759" y="241"/>
                    <a:pt x="617" y="636"/>
                    <a:pt x="479" y="929"/>
                  </a:cubicBezTo>
                  <a:cubicBezTo>
                    <a:pt x="479" y="942"/>
                    <a:pt x="462" y="959"/>
                    <a:pt x="462" y="973"/>
                  </a:cubicBezTo>
                  <a:cubicBezTo>
                    <a:pt x="338" y="1239"/>
                    <a:pt x="240" y="1505"/>
                    <a:pt x="156" y="1785"/>
                  </a:cubicBezTo>
                  <a:cubicBezTo>
                    <a:pt x="58" y="2122"/>
                    <a:pt x="0" y="2460"/>
                    <a:pt x="0" y="2840"/>
                  </a:cubicBezTo>
                  <a:cubicBezTo>
                    <a:pt x="14" y="3050"/>
                    <a:pt x="156" y="3346"/>
                    <a:pt x="351" y="3417"/>
                  </a:cubicBezTo>
                  <a:cubicBezTo>
                    <a:pt x="380" y="3431"/>
                    <a:pt x="410" y="3438"/>
                    <a:pt x="441" y="3438"/>
                  </a:cubicBezTo>
                  <a:cubicBezTo>
                    <a:pt x="501" y="3438"/>
                    <a:pt x="562" y="3411"/>
                    <a:pt x="617" y="3346"/>
                  </a:cubicBezTo>
                  <a:cubicBezTo>
                    <a:pt x="563" y="3302"/>
                    <a:pt x="506" y="3248"/>
                    <a:pt x="449" y="3191"/>
                  </a:cubicBezTo>
                  <a:cubicBezTo>
                    <a:pt x="408" y="3151"/>
                    <a:pt x="395" y="3093"/>
                    <a:pt x="378" y="3023"/>
                  </a:cubicBezTo>
                  <a:cubicBezTo>
                    <a:pt x="365" y="2827"/>
                    <a:pt x="395" y="2615"/>
                    <a:pt x="435" y="2419"/>
                  </a:cubicBezTo>
                  <a:cubicBezTo>
                    <a:pt x="479" y="2180"/>
                    <a:pt x="533" y="1940"/>
                    <a:pt x="617" y="1701"/>
                  </a:cubicBezTo>
                  <a:cubicBezTo>
                    <a:pt x="688" y="1492"/>
                    <a:pt x="786" y="1296"/>
                    <a:pt x="870" y="1097"/>
                  </a:cubicBezTo>
                  <a:cubicBezTo>
                    <a:pt x="941" y="902"/>
                    <a:pt x="1039" y="690"/>
                    <a:pt x="1153" y="507"/>
                  </a:cubicBezTo>
                  <a:cubicBezTo>
                    <a:pt x="1245" y="357"/>
                    <a:pt x="1404" y="274"/>
                    <a:pt x="1576" y="274"/>
                  </a:cubicBezTo>
                  <a:cubicBezTo>
                    <a:pt x="1612" y="274"/>
                    <a:pt x="1649" y="277"/>
                    <a:pt x="1686" y="285"/>
                  </a:cubicBezTo>
                  <a:cubicBezTo>
                    <a:pt x="1757" y="298"/>
                    <a:pt x="1797" y="312"/>
                    <a:pt x="1828" y="325"/>
                  </a:cubicBezTo>
                  <a:cubicBezTo>
                    <a:pt x="1868" y="339"/>
                    <a:pt x="1912" y="352"/>
                    <a:pt x="1952" y="369"/>
                  </a:cubicBezTo>
                  <a:cubicBezTo>
                    <a:pt x="1925" y="241"/>
                    <a:pt x="1841" y="157"/>
                    <a:pt x="1743" y="86"/>
                  </a:cubicBezTo>
                  <a:cubicBezTo>
                    <a:pt x="1641" y="29"/>
                    <a:pt x="1517" y="1"/>
                    <a:pt x="1393" y="1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835;p54"/>
            <p:cNvSpPr/>
            <p:nvPr/>
          </p:nvSpPr>
          <p:spPr>
            <a:xfrm>
              <a:off x="5581839" y="3779462"/>
              <a:ext cx="867455" cy="638784"/>
            </a:xfrm>
            <a:custGeom>
              <a:avLst/>
              <a:gdLst/>
              <a:ahLst/>
              <a:cxnLst/>
              <a:rect l="l" t="t" r="r" b="b"/>
              <a:pathLst>
                <a:path w="10341" h="7615" extrusionOk="0">
                  <a:moveTo>
                    <a:pt x="7236" y="1"/>
                  </a:moveTo>
                  <a:cubicBezTo>
                    <a:pt x="7162" y="1"/>
                    <a:pt x="7084" y="24"/>
                    <a:pt x="7013" y="56"/>
                  </a:cubicBezTo>
                  <a:cubicBezTo>
                    <a:pt x="6996" y="69"/>
                    <a:pt x="6969" y="82"/>
                    <a:pt x="6956" y="96"/>
                  </a:cubicBezTo>
                  <a:cubicBezTo>
                    <a:pt x="6871" y="167"/>
                    <a:pt x="6787" y="238"/>
                    <a:pt x="6716" y="308"/>
                  </a:cubicBezTo>
                  <a:cubicBezTo>
                    <a:pt x="6703" y="322"/>
                    <a:pt x="6676" y="335"/>
                    <a:pt x="6659" y="349"/>
                  </a:cubicBezTo>
                  <a:cubicBezTo>
                    <a:pt x="6561" y="433"/>
                    <a:pt x="6464" y="534"/>
                    <a:pt x="6366" y="632"/>
                  </a:cubicBezTo>
                  <a:cubicBezTo>
                    <a:pt x="6268" y="730"/>
                    <a:pt x="6170" y="841"/>
                    <a:pt x="6086" y="956"/>
                  </a:cubicBezTo>
                  <a:cubicBezTo>
                    <a:pt x="5762" y="1320"/>
                    <a:pt x="5381" y="1728"/>
                    <a:pt x="5226" y="2035"/>
                  </a:cubicBezTo>
                  <a:cubicBezTo>
                    <a:pt x="4849" y="2190"/>
                    <a:pt x="4485" y="2358"/>
                    <a:pt x="4104" y="2527"/>
                  </a:cubicBezTo>
                  <a:cubicBezTo>
                    <a:pt x="3261" y="2921"/>
                    <a:pt x="2445" y="3370"/>
                    <a:pt x="1703" y="4003"/>
                  </a:cubicBezTo>
                  <a:cubicBezTo>
                    <a:pt x="1349" y="4297"/>
                    <a:pt x="972" y="4593"/>
                    <a:pt x="661" y="4944"/>
                  </a:cubicBezTo>
                  <a:cubicBezTo>
                    <a:pt x="409" y="5237"/>
                    <a:pt x="199" y="5574"/>
                    <a:pt x="85" y="5969"/>
                  </a:cubicBezTo>
                  <a:cubicBezTo>
                    <a:pt x="1" y="6249"/>
                    <a:pt x="1" y="6532"/>
                    <a:pt x="102" y="6812"/>
                  </a:cubicBezTo>
                  <a:cubicBezTo>
                    <a:pt x="199" y="7122"/>
                    <a:pt x="324" y="7317"/>
                    <a:pt x="564" y="7513"/>
                  </a:cubicBezTo>
                  <a:cubicBezTo>
                    <a:pt x="589" y="7534"/>
                    <a:pt x="620" y="7543"/>
                    <a:pt x="651" y="7543"/>
                  </a:cubicBezTo>
                  <a:cubicBezTo>
                    <a:pt x="706" y="7543"/>
                    <a:pt x="761" y="7513"/>
                    <a:pt x="789" y="7459"/>
                  </a:cubicBezTo>
                  <a:cubicBezTo>
                    <a:pt x="776" y="7446"/>
                    <a:pt x="759" y="7446"/>
                    <a:pt x="746" y="7429"/>
                  </a:cubicBezTo>
                  <a:cubicBezTo>
                    <a:pt x="452" y="7135"/>
                    <a:pt x="945" y="6670"/>
                    <a:pt x="1154" y="6518"/>
                  </a:cubicBezTo>
                  <a:cubicBezTo>
                    <a:pt x="1487" y="6295"/>
                    <a:pt x="1864" y="6203"/>
                    <a:pt x="2251" y="6203"/>
                  </a:cubicBezTo>
                  <a:cubicBezTo>
                    <a:pt x="2353" y="6203"/>
                    <a:pt x="2456" y="6210"/>
                    <a:pt x="2559" y="6222"/>
                  </a:cubicBezTo>
                  <a:cubicBezTo>
                    <a:pt x="2799" y="6249"/>
                    <a:pt x="3035" y="6320"/>
                    <a:pt x="3274" y="6404"/>
                  </a:cubicBezTo>
                  <a:cubicBezTo>
                    <a:pt x="3318" y="6417"/>
                    <a:pt x="3358" y="6434"/>
                    <a:pt x="3402" y="6448"/>
                  </a:cubicBezTo>
                  <a:cubicBezTo>
                    <a:pt x="4090" y="6714"/>
                    <a:pt x="4667" y="7135"/>
                    <a:pt x="5172" y="7614"/>
                  </a:cubicBezTo>
                  <a:cubicBezTo>
                    <a:pt x="5692" y="7415"/>
                    <a:pt x="6170" y="7206"/>
                    <a:pt x="6814" y="6923"/>
                  </a:cubicBezTo>
                  <a:cubicBezTo>
                    <a:pt x="7741" y="6532"/>
                    <a:pt x="8668" y="6053"/>
                    <a:pt x="9356" y="5295"/>
                  </a:cubicBezTo>
                  <a:cubicBezTo>
                    <a:pt x="9821" y="4802"/>
                    <a:pt x="10159" y="4185"/>
                    <a:pt x="10256" y="3511"/>
                  </a:cubicBezTo>
                  <a:cubicBezTo>
                    <a:pt x="10341" y="2908"/>
                    <a:pt x="10216" y="2260"/>
                    <a:pt x="9919" y="1741"/>
                  </a:cubicBezTo>
                  <a:cubicBezTo>
                    <a:pt x="9626" y="1236"/>
                    <a:pt x="9218" y="898"/>
                    <a:pt x="8726" y="619"/>
                  </a:cubicBezTo>
                  <a:cubicBezTo>
                    <a:pt x="8304" y="379"/>
                    <a:pt x="7812" y="82"/>
                    <a:pt x="7320" y="12"/>
                  </a:cubicBezTo>
                  <a:cubicBezTo>
                    <a:pt x="7293" y="4"/>
                    <a:pt x="7265" y="1"/>
                    <a:pt x="7236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836;p54"/>
            <p:cNvSpPr/>
            <p:nvPr/>
          </p:nvSpPr>
          <p:spPr>
            <a:xfrm>
              <a:off x="5821079" y="3983135"/>
              <a:ext cx="386710" cy="393756"/>
            </a:xfrm>
            <a:custGeom>
              <a:avLst/>
              <a:gdLst/>
              <a:ahLst/>
              <a:cxnLst/>
              <a:rect l="l" t="t" r="r" b="b"/>
              <a:pathLst>
                <a:path w="4610" h="4694" extrusionOk="0">
                  <a:moveTo>
                    <a:pt x="1477" y="1"/>
                  </a:moveTo>
                  <a:cubicBezTo>
                    <a:pt x="1407" y="28"/>
                    <a:pt x="1322" y="72"/>
                    <a:pt x="1252" y="99"/>
                  </a:cubicBezTo>
                  <a:cubicBezTo>
                    <a:pt x="830" y="298"/>
                    <a:pt x="409" y="507"/>
                    <a:pt x="1" y="760"/>
                  </a:cubicBezTo>
                  <a:cubicBezTo>
                    <a:pt x="1393" y="888"/>
                    <a:pt x="2728" y="1940"/>
                    <a:pt x="3133" y="3275"/>
                  </a:cubicBezTo>
                  <a:cubicBezTo>
                    <a:pt x="3217" y="3554"/>
                    <a:pt x="3430" y="4175"/>
                    <a:pt x="3500" y="4694"/>
                  </a:cubicBezTo>
                  <a:cubicBezTo>
                    <a:pt x="3639" y="4637"/>
                    <a:pt x="3794" y="4566"/>
                    <a:pt x="3962" y="4495"/>
                  </a:cubicBezTo>
                  <a:cubicBezTo>
                    <a:pt x="4175" y="4411"/>
                    <a:pt x="4384" y="4313"/>
                    <a:pt x="4596" y="4202"/>
                  </a:cubicBezTo>
                  <a:cubicBezTo>
                    <a:pt x="4609" y="3639"/>
                    <a:pt x="4330" y="2796"/>
                    <a:pt x="4215" y="2459"/>
                  </a:cubicBezTo>
                  <a:cubicBezTo>
                    <a:pt x="3837" y="1252"/>
                    <a:pt x="2711" y="281"/>
                    <a:pt x="1477" y="1"/>
                  </a:cubicBez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837;p54"/>
            <p:cNvSpPr/>
            <p:nvPr/>
          </p:nvSpPr>
          <p:spPr>
            <a:xfrm>
              <a:off x="4698027" y="3345357"/>
              <a:ext cx="464471" cy="375134"/>
            </a:xfrm>
            <a:custGeom>
              <a:avLst/>
              <a:gdLst/>
              <a:ahLst/>
              <a:cxnLst/>
              <a:rect l="l" t="t" r="r" b="b"/>
              <a:pathLst>
                <a:path w="5537" h="4472" extrusionOk="0">
                  <a:moveTo>
                    <a:pt x="3012" y="0"/>
                  </a:moveTo>
                  <a:cubicBezTo>
                    <a:pt x="2720" y="0"/>
                    <a:pt x="2429" y="51"/>
                    <a:pt x="2152" y="160"/>
                  </a:cubicBezTo>
                  <a:cubicBezTo>
                    <a:pt x="2108" y="173"/>
                    <a:pt x="2081" y="187"/>
                    <a:pt x="2041" y="200"/>
                  </a:cubicBezTo>
                  <a:cubicBezTo>
                    <a:pt x="1872" y="285"/>
                    <a:pt x="1704" y="369"/>
                    <a:pt x="1535" y="484"/>
                  </a:cubicBezTo>
                  <a:cubicBezTo>
                    <a:pt x="1140" y="720"/>
                    <a:pt x="790" y="1030"/>
                    <a:pt x="507" y="1380"/>
                  </a:cubicBezTo>
                  <a:cubicBezTo>
                    <a:pt x="200" y="1788"/>
                    <a:pt x="31" y="2294"/>
                    <a:pt x="18" y="2813"/>
                  </a:cubicBezTo>
                  <a:cubicBezTo>
                    <a:pt x="1" y="3332"/>
                    <a:pt x="156" y="3811"/>
                    <a:pt x="311" y="4303"/>
                  </a:cubicBezTo>
                  <a:cubicBezTo>
                    <a:pt x="340" y="4406"/>
                    <a:pt x="410" y="4471"/>
                    <a:pt x="495" y="4471"/>
                  </a:cubicBezTo>
                  <a:cubicBezTo>
                    <a:pt x="539" y="4471"/>
                    <a:pt x="587" y="4454"/>
                    <a:pt x="635" y="4415"/>
                  </a:cubicBezTo>
                  <a:cubicBezTo>
                    <a:pt x="648" y="4415"/>
                    <a:pt x="662" y="4401"/>
                    <a:pt x="662" y="4401"/>
                  </a:cubicBezTo>
                  <a:cubicBezTo>
                    <a:pt x="577" y="4175"/>
                    <a:pt x="524" y="3939"/>
                    <a:pt x="493" y="3700"/>
                  </a:cubicBezTo>
                  <a:lnTo>
                    <a:pt x="537" y="3700"/>
                  </a:lnTo>
                  <a:cubicBezTo>
                    <a:pt x="719" y="3700"/>
                    <a:pt x="844" y="3670"/>
                    <a:pt x="999" y="3585"/>
                  </a:cubicBezTo>
                  <a:cubicBezTo>
                    <a:pt x="1464" y="3363"/>
                    <a:pt x="1801" y="3039"/>
                    <a:pt x="2108" y="2618"/>
                  </a:cubicBezTo>
                  <a:cubicBezTo>
                    <a:pt x="2462" y="2112"/>
                    <a:pt x="2799" y="1620"/>
                    <a:pt x="3359" y="1326"/>
                  </a:cubicBezTo>
                  <a:cubicBezTo>
                    <a:pt x="3650" y="1179"/>
                    <a:pt x="3988" y="1095"/>
                    <a:pt x="4314" y="1095"/>
                  </a:cubicBezTo>
                  <a:cubicBezTo>
                    <a:pt x="4430" y="1095"/>
                    <a:pt x="4544" y="1106"/>
                    <a:pt x="4653" y="1128"/>
                  </a:cubicBezTo>
                  <a:cubicBezTo>
                    <a:pt x="4960" y="1198"/>
                    <a:pt x="5257" y="1310"/>
                    <a:pt x="5537" y="1424"/>
                  </a:cubicBezTo>
                  <a:cubicBezTo>
                    <a:pt x="5523" y="1411"/>
                    <a:pt x="5523" y="1394"/>
                    <a:pt x="5510" y="1380"/>
                  </a:cubicBezTo>
                  <a:cubicBezTo>
                    <a:pt x="5311" y="1074"/>
                    <a:pt x="5045" y="804"/>
                    <a:pt x="4751" y="595"/>
                  </a:cubicBezTo>
                  <a:cubicBezTo>
                    <a:pt x="4733" y="594"/>
                    <a:pt x="4715" y="594"/>
                    <a:pt x="4697" y="594"/>
                  </a:cubicBezTo>
                  <a:cubicBezTo>
                    <a:pt x="4191" y="594"/>
                    <a:pt x="3628" y="773"/>
                    <a:pt x="3234" y="1030"/>
                  </a:cubicBezTo>
                  <a:cubicBezTo>
                    <a:pt x="2867" y="1283"/>
                    <a:pt x="2573" y="1633"/>
                    <a:pt x="2236" y="1916"/>
                  </a:cubicBezTo>
                  <a:cubicBezTo>
                    <a:pt x="1886" y="2210"/>
                    <a:pt x="1518" y="2591"/>
                    <a:pt x="1056" y="2618"/>
                  </a:cubicBezTo>
                  <a:cubicBezTo>
                    <a:pt x="1035" y="2619"/>
                    <a:pt x="1013" y="2620"/>
                    <a:pt x="992" y="2620"/>
                  </a:cubicBezTo>
                  <a:cubicBezTo>
                    <a:pt x="842" y="2620"/>
                    <a:pt x="688" y="2580"/>
                    <a:pt x="564" y="2506"/>
                  </a:cubicBezTo>
                  <a:cubicBezTo>
                    <a:pt x="591" y="2365"/>
                    <a:pt x="635" y="2210"/>
                    <a:pt x="692" y="2068"/>
                  </a:cubicBezTo>
                  <a:cubicBezTo>
                    <a:pt x="915" y="1465"/>
                    <a:pt x="1350" y="1016"/>
                    <a:pt x="1899" y="720"/>
                  </a:cubicBezTo>
                  <a:cubicBezTo>
                    <a:pt x="2108" y="608"/>
                    <a:pt x="2347" y="524"/>
                    <a:pt x="2587" y="467"/>
                  </a:cubicBezTo>
                  <a:cubicBezTo>
                    <a:pt x="2685" y="440"/>
                    <a:pt x="2799" y="413"/>
                    <a:pt x="2910" y="399"/>
                  </a:cubicBezTo>
                  <a:cubicBezTo>
                    <a:pt x="3288" y="329"/>
                    <a:pt x="3696" y="285"/>
                    <a:pt x="4090" y="285"/>
                  </a:cubicBezTo>
                  <a:lnTo>
                    <a:pt x="4232" y="285"/>
                  </a:lnTo>
                  <a:cubicBezTo>
                    <a:pt x="3851" y="104"/>
                    <a:pt x="3430" y="0"/>
                    <a:pt x="3012" y="0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838;p54"/>
            <p:cNvSpPr/>
            <p:nvPr/>
          </p:nvSpPr>
          <p:spPr>
            <a:xfrm>
              <a:off x="5140101" y="3593153"/>
              <a:ext cx="436202" cy="549363"/>
            </a:xfrm>
            <a:custGeom>
              <a:avLst/>
              <a:gdLst/>
              <a:ahLst/>
              <a:cxnLst/>
              <a:rect l="l" t="t" r="r" b="b"/>
              <a:pathLst>
                <a:path w="5200" h="6549" extrusionOk="0">
                  <a:moveTo>
                    <a:pt x="830" y="1"/>
                  </a:moveTo>
                  <a:lnTo>
                    <a:pt x="830" y="1"/>
                  </a:lnTo>
                  <a:cubicBezTo>
                    <a:pt x="661" y="112"/>
                    <a:pt x="533" y="227"/>
                    <a:pt x="435" y="365"/>
                  </a:cubicBezTo>
                  <a:cubicBezTo>
                    <a:pt x="338" y="493"/>
                    <a:pt x="267" y="618"/>
                    <a:pt x="209" y="759"/>
                  </a:cubicBezTo>
                  <a:cubicBezTo>
                    <a:pt x="169" y="844"/>
                    <a:pt x="142" y="941"/>
                    <a:pt x="125" y="1026"/>
                  </a:cubicBezTo>
                  <a:cubicBezTo>
                    <a:pt x="85" y="1167"/>
                    <a:pt x="58" y="1292"/>
                    <a:pt x="27" y="1434"/>
                  </a:cubicBezTo>
                  <a:cubicBezTo>
                    <a:pt x="0" y="2024"/>
                    <a:pt x="125" y="2671"/>
                    <a:pt x="338" y="3146"/>
                  </a:cubicBezTo>
                  <a:cubicBezTo>
                    <a:pt x="617" y="3767"/>
                    <a:pt x="1069" y="4229"/>
                    <a:pt x="1531" y="4707"/>
                  </a:cubicBezTo>
                  <a:cubicBezTo>
                    <a:pt x="2010" y="5213"/>
                    <a:pt x="2458" y="5816"/>
                    <a:pt x="2725" y="6464"/>
                  </a:cubicBezTo>
                  <a:cubicBezTo>
                    <a:pt x="2866" y="6447"/>
                    <a:pt x="2991" y="6433"/>
                    <a:pt x="3132" y="6433"/>
                  </a:cubicBezTo>
                  <a:cubicBezTo>
                    <a:pt x="3196" y="6431"/>
                    <a:pt x="3260" y="6430"/>
                    <a:pt x="3323" y="6430"/>
                  </a:cubicBezTo>
                  <a:cubicBezTo>
                    <a:pt x="3664" y="6430"/>
                    <a:pt x="3998" y="6463"/>
                    <a:pt x="4339" y="6548"/>
                  </a:cubicBezTo>
                  <a:cubicBezTo>
                    <a:pt x="4592" y="6278"/>
                    <a:pt x="4832" y="6012"/>
                    <a:pt x="5071" y="5746"/>
                  </a:cubicBezTo>
                  <a:cubicBezTo>
                    <a:pt x="5115" y="5688"/>
                    <a:pt x="5155" y="5648"/>
                    <a:pt x="5199" y="5604"/>
                  </a:cubicBezTo>
                  <a:cubicBezTo>
                    <a:pt x="5169" y="5506"/>
                    <a:pt x="5128" y="5409"/>
                    <a:pt x="5085" y="5311"/>
                  </a:cubicBezTo>
                  <a:cubicBezTo>
                    <a:pt x="4973" y="5058"/>
                    <a:pt x="4805" y="4832"/>
                    <a:pt x="4623" y="4636"/>
                  </a:cubicBezTo>
                  <a:cubicBezTo>
                    <a:pt x="4599" y="4642"/>
                    <a:pt x="4578" y="4645"/>
                    <a:pt x="4559" y="4645"/>
                  </a:cubicBezTo>
                  <a:cubicBezTo>
                    <a:pt x="4531" y="4645"/>
                    <a:pt x="4507" y="4639"/>
                    <a:pt x="4481" y="4623"/>
                  </a:cubicBezTo>
                  <a:lnTo>
                    <a:pt x="4468" y="4721"/>
                  </a:lnTo>
                  <a:cubicBezTo>
                    <a:pt x="3820" y="4694"/>
                    <a:pt x="3119" y="4566"/>
                    <a:pt x="2502" y="4340"/>
                  </a:cubicBezTo>
                  <a:cubicBezTo>
                    <a:pt x="2037" y="4188"/>
                    <a:pt x="1727" y="3949"/>
                    <a:pt x="1433" y="3554"/>
                  </a:cubicBezTo>
                  <a:cubicBezTo>
                    <a:pt x="1110" y="3119"/>
                    <a:pt x="968" y="2570"/>
                    <a:pt x="1025" y="2051"/>
                  </a:cubicBezTo>
                  <a:cubicBezTo>
                    <a:pt x="1025" y="1980"/>
                    <a:pt x="1039" y="1912"/>
                    <a:pt x="1052" y="1855"/>
                  </a:cubicBezTo>
                  <a:cubicBezTo>
                    <a:pt x="914" y="1687"/>
                    <a:pt x="799" y="1518"/>
                    <a:pt x="746" y="1279"/>
                  </a:cubicBezTo>
                  <a:cubicBezTo>
                    <a:pt x="661" y="914"/>
                    <a:pt x="648" y="395"/>
                    <a:pt x="830" y="1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839;p54"/>
            <p:cNvSpPr/>
            <p:nvPr/>
          </p:nvSpPr>
          <p:spPr>
            <a:xfrm>
              <a:off x="4801877" y="3764195"/>
              <a:ext cx="55532" cy="56455"/>
            </a:xfrm>
            <a:custGeom>
              <a:avLst/>
              <a:gdLst/>
              <a:ahLst/>
              <a:cxnLst/>
              <a:rect l="l" t="t" r="r" b="b"/>
              <a:pathLst>
                <a:path w="662" h="673" extrusionOk="0">
                  <a:moveTo>
                    <a:pt x="510" y="1"/>
                  </a:moveTo>
                  <a:cubicBezTo>
                    <a:pt x="469" y="1"/>
                    <a:pt x="426" y="16"/>
                    <a:pt x="395" y="42"/>
                  </a:cubicBezTo>
                  <a:lnTo>
                    <a:pt x="0" y="393"/>
                  </a:lnTo>
                  <a:cubicBezTo>
                    <a:pt x="27" y="447"/>
                    <a:pt x="58" y="504"/>
                    <a:pt x="98" y="548"/>
                  </a:cubicBezTo>
                  <a:cubicBezTo>
                    <a:pt x="128" y="588"/>
                    <a:pt x="155" y="632"/>
                    <a:pt x="182" y="672"/>
                  </a:cubicBezTo>
                  <a:cubicBezTo>
                    <a:pt x="196" y="659"/>
                    <a:pt x="213" y="645"/>
                    <a:pt x="226" y="632"/>
                  </a:cubicBezTo>
                  <a:lnTo>
                    <a:pt x="604" y="278"/>
                  </a:lnTo>
                  <a:cubicBezTo>
                    <a:pt x="617" y="264"/>
                    <a:pt x="634" y="251"/>
                    <a:pt x="648" y="238"/>
                  </a:cubicBezTo>
                  <a:cubicBezTo>
                    <a:pt x="661" y="211"/>
                    <a:pt x="661" y="194"/>
                    <a:pt x="661" y="167"/>
                  </a:cubicBezTo>
                  <a:cubicBezTo>
                    <a:pt x="661" y="140"/>
                    <a:pt x="648" y="96"/>
                    <a:pt x="617" y="55"/>
                  </a:cubicBezTo>
                  <a:cubicBezTo>
                    <a:pt x="604" y="55"/>
                    <a:pt x="604" y="42"/>
                    <a:pt x="590" y="25"/>
                  </a:cubicBezTo>
                  <a:cubicBezTo>
                    <a:pt x="567" y="8"/>
                    <a:pt x="538" y="1"/>
                    <a:pt x="510" y="1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840;p54"/>
            <p:cNvSpPr/>
            <p:nvPr/>
          </p:nvSpPr>
          <p:spPr>
            <a:xfrm>
              <a:off x="5960245" y="3824256"/>
              <a:ext cx="489050" cy="593990"/>
            </a:xfrm>
            <a:custGeom>
              <a:avLst/>
              <a:gdLst/>
              <a:ahLst/>
              <a:cxnLst/>
              <a:rect l="l" t="t" r="r" b="b"/>
              <a:pathLst>
                <a:path w="5830" h="7081" extrusionOk="0">
                  <a:moveTo>
                    <a:pt x="4060" y="0"/>
                  </a:moveTo>
                  <a:lnTo>
                    <a:pt x="4060" y="0"/>
                  </a:lnTo>
                  <a:cubicBezTo>
                    <a:pt x="4525" y="506"/>
                    <a:pt x="4876" y="1123"/>
                    <a:pt x="4960" y="1770"/>
                  </a:cubicBezTo>
                  <a:cubicBezTo>
                    <a:pt x="5044" y="2360"/>
                    <a:pt x="4916" y="3004"/>
                    <a:pt x="4663" y="3540"/>
                  </a:cubicBezTo>
                  <a:cubicBezTo>
                    <a:pt x="4370" y="4171"/>
                    <a:pt x="3864" y="4565"/>
                    <a:pt x="3328" y="4973"/>
                  </a:cubicBezTo>
                  <a:cubicBezTo>
                    <a:pt x="2755" y="5408"/>
                    <a:pt x="2094" y="5745"/>
                    <a:pt x="1420" y="5998"/>
                  </a:cubicBezTo>
                  <a:cubicBezTo>
                    <a:pt x="1052" y="6136"/>
                    <a:pt x="675" y="6237"/>
                    <a:pt x="311" y="6376"/>
                  </a:cubicBezTo>
                  <a:cubicBezTo>
                    <a:pt x="210" y="6419"/>
                    <a:pt x="98" y="6473"/>
                    <a:pt x="1" y="6531"/>
                  </a:cubicBezTo>
                  <a:cubicBezTo>
                    <a:pt x="240" y="6699"/>
                    <a:pt x="449" y="6881"/>
                    <a:pt x="661" y="7080"/>
                  </a:cubicBezTo>
                  <a:cubicBezTo>
                    <a:pt x="1181" y="6881"/>
                    <a:pt x="1659" y="6672"/>
                    <a:pt x="2303" y="6389"/>
                  </a:cubicBezTo>
                  <a:cubicBezTo>
                    <a:pt x="3230" y="5998"/>
                    <a:pt x="4157" y="5519"/>
                    <a:pt x="4845" y="4761"/>
                  </a:cubicBezTo>
                  <a:cubicBezTo>
                    <a:pt x="5310" y="4268"/>
                    <a:pt x="5648" y="3651"/>
                    <a:pt x="5745" y="2977"/>
                  </a:cubicBezTo>
                  <a:cubicBezTo>
                    <a:pt x="5830" y="2374"/>
                    <a:pt x="5705" y="1726"/>
                    <a:pt x="5408" y="1207"/>
                  </a:cubicBezTo>
                  <a:cubicBezTo>
                    <a:pt x="5115" y="702"/>
                    <a:pt x="4707" y="364"/>
                    <a:pt x="4215" y="85"/>
                  </a:cubicBezTo>
                  <a:cubicBezTo>
                    <a:pt x="4157" y="54"/>
                    <a:pt x="4117" y="27"/>
                    <a:pt x="4060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841;p54"/>
            <p:cNvSpPr/>
            <p:nvPr/>
          </p:nvSpPr>
          <p:spPr>
            <a:xfrm>
              <a:off x="5428833" y="4194189"/>
              <a:ext cx="311213" cy="349884"/>
            </a:xfrm>
            <a:custGeom>
              <a:avLst/>
              <a:gdLst/>
              <a:ahLst/>
              <a:cxnLst/>
              <a:rect l="l" t="t" r="r" b="b"/>
              <a:pathLst>
                <a:path w="3710" h="4171" extrusionOk="0">
                  <a:moveTo>
                    <a:pt x="2485" y="0"/>
                  </a:moveTo>
                  <a:lnTo>
                    <a:pt x="2485" y="0"/>
                  </a:lnTo>
                  <a:cubicBezTo>
                    <a:pt x="2192" y="253"/>
                    <a:pt x="1939" y="492"/>
                    <a:pt x="1629" y="715"/>
                  </a:cubicBezTo>
                  <a:cubicBezTo>
                    <a:pt x="1589" y="745"/>
                    <a:pt x="1558" y="786"/>
                    <a:pt x="1504" y="816"/>
                  </a:cubicBezTo>
                  <a:cubicBezTo>
                    <a:pt x="1504" y="816"/>
                    <a:pt x="1137" y="1278"/>
                    <a:pt x="800" y="1686"/>
                  </a:cubicBezTo>
                  <a:cubicBezTo>
                    <a:pt x="800" y="1699"/>
                    <a:pt x="786" y="1713"/>
                    <a:pt x="786" y="1726"/>
                  </a:cubicBezTo>
                  <a:cubicBezTo>
                    <a:pt x="631" y="1996"/>
                    <a:pt x="506" y="2134"/>
                    <a:pt x="338" y="2249"/>
                  </a:cubicBezTo>
                  <a:cubicBezTo>
                    <a:pt x="324" y="2276"/>
                    <a:pt x="307" y="2276"/>
                    <a:pt x="307" y="2289"/>
                  </a:cubicBezTo>
                  <a:cubicBezTo>
                    <a:pt x="1" y="2653"/>
                    <a:pt x="85" y="3203"/>
                    <a:pt x="351" y="3567"/>
                  </a:cubicBezTo>
                  <a:cubicBezTo>
                    <a:pt x="409" y="3651"/>
                    <a:pt x="463" y="3722"/>
                    <a:pt x="533" y="3793"/>
                  </a:cubicBezTo>
                  <a:cubicBezTo>
                    <a:pt x="506" y="3483"/>
                    <a:pt x="506" y="3189"/>
                    <a:pt x="645" y="2906"/>
                  </a:cubicBezTo>
                  <a:cubicBezTo>
                    <a:pt x="773" y="2670"/>
                    <a:pt x="982" y="2502"/>
                    <a:pt x="1221" y="2387"/>
                  </a:cubicBezTo>
                  <a:cubicBezTo>
                    <a:pt x="1280" y="2360"/>
                    <a:pt x="1329" y="2348"/>
                    <a:pt x="1371" y="2348"/>
                  </a:cubicBezTo>
                  <a:cubicBezTo>
                    <a:pt x="1542" y="2348"/>
                    <a:pt x="1597" y="2546"/>
                    <a:pt x="1700" y="2724"/>
                  </a:cubicBezTo>
                  <a:cubicBezTo>
                    <a:pt x="1855" y="2990"/>
                    <a:pt x="1953" y="3260"/>
                    <a:pt x="2148" y="3483"/>
                  </a:cubicBezTo>
                  <a:cubicBezTo>
                    <a:pt x="2361" y="3722"/>
                    <a:pt x="2627" y="3891"/>
                    <a:pt x="2866" y="4059"/>
                  </a:cubicBezTo>
                  <a:cubicBezTo>
                    <a:pt x="2920" y="4103"/>
                    <a:pt x="2964" y="4130"/>
                    <a:pt x="3021" y="4170"/>
                  </a:cubicBezTo>
                  <a:cubicBezTo>
                    <a:pt x="3315" y="3975"/>
                    <a:pt x="3554" y="3722"/>
                    <a:pt x="3709" y="3429"/>
                  </a:cubicBezTo>
                  <a:cubicBezTo>
                    <a:pt x="3190" y="2990"/>
                    <a:pt x="2769" y="2640"/>
                    <a:pt x="2613" y="2515"/>
                  </a:cubicBezTo>
                  <a:cubicBezTo>
                    <a:pt x="2585" y="2569"/>
                    <a:pt x="2530" y="2599"/>
                    <a:pt x="2475" y="2599"/>
                  </a:cubicBezTo>
                  <a:cubicBezTo>
                    <a:pt x="2444" y="2599"/>
                    <a:pt x="2413" y="2590"/>
                    <a:pt x="2388" y="2569"/>
                  </a:cubicBezTo>
                  <a:cubicBezTo>
                    <a:pt x="2148" y="2373"/>
                    <a:pt x="2023" y="2178"/>
                    <a:pt x="1926" y="1868"/>
                  </a:cubicBezTo>
                  <a:cubicBezTo>
                    <a:pt x="1825" y="1588"/>
                    <a:pt x="1825" y="1305"/>
                    <a:pt x="1909" y="1025"/>
                  </a:cubicBezTo>
                  <a:cubicBezTo>
                    <a:pt x="2023" y="630"/>
                    <a:pt x="2233" y="293"/>
                    <a:pt x="2485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842;p54"/>
            <p:cNvSpPr/>
            <p:nvPr/>
          </p:nvSpPr>
          <p:spPr>
            <a:xfrm>
              <a:off x="6118032" y="4863591"/>
              <a:ext cx="17951" cy="18706"/>
            </a:xfrm>
            <a:custGeom>
              <a:avLst/>
              <a:gdLst/>
              <a:ahLst/>
              <a:cxnLst/>
              <a:rect l="l" t="t" r="r" b="b"/>
              <a:pathLst>
                <a:path w="214" h="223" extrusionOk="0">
                  <a:moveTo>
                    <a:pt x="14" y="0"/>
                  </a:moveTo>
                  <a:cubicBezTo>
                    <a:pt x="72" y="0"/>
                    <a:pt x="129" y="0"/>
                    <a:pt x="200" y="14"/>
                  </a:cubicBezTo>
                  <a:cubicBezTo>
                    <a:pt x="200" y="84"/>
                    <a:pt x="213" y="152"/>
                    <a:pt x="213" y="223"/>
                  </a:cubicBezTo>
                  <a:lnTo>
                    <a:pt x="213" y="223"/>
                  </a:lnTo>
                  <a:cubicBezTo>
                    <a:pt x="213" y="152"/>
                    <a:pt x="200" y="84"/>
                    <a:pt x="200" y="14"/>
                  </a:cubicBezTo>
                  <a:lnTo>
                    <a:pt x="200" y="14"/>
                  </a:lnTo>
                  <a:lnTo>
                    <a:pt x="200" y="14"/>
                  </a:lnTo>
                  <a:lnTo>
                    <a:pt x="200" y="14"/>
                  </a:lnTo>
                  <a:cubicBezTo>
                    <a:pt x="129" y="0"/>
                    <a:pt x="72" y="0"/>
                    <a:pt x="14" y="0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E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843;p54"/>
            <p:cNvSpPr/>
            <p:nvPr/>
          </p:nvSpPr>
          <p:spPr>
            <a:xfrm>
              <a:off x="6094544" y="4863591"/>
              <a:ext cx="41439" cy="45885"/>
            </a:xfrm>
            <a:custGeom>
              <a:avLst/>
              <a:gdLst/>
              <a:ahLst/>
              <a:cxnLst/>
              <a:rect l="l" t="t" r="r" b="b"/>
              <a:pathLst>
                <a:path w="494" h="547" extrusionOk="0">
                  <a:moveTo>
                    <a:pt x="254" y="0"/>
                  </a:moveTo>
                  <a:cubicBezTo>
                    <a:pt x="170" y="0"/>
                    <a:pt x="85" y="27"/>
                    <a:pt x="14" y="54"/>
                  </a:cubicBezTo>
                  <a:lnTo>
                    <a:pt x="1" y="68"/>
                  </a:lnTo>
                  <a:cubicBezTo>
                    <a:pt x="112" y="182"/>
                    <a:pt x="227" y="307"/>
                    <a:pt x="338" y="435"/>
                  </a:cubicBezTo>
                  <a:cubicBezTo>
                    <a:pt x="379" y="462"/>
                    <a:pt x="409" y="506"/>
                    <a:pt x="449" y="546"/>
                  </a:cubicBezTo>
                  <a:cubicBezTo>
                    <a:pt x="463" y="475"/>
                    <a:pt x="480" y="405"/>
                    <a:pt x="480" y="351"/>
                  </a:cubicBezTo>
                  <a:cubicBezTo>
                    <a:pt x="493" y="307"/>
                    <a:pt x="493" y="266"/>
                    <a:pt x="493" y="223"/>
                  </a:cubicBezTo>
                  <a:cubicBezTo>
                    <a:pt x="493" y="152"/>
                    <a:pt x="480" y="84"/>
                    <a:pt x="480" y="14"/>
                  </a:cubicBezTo>
                  <a:cubicBezTo>
                    <a:pt x="409" y="0"/>
                    <a:pt x="352" y="0"/>
                    <a:pt x="294" y="0"/>
                  </a:cubicBezTo>
                  <a:close/>
                </a:path>
              </a:pathLst>
            </a:custGeom>
            <a:solidFill>
              <a:srgbClr val="FCD2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844;p54"/>
            <p:cNvSpPr/>
            <p:nvPr/>
          </p:nvSpPr>
          <p:spPr>
            <a:xfrm>
              <a:off x="6118032" y="4863591"/>
              <a:ext cx="16777" cy="1174"/>
            </a:xfrm>
            <a:custGeom>
              <a:avLst/>
              <a:gdLst/>
              <a:ahLst/>
              <a:cxnLst/>
              <a:rect l="l" t="t" r="r" b="b"/>
              <a:pathLst>
                <a:path w="200" h="14" extrusionOk="0">
                  <a:moveTo>
                    <a:pt x="1" y="0"/>
                  </a:moveTo>
                  <a:cubicBezTo>
                    <a:pt x="72" y="0"/>
                    <a:pt x="129" y="0"/>
                    <a:pt x="200" y="14"/>
                  </a:cubicBezTo>
                  <a:cubicBezTo>
                    <a:pt x="129" y="0"/>
                    <a:pt x="72" y="0"/>
                    <a:pt x="14" y="0"/>
                  </a:cubicBezTo>
                  <a:close/>
                </a:path>
              </a:pathLst>
            </a:custGeom>
            <a:solidFill>
              <a:srgbClr val="FEE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845;p54"/>
            <p:cNvSpPr/>
            <p:nvPr/>
          </p:nvSpPr>
          <p:spPr>
            <a:xfrm>
              <a:off x="6132209" y="4864682"/>
              <a:ext cx="123898" cy="136649"/>
            </a:xfrm>
            <a:custGeom>
              <a:avLst/>
              <a:gdLst/>
              <a:ahLst/>
              <a:cxnLst/>
              <a:rect l="l" t="t" r="r" b="b"/>
              <a:pathLst>
                <a:path w="1477" h="1629" extrusionOk="0">
                  <a:moveTo>
                    <a:pt x="31" y="1"/>
                  </a:moveTo>
                  <a:lnTo>
                    <a:pt x="31" y="1"/>
                  </a:lnTo>
                  <a:cubicBezTo>
                    <a:pt x="44" y="112"/>
                    <a:pt x="44" y="223"/>
                    <a:pt x="31" y="338"/>
                  </a:cubicBezTo>
                  <a:cubicBezTo>
                    <a:pt x="31" y="392"/>
                    <a:pt x="14" y="462"/>
                    <a:pt x="0" y="533"/>
                  </a:cubicBezTo>
                  <a:cubicBezTo>
                    <a:pt x="240" y="800"/>
                    <a:pt x="577" y="1234"/>
                    <a:pt x="634" y="1629"/>
                  </a:cubicBezTo>
                  <a:cubicBezTo>
                    <a:pt x="772" y="1588"/>
                    <a:pt x="914" y="1558"/>
                    <a:pt x="1042" y="1504"/>
                  </a:cubicBezTo>
                  <a:cubicBezTo>
                    <a:pt x="1140" y="1474"/>
                    <a:pt x="1224" y="1420"/>
                    <a:pt x="1295" y="1363"/>
                  </a:cubicBezTo>
                  <a:cubicBezTo>
                    <a:pt x="1349" y="1336"/>
                    <a:pt x="1420" y="1292"/>
                    <a:pt x="1477" y="1234"/>
                  </a:cubicBezTo>
                  <a:cubicBezTo>
                    <a:pt x="1308" y="955"/>
                    <a:pt x="914" y="729"/>
                    <a:pt x="705" y="506"/>
                  </a:cubicBezTo>
                  <a:cubicBezTo>
                    <a:pt x="563" y="365"/>
                    <a:pt x="435" y="240"/>
                    <a:pt x="297" y="98"/>
                  </a:cubicBezTo>
                  <a:lnTo>
                    <a:pt x="284" y="98"/>
                  </a:lnTo>
                  <a:cubicBezTo>
                    <a:pt x="199" y="55"/>
                    <a:pt x="115" y="28"/>
                    <a:pt x="31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846;p54"/>
            <p:cNvSpPr/>
            <p:nvPr/>
          </p:nvSpPr>
          <p:spPr>
            <a:xfrm>
              <a:off x="5889529" y="4648930"/>
              <a:ext cx="267593" cy="224057"/>
            </a:xfrm>
            <a:custGeom>
              <a:avLst/>
              <a:gdLst/>
              <a:ahLst/>
              <a:cxnLst/>
              <a:rect l="l" t="t" r="r" b="b"/>
              <a:pathLst>
                <a:path w="3190" h="2671" extrusionOk="0">
                  <a:moveTo>
                    <a:pt x="533" y="0"/>
                  </a:moveTo>
                  <a:cubicBezTo>
                    <a:pt x="365" y="199"/>
                    <a:pt x="196" y="381"/>
                    <a:pt x="1" y="550"/>
                  </a:cubicBezTo>
                  <a:cubicBezTo>
                    <a:pt x="564" y="985"/>
                    <a:pt x="1137" y="1393"/>
                    <a:pt x="1673" y="1854"/>
                  </a:cubicBezTo>
                  <a:cubicBezTo>
                    <a:pt x="1939" y="2094"/>
                    <a:pt x="2192" y="2360"/>
                    <a:pt x="2445" y="2627"/>
                  </a:cubicBezTo>
                  <a:lnTo>
                    <a:pt x="2458" y="2613"/>
                  </a:lnTo>
                  <a:cubicBezTo>
                    <a:pt x="2529" y="2586"/>
                    <a:pt x="2614" y="2559"/>
                    <a:pt x="2698" y="2559"/>
                  </a:cubicBezTo>
                  <a:cubicBezTo>
                    <a:pt x="2769" y="2559"/>
                    <a:pt x="2839" y="2559"/>
                    <a:pt x="2924" y="2573"/>
                  </a:cubicBezTo>
                  <a:cubicBezTo>
                    <a:pt x="3008" y="2600"/>
                    <a:pt x="3092" y="2627"/>
                    <a:pt x="3177" y="2670"/>
                  </a:cubicBezTo>
                  <a:lnTo>
                    <a:pt x="3190" y="2670"/>
                  </a:lnTo>
                  <a:cubicBezTo>
                    <a:pt x="2951" y="2444"/>
                    <a:pt x="2698" y="2235"/>
                    <a:pt x="2458" y="1996"/>
                  </a:cubicBezTo>
                  <a:cubicBezTo>
                    <a:pt x="2388" y="1912"/>
                    <a:pt x="2219" y="1814"/>
                    <a:pt x="2094" y="1686"/>
                  </a:cubicBezTo>
                  <a:cubicBezTo>
                    <a:pt x="2010" y="1615"/>
                    <a:pt x="2024" y="1477"/>
                    <a:pt x="2121" y="1433"/>
                  </a:cubicBezTo>
                  <a:cubicBezTo>
                    <a:pt x="1643" y="985"/>
                    <a:pt x="1137" y="550"/>
                    <a:pt x="661" y="115"/>
                  </a:cubicBezTo>
                  <a:cubicBezTo>
                    <a:pt x="618" y="71"/>
                    <a:pt x="577" y="44"/>
                    <a:pt x="533" y="0"/>
                  </a:cubicBezTo>
                  <a:close/>
                </a:path>
              </a:pathLst>
            </a:custGeom>
            <a:solidFill>
              <a:srgbClr val="D3CF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847;p54"/>
            <p:cNvSpPr/>
            <p:nvPr/>
          </p:nvSpPr>
          <p:spPr>
            <a:xfrm>
              <a:off x="5680824" y="4481747"/>
              <a:ext cx="253500" cy="213320"/>
            </a:xfrm>
            <a:custGeom>
              <a:avLst/>
              <a:gdLst/>
              <a:ahLst/>
              <a:cxnLst/>
              <a:rect l="l" t="t" r="r" b="b"/>
              <a:pathLst>
                <a:path w="3022" h="2543" extrusionOk="0">
                  <a:moveTo>
                    <a:pt x="705" y="1"/>
                  </a:moveTo>
                  <a:cubicBezTo>
                    <a:pt x="550" y="308"/>
                    <a:pt x="297" y="560"/>
                    <a:pt x="1" y="742"/>
                  </a:cubicBezTo>
                  <a:cubicBezTo>
                    <a:pt x="270" y="955"/>
                    <a:pt x="523" y="1164"/>
                    <a:pt x="759" y="1319"/>
                  </a:cubicBezTo>
                  <a:cubicBezTo>
                    <a:pt x="1295" y="1643"/>
                    <a:pt x="1814" y="2024"/>
                    <a:pt x="2307" y="2401"/>
                  </a:cubicBezTo>
                  <a:cubicBezTo>
                    <a:pt x="2361" y="2445"/>
                    <a:pt x="2418" y="2499"/>
                    <a:pt x="2489" y="2543"/>
                  </a:cubicBezTo>
                  <a:cubicBezTo>
                    <a:pt x="2684" y="2374"/>
                    <a:pt x="2853" y="2192"/>
                    <a:pt x="3021" y="1993"/>
                  </a:cubicBezTo>
                  <a:cubicBezTo>
                    <a:pt x="2462" y="1501"/>
                    <a:pt x="1477" y="658"/>
                    <a:pt x="70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848;p54"/>
            <p:cNvSpPr/>
            <p:nvPr/>
          </p:nvSpPr>
          <p:spPr>
            <a:xfrm>
              <a:off x="6180527" y="4627707"/>
              <a:ext cx="294772" cy="355253"/>
            </a:xfrm>
            <a:custGeom>
              <a:avLst/>
              <a:gdLst/>
              <a:ahLst/>
              <a:cxnLst/>
              <a:rect l="l" t="t" r="r" b="b"/>
              <a:pathLst>
                <a:path w="3514" h="4235" extrusionOk="0">
                  <a:moveTo>
                    <a:pt x="466" y="0"/>
                  </a:moveTo>
                  <a:cubicBezTo>
                    <a:pt x="409" y="0"/>
                    <a:pt x="351" y="31"/>
                    <a:pt x="311" y="71"/>
                  </a:cubicBezTo>
                  <a:lnTo>
                    <a:pt x="311" y="85"/>
                  </a:lnTo>
                  <a:cubicBezTo>
                    <a:pt x="267" y="182"/>
                    <a:pt x="227" y="284"/>
                    <a:pt x="183" y="368"/>
                  </a:cubicBezTo>
                  <a:cubicBezTo>
                    <a:pt x="129" y="479"/>
                    <a:pt x="72" y="563"/>
                    <a:pt x="1" y="661"/>
                  </a:cubicBezTo>
                  <a:cubicBezTo>
                    <a:pt x="591" y="1308"/>
                    <a:pt x="1194" y="1952"/>
                    <a:pt x="1784" y="2600"/>
                  </a:cubicBezTo>
                  <a:cubicBezTo>
                    <a:pt x="1862" y="2690"/>
                    <a:pt x="1796" y="2829"/>
                    <a:pt x="1677" y="2829"/>
                  </a:cubicBezTo>
                  <a:cubicBezTo>
                    <a:pt x="1667" y="2829"/>
                    <a:pt x="1657" y="2828"/>
                    <a:pt x="1646" y="2826"/>
                  </a:cubicBezTo>
                  <a:cubicBezTo>
                    <a:pt x="1510" y="2798"/>
                    <a:pt x="1371" y="2777"/>
                    <a:pt x="1236" y="2777"/>
                  </a:cubicBezTo>
                  <a:cubicBezTo>
                    <a:pt x="1090" y="2777"/>
                    <a:pt x="948" y="2801"/>
                    <a:pt x="817" y="2866"/>
                  </a:cubicBezTo>
                  <a:cubicBezTo>
                    <a:pt x="550" y="3008"/>
                    <a:pt x="395" y="3274"/>
                    <a:pt x="382" y="3554"/>
                  </a:cubicBezTo>
                  <a:cubicBezTo>
                    <a:pt x="564" y="3709"/>
                    <a:pt x="786" y="3877"/>
                    <a:pt x="901" y="4059"/>
                  </a:cubicBezTo>
                  <a:cubicBezTo>
                    <a:pt x="928" y="4103"/>
                    <a:pt x="941" y="4161"/>
                    <a:pt x="955" y="4215"/>
                  </a:cubicBezTo>
                  <a:cubicBezTo>
                    <a:pt x="955" y="4174"/>
                    <a:pt x="955" y="4144"/>
                    <a:pt x="941" y="4117"/>
                  </a:cubicBezTo>
                  <a:cubicBezTo>
                    <a:pt x="928" y="4033"/>
                    <a:pt x="888" y="3975"/>
                    <a:pt x="871" y="3891"/>
                  </a:cubicBezTo>
                  <a:cubicBezTo>
                    <a:pt x="871" y="3793"/>
                    <a:pt x="888" y="3682"/>
                    <a:pt x="955" y="3611"/>
                  </a:cubicBezTo>
                  <a:cubicBezTo>
                    <a:pt x="1061" y="3505"/>
                    <a:pt x="1214" y="3465"/>
                    <a:pt x="1364" y="3465"/>
                  </a:cubicBezTo>
                  <a:cubicBezTo>
                    <a:pt x="1452" y="3465"/>
                    <a:pt x="1539" y="3479"/>
                    <a:pt x="1616" y="3500"/>
                  </a:cubicBezTo>
                  <a:cubicBezTo>
                    <a:pt x="1771" y="3527"/>
                    <a:pt x="1926" y="3611"/>
                    <a:pt x="2051" y="3709"/>
                  </a:cubicBezTo>
                  <a:cubicBezTo>
                    <a:pt x="2094" y="3753"/>
                    <a:pt x="2152" y="3793"/>
                    <a:pt x="2192" y="3837"/>
                  </a:cubicBezTo>
                  <a:cubicBezTo>
                    <a:pt x="2389" y="4020"/>
                    <a:pt x="2576" y="4234"/>
                    <a:pt x="2839" y="4234"/>
                  </a:cubicBezTo>
                  <a:cubicBezTo>
                    <a:pt x="2896" y="4234"/>
                    <a:pt x="2956" y="4224"/>
                    <a:pt x="3022" y="4201"/>
                  </a:cubicBezTo>
                  <a:cubicBezTo>
                    <a:pt x="3372" y="4076"/>
                    <a:pt x="3514" y="3668"/>
                    <a:pt x="3443" y="3331"/>
                  </a:cubicBezTo>
                  <a:cubicBezTo>
                    <a:pt x="3416" y="3217"/>
                    <a:pt x="3288" y="3065"/>
                    <a:pt x="3133" y="2910"/>
                  </a:cubicBezTo>
                  <a:cubicBezTo>
                    <a:pt x="3062" y="2853"/>
                    <a:pt x="2995" y="2795"/>
                    <a:pt x="2937" y="2728"/>
                  </a:cubicBezTo>
                  <a:cubicBezTo>
                    <a:pt x="2769" y="2542"/>
                    <a:pt x="2627" y="2333"/>
                    <a:pt x="2472" y="2138"/>
                  </a:cubicBezTo>
                  <a:cubicBezTo>
                    <a:pt x="1983" y="1504"/>
                    <a:pt x="1434" y="941"/>
                    <a:pt x="871" y="368"/>
                  </a:cubicBezTo>
                  <a:cubicBezTo>
                    <a:pt x="803" y="297"/>
                    <a:pt x="732" y="213"/>
                    <a:pt x="648" y="142"/>
                  </a:cubicBezTo>
                  <a:cubicBezTo>
                    <a:pt x="604" y="85"/>
                    <a:pt x="534" y="14"/>
                    <a:pt x="466" y="0"/>
                  </a:cubicBezTo>
                  <a:close/>
                </a:path>
              </a:pathLst>
            </a:custGeom>
            <a:solidFill>
              <a:srgbClr val="D3CF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849;p54"/>
            <p:cNvSpPr/>
            <p:nvPr/>
          </p:nvSpPr>
          <p:spPr>
            <a:xfrm>
              <a:off x="6443254" y="4871728"/>
              <a:ext cx="88666" cy="204008"/>
            </a:xfrm>
            <a:custGeom>
              <a:avLst/>
              <a:gdLst/>
              <a:ahLst/>
              <a:cxnLst/>
              <a:rect l="l" t="t" r="r" b="b"/>
              <a:pathLst>
                <a:path w="1057" h="2432" extrusionOk="0">
                  <a:moveTo>
                    <a:pt x="1" y="1"/>
                  </a:moveTo>
                  <a:cubicBezTo>
                    <a:pt x="156" y="156"/>
                    <a:pt x="284" y="308"/>
                    <a:pt x="311" y="422"/>
                  </a:cubicBezTo>
                  <a:lnTo>
                    <a:pt x="311" y="449"/>
                  </a:lnTo>
                  <a:cubicBezTo>
                    <a:pt x="409" y="577"/>
                    <a:pt x="493" y="702"/>
                    <a:pt x="550" y="871"/>
                  </a:cubicBezTo>
                  <a:cubicBezTo>
                    <a:pt x="577" y="941"/>
                    <a:pt x="591" y="1026"/>
                    <a:pt x="604" y="1124"/>
                  </a:cubicBezTo>
                  <a:cubicBezTo>
                    <a:pt x="689" y="1545"/>
                    <a:pt x="746" y="2078"/>
                    <a:pt x="493" y="2432"/>
                  </a:cubicBezTo>
                  <a:cubicBezTo>
                    <a:pt x="675" y="2317"/>
                    <a:pt x="830" y="2192"/>
                    <a:pt x="915" y="1966"/>
                  </a:cubicBezTo>
                  <a:cubicBezTo>
                    <a:pt x="972" y="1825"/>
                    <a:pt x="1012" y="1656"/>
                    <a:pt x="1026" y="1504"/>
                  </a:cubicBezTo>
                  <a:cubicBezTo>
                    <a:pt x="1056" y="1319"/>
                    <a:pt x="1012" y="1124"/>
                    <a:pt x="1043" y="941"/>
                  </a:cubicBezTo>
                  <a:cubicBezTo>
                    <a:pt x="888" y="493"/>
                    <a:pt x="577" y="267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850;p54"/>
            <p:cNvSpPr/>
            <p:nvPr/>
          </p:nvSpPr>
          <p:spPr>
            <a:xfrm>
              <a:off x="5586621" y="3967867"/>
              <a:ext cx="393756" cy="319434"/>
            </a:xfrm>
            <a:custGeom>
              <a:avLst/>
              <a:gdLst/>
              <a:ahLst/>
              <a:cxnLst/>
              <a:rect l="l" t="t" r="r" b="b"/>
              <a:pathLst>
                <a:path w="4694" h="3808" extrusionOk="0">
                  <a:moveTo>
                    <a:pt x="4694" y="1"/>
                  </a:moveTo>
                  <a:lnTo>
                    <a:pt x="4694" y="1"/>
                  </a:lnTo>
                  <a:cubicBezTo>
                    <a:pt x="4468" y="85"/>
                    <a:pt x="4259" y="183"/>
                    <a:pt x="4047" y="281"/>
                  </a:cubicBezTo>
                  <a:cubicBezTo>
                    <a:pt x="3204" y="675"/>
                    <a:pt x="2388" y="1124"/>
                    <a:pt x="1646" y="1757"/>
                  </a:cubicBezTo>
                  <a:cubicBezTo>
                    <a:pt x="1292" y="2051"/>
                    <a:pt x="915" y="2347"/>
                    <a:pt x="604" y="2698"/>
                  </a:cubicBezTo>
                  <a:cubicBezTo>
                    <a:pt x="352" y="2991"/>
                    <a:pt x="142" y="3328"/>
                    <a:pt x="28" y="3723"/>
                  </a:cubicBezTo>
                  <a:cubicBezTo>
                    <a:pt x="14" y="3750"/>
                    <a:pt x="14" y="3780"/>
                    <a:pt x="1" y="3807"/>
                  </a:cubicBezTo>
                  <a:cubicBezTo>
                    <a:pt x="196" y="3780"/>
                    <a:pt x="466" y="3639"/>
                    <a:pt x="577" y="3598"/>
                  </a:cubicBezTo>
                  <a:cubicBezTo>
                    <a:pt x="1252" y="3288"/>
                    <a:pt x="1828" y="2614"/>
                    <a:pt x="2347" y="2095"/>
                  </a:cubicBezTo>
                  <a:cubicBezTo>
                    <a:pt x="2826" y="1602"/>
                    <a:pt x="3399" y="1265"/>
                    <a:pt x="3949" y="871"/>
                  </a:cubicBezTo>
                  <a:cubicBezTo>
                    <a:pt x="4286" y="618"/>
                    <a:pt x="4566" y="352"/>
                    <a:pt x="4694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851;p54"/>
            <p:cNvSpPr/>
            <p:nvPr/>
          </p:nvSpPr>
          <p:spPr>
            <a:xfrm>
              <a:off x="5543084" y="4194189"/>
              <a:ext cx="196962" cy="321615"/>
            </a:xfrm>
            <a:custGeom>
              <a:avLst/>
              <a:gdLst/>
              <a:ahLst/>
              <a:cxnLst/>
              <a:rect l="l" t="t" r="r" b="b"/>
              <a:pathLst>
                <a:path w="2348" h="3834" extrusionOk="0">
                  <a:moveTo>
                    <a:pt x="1123" y="0"/>
                  </a:moveTo>
                  <a:lnTo>
                    <a:pt x="1123" y="0"/>
                  </a:lnTo>
                  <a:cubicBezTo>
                    <a:pt x="830" y="253"/>
                    <a:pt x="577" y="492"/>
                    <a:pt x="267" y="715"/>
                  </a:cubicBezTo>
                  <a:cubicBezTo>
                    <a:pt x="227" y="745"/>
                    <a:pt x="196" y="786"/>
                    <a:pt x="142" y="816"/>
                  </a:cubicBezTo>
                  <a:cubicBezTo>
                    <a:pt x="142" y="816"/>
                    <a:pt x="142" y="829"/>
                    <a:pt x="125" y="843"/>
                  </a:cubicBezTo>
                  <a:cubicBezTo>
                    <a:pt x="1" y="1291"/>
                    <a:pt x="71" y="1810"/>
                    <a:pt x="240" y="2218"/>
                  </a:cubicBezTo>
                  <a:cubicBezTo>
                    <a:pt x="365" y="2515"/>
                    <a:pt x="577" y="2795"/>
                    <a:pt x="844" y="2977"/>
                  </a:cubicBezTo>
                  <a:cubicBezTo>
                    <a:pt x="1012" y="3105"/>
                    <a:pt x="1221" y="3105"/>
                    <a:pt x="1390" y="3243"/>
                  </a:cubicBezTo>
                  <a:cubicBezTo>
                    <a:pt x="1616" y="3429"/>
                    <a:pt x="1868" y="3624"/>
                    <a:pt x="2051" y="3833"/>
                  </a:cubicBezTo>
                  <a:cubicBezTo>
                    <a:pt x="2165" y="3709"/>
                    <a:pt x="2276" y="3580"/>
                    <a:pt x="2347" y="3429"/>
                  </a:cubicBezTo>
                  <a:cubicBezTo>
                    <a:pt x="1828" y="2990"/>
                    <a:pt x="1407" y="2640"/>
                    <a:pt x="1251" y="2515"/>
                  </a:cubicBezTo>
                  <a:cubicBezTo>
                    <a:pt x="1223" y="2569"/>
                    <a:pt x="1168" y="2599"/>
                    <a:pt x="1113" y="2599"/>
                  </a:cubicBezTo>
                  <a:cubicBezTo>
                    <a:pt x="1082" y="2599"/>
                    <a:pt x="1051" y="2590"/>
                    <a:pt x="1026" y="2569"/>
                  </a:cubicBezTo>
                  <a:cubicBezTo>
                    <a:pt x="786" y="2373"/>
                    <a:pt x="661" y="2178"/>
                    <a:pt x="564" y="1868"/>
                  </a:cubicBezTo>
                  <a:cubicBezTo>
                    <a:pt x="463" y="1588"/>
                    <a:pt x="463" y="1305"/>
                    <a:pt x="547" y="1025"/>
                  </a:cubicBezTo>
                  <a:cubicBezTo>
                    <a:pt x="661" y="630"/>
                    <a:pt x="871" y="293"/>
                    <a:pt x="1123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852;p54"/>
            <p:cNvSpPr/>
            <p:nvPr/>
          </p:nvSpPr>
          <p:spPr>
            <a:xfrm>
              <a:off x="6020222" y="3874839"/>
              <a:ext cx="123898" cy="75329"/>
            </a:xfrm>
            <a:custGeom>
              <a:avLst/>
              <a:gdLst/>
              <a:ahLst/>
              <a:cxnLst/>
              <a:rect l="l" t="t" r="r" b="b"/>
              <a:pathLst>
                <a:path w="1477" h="898" extrusionOk="0">
                  <a:moveTo>
                    <a:pt x="691" y="1"/>
                  </a:moveTo>
                  <a:cubicBezTo>
                    <a:pt x="422" y="308"/>
                    <a:pt x="142" y="631"/>
                    <a:pt x="0" y="898"/>
                  </a:cubicBezTo>
                  <a:lnTo>
                    <a:pt x="1477" y="33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853;p54"/>
            <p:cNvSpPr/>
            <p:nvPr/>
          </p:nvSpPr>
          <p:spPr>
            <a:xfrm>
              <a:off x="5450056" y="3594411"/>
              <a:ext cx="595080" cy="397028"/>
            </a:xfrm>
            <a:custGeom>
              <a:avLst/>
              <a:gdLst/>
              <a:ahLst/>
              <a:cxnLst/>
              <a:rect l="l" t="t" r="r" b="b"/>
              <a:pathLst>
                <a:path w="7094" h="4733" extrusionOk="0">
                  <a:moveTo>
                    <a:pt x="471" y="1"/>
                  </a:moveTo>
                  <a:cubicBezTo>
                    <a:pt x="354" y="1"/>
                    <a:pt x="238" y="13"/>
                    <a:pt x="125" y="43"/>
                  </a:cubicBezTo>
                  <a:cubicBezTo>
                    <a:pt x="85" y="57"/>
                    <a:pt x="41" y="70"/>
                    <a:pt x="1" y="84"/>
                  </a:cubicBezTo>
                  <a:cubicBezTo>
                    <a:pt x="98" y="97"/>
                    <a:pt x="196" y="127"/>
                    <a:pt x="294" y="141"/>
                  </a:cubicBezTo>
                  <a:cubicBezTo>
                    <a:pt x="631" y="225"/>
                    <a:pt x="998" y="350"/>
                    <a:pt x="1194" y="448"/>
                  </a:cubicBezTo>
                  <a:cubicBezTo>
                    <a:pt x="1588" y="660"/>
                    <a:pt x="1909" y="953"/>
                    <a:pt x="2178" y="1277"/>
                  </a:cubicBezTo>
                  <a:cubicBezTo>
                    <a:pt x="2276" y="1348"/>
                    <a:pt x="2360" y="1432"/>
                    <a:pt x="2387" y="1560"/>
                  </a:cubicBezTo>
                  <a:cubicBezTo>
                    <a:pt x="2698" y="1672"/>
                    <a:pt x="2991" y="1813"/>
                    <a:pt x="3288" y="1951"/>
                  </a:cubicBezTo>
                  <a:cubicBezTo>
                    <a:pt x="3891" y="2275"/>
                    <a:pt x="4454" y="2669"/>
                    <a:pt x="4960" y="3118"/>
                  </a:cubicBezTo>
                  <a:cubicBezTo>
                    <a:pt x="5280" y="3415"/>
                    <a:pt x="5648" y="3752"/>
                    <a:pt x="5702" y="4214"/>
                  </a:cubicBezTo>
                  <a:cubicBezTo>
                    <a:pt x="5732" y="4369"/>
                    <a:pt x="5732" y="4551"/>
                    <a:pt x="5675" y="4733"/>
                  </a:cubicBezTo>
                  <a:cubicBezTo>
                    <a:pt x="6056" y="4564"/>
                    <a:pt x="6420" y="4396"/>
                    <a:pt x="6797" y="4241"/>
                  </a:cubicBezTo>
                  <a:cubicBezTo>
                    <a:pt x="6868" y="4116"/>
                    <a:pt x="6966" y="3974"/>
                    <a:pt x="7094" y="3819"/>
                  </a:cubicBezTo>
                  <a:cubicBezTo>
                    <a:pt x="6841" y="3752"/>
                    <a:pt x="6629" y="3610"/>
                    <a:pt x="6362" y="3610"/>
                  </a:cubicBezTo>
                  <a:cubicBezTo>
                    <a:pt x="6346" y="3611"/>
                    <a:pt x="6331" y="3611"/>
                    <a:pt x="6315" y="3611"/>
                  </a:cubicBezTo>
                  <a:cubicBezTo>
                    <a:pt x="6047" y="3611"/>
                    <a:pt x="5860" y="3500"/>
                    <a:pt x="5675" y="3286"/>
                  </a:cubicBezTo>
                  <a:cubicBezTo>
                    <a:pt x="5155" y="2723"/>
                    <a:pt x="4707" y="2106"/>
                    <a:pt x="4073" y="1645"/>
                  </a:cubicBezTo>
                  <a:cubicBezTo>
                    <a:pt x="3497" y="1223"/>
                    <a:pt x="2795" y="1024"/>
                    <a:pt x="2219" y="616"/>
                  </a:cubicBezTo>
                  <a:cubicBezTo>
                    <a:pt x="1841" y="350"/>
                    <a:pt x="1390" y="141"/>
                    <a:pt x="941" y="57"/>
                  </a:cubicBezTo>
                  <a:cubicBezTo>
                    <a:pt x="788" y="24"/>
                    <a:pt x="629" y="1"/>
                    <a:pt x="471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854;p54"/>
            <p:cNvSpPr/>
            <p:nvPr/>
          </p:nvSpPr>
          <p:spPr>
            <a:xfrm>
              <a:off x="5192948" y="4132785"/>
              <a:ext cx="209964" cy="200569"/>
            </a:xfrm>
            <a:custGeom>
              <a:avLst/>
              <a:gdLst/>
              <a:ahLst/>
              <a:cxnLst/>
              <a:rect l="l" t="t" r="r" b="b"/>
              <a:pathLst>
                <a:path w="2503" h="2391" extrusionOk="0">
                  <a:moveTo>
                    <a:pt x="2502" y="0"/>
                  </a:moveTo>
                  <a:lnTo>
                    <a:pt x="2502" y="0"/>
                  </a:lnTo>
                  <a:cubicBezTo>
                    <a:pt x="2138" y="14"/>
                    <a:pt x="1771" y="71"/>
                    <a:pt x="1407" y="156"/>
                  </a:cubicBezTo>
                  <a:cubicBezTo>
                    <a:pt x="1081" y="234"/>
                    <a:pt x="645" y="312"/>
                    <a:pt x="226" y="312"/>
                  </a:cubicBezTo>
                  <a:cubicBezTo>
                    <a:pt x="193" y="312"/>
                    <a:pt x="161" y="312"/>
                    <a:pt x="129" y="311"/>
                  </a:cubicBezTo>
                  <a:cubicBezTo>
                    <a:pt x="85" y="408"/>
                    <a:pt x="45" y="506"/>
                    <a:pt x="1" y="604"/>
                  </a:cubicBezTo>
                  <a:cubicBezTo>
                    <a:pt x="395" y="648"/>
                    <a:pt x="746" y="941"/>
                    <a:pt x="759" y="1362"/>
                  </a:cubicBezTo>
                  <a:cubicBezTo>
                    <a:pt x="776" y="1659"/>
                    <a:pt x="662" y="1969"/>
                    <a:pt x="608" y="2249"/>
                  </a:cubicBezTo>
                  <a:cubicBezTo>
                    <a:pt x="591" y="2306"/>
                    <a:pt x="591" y="2347"/>
                    <a:pt x="577" y="2391"/>
                  </a:cubicBezTo>
                  <a:cubicBezTo>
                    <a:pt x="861" y="2249"/>
                    <a:pt x="1140" y="2108"/>
                    <a:pt x="1393" y="1952"/>
                  </a:cubicBezTo>
                  <a:cubicBezTo>
                    <a:pt x="1451" y="1925"/>
                    <a:pt x="1505" y="1885"/>
                    <a:pt x="1562" y="1855"/>
                  </a:cubicBezTo>
                  <a:lnTo>
                    <a:pt x="1562" y="1855"/>
                  </a:lnTo>
                  <a:cubicBezTo>
                    <a:pt x="1503" y="1869"/>
                    <a:pt x="1442" y="1875"/>
                    <a:pt x="1379" y="1875"/>
                  </a:cubicBezTo>
                  <a:cubicBezTo>
                    <a:pt x="1246" y="1875"/>
                    <a:pt x="1109" y="1847"/>
                    <a:pt x="985" y="1801"/>
                  </a:cubicBezTo>
                  <a:cubicBezTo>
                    <a:pt x="861" y="1757"/>
                    <a:pt x="732" y="1615"/>
                    <a:pt x="888" y="1504"/>
                  </a:cubicBezTo>
                  <a:cubicBezTo>
                    <a:pt x="932" y="1468"/>
                    <a:pt x="998" y="1461"/>
                    <a:pt x="1065" y="1461"/>
                  </a:cubicBezTo>
                  <a:cubicBezTo>
                    <a:pt x="1105" y="1461"/>
                    <a:pt x="1145" y="1464"/>
                    <a:pt x="1181" y="1464"/>
                  </a:cubicBezTo>
                  <a:cubicBezTo>
                    <a:pt x="1296" y="1447"/>
                    <a:pt x="1407" y="1433"/>
                    <a:pt x="1518" y="1379"/>
                  </a:cubicBezTo>
                  <a:cubicBezTo>
                    <a:pt x="1815" y="1238"/>
                    <a:pt x="1730" y="1224"/>
                    <a:pt x="2010" y="1110"/>
                  </a:cubicBezTo>
                  <a:cubicBezTo>
                    <a:pt x="2068" y="985"/>
                    <a:pt x="2125" y="874"/>
                    <a:pt x="2165" y="746"/>
                  </a:cubicBezTo>
                  <a:cubicBezTo>
                    <a:pt x="2277" y="506"/>
                    <a:pt x="2391" y="284"/>
                    <a:pt x="2502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855;p54"/>
            <p:cNvSpPr/>
            <p:nvPr/>
          </p:nvSpPr>
          <p:spPr>
            <a:xfrm>
              <a:off x="5024675" y="4414471"/>
              <a:ext cx="273297" cy="491734"/>
            </a:xfrm>
            <a:custGeom>
              <a:avLst/>
              <a:gdLst/>
              <a:ahLst/>
              <a:cxnLst/>
              <a:rect l="l" t="t" r="r" b="b"/>
              <a:pathLst>
                <a:path w="3258" h="5862" extrusionOk="0">
                  <a:moveTo>
                    <a:pt x="2614" y="0"/>
                  </a:moveTo>
                  <a:lnTo>
                    <a:pt x="2614" y="0"/>
                  </a:lnTo>
                  <a:cubicBezTo>
                    <a:pt x="2543" y="27"/>
                    <a:pt x="2472" y="71"/>
                    <a:pt x="2401" y="85"/>
                  </a:cubicBezTo>
                  <a:cubicBezTo>
                    <a:pt x="2260" y="688"/>
                    <a:pt x="2037" y="1278"/>
                    <a:pt x="1771" y="1841"/>
                  </a:cubicBezTo>
                  <a:cubicBezTo>
                    <a:pt x="1447" y="2529"/>
                    <a:pt x="1124" y="3230"/>
                    <a:pt x="759" y="3904"/>
                  </a:cubicBezTo>
                  <a:cubicBezTo>
                    <a:pt x="490" y="4410"/>
                    <a:pt x="254" y="4933"/>
                    <a:pt x="85" y="5479"/>
                  </a:cubicBezTo>
                  <a:cubicBezTo>
                    <a:pt x="55" y="5590"/>
                    <a:pt x="28" y="5732"/>
                    <a:pt x="1" y="5860"/>
                  </a:cubicBezTo>
                  <a:cubicBezTo>
                    <a:pt x="49" y="5860"/>
                    <a:pt x="104" y="5861"/>
                    <a:pt x="161" y="5861"/>
                  </a:cubicBezTo>
                  <a:cubicBezTo>
                    <a:pt x="283" y="5861"/>
                    <a:pt x="415" y="5855"/>
                    <a:pt x="520" y="5816"/>
                  </a:cubicBezTo>
                  <a:cubicBezTo>
                    <a:pt x="520" y="5816"/>
                    <a:pt x="520" y="5802"/>
                    <a:pt x="534" y="5802"/>
                  </a:cubicBezTo>
                  <a:cubicBezTo>
                    <a:pt x="1097" y="4848"/>
                    <a:pt x="1727" y="3921"/>
                    <a:pt x="2290" y="2964"/>
                  </a:cubicBezTo>
                  <a:cubicBezTo>
                    <a:pt x="2654" y="2320"/>
                    <a:pt x="2934" y="1602"/>
                    <a:pt x="3089" y="887"/>
                  </a:cubicBezTo>
                  <a:cubicBezTo>
                    <a:pt x="3160" y="617"/>
                    <a:pt x="3204" y="351"/>
                    <a:pt x="3258" y="85"/>
                  </a:cubicBezTo>
                  <a:lnTo>
                    <a:pt x="3258" y="85"/>
                  </a:lnTo>
                  <a:cubicBezTo>
                    <a:pt x="3187" y="112"/>
                    <a:pt x="3133" y="155"/>
                    <a:pt x="3062" y="182"/>
                  </a:cubicBezTo>
                  <a:cubicBezTo>
                    <a:pt x="2995" y="212"/>
                    <a:pt x="2738" y="373"/>
                    <a:pt x="2582" y="373"/>
                  </a:cubicBezTo>
                  <a:cubicBezTo>
                    <a:pt x="2510" y="373"/>
                    <a:pt x="2459" y="338"/>
                    <a:pt x="2459" y="240"/>
                  </a:cubicBezTo>
                  <a:cubicBezTo>
                    <a:pt x="2445" y="155"/>
                    <a:pt x="2513" y="71"/>
                    <a:pt x="261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856;p54"/>
            <p:cNvSpPr/>
            <p:nvPr/>
          </p:nvSpPr>
          <p:spPr>
            <a:xfrm>
              <a:off x="5057474" y="3743894"/>
              <a:ext cx="577632" cy="415147"/>
            </a:xfrm>
            <a:custGeom>
              <a:avLst/>
              <a:gdLst/>
              <a:ahLst/>
              <a:cxnLst/>
              <a:rect l="l" t="t" r="r" b="b"/>
              <a:pathLst>
                <a:path w="6886" h="4949" extrusionOk="0">
                  <a:moveTo>
                    <a:pt x="2037" y="1"/>
                  </a:moveTo>
                  <a:cubicBezTo>
                    <a:pt x="1855" y="311"/>
                    <a:pt x="1886" y="830"/>
                    <a:pt x="1926" y="1140"/>
                  </a:cubicBezTo>
                  <a:cubicBezTo>
                    <a:pt x="1970" y="1477"/>
                    <a:pt x="2081" y="1784"/>
                    <a:pt x="2290" y="2067"/>
                  </a:cubicBezTo>
                  <a:cubicBezTo>
                    <a:pt x="2614" y="2516"/>
                    <a:pt x="3049" y="2866"/>
                    <a:pt x="3554" y="3133"/>
                  </a:cubicBezTo>
                  <a:cubicBezTo>
                    <a:pt x="3824" y="3288"/>
                    <a:pt x="4091" y="3429"/>
                    <a:pt x="4357" y="3585"/>
                  </a:cubicBezTo>
                  <a:cubicBezTo>
                    <a:pt x="4498" y="3669"/>
                    <a:pt x="4765" y="3780"/>
                    <a:pt x="4805" y="3962"/>
                  </a:cubicBezTo>
                  <a:cubicBezTo>
                    <a:pt x="4819" y="4090"/>
                    <a:pt x="4778" y="4202"/>
                    <a:pt x="4707" y="4286"/>
                  </a:cubicBezTo>
                  <a:cubicBezTo>
                    <a:pt x="4397" y="4188"/>
                    <a:pt x="4077" y="4175"/>
                    <a:pt x="3753" y="4161"/>
                  </a:cubicBezTo>
                  <a:cubicBezTo>
                    <a:pt x="3705" y="4159"/>
                    <a:pt x="3656" y="4157"/>
                    <a:pt x="3607" y="4157"/>
                  </a:cubicBezTo>
                  <a:cubicBezTo>
                    <a:pt x="3212" y="4157"/>
                    <a:pt x="2816" y="4232"/>
                    <a:pt x="2421" y="4232"/>
                  </a:cubicBezTo>
                  <a:cubicBezTo>
                    <a:pt x="2289" y="4232"/>
                    <a:pt x="2156" y="4224"/>
                    <a:pt x="2024" y="4202"/>
                  </a:cubicBezTo>
                  <a:cubicBezTo>
                    <a:pt x="1407" y="4117"/>
                    <a:pt x="817" y="3851"/>
                    <a:pt x="537" y="3247"/>
                  </a:cubicBezTo>
                  <a:cubicBezTo>
                    <a:pt x="395" y="2964"/>
                    <a:pt x="325" y="2627"/>
                    <a:pt x="325" y="2320"/>
                  </a:cubicBezTo>
                  <a:cubicBezTo>
                    <a:pt x="325" y="2094"/>
                    <a:pt x="368" y="1869"/>
                    <a:pt x="395" y="1660"/>
                  </a:cubicBezTo>
                  <a:cubicBezTo>
                    <a:pt x="325" y="1646"/>
                    <a:pt x="267" y="1633"/>
                    <a:pt x="200" y="1602"/>
                  </a:cubicBezTo>
                  <a:cubicBezTo>
                    <a:pt x="143" y="1717"/>
                    <a:pt x="99" y="1899"/>
                    <a:pt x="72" y="2010"/>
                  </a:cubicBezTo>
                  <a:cubicBezTo>
                    <a:pt x="1" y="2347"/>
                    <a:pt x="31" y="2698"/>
                    <a:pt x="58" y="3022"/>
                  </a:cubicBezTo>
                  <a:cubicBezTo>
                    <a:pt x="99" y="3612"/>
                    <a:pt x="298" y="4188"/>
                    <a:pt x="733" y="4596"/>
                  </a:cubicBezTo>
                  <a:cubicBezTo>
                    <a:pt x="985" y="4835"/>
                    <a:pt x="1350" y="4933"/>
                    <a:pt x="1744" y="4947"/>
                  </a:cubicBezTo>
                  <a:cubicBezTo>
                    <a:pt x="1776" y="4948"/>
                    <a:pt x="1808" y="4948"/>
                    <a:pt x="1841" y="4948"/>
                  </a:cubicBezTo>
                  <a:cubicBezTo>
                    <a:pt x="2260" y="4948"/>
                    <a:pt x="2696" y="4870"/>
                    <a:pt x="3022" y="4792"/>
                  </a:cubicBezTo>
                  <a:cubicBezTo>
                    <a:pt x="3386" y="4707"/>
                    <a:pt x="3753" y="4650"/>
                    <a:pt x="4117" y="4636"/>
                  </a:cubicBezTo>
                  <a:cubicBezTo>
                    <a:pt x="4183" y="4636"/>
                    <a:pt x="4248" y="4630"/>
                    <a:pt x="4309" y="4630"/>
                  </a:cubicBezTo>
                  <a:cubicBezTo>
                    <a:pt x="4340" y="4630"/>
                    <a:pt x="4369" y="4632"/>
                    <a:pt x="4397" y="4636"/>
                  </a:cubicBezTo>
                  <a:cubicBezTo>
                    <a:pt x="4707" y="4636"/>
                    <a:pt x="5018" y="4680"/>
                    <a:pt x="5324" y="4751"/>
                  </a:cubicBezTo>
                  <a:cubicBezTo>
                    <a:pt x="5577" y="4481"/>
                    <a:pt x="5817" y="4215"/>
                    <a:pt x="6056" y="3949"/>
                  </a:cubicBezTo>
                  <a:cubicBezTo>
                    <a:pt x="6322" y="3639"/>
                    <a:pt x="6606" y="3345"/>
                    <a:pt x="6885" y="3065"/>
                  </a:cubicBezTo>
                  <a:lnTo>
                    <a:pt x="6619" y="3065"/>
                  </a:lnTo>
                  <a:cubicBezTo>
                    <a:pt x="6420" y="3049"/>
                    <a:pt x="6211" y="2995"/>
                    <a:pt x="6029" y="2924"/>
                  </a:cubicBezTo>
                  <a:cubicBezTo>
                    <a:pt x="5931" y="2880"/>
                    <a:pt x="5830" y="2826"/>
                    <a:pt x="5732" y="2755"/>
                  </a:cubicBezTo>
                  <a:cubicBezTo>
                    <a:pt x="5677" y="2820"/>
                    <a:pt x="5616" y="2847"/>
                    <a:pt x="5556" y="2847"/>
                  </a:cubicBezTo>
                  <a:cubicBezTo>
                    <a:pt x="5525" y="2847"/>
                    <a:pt x="5495" y="2840"/>
                    <a:pt x="5466" y="2826"/>
                  </a:cubicBezTo>
                  <a:lnTo>
                    <a:pt x="5453" y="2924"/>
                  </a:lnTo>
                  <a:cubicBezTo>
                    <a:pt x="4805" y="2897"/>
                    <a:pt x="4104" y="2769"/>
                    <a:pt x="3487" y="2543"/>
                  </a:cubicBezTo>
                  <a:cubicBezTo>
                    <a:pt x="3022" y="2391"/>
                    <a:pt x="2712" y="2152"/>
                    <a:pt x="2418" y="1757"/>
                  </a:cubicBezTo>
                  <a:cubicBezTo>
                    <a:pt x="2095" y="1322"/>
                    <a:pt x="1953" y="773"/>
                    <a:pt x="2010" y="254"/>
                  </a:cubicBezTo>
                  <a:cubicBezTo>
                    <a:pt x="2010" y="169"/>
                    <a:pt x="2024" y="85"/>
                    <a:pt x="2037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857;p54"/>
            <p:cNvSpPr/>
            <p:nvPr/>
          </p:nvSpPr>
          <p:spPr>
            <a:xfrm>
              <a:off x="4765387" y="3641555"/>
              <a:ext cx="439557" cy="396021"/>
            </a:xfrm>
            <a:custGeom>
              <a:avLst/>
              <a:gdLst/>
              <a:ahLst/>
              <a:cxnLst/>
              <a:rect l="l" t="t" r="r" b="b"/>
              <a:pathLst>
                <a:path w="5240" h="4721" extrusionOk="0">
                  <a:moveTo>
                    <a:pt x="4467" y="0"/>
                  </a:moveTo>
                  <a:cubicBezTo>
                    <a:pt x="4467" y="0"/>
                    <a:pt x="4467" y="14"/>
                    <a:pt x="4454" y="14"/>
                  </a:cubicBezTo>
                  <a:cubicBezTo>
                    <a:pt x="4410" y="71"/>
                    <a:pt x="4370" y="125"/>
                    <a:pt x="4326" y="182"/>
                  </a:cubicBezTo>
                  <a:cubicBezTo>
                    <a:pt x="4332" y="177"/>
                    <a:pt x="4340" y="168"/>
                    <a:pt x="4349" y="158"/>
                  </a:cubicBezTo>
                  <a:lnTo>
                    <a:pt x="4349" y="158"/>
                  </a:lnTo>
                  <a:cubicBezTo>
                    <a:pt x="4205" y="355"/>
                    <a:pt x="4062" y="549"/>
                    <a:pt x="3918" y="759"/>
                  </a:cubicBezTo>
                  <a:lnTo>
                    <a:pt x="3904" y="759"/>
                  </a:lnTo>
                  <a:cubicBezTo>
                    <a:pt x="3554" y="1251"/>
                    <a:pt x="3190" y="1726"/>
                    <a:pt x="2768" y="2161"/>
                  </a:cubicBezTo>
                  <a:cubicBezTo>
                    <a:pt x="2614" y="2334"/>
                    <a:pt x="2434" y="2432"/>
                    <a:pt x="2244" y="2432"/>
                  </a:cubicBezTo>
                  <a:cubicBezTo>
                    <a:pt x="2122" y="2432"/>
                    <a:pt x="1995" y="2391"/>
                    <a:pt x="1868" y="2303"/>
                  </a:cubicBezTo>
                  <a:cubicBezTo>
                    <a:pt x="1575" y="2107"/>
                    <a:pt x="1376" y="1925"/>
                    <a:pt x="1322" y="1558"/>
                  </a:cubicBezTo>
                  <a:cubicBezTo>
                    <a:pt x="1265" y="1278"/>
                    <a:pt x="1406" y="1066"/>
                    <a:pt x="1517" y="813"/>
                  </a:cubicBezTo>
                  <a:cubicBezTo>
                    <a:pt x="1615" y="560"/>
                    <a:pt x="1474" y="324"/>
                    <a:pt x="1221" y="223"/>
                  </a:cubicBezTo>
                  <a:cubicBezTo>
                    <a:pt x="1136" y="192"/>
                    <a:pt x="1048" y="178"/>
                    <a:pt x="960" y="178"/>
                  </a:cubicBezTo>
                  <a:cubicBezTo>
                    <a:pt x="772" y="178"/>
                    <a:pt x="585" y="241"/>
                    <a:pt x="422" y="337"/>
                  </a:cubicBezTo>
                  <a:cubicBezTo>
                    <a:pt x="294" y="391"/>
                    <a:pt x="182" y="493"/>
                    <a:pt x="85" y="590"/>
                  </a:cubicBezTo>
                  <a:cubicBezTo>
                    <a:pt x="58" y="617"/>
                    <a:pt x="27" y="644"/>
                    <a:pt x="0" y="688"/>
                  </a:cubicBezTo>
                  <a:cubicBezTo>
                    <a:pt x="27" y="813"/>
                    <a:pt x="58" y="927"/>
                    <a:pt x="98" y="1052"/>
                  </a:cubicBezTo>
                  <a:cubicBezTo>
                    <a:pt x="229" y="900"/>
                    <a:pt x="394" y="781"/>
                    <a:pt x="593" y="781"/>
                  </a:cubicBezTo>
                  <a:cubicBezTo>
                    <a:pt x="650" y="781"/>
                    <a:pt x="710" y="791"/>
                    <a:pt x="772" y="813"/>
                  </a:cubicBezTo>
                  <a:cubicBezTo>
                    <a:pt x="1025" y="897"/>
                    <a:pt x="1012" y="1221"/>
                    <a:pt x="1012" y="1433"/>
                  </a:cubicBezTo>
                  <a:cubicBezTo>
                    <a:pt x="998" y="1571"/>
                    <a:pt x="985" y="1713"/>
                    <a:pt x="1012" y="1855"/>
                  </a:cubicBezTo>
                  <a:cubicBezTo>
                    <a:pt x="1039" y="1966"/>
                    <a:pt x="1096" y="2094"/>
                    <a:pt x="1167" y="2192"/>
                  </a:cubicBezTo>
                  <a:cubicBezTo>
                    <a:pt x="1305" y="2387"/>
                    <a:pt x="1474" y="2613"/>
                    <a:pt x="1713" y="2684"/>
                  </a:cubicBezTo>
                  <a:cubicBezTo>
                    <a:pt x="1912" y="2738"/>
                    <a:pt x="2107" y="2795"/>
                    <a:pt x="2316" y="2809"/>
                  </a:cubicBezTo>
                  <a:cubicBezTo>
                    <a:pt x="2331" y="2810"/>
                    <a:pt x="2346" y="2810"/>
                    <a:pt x="2361" y="2810"/>
                  </a:cubicBezTo>
                  <a:cubicBezTo>
                    <a:pt x="2556" y="2810"/>
                    <a:pt x="2736" y="2729"/>
                    <a:pt x="2893" y="2613"/>
                  </a:cubicBezTo>
                  <a:cubicBezTo>
                    <a:pt x="3048" y="2472"/>
                    <a:pt x="3190" y="2290"/>
                    <a:pt x="3314" y="2134"/>
                  </a:cubicBezTo>
                  <a:cubicBezTo>
                    <a:pt x="3443" y="1966"/>
                    <a:pt x="3540" y="1784"/>
                    <a:pt x="3652" y="1602"/>
                  </a:cubicBezTo>
                  <a:cubicBezTo>
                    <a:pt x="3766" y="1403"/>
                    <a:pt x="3877" y="1207"/>
                    <a:pt x="4002" y="1012"/>
                  </a:cubicBezTo>
                  <a:cubicBezTo>
                    <a:pt x="4060" y="927"/>
                    <a:pt x="4117" y="857"/>
                    <a:pt x="4171" y="772"/>
                  </a:cubicBezTo>
                  <a:lnTo>
                    <a:pt x="4171" y="772"/>
                  </a:lnTo>
                  <a:cubicBezTo>
                    <a:pt x="4171" y="786"/>
                    <a:pt x="4171" y="799"/>
                    <a:pt x="4157" y="813"/>
                  </a:cubicBezTo>
                  <a:cubicBezTo>
                    <a:pt x="4103" y="1110"/>
                    <a:pt x="4033" y="1420"/>
                    <a:pt x="4019" y="1726"/>
                  </a:cubicBezTo>
                  <a:cubicBezTo>
                    <a:pt x="3989" y="2077"/>
                    <a:pt x="4019" y="2445"/>
                    <a:pt x="4103" y="2795"/>
                  </a:cubicBezTo>
                  <a:cubicBezTo>
                    <a:pt x="4117" y="2836"/>
                    <a:pt x="4130" y="2880"/>
                    <a:pt x="4130" y="2920"/>
                  </a:cubicBezTo>
                  <a:cubicBezTo>
                    <a:pt x="4201" y="3190"/>
                    <a:pt x="4299" y="3443"/>
                    <a:pt x="4370" y="3695"/>
                  </a:cubicBezTo>
                  <a:cubicBezTo>
                    <a:pt x="4440" y="3877"/>
                    <a:pt x="4494" y="4059"/>
                    <a:pt x="4565" y="4228"/>
                  </a:cubicBezTo>
                  <a:cubicBezTo>
                    <a:pt x="4761" y="4454"/>
                    <a:pt x="4987" y="4636"/>
                    <a:pt x="5239" y="4720"/>
                  </a:cubicBezTo>
                  <a:cubicBezTo>
                    <a:pt x="4902" y="4130"/>
                    <a:pt x="4636" y="3540"/>
                    <a:pt x="4481" y="2880"/>
                  </a:cubicBezTo>
                  <a:cubicBezTo>
                    <a:pt x="4454" y="2738"/>
                    <a:pt x="4424" y="2583"/>
                    <a:pt x="4410" y="2431"/>
                  </a:cubicBezTo>
                  <a:cubicBezTo>
                    <a:pt x="4326" y="1770"/>
                    <a:pt x="4424" y="1096"/>
                    <a:pt x="4592" y="449"/>
                  </a:cubicBezTo>
                  <a:cubicBezTo>
                    <a:pt x="4609" y="364"/>
                    <a:pt x="4636" y="267"/>
                    <a:pt x="4676" y="182"/>
                  </a:cubicBezTo>
                  <a:cubicBezTo>
                    <a:pt x="4592" y="125"/>
                    <a:pt x="4525" y="71"/>
                    <a:pt x="446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858;p54"/>
            <p:cNvSpPr/>
            <p:nvPr/>
          </p:nvSpPr>
          <p:spPr>
            <a:xfrm>
              <a:off x="4899686" y="3345441"/>
              <a:ext cx="299302" cy="500206"/>
            </a:xfrm>
            <a:custGeom>
              <a:avLst/>
              <a:gdLst/>
              <a:ahLst/>
              <a:cxnLst/>
              <a:rect l="l" t="t" r="r" b="b"/>
              <a:pathLst>
                <a:path w="3568" h="5963" extrusionOk="0">
                  <a:moveTo>
                    <a:pt x="600" y="1"/>
                  </a:moveTo>
                  <a:cubicBezTo>
                    <a:pt x="398" y="1"/>
                    <a:pt x="196" y="24"/>
                    <a:pt x="1" y="75"/>
                  </a:cubicBezTo>
                  <a:cubicBezTo>
                    <a:pt x="324" y="115"/>
                    <a:pt x="618" y="199"/>
                    <a:pt x="914" y="341"/>
                  </a:cubicBezTo>
                  <a:cubicBezTo>
                    <a:pt x="1012" y="381"/>
                    <a:pt x="1096" y="439"/>
                    <a:pt x="1194" y="496"/>
                  </a:cubicBezTo>
                  <a:cubicBezTo>
                    <a:pt x="1589" y="719"/>
                    <a:pt x="1926" y="1042"/>
                    <a:pt x="2179" y="1423"/>
                  </a:cubicBezTo>
                  <a:cubicBezTo>
                    <a:pt x="2334" y="1646"/>
                    <a:pt x="2502" y="1885"/>
                    <a:pt x="2587" y="2138"/>
                  </a:cubicBezTo>
                  <a:cubicBezTo>
                    <a:pt x="2641" y="2307"/>
                    <a:pt x="2614" y="2489"/>
                    <a:pt x="2543" y="2657"/>
                  </a:cubicBezTo>
                  <a:cubicBezTo>
                    <a:pt x="2516" y="2741"/>
                    <a:pt x="2472" y="2826"/>
                    <a:pt x="2432" y="2897"/>
                  </a:cubicBezTo>
                  <a:cubicBezTo>
                    <a:pt x="2303" y="3122"/>
                    <a:pt x="2108" y="3348"/>
                    <a:pt x="1953" y="3557"/>
                  </a:cubicBezTo>
                  <a:lnTo>
                    <a:pt x="1939" y="3571"/>
                  </a:lnTo>
                  <a:cubicBezTo>
                    <a:pt x="1939" y="3584"/>
                    <a:pt x="1939" y="3584"/>
                    <a:pt x="1926" y="3601"/>
                  </a:cubicBezTo>
                  <a:cubicBezTo>
                    <a:pt x="1757" y="3837"/>
                    <a:pt x="1575" y="4090"/>
                    <a:pt x="1390" y="4329"/>
                  </a:cubicBezTo>
                  <a:lnTo>
                    <a:pt x="1390" y="4343"/>
                  </a:lnTo>
                  <a:cubicBezTo>
                    <a:pt x="1026" y="4822"/>
                    <a:pt x="662" y="5300"/>
                    <a:pt x="254" y="5749"/>
                  </a:cubicBezTo>
                  <a:cubicBezTo>
                    <a:pt x="227" y="5762"/>
                    <a:pt x="210" y="5776"/>
                    <a:pt x="196" y="5793"/>
                  </a:cubicBezTo>
                  <a:cubicBezTo>
                    <a:pt x="227" y="5806"/>
                    <a:pt x="254" y="5820"/>
                    <a:pt x="267" y="5833"/>
                  </a:cubicBezTo>
                  <a:cubicBezTo>
                    <a:pt x="394" y="5921"/>
                    <a:pt x="521" y="5962"/>
                    <a:pt x="643" y="5962"/>
                  </a:cubicBezTo>
                  <a:cubicBezTo>
                    <a:pt x="833" y="5962"/>
                    <a:pt x="1013" y="5864"/>
                    <a:pt x="1167" y="5691"/>
                  </a:cubicBezTo>
                  <a:cubicBezTo>
                    <a:pt x="1589" y="5256"/>
                    <a:pt x="1953" y="4781"/>
                    <a:pt x="2303" y="4289"/>
                  </a:cubicBezTo>
                  <a:lnTo>
                    <a:pt x="2317" y="4289"/>
                  </a:lnTo>
                  <a:cubicBezTo>
                    <a:pt x="2502" y="4036"/>
                    <a:pt x="2684" y="3783"/>
                    <a:pt x="2853" y="3544"/>
                  </a:cubicBezTo>
                  <a:cubicBezTo>
                    <a:pt x="2866" y="3544"/>
                    <a:pt x="2866" y="3530"/>
                    <a:pt x="2866" y="3530"/>
                  </a:cubicBezTo>
                  <a:lnTo>
                    <a:pt x="2880" y="3517"/>
                  </a:lnTo>
                  <a:cubicBezTo>
                    <a:pt x="3035" y="3291"/>
                    <a:pt x="3231" y="3079"/>
                    <a:pt x="3359" y="2843"/>
                  </a:cubicBezTo>
                  <a:cubicBezTo>
                    <a:pt x="3399" y="2772"/>
                    <a:pt x="3443" y="2687"/>
                    <a:pt x="3470" y="2603"/>
                  </a:cubicBezTo>
                  <a:cubicBezTo>
                    <a:pt x="3541" y="2435"/>
                    <a:pt x="3568" y="2253"/>
                    <a:pt x="3514" y="2098"/>
                  </a:cubicBezTo>
                  <a:cubicBezTo>
                    <a:pt x="3429" y="1845"/>
                    <a:pt x="3261" y="1605"/>
                    <a:pt x="3106" y="1379"/>
                  </a:cubicBezTo>
                  <a:cubicBezTo>
                    <a:pt x="2853" y="1002"/>
                    <a:pt x="2516" y="678"/>
                    <a:pt x="2121" y="439"/>
                  </a:cubicBezTo>
                  <a:cubicBezTo>
                    <a:pt x="2024" y="381"/>
                    <a:pt x="1926" y="328"/>
                    <a:pt x="1828" y="284"/>
                  </a:cubicBezTo>
                  <a:cubicBezTo>
                    <a:pt x="1448" y="104"/>
                    <a:pt x="1022" y="1"/>
                    <a:pt x="600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859;p54"/>
            <p:cNvSpPr/>
            <p:nvPr/>
          </p:nvSpPr>
          <p:spPr>
            <a:xfrm>
              <a:off x="5308626" y="4204591"/>
              <a:ext cx="207448" cy="253836"/>
            </a:xfrm>
            <a:custGeom>
              <a:avLst/>
              <a:gdLst/>
              <a:ahLst/>
              <a:cxnLst/>
              <a:rect l="l" t="t" r="r" b="b"/>
              <a:pathLst>
                <a:path w="2473" h="3026" extrusionOk="0">
                  <a:moveTo>
                    <a:pt x="1616" y="1"/>
                  </a:moveTo>
                  <a:cubicBezTo>
                    <a:pt x="1531" y="1"/>
                    <a:pt x="1319" y="58"/>
                    <a:pt x="1137" y="102"/>
                  </a:cubicBezTo>
                  <a:cubicBezTo>
                    <a:pt x="1150" y="297"/>
                    <a:pt x="1194" y="466"/>
                    <a:pt x="1292" y="662"/>
                  </a:cubicBezTo>
                  <a:cubicBezTo>
                    <a:pt x="1376" y="844"/>
                    <a:pt x="1504" y="1029"/>
                    <a:pt x="1656" y="1154"/>
                  </a:cubicBezTo>
                  <a:cubicBezTo>
                    <a:pt x="1757" y="1252"/>
                    <a:pt x="1784" y="1407"/>
                    <a:pt x="1687" y="1504"/>
                  </a:cubicBezTo>
                  <a:cubicBezTo>
                    <a:pt x="1616" y="1602"/>
                    <a:pt x="1531" y="1703"/>
                    <a:pt x="1461" y="1757"/>
                  </a:cubicBezTo>
                  <a:lnTo>
                    <a:pt x="1447" y="1757"/>
                  </a:lnTo>
                  <a:cubicBezTo>
                    <a:pt x="1319" y="1855"/>
                    <a:pt x="1167" y="1939"/>
                    <a:pt x="955" y="2094"/>
                  </a:cubicBezTo>
                  <a:cubicBezTo>
                    <a:pt x="914" y="2125"/>
                    <a:pt x="871" y="2152"/>
                    <a:pt x="830" y="2179"/>
                  </a:cubicBezTo>
                  <a:cubicBezTo>
                    <a:pt x="844" y="2192"/>
                    <a:pt x="844" y="2223"/>
                    <a:pt x="844" y="2249"/>
                  </a:cubicBezTo>
                  <a:cubicBezTo>
                    <a:pt x="844" y="2378"/>
                    <a:pt x="476" y="2502"/>
                    <a:pt x="392" y="2560"/>
                  </a:cubicBezTo>
                  <a:cubicBezTo>
                    <a:pt x="267" y="2644"/>
                    <a:pt x="1" y="2839"/>
                    <a:pt x="169" y="2981"/>
                  </a:cubicBezTo>
                  <a:cubicBezTo>
                    <a:pt x="213" y="3012"/>
                    <a:pt x="258" y="3025"/>
                    <a:pt x="303" y="3025"/>
                  </a:cubicBezTo>
                  <a:cubicBezTo>
                    <a:pt x="416" y="3025"/>
                    <a:pt x="528" y="2944"/>
                    <a:pt x="618" y="2883"/>
                  </a:cubicBezTo>
                  <a:cubicBezTo>
                    <a:pt x="844" y="2755"/>
                    <a:pt x="1053" y="2630"/>
                    <a:pt x="1265" y="2475"/>
                  </a:cubicBezTo>
                  <a:cubicBezTo>
                    <a:pt x="1488" y="2320"/>
                    <a:pt x="1643" y="2223"/>
                    <a:pt x="1771" y="2125"/>
                  </a:cubicBezTo>
                  <a:cubicBezTo>
                    <a:pt x="1939" y="2010"/>
                    <a:pt x="2064" y="1872"/>
                    <a:pt x="2219" y="1602"/>
                  </a:cubicBezTo>
                  <a:cubicBezTo>
                    <a:pt x="2219" y="1589"/>
                    <a:pt x="2233" y="1575"/>
                    <a:pt x="2233" y="1562"/>
                  </a:cubicBezTo>
                  <a:cubicBezTo>
                    <a:pt x="2317" y="1420"/>
                    <a:pt x="2401" y="1225"/>
                    <a:pt x="2472" y="1056"/>
                  </a:cubicBezTo>
                  <a:lnTo>
                    <a:pt x="2472" y="1056"/>
                  </a:lnTo>
                  <a:cubicBezTo>
                    <a:pt x="2426" y="1082"/>
                    <a:pt x="2380" y="1099"/>
                    <a:pt x="2331" y="1099"/>
                  </a:cubicBezTo>
                  <a:cubicBezTo>
                    <a:pt x="2304" y="1099"/>
                    <a:pt x="2276" y="1094"/>
                    <a:pt x="2246" y="1083"/>
                  </a:cubicBezTo>
                  <a:cubicBezTo>
                    <a:pt x="2206" y="1056"/>
                    <a:pt x="2162" y="1043"/>
                    <a:pt x="2135" y="1029"/>
                  </a:cubicBezTo>
                  <a:cubicBezTo>
                    <a:pt x="2094" y="1012"/>
                    <a:pt x="2064" y="985"/>
                    <a:pt x="2037" y="972"/>
                  </a:cubicBezTo>
                  <a:cubicBezTo>
                    <a:pt x="1926" y="887"/>
                    <a:pt x="1825" y="790"/>
                    <a:pt x="1740" y="692"/>
                  </a:cubicBezTo>
                  <a:cubicBezTo>
                    <a:pt x="1616" y="550"/>
                    <a:pt x="1572" y="368"/>
                    <a:pt x="1558" y="186"/>
                  </a:cubicBezTo>
                  <a:cubicBezTo>
                    <a:pt x="1545" y="115"/>
                    <a:pt x="1572" y="45"/>
                    <a:pt x="1616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860;p54"/>
            <p:cNvSpPr/>
            <p:nvPr/>
          </p:nvSpPr>
          <p:spPr>
            <a:xfrm>
              <a:off x="4923174" y="4890435"/>
              <a:ext cx="115761" cy="195536"/>
            </a:xfrm>
            <a:custGeom>
              <a:avLst/>
              <a:gdLst/>
              <a:ahLst/>
              <a:cxnLst/>
              <a:rect l="l" t="t" r="r" b="b"/>
              <a:pathLst>
                <a:path w="1380" h="2331" extrusionOk="0">
                  <a:moveTo>
                    <a:pt x="604" y="0"/>
                  </a:moveTo>
                  <a:lnTo>
                    <a:pt x="591" y="17"/>
                  </a:lnTo>
                  <a:cubicBezTo>
                    <a:pt x="537" y="128"/>
                    <a:pt x="466" y="253"/>
                    <a:pt x="409" y="368"/>
                  </a:cubicBezTo>
                  <a:cubicBezTo>
                    <a:pt x="297" y="621"/>
                    <a:pt x="199" y="887"/>
                    <a:pt x="98" y="1140"/>
                  </a:cubicBezTo>
                  <a:cubicBezTo>
                    <a:pt x="44" y="1265"/>
                    <a:pt x="1" y="1420"/>
                    <a:pt x="58" y="1561"/>
                  </a:cubicBezTo>
                  <a:cubicBezTo>
                    <a:pt x="85" y="1646"/>
                    <a:pt x="115" y="1730"/>
                    <a:pt x="142" y="1814"/>
                  </a:cubicBezTo>
                  <a:cubicBezTo>
                    <a:pt x="169" y="1885"/>
                    <a:pt x="183" y="1996"/>
                    <a:pt x="240" y="2040"/>
                  </a:cubicBezTo>
                  <a:cubicBezTo>
                    <a:pt x="284" y="2094"/>
                    <a:pt x="382" y="2138"/>
                    <a:pt x="452" y="2165"/>
                  </a:cubicBezTo>
                  <a:cubicBezTo>
                    <a:pt x="564" y="2209"/>
                    <a:pt x="661" y="2236"/>
                    <a:pt x="773" y="2249"/>
                  </a:cubicBezTo>
                  <a:cubicBezTo>
                    <a:pt x="877" y="2271"/>
                    <a:pt x="1007" y="2331"/>
                    <a:pt x="1120" y="2331"/>
                  </a:cubicBezTo>
                  <a:cubicBezTo>
                    <a:pt x="1146" y="2331"/>
                    <a:pt x="1171" y="2327"/>
                    <a:pt x="1194" y="2320"/>
                  </a:cubicBezTo>
                  <a:cubicBezTo>
                    <a:pt x="1265" y="2293"/>
                    <a:pt x="1336" y="2249"/>
                    <a:pt x="1379" y="2178"/>
                  </a:cubicBezTo>
                  <a:lnTo>
                    <a:pt x="1363" y="2178"/>
                  </a:lnTo>
                  <a:cubicBezTo>
                    <a:pt x="1238" y="2151"/>
                    <a:pt x="1127" y="2124"/>
                    <a:pt x="999" y="2067"/>
                  </a:cubicBezTo>
                  <a:cubicBezTo>
                    <a:pt x="914" y="2040"/>
                    <a:pt x="803" y="1996"/>
                    <a:pt x="746" y="1925"/>
                  </a:cubicBezTo>
                  <a:cubicBezTo>
                    <a:pt x="688" y="1871"/>
                    <a:pt x="675" y="1743"/>
                    <a:pt x="648" y="1673"/>
                  </a:cubicBezTo>
                  <a:cubicBezTo>
                    <a:pt x="621" y="1575"/>
                    <a:pt x="564" y="1477"/>
                    <a:pt x="537" y="1379"/>
                  </a:cubicBezTo>
                  <a:cubicBezTo>
                    <a:pt x="493" y="1211"/>
                    <a:pt x="537" y="1042"/>
                    <a:pt x="591" y="887"/>
                  </a:cubicBezTo>
                  <a:cubicBezTo>
                    <a:pt x="648" y="759"/>
                    <a:pt x="688" y="634"/>
                    <a:pt x="746" y="506"/>
                  </a:cubicBezTo>
                  <a:cubicBezTo>
                    <a:pt x="789" y="395"/>
                    <a:pt x="843" y="270"/>
                    <a:pt x="887" y="155"/>
                  </a:cubicBezTo>
                  <a:cubicBezTo>
                    <a:pt x="789" y="128"/>
                    <a:pt x="675" y="85"/>
                    <a:pt x="604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861;p54"/>
            <p:cNvSpPr/>
            <p:nvPr/>
          </p:nvSpPr>
          <p:spPr>
            <a:xfrm>
              <a:off x="4737117" y="3623268"/>
              <a:ext cx="256856" cy="351814"/>
            </a:xfrm>
            <a:custGeom>
              <a:avLst/>
              <a:gdLst/>
              <a:ahLst/>
              <a:cxnLst/>
              <a:rect l="l" t="t" r="r" b="b"/>
              <a:pathLst>
                <a:path w="3062" h="4194" extrusionOk="0">
                  <a:moveTo>
                    <a:pt x="1592" y="57"/>
                  </a:moveTo>
                  <a:cubicBezTo>
                    <a:pt x="1605" y="57"/>
                    <a:pt x="1620" y="63"/>
                    <a:pt x="1629" y="63"/>
                  </a:cubicBezTo>
                  <a:cubicBezTo>
                    <a:pt x="1659" y="77"/>
                    <a:pt x="1726" y="134"/>
                    <a:pt x="1811" y="205"/>
                  </a:cubicBezTo>
                  <a:lnTo>
                    <a:pt x="98" y="1159"/>
                  </a:lnTo>
                  <a:lnTo>
                    <a:pt x="71" y="1031"/>
                  </a:lnTo>
                  <a:cubicBezTo>
                    <a:pt x="58" y="990"/>
                    <a:pt x="84" y="933"/>
                    <a:pt x="125" y="920"/>
                  </a:cubicBezTo>
                  <a:cubicBezTo>
                    <a:pt x="267" y="879"/>
                    <a:pt x="577" y="680"/>
                    <a:pt x="857" y="485"/>
                  </a:cubicBezTo>
                  <a:cubicBezTo>
                    <a:pt x="1153" y="289"/>
                    <a:pt x="1447" y="104"/>
                    <a:pt x="1575" y="63"/>
                  </a:cubicBezTo>
                  <a:cubicBezTo>
                    <a:pt x="1579" y="59"/>
                    <a:pt x="1585" y="57"/>
                    <a:pt x="1592" y="57"/>
                  </a:cubicBezTo>
                  <a:close/>
                  <a:moveTo>
                    <a:pt x="1868" y="232"/>
                  </a:moveTo>
                  <a:cubicBezTo>
                    <a:pt x="2023" y="357"/>
                    <a:pt x="2232" y="542"/>
                    <a:pt x="2431" y="711"/>
                  </a:cubicBezTo>
                  <a:lnTo>
                    <a:pt x="1504" y="1638"/>
                  </a:lnTo>
                  <a:lnTo>
                    <a:pt x="1504" y="1567"/>
                  </a:lnTo>
                  <a:cubicBezTo>
                    <a:pt x="1490" y="1425"/>
                    <a:pt x="1447" y="1132"/>
                    <a:pt x="1433" y="920"/>
                  </a:cubicBezTo>
                  <a:cubicBezTo>
                    <a:pt x="1433" y="862"/>
                    <a:pt x="1406" y="822"/>
                    <a:pt x="1362" y="808"/>
                  </a:cubicBezTo>
                  <a:cubicBezTo>
                    <a:pt x="1349" y="795"/>
                    <a:pt x="1322" y="778"/>
                    <a:pt x="1291" y="778"/>
                  </a:cubicBezTo>
                  <a:cubicBezTo>
                    <a:pt x="1264" y="778"/>
                    <a:pt x="1251" y="795"/>
                    <a:pt x="1221" y="808"/>
                  </a:cubicBezTo>
                  <a:cubicBezTo>
                    <a:pt x="1025" y="906"/>
                    <a:pt x="843" y="1017"/>
                    <a:pt x="648" y="1145"/>
                  </a:cubicBezTo>
                  <a:lnTo>
                    <a:pt x="590" y="1172"/>
                  </a:lnTo>
                  <a:cubicBezTo>
                    <a:pt x="506" y="1230"/>
                    <a:pt x="378" y="1314"/>
                    <a:pt x="280" y="1385"/>
                  </a:cubicBezTo>
                  <a:cubicBezTo>
                    <a:pt x="270" y="1394"/>
                    <a:pt x="254" y="1404"/>
                    <a:pt x="235" y="1404"/>
                  </a:cubicBezTo>
                  <a:cubicBezTo>
                    <a:pt x="227" y="1404"/>
                    <a:pt x="218" y="1402"/>
                    <a:pt x="209" y="1398"/>
                  </a:cubicBezTo>
                  <a:cubicBezTo>
                    <a:pt x="182" y="1385"/>
                    <a:pt x="155" y="1368"/>
                    <a:pt x="155" y="1341"/>
                  </a:cubicBezTo>
                  <a:lnTo>
                    <a:pt x="111" y="1216"/>
                  </a:lnTo>
                  <a:lnTo>
                    <a:pt x="1868" y="232"/>
                  </a:lnTo>
                  <a:close/>
                  <a:moveTo>
                    <a:pt x="2471" y="738"/>
                  </a:moveTo>
                  <a:cubicBezTo>
                    <a:pt x="2542" y="808"/>
                    <a:pt x="2627" y="862"/>
                    <a:pt x="2684" y="920"/>
                  </a:cubicBezTo>
                  <a:lnTo>
                    <a:pt x="674" y="3000"/>
                  </a:lnTo>
                  <a:lnTo>
                    <a:pt x="533" y="2787"/>
                  </a:lnTo>
                  <a:cubicBezTo>
                    <a:pt x="506" y="2760"/>
                    <a:pt x="519" y="2717"/>
                    <a:pt x="533" y="2690"/>
                  </a:cubicBezTo>
                  <a:cubicBezTo>
                    <a:pt x="590" y="2619"/>
                    <a:pt x="661" y="2548"/>
                    <a:pt x="715" y="2494"/>
                  </a:cubicBezTo>
                  <a:cubicBezTo>
                    <a:pt x="816" y="2396"/>
                    <a:pt x="1251" y="1975"/>
                    <a:pt x="1433" y="1789"/>
                  </a:cubicBezTo>
                  <a:lnTo>
                    <a:pt x="2471" y="738"/>
                  </a:lnTo>
                  <a:close/>
                  <a:moveTo>
                    <a:pt x="2724" y="963"/>
                  </a:moveTo>
                  <a:cubicBezTo>
                    <a:pt x="2755" y="990"/>
                    <a:pt x="2782" y="1017"/>
                    <a:pt x="2809" y="1031"/>
                  </a:cubicBezTo>
                  <a:lnTo>
                    <a:pt x="2950" y="1159"/>
                  </a:lnTo>
                  <a:cubicBezTo>
                    <a:pt x="2991" y="1186"/>
                    <a:pt x="2991" y="1257"/>
                    <a:pt x="2964" y="1301"/>
                  </a:cubicBezTo>
                  <a:cubicBezTo>
                    <a:pt x="2852" y="1439"/>
                    <a:pt x="2600" y="1692"/>
                    <a:pt x="2417" y="1874"/>
                  </a:cubicBezTo>
                  <a:cubicBezTo>
                    <a:pt x="2316" y="1975"/>
                    <a:pt x="2232" y="2059"/>
                    <a:pt x="2205" y="2100"/>
                  </a:cubicBezTo>
                  <a:cubicBezTo>
                    <a:pt x="2192" y="2127"/>
                    <a:pt x="2148" y="2170"/>
                    <a:pt x="2121" y="2197"/>
                  </a:cubicBezTo>
                  <a:lnTo>
                    <a:pt x="914" y="3364"/>
                  </a:lnTo>
                  <a:lnTo>
                    <a:pt x="701" y="3040"/>
                  </a:lnTo>
                  <a:lnTo>
                    <a:pt x="2724" y="963"/>
                  </a:lnTo>
                  <a:close/>
                  <a:moveTo>
                    <a:pt x="2063" y="2325"/>
                  </a:moveTo>
                  <a:cubicBezTo>
                    <a:pt x="2063" y="2366"/>
                    <a:pt x="2080" y="2396"/>
                    <a:pt x="2107" y="2437"/>
                  </a:cubicBezTo>
                  <a:lnTo>
                    <a:pt x="2262" y="2690"/>
                  </a:lnTo>
                  <a:lnTo>
                    <a:pt x="1194" y="3785"/>
                  </a:lnTo>
                  <a:lnTo>
                    <a:pt x="941" y="3408"/>
                  </a:lnTo>
                  <a:lnTo>
                    <a:pt x="2063" y="2325"/>
                  </a:lnTo>
                  <a:close/>
                  <a:moveTo>
                    <a:pt x="2303" y="2733"/>
                  </a:moveTo>
                  <a:lnTo>
                    <a:pt x="2417" y="2929"/>
                  </a:lnTo>
                  <a:cubicBezTo>
                    <a:pt x="2458" y="2969"/>
                    <a:pt x="2444" y="3040"/>
                    <a:pt x="2417" y="3084"/>
                  </a:cubicBezTo>
                  <a:cubicBezTo>
                    <a:pt x="2333" y="3168"/>
                    <a:pt x="2205" y="3323"/>
                    <a:pt x="2165" y="3364"/>
                  </a:cubicBezTo>
                  <a:cubicBezTo>
                    <a:pt x="2050" y="3475"/>
                    <a:pt x="1952" y="3603"/>
                    <a:pt x="1854" y="3714"/>
                  </a:cubicBezTo>
                  <a:lnTo>
                    <a:pt x="1827" y="3745"/>
                  </a:lnTo>
                  <a:cubicBezTo>
                    <a:pt x="1757" y="3829"/>
                    <a:pt x="1629" y="3981"/>
                    <a:pt x="1531" y="4095"/>
                  </a:cubicBezTo>
                  <a:cubicBezTo>
                    <a:pt x="1517" y="4122"/>
                    <a:pt x="1490" y="4136"/>
                    <a:pt x="1460" y="4136"/>
                  </a:cubicBezTo>
                  <a:cubicBezTo>
                    <a:pt x="1433" y="4136"/>
                    <a:pt x="1406" y="4122"/>
                    <a:pt x="1389" y="4095"/>
                  </a:cubicBezTo>
                  <a:lnTo>
                    <a:pt x="1221" y="3843"/>
                  </a:lnTo>
                  <a:lnTo>
                    <a:pt x="2303" y="2733"/>
                  </a:lnTo>
                  <a:close/>
                  <a:moveTo>
                    <a:pt x="1584" y="0"/>
                  </a:moveTo>
                  <a:cubicBezTo>
                    <a:pt x="1575" y="0"/>
                    <a:pt x="1567" y="2"/>
                    <a:pt x="1558" y="6"/>
                  </a:cubicBezTo>
                  <a:cubicBezTo>
                    <a:pt x="1420" y="50"/>
                    <a:pt x="1136" y="232"/>
                    <a:pt x="830" y="441"/>
                  </a:cubicBezTo>
                  <a:cubicBezTo>
                    <a:pt x="546" y="626"/>
                    <a:pt x="240" y="822"/>
                    <a:pt x="111" y="879"/>
                  </a:cubicBezTo>
                  <a:cubicBezTo>
                    <a:pt x="27" y="893"/>
                    <a:pt x="0" y="977"/>
                    <a:pt x="14" y="1048"/>
                  </a:cubicBezTo>
                  <a:lnTo>
                    <a:pt x="98" y="1354"/>
                  </a:lnTo>
                  <a:cubicBezTo>
                    <a:pt x="111" y="1398"/>
                    <a:pt x="142" y="1439"/>
                    <a:pt x="182" y="1452"/>
                  </a:cubicBezTo>
                  <a:cubicBezTo>
                    <a:pt x="198" y="1457"/>
                    <a:pt x="213" y="1459"/>
                    <a:pt x="226" y="1459"/>
                  </a:cubicBezTo>
                  <a:cubicBezTo>
                    <a:pt x="262" y="1459"/>
                    <a:pt x="292" y="1445"/>
                    <a:pt x="324" y="1425"/>
                  </a:cubicBezTo>
                  <a:cubicBezTo>
                    <a:pt x="408" y="1368"/>
                    <a:pt x="533" y="1270"/>
                    <a:pt x="617" y="1230"/>
                  </a:cubicBezTo>
                  <a:lnTo>
                    <a:pt x="674" y="1186"/>
                  </a:lnTo>
                  <a:cubicBezTo>
                    <a:pt x="870" y="1075"/>
                    <a:pt x="1052" y="947"/>
                    <a:pt x="1251" y="849"/>
                  </a:cubicBezTo>
                  <a:cubicBezTo>
                    <a:pt x="1264" y="842"/>
                    <a:pt x="1278" y="839"/>
                    <a:pt x="1292" y="839"/>
                  </a:cubicBezTo>
                  <a:cubicBezTo>
                    <a:pt x="1306" y="839"/>
                    <a:pt x="1320" y="842"/>
                    <a:pt x="1335" y="849"/>
                  </a:cubicBezTo>
                  <a:cubicBezTo>
                    <a:pt x="1362" y="862"/>
                    <a:pt x="1376" y="893"/>
                    <a:pt x="1376" y="920"/>
                  </a:cubicBezTo>
                  <a:cubicBezTo>
                    <a:pt x="1389" y="1145"/>
                    <a:pt x="1433" y="1425"/>
                    <a:pt x="1447" y="1580"/>
                  </a:cubicBezTo>
                  <a:cubicBezTo>
                    <a:pt x="1460" y="1638"/>
                    <a:pt x="1433" y="1705"/>
                    <a:pt x="1389" y="1749"/>
                  </a:cubicBezTo>
                  <a:cubicBezTo>
                    <a:pt x="1207" y="1931"/>
                    <a:pt x="772" y="2352"/>
                    <a:pt x="674" y="2450"/>
                  </a:cubicBezTo>
                  <a:cubicBezTo>
                    <a:pt x="617" y="2508"/>
                    <a:pt x="546" y="2592"/>
                    <a:pt x="492" y="2649"/>
                  </a:cubicBezTo>
                  <a:cubicBezTo>
                    <a:pt x="449" y="2690"/>
                    <a:pt x="449" y="2774"/>
                    <a:pt x="492" y="2818"/>
                  </a:cubicBezTo>
                  <a:lnTo>
                    <a:pt x="1349" y="4122"/>
                  </a:lnTo>
                  <a:cubicBezTo>
                    <a:pt x="1376" y="4166"/>
                    <a:pt x="1420" y="4193"/>
                    <a:pt x="1460" y="4193"/>
                  </a:cubicBezTo>
                  <a:cubicBezTo>
                    <a:pt x="1517" y="4193"/>
                    <a:pt x="1544" y="4166"/>
                    <a:pt x="1575" y="4136"/>
                  </a:cubicBezTo>
                  <a:cubicBezTo>
                    <a:pt x="1672" y="4025"/>
                    <a:pt x="1797" y="3870"/>
                    <a:pt x="1868" y="3772"/>
                  </a:cubicBezTo>
                  <a:lnTo>
                    <a:pt x="1895" y="3745"/>
                  </a:lnTo>
                  <a:cubicBezTo>
                    <a:pt x="1996" y="3630"/>
                    <a:pt x="2094" y="3519"/>
                    <a:pt x="2205" y="3408"/>
                  </a:cubicBezTo>
                  <a:cubicBezTo>
                    <a:pt x="2249" y="3350"/>
                    <a:pt x="2374" y="3209"/>
                    <a:pt x="2458" y="3124"/>
                  </a:cubicBezTo>
                  <a:cubicBezTo>
                    <a:pt x="2502" y="3054"/>
                    <a:pt x="2515" y="2969"/>
                    <a:pt x="2471" y="2902"/>
                  </a:cubicBezTo>
                  <a:lnTo>
                    <a:pt x="2148" y="2410"/>
                  </a:lnTo>
                  <a:cubicBezTo>
                    <a:pt x="2121" y="2352"/>
                    <a:pt x="2121" y="2282"/>
                    <a:pt x="2165" y="2241"/>
                  </a:cubicBezTo>
                  <a:cubicBezTo>
                    <a:pt x="2192" y="2197"/>
                    <a:pt x="2232" y="2157"/>
                    <a:pt x="2249" y="2127"/>
                  </a:cubicBezTo>
                  <a:cubicBezTo>
                    <a:pt x="2276" y="2100"/>
                    <a:pt x="2360" y="2015"/>
                    <a:pt x="2458" y="1918"/>
                  </a:cubicBezTo>
                  <a:cubicBezTo>
                    <a:pt x="2640" y="1735"/>
                    <a:pt x="2893" y="1483"/>
                    <a:pt x="3007" y="1328"/>
                  </a:cubicBezTo>
                  <a:cubicBezTo>
                    <a:pt x="3061" y="1257"/>
                    <a:pt x="3048" y="1172"/>
                    <a:pt x="2991" y="1115"/>
                  </a:cubicBezTo>
                  <a:lnTo>
                    <a:pt x="2852" y="990"/>
                  </a:lnTo>
                  <a:cubicBezTo>
                    <a:pt x="2485" y="667"/>
                    <a:pt x="1797" y="77"/>
                    <a:pt x="1659" y="19"/>
                  </a:cubicBezTo>
                  <a:cubicBezTo>
                    <a:pt x="1628" y="10"/>
                    <a:pt x="1605" y="0"/>
                    <a:pt x="1584" y="0"/>
                  </a:cubicBez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" name="Google Shape;862;p54"/>
          <p:cNvGrpSpPr/>
          <p:nvPr/>
        </p:nvGrpSpPr>
        <p:grpSpPr>
          <a:xfrm rot="-1890425">
            <a:off x="4266435" y="4464924"/>
            <a:ext cx="612312" cy="672888"/>
            <a:chOff x="5569983" y="1677880"/>
            <a:chExt cx="1820232" cy="2000305"/>
          </a:xfrm>
        </p:grpSpPr>
        <p:sp>
          <p:nvSpPr>
            <p:cNvPr id="122" name="Google Shape;863;p54"/>
            <p:cNvSpPr/>
            <p:nvPr/>
          </p:nvSpPr>
          <p:spPr>
            <a:xfrm>
              <a:off x="5569983" y="1677880"/>
              <a:ext cx="1820232" cy="1999877"/>
            </a:xfrm>
            <a:custGeom>
              <a:avLst/>
              <a:gdLst/>
              <a:ahLst/>
              <a:cxnLst/>
              <a:rect l="l" t="t" r="r" b="b"/>
              <a:pathLst>
                <a:path w="8500" h="9339" extrusionOk="0">
                  <a:moveTo>
                    <a:pt x="6622" y="0"/>
                  </a:moveTo>
                  <a:cubicBezTo>
                    <a:pt x="5489" y="0"/>
                    <a:pt x="2893" y="907"/>
                    <a:pt x="1575" y="3024"/>
                  </a:cubicBezTo>
                  <a:cubicBezTo>
                    <a:pt x="0" y="5552"/>
                    <a:pt x="789" y="8937"/>
                    <a:pt x="1419" y="9261"/>
                  </a:cubicBezTo>
                  <a:cubicBezTo>
                    <a:pt x="1513" y="9312"/>
                    <a:pt x="1670" y="9339"/>
                    <a:pt x="1872" y="9339"/>
                  </a:cubicBezTo>
                  <a:cubicBezTo>
                    <a:pt x="3008" y="9339"/>
                    <a:pt x="5604" y="8497"/>
                    <a:pt x="6928" y="6351"/>
                  </a:cubicBezTo>
                  <a:cubicBezTo>
                    <a:pt x="8499" y="3809"/>
                    <a:pt x="7657" y="509"/>
                    <a:pt x="7097" y="101"/>
                  </a:cubicBezTo>
                  <a:cubicBezTo>
                    <a:pt x="7007" y="34"/>
                    <a:pt x="6842" y="0"/>
                    <a:pt x="66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864;p54"/>
            <p:cNvSpPr/>
            <p:nvPr/>
          </p:nvSpPr>
          <p:spPr>
            <a:xfrm>
              <a:off x="5569983" y="1677880"/>
              <a:ext cx="1612940" cy="2000305"/>
            </a:xfrm>
            <a:custGeom>
              <a:avLst/>
              <a:gdLst/>
              <a:ahLst/>
              <a:cxnLst/>
              <a:rect l="l" t="t" r="r" b="b"/>
              <a:pathLst>
                <a:path w="7532" h="9341" extrusionOk="0">
                  <a:moveTo>
                    <a:pt x="6622" y="0"/>
                  </a:moveTo>
                  <a:cubicBezTo>
                    <a:pt x="5489" y="0"/>
                    <a:pt x="2893" y="907"/>
                    <a:pt x="1575" y="3024"/>
                  </a:cubicBezTo>
                  <a:cubicBezTo>
                    <a:pt x="0" y="5552"/>
                    <a:pt x="789" y="8937"/>
                    <a:pt x="1419" y="9261"/>
                  </a:cubicBezTo>
                  <a:cubicBezTo>
                    <a:pt x="1514" y="9311"/>
                    <a:pt x="1683" y="9340"/>
                    <a:pt x="1901" y="9340"/>
                  </a:cubicBezTo>
                  <a:cubicBezTo>
                    <a:pt x="1978" y="9340"/>
                    <a:pt x="2062" y="9336"/>
                    <a:pt x="2151" y="9328"/>
                  </a:cubicBezTo>
                  <a:cubicBezTo>
                    <a:pt x="1757" y="8094"/>
                    <a:pt x="1632" y="5761"/>
                    <a:pt x="2781" y="3894"/>
                  </a:cubicBezTo>
                  <a:cubicBezTo>
                    <a:pt x="3992" y="1955"/>
                    <a:pt x="6281" y="1028"/>
                    <a:pt x="7532" y="886"/>
                  </a:cubicBezTo>
                  <a:cubicBezTo>
                    <a:pt x="7390" y="495"/>
                    <a:pt x="7235" y="199"/>
                    <a:pt x="7097" y="101"/>
                  </a:cubicBezTo>
                  <a:cubicBezTo>
                    <a:pt x="7007" y="34"/>
                    <a:pt x="6842" y="0"/>
                    <a:pt x="6622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865;p54"/>
            <p:cNvSpPr/>
            <p:nvPr/>
          </p:nvSpPr>
          <p:spPr>
            <a:xfrm>
              <a:off x="6355462" y="1783881"/>
              <a:ext cx="893199" cy="643498"/>
            </a:xfrm>
            <a:custGeom>
              <a:avLst/>
              <a:gdLst/>
              <a:ahLst/>
              <a:cxnLst/>
              <a:rect l="l" t="t" r="r" b="b"/>
              <a:pathLst>
                <a:path w="4171" h="3005" extrusionOk="0">
                  <a:moveTo>
                    <a:pt x="985" y="0"/>
                  </a:moveTo>
                  <a:cubicBezTo>
                    <a:pt x="661" y="125"/>
                    <a:pt x="324" y="307"/>
                    <a:pt x="0" y="506"/>
                  </a:cubicBezTo>
                  <a:cubicBezTo>
                    <a:pt x="1420" y="1265"/>
                    <a:pt x="2809" y="2107"/>
                    <a:pt x="4144" y="3004"/>
                  </a:cubicBezTo>
                  <a:cubicBezTo>
                    <a:pt x="4171" y="2627"/>
                    <a:pt x="4171" y="2259"/>
                    <a:pt x="4144" y="1922"/>
                  </a:cubicBezTo>
                  <a:cubicBezTo>
                    <a:pt x="3581" y="1517"/>
                    <a:pt x="2991" y="1137"/>
                    <a:pt x="2401" y="786"/>
                  </a:cubicBezTo>
                  <a:cubicBezTo>
                    <a:pt x="1939" y="506"/>
                    <a:pt x="1460" y="236"/>
                    <a:pt x="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866;p54"/>
            <p:cNvSpPr/>
            <p:nvPr/>
          </p:nvSpPr>
          <p:spPr>
            <a:xfrm>
              <a:off x="5708534" y="3007498"/>
              <a:ext cx="806684" cy="608165"/>
            </a:xfrm>
            <a:custGeom>
              <a:avLst/>
              <a:gdLst/>
              <a:ahLst/>
              <a:cxnLst/>
              <a:rect l="l" t="t" r="r" b="b"/>
              <a:pathLst>
                <a:path w="3767" h="2840" extrusionOk="0">
                  <a:moveTo>
                    <a:pt x="14" y="1"/>
                  </a:moveTo>
                  <a:lnTo>
                    <a:pt x="14" y="1"/>
                  </a:lnTo>
                  <a:cubicBezTo>
                    <a:pt x="0" y="409"/>
                    <a:pt x="14" y="803"/>
                    <a:pt x="71" y="1167"/>
                  </a:cubicBezTo>
                  <a:cubicBezTo>
                    <a:pt x="422" y="1420"/>
                    <a:pt x="803" y="1673"/>
                    <a:pt x="1167" y="1912"/>
                  </a:cubicBezTo>
                  <a:cubicBezTo>
                    <a:pt x="1673" y="2236"/>
                    <a:pt x="2192" y="2546"/>
                    <a:pt x="2711" y="2840"/>
                  </a:cubicBezTo>
                  <a:cubicBezTo>
                    <a:pt x="3048" y="2728"/>
                    <a:pt x="3416" y="2573"/>
                    <a:pt x="3766" y="2391"/>
                  </a:cubicBezTo>
                  <a:cubicBezTo>
                    <a:pt x="2472" y="1660"/>
                    <a:pt x="1224" y="861"/>
                    <a:pt x="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67;p54"/>
            <p:cNvSpPr/>
            <p:nvPr/>
          </p:nvSpPr>
          <p:spPr>
            <a:xfrm>
              <a:off x="6087568" y="2251571"/>
              <a:ext cx="662136" cy="937516"/>
            </a:xfrm>
            <a:custGeom>
              <a:avLst/>
              <a:gdLst/>
              <a:ahLst/>
              <a:cxnLst/>
              <a:rect l="l" t="t" r="r" b="b"/>
              <a:pathLst>
                <a:path w="3092" h="4378" extrusionOk="0">
                  <a:moveTo>
                    <a:pt x="2805" y="0"/>
                  </a:moveTo>
                  <a:cubicBezTo>
                    <a:pt x="2725" y="0"/>
                    <a:pt x="2647" y="45"/>
                    <a:pt x="2600" y="119"/>
                  </a:cubicBezTo>
                  <a:lnTo>
                    <a:pt x="2360" y="470"/>
                  </a:lnTo>
                  <a:lnTo>
                    <a:pt x="2050" y="288"/>
                  </a:lnTo>
                  <a:cubicBezTo>
                    <a:pt x="2030" y="271"/>
                    <a:pt x="2006" y="263"/>
                    <a:pt x="1982" y="263"/>
                  </a:cubicBezTo>
                  <a:cubicBezTo>
                    <a:pt x="1941" y="263"/>
                    <a:pt x="1901" y="286"/>
                    <a:pt x="1882" y="328"/>
                  </a:cubicBezTo>
                  <a:cubicBezTo>
                    <a:pt x="1841" y="385"/>
                    <a:pt x="1855" y="470"/>
                    <a:pt x="1925" y="497"/>
                  </a:cubicBezTo>
                  <a:lnTo>
                    <a:pt x="2219" y="696"/>
                  </a:lnTo>
                  <a:lnTo>
                    <a:pt x="1898" y="1201"/>
                  </a:lnTo>
                  <a:lnTo>
                    <a:pt x="1588" y="1019"/>
                  </a:lnTo>
                  <a:cubicBezTo>
                    <a:pt x="1568" y="1009"/>
                    <a:pt x="1547" y="1003"/>
                    <a:pt x="1526" y="1003"/>
                  </a:cubicBezTo>
                  <a:cubicBezTo>
                    <a:pt x="1486" y="1003"/>
                    <a:pt x="1446" y="1022"/>
                    <a:pt x="1420" y="1060"/>
                  </a:cubicBezTo>
                  <a:cubicBezTo>
                    <a:pt x="1376" y="1130"/>
                    <a:pt x="1406" y="1201"/>
                    <a:pt x="1460" y="1242"/>
                  </a:cubicBezTo>
                  <a:lnTo>
                    <a:pt x="1757" y="1424"/>
                  </a:lnTo>
                  <a:lnTo>
                    <a:pt x="1420" y="1946"/>
                  </a:lnTo>
                  <a:lnTo>
                    <a:pt x="1140" y="1761"/>
                  </a:lnTo>
                  <a:cubicBezTo>
                    <a:pt x="1117" y="1752"/>
                    <a:pt x="1093" y="1748"/>
                    <a:pt x="1071" y="1748"/>
                  </a:cubicBezTo>
                  <a:cubicBezTo>
                    <a:pt x="1025" y="1748"/>
                    <a:pt x="984" y="1766"/>
                    <a:pt x="954" y="1805"/>
                  </a:cubicBezTo>
                  <a:cubicBezTo>
                    <a:pt x="928" y="1862"/>
                    <a:pt x="941" y="1946"/>
                    <a:pt x="998" y="1987"/>
                  </a:cubicBezTo>
                  <a:lnTo>
                    <a:pt x="1278" y="2155"/>
                  </a:lnTo>
                  <a:lnTo>
                    <a:pt x="941" y="2675"/>
                  </a:lnTo>
                  <a:lnTo>
                    <a:pt x="675" y="2506"/>
                  </a:lnTo>
                  <a:cubicBezTo>
                    <a:pt x="656" y="2493"/>
                    <a:pt x="634" y="2487"/>
                    <a:pt x="612" y="2487"/>
                  </a:cubicBezTo>
                  <a:cubicBezTo>
                    <a:pt x="567" y="2487"/>
                    <a:pt x="520" y="2511"/>
                    <a:pt x="493" y="2550"/>
                  </a:cubicBezTo>
                  <a:cubicBezTo>
                    <a:pt x="466" y="2604"/>
                    <a:pt x="479" y="2688"/>
                    <a:pt x="533" y="2732"/>
                  </a:cubicBezTo>
                  <a:lnTo>
                    <a:pt x="803" y="2887"/>
                  </a:lnTo>
                  <a:lnTo>
                    <a:pt x="479" y="3406"/>
                  </a:lnTo>
                  <a:lnTo>
                    <a:pt x="213" y="3251"/>
                  </a:lnTo>
                  <a:cubicBezTo>
                    <a:pt x="192" y="3236"/>
                    <a:pt x="167" y="3228"/>
                    <a:pt x="142" y="3228"/>
                  </a:cubicBezTo>
                  <a:cubicBezTo>
                    <a:pt x="101" y="3228"/>
                    <a:pt x="61" y="3250"/>
                    <a:pt x="44" y="3295"/>
                  </a:cubicBezTo>
                  <a:cubicBezTo>
                    <a:pt x="0" y="3349"/>
                    <a:pt x="14" y="3433"/>
                    <a:pt x="85" y="3463"/>
                  </a:cubicBezTo>
                  <a:lnTo>
                    <a:pt x="338" y="3632"/>
                  </a:lnTo>
                  <a:lnTo>
                    <a:pt x="85" y="4010"/>
                  </a:lnTo>
                  <a:cubicBezTo>
                    <a:pt x="14" y="4121"/>
                    <a:pt x="44" y="4262"/>
                    <a:pt x="155" y="4333"/>
                  </a:cubicBezTo>
                  <a:cubicBezTo>
                    <a:pt x="195" y="4364"/>
                    <a:pt x="241" y="4377"/>
                    <a:pt x="287" y="4377"/>
                  </a:cubicBezTo>
                  <a:cubicBezTo>
                    <a:pt x="367" y="4377"/>
                    <a:pt x="447" y="4334"/>
                    <a:pt x="493" y="4262"/>
                  </a:cubicBezTo>
                  <a:lnTo>
                    <a:pt x="745" y="3885"/>
                  </a:lnTo>
                  <a:lnTo>
                    <a:pt x="1039" y="4067"/>
                  </a:lnTo>
                  <a:cubicBezTo>
                    <a:pt x="1058" y="4076"/>
                    <a:pt x="1079" y="4080"/>
                    <a:pt x="1102" y="4080"/>
                  </a:cubicBezTo>
                  <a:cubicBezTo>
                    <a:pt x="1147" y="4080"/>
                    <a:pt x="1195" y="4062"/>
                    <a:pt x="1224" y="4023"/>
                  </a:cubicBezTo>
                  <a:cubicBezTo>
                    <a:pt x="1251" y="3969"/>
                    <a:pt x="1238" y="3885"/>
                    <a:pt x="1180" y="3841"/>
                  </a:cubicBezTo>
                  <a:lnTo>
                    <a:pt x="887" y="3659"/>
                  </a:lnTo>
                  <a:lnTo>
                    <a:pt x="1224" y="3140"/>
                  </a:lnTo>
                  <a:lnTo>
                    <a:pt x="1504" y="3322"/>
                  </a:lnTo>
                  <a:cubicBezTo>
                    <a:pt x="1523" y="3335"/>
                    <a:pt x="1545" y="3341"/>
                    <a:pt x="1567" y="3341"/>
                  </a:cubicBezTo>
                  <a:cubicBezTo>
                    <a:pt x="1611" y="3341"/>
                    <a:pt x="1655" y="3316"/>
                    <a:pt x="1673" y="3278"/>
                  </a:cubicBezTo>
                  <a:cubicBezTo>
                    <a:pt x="1713" y="3224"/>
                    <a:pt x="1700" y="3140"/>
                    <a:pt x="1629" y="3096"/>
                  </a:cubicBezTo>
                  <a:lnTo>
                    <a:pt x="1349" y="2927"/>
                  </a:lnTo>
                  <a:lnTo>
                    <a:pt x="1686" y="2408"/>
                  </a:lnTo>
                  <a:lnTo>
                    <a:pt x="1952" y="2577"/>
                  </a:lnTo>
                  <a:cubicBezTo>
                    <a:pt x="1976" y="2591"/>
                    <a:pt x="2000" y="2598"/>
                    <a:pt x="2022" y="2598"/>
                  </a:cubicBezTo>
                  <a:cubicBezTo>
                    <a:pt x="2067" y="2598"/>
                    <a:pt x="2108" y="2572"/>
                    <a:pt x="2134" y="2536"/>
                  </a:cubicBezTo>
                  <a:cubicBezTo>
                    <a:pt x="2178" y="2479"/>
                    <a:pt x="2151" y="2395"/>
                    <a:pt x="2094" y="2368"/>
                  </a:cubicBezTo>
                  <a:lnTo>
                    <a:pt x="1828" y="2199"/>
                  </a:lnTo>
                  <a:lnTo>
                    <a:pt x="2165" y="1677"/>
                  </a:lnTo>
                  <a:lnTo>
                    <a:pt x="2418" y="1832"/>
                  </a:lnTo>
                  <a:cubicBezTo>
                    <a:pt x="2438" y="1848"/>
                    <a:pt x="2463" y="1857"/>
                    <a:pt x="2489" y="1857"/>
                  </a:cubicBezTo>
                  <a:cubicBezTo>
                    <a:pt x="2530" y="1857"/>
                    <a:pt x="2573" y="1835"/>
                    <a:pt x="2600" y="1791"/>
                  </a:cubicBezTo>
                  <a:cubicBezTo>
                    <a:pt x="2627" y="1734"/>
                    <a:pt x="2613" y="1650"/>
                    <a:pt x="2556" y="1623"/>
                  </a:cubicBezTo>
                  <a:lnTo>
                    <a:pt x="2303" y="1468"/>
                  </a:lnTo>
                  <a:lnTo>
                    <a:pt x="2627" y="948"/>
                  </a:lnTo>
                  <a:lnTo>
                    <a:pt x="2880" y="1103"/>
                  </a:lnTo>
                  <a:cubicBezTo>
                    <a:pt x="2898" y="1112"/>
                    <a:pt x="2920" y="1117"/>
                    <a:pt x="2942" y="1117"/>
                  </a:cubicBezTo>
                  <a:cubicBezTo>
                    <a:pt x="2988" y="1117"/>
                    <a:pt x="3034" y="1098"/>
                    <a:pt x="3062" y="1060"/>
                  </a:cubicBezTo>
                  <a:cubicBezTo>
                    <a:pt x="3092" y="989"/>
                    <a:pt x="3078" y="918"/>
                    <a:pt x="3021" y="878"/>
                  </a:cubicBezTo>
                  <a:lnTo>
                    <a:pt x="2768" y="722"/>
                  </a:lnTo>
                  <a:lnTo>
                    <a:pt x="3008" y="372"/>
                  </a:lnTo>
                  <a:cubicBezTo>
                    <a:pt x="3078" y="261"/>
                    <a:pt x="3035" y="106"/>
                    <a:pt x="2923" y="35"/>
                  </a:cubicBezTo>
                  <a:cubicBezTo>
                    <a:pt x="2885" y="11"/>
                    <a:pt x="2845" y="0"/>
                    <a:pt x="28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" name="Title 1"/>
          <p:cNvSpPr txBox="1">
            <a:spLocks/>
          </p:cNvSpPr>
          <p:nvPr/>
        </p:nvSpPr>
        <p:spPr>
          <a:xfrm>
            <a:off x="1810262" y="304929"/>
            <a:ext cx="4885200" cy="14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lfa Slab One"/>
              <a:buNone/>
              <a:defRPr sz="6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sz="9600" dirty="0">
                <a:solidFill>
                  <a:srgbClr val="FF0000"/>
                </a:solidFill>
                <a:latin typeface="Comic Sans MS" panose="030F0702030302020204" pitchFamily="66" charset="0"/>
              </a:rPr>
              <a:t>05</a:t>
            </a:r>
          </a:p>
        </p:txBody>
      </p:sp>
      <p:sp>
        <p:nvSpPr>
          <p:cNvPr id="128" name="Subtitle 3"/>
          <p:cNvSpPr txBox="1">
            <a:spLocks/>
          </p:cNvSpPr>
          <p:nvPr/>
        </p:nvSpPr>
        <p:spPr>
          <a:xfrm>
            <a:off x="1233302" y="1753152"/>
            <a:ext cx="7520152" cy="117919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pic>
        <p:nvPicPr>
          <p:cNvPr id="130" name="Picture 1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1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07" y="677899"/>
            <a:ext cx="8458635" cy="381019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28165" y="3810001"/>
            <a:ext cx="390418" cy="4520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966179" y="1438383"/>
            <a:ext cx="401297" cy="4520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58304" y="3926784"/>
            <a:ext cx="390418" cy="4520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09488" y="1438382"/>
            <a:ext cx="390418" cy="4520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301625"/>
            <a:ext cx="7957729" cy="553200"/>
          </a:xfrm>
        </p:spPr>
        <p:txBody>
          <a:bodyPr/>
          <a:lstStyle/>
          <a:p>
            <a:r>
              <a:rPr lang="en-US" b="1" dirty="0"/>
              <a:t>Look and circle the correct answers.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17"/>
            <a:ext cx="9144000" cy="652451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23" b="93578" l="3300" r="9627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242" y="898820"/>
            <a:ext cx="4998835" cy="4690442"/>
          </a:xfrm>
          <a:prstGeom prst="rect">
            <a:avLst/>
          </a:prstGeom>
        </p:spPr>
      </p:pic>
      <p:sp>
        <p:nvSpPr>
          <p:cNvPr id="616" name="Google Shape;616;p50"/>
          <p:cNvSpPr txBox="1">
            <a:spLocks noGrp="1"/>
          </p:cNvSpPr>
          <p:nvPr>
            <p:ph type="subTitle" idx="1"/>
          </p:nvPr>
        </p:nvSpPr>
        <p:spPr>
          <a:xfrm>
            <a:off x="5083959" y="2536009"/>
            <a:ext cx="3080100" cy="5124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Listen to the song 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17" name="Google Shape;617;p50"/>
          <p:cNvSpPr txBox="1">
            <a:spLocks noGrp="1"/>
          </p:cNvSpPr>
          <p:nvPr>
            <p:ph type="title"/>
          </p:nvPr>
        </p:nvSpPr>
        <p:spPr>
          <a:xfrm>
            <a:off x="4549270" y="1595557"/>
            <a:ext cx="4192709" cy="68256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WARM UP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18" name="Google Shape;618;p50"/>
          <p:cNvGrpSpPr/>
          <p:nvPr/>
        </p:nvGrpSpPr>
        <p:grpSpPr>
          <a:xfrm>
            <a:off x="4399945" y="1535421"/>
            <a:ext cx="4261163" cy="284589"/>
            <a:chOff x="4115788" y="2707156"/>
            <a:chExt cx="4261163" cy="284589"/>
          </a:xfrm>
        </p:grpSpPr>
        <p:sp>
          <p:nvSpPr>
            <p:cNvPr id="619" name="Google Shape;619;p50"/>
            <p:cNvSpPr/>
            <p:nvPr/>
          </p:nvSpPr>
          <p:spPr>
            <a:xfrm>
              <a:off x="4115788" y="2707156"/>
              <a:ext cx="298651" cy="284589"/>
            </a:xfrm>
            <a:custGeom>
              <a:avLst/>
              <a:gdLst/>
              <a:ahLst/>
              <a:cxnLst/>
              <a:rect l="l" t="t" r="r" b="b"/>
              <a:pathLst>
                <a:path w="3568" h="3400" extrusionOk="0">
                  <a:moveTo>
                    <a:pt x="1784" y="1"/>
                  </a:moveTo>
                  <a:lnTo>
                    <a:pt x="1238" y="1124"/>
                  </a:lnTo>
                  <a:lnTo>
                    <a:pt x="1" y="1292"/>
                  </a:lnTo>
                  <a:lnTo>
                    <a:pt x="884" y="2162"/>
                  </a:lnTo>
                  <a:lnTo>
                    <a:pt x="675" y="3399"/>
                  </a:lnTo>
                  <a:lnTo>
                    <a:pt x="1784" y="2823"/>
                  </a:lnTo>
                  <a:lnTo>
                    <a:pt x="2880" y="3399"/>
                  </a:lnTo>
                  <a:lnTo>
                    <a:pt x="2880" y="3399"/>
                  </a:lnTo>
                  <a:lnTo>
                    <a:pt x="2671" y="2162"/>
                  </a:lnTo>
                  <a:lnTo>
                    <a:pt x="3567" y="1292"/>
                  </a:lnTo>
                  <a:lnTo>
                    <a:pt x="2334" y="1124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50"/>
            <p:cNvSpPr/>
            <p:nvPr/>
          </p:nvSpPr>
          <p:spPr>
            <a:xfrm>
              <a:off x="8078300" y="2707156"/>
              <a:ext cx="298651" cy="284589"/>
            </a:xfrm>
            <a:custGeom>
              <a:avLst/>
              <a:gdLst/>
              <a:ahLst/>
              <a:cxnLst/>
              <a:rect l="l" t="t" r="r" b="b"/>
              <a:pathLst>
                <a:path w="3568" h="3400" extrusionOk="0">
                  <a:moveTo>
                    <a:pt x="1784" y="1"/>
                  </a:moveTo>
                  <a:lnTo>
                    <a:pt x="1238" y="1124"/>
                  </a:lnTo>
                  <a:lnTo>
                    <a:pt x="1" y="1292"/>
                  </a:lnTo>
                  <a:lnTo>
                    <a:pt x="884" y="2162"/>
                  </a:lnTo>
                  <a:lnTo>
                    <a:pt x="675" y="3399"/>
                  </a:lnTo>
                  <a:lnTo>
                    <a:pt x="1784" y="2823"/>
                  </a:lnTo>
                  <a:lnTo>
                    <a:pt x="2880" y="3399"/>
                  </a:lnTo>
                  <a:lnTo>
                    <a:pt x="2880" y="3399"/>
                  </a:lnTo>
                  <a:lnTo>
                    <a:pt x="2671" y="2162"/>
                  </a:lnTo>
                  <a:lnTo>
                    <a:pt x="3567" y="1292"/>
                  </a:lnTo>
                  <a:lnTo>
                    <a:pt x="2334" y="1124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1" name="Google Shape;621;p50"/>
          <p:cNvSpPr txBox="1">
            <a:spLocks noGrp="1"/>
          </p:cNvSpPr>
          <p:nvPr>
            <p:ph type="title" idx="2"/>
          </p:nvPr>
        </p:nvSpPr>
        <p:spPr>
          <a:xfrm>
            <a:off x="346263" y="1532263"/>
            <a:ext cx="2134200" cy="14580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01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622" name="Google Shape;622;p50"/>
          <p:cNvSpPr/>
          <p:nvPr/>
        </p:nvSpPr>
        <p:spPr>
          <a:xfrm>
            <a:off x="786825" y="2840509"/>
            <a:ext cx="1447800" cy="20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627"/>
            <a:ext cx="9121721" cy="5628391"/>
          </a:xfrm>
          <a:prstGeom prst="rect">
            <a:avLst/>
          </a:prstGeom>
        </p:spPr>
      </p:pic>
      <p:grpSp>
        <p:nvGrpSpPr>
          <p:cNvPr id="1139" name="Google Shape;1139;p58"/>
          <p:cNvGrpSpPr/>
          <p:nvPr/>
        </p:nvGrpSpPr>
        <p:grpSpPr>
          <a:xfrm>
            <a:off x="179903" y="2119423"/>
            <a:ext cx="2740718" cy="2866030"/>
            <a:chOff x="-557076" y="676514"/>
            <a:chExt cx="4653742" cy="4466978"/>
          </a:xfrm>
        </p:grpSpPr>
        <p:sp>
          <p:nvSpPr>
            <p:cNvPr id="1140" name="Google Shape;1140;p58"/>
            <p:cNvSpPr/>
            <p:nvPr/>
          </p:nvSpPr>
          <p:spPr>
            <a:xfrm>
              <a:off x="-557076" y="3926511"/>
              <a:ext cx="2595801" cy="1216982"/>
            </a:xfrm>
            <a:custGeom>
              <a:avLst/>
              <a:gdLst/>
              <a:ahLst/>
              <a:cxnLst/>
              <a:rect l="l" t="t" r="r" b="b"/>
              <a:pathLst>
                <a:path w="121740" h="57075" extrusionOk="0">
                  <a:moveTo>
                    <a:pt x="40759" y="0"/>
                  </a:moveTo>
                  <a:cubicBezTo>
                    <a:pt x="40295" y="93"/>
                    <a:pt x="36899" y="3341"/>
                    <a:pt x="32184" y="8594"/>
                  </a:cubicBezTo>
                  <a:cubicBezTo>
                    <a:pt x="22125" y="19730"/>
                    <a:pt x="6032" y="39831"/>
                    <a:pt x="0" y="57074"/>
                  </a:cubicBezTo>
                  <a:lnTo>
                    <a:pt x="121740" y="57074"/>
                  </a:lnTo>
                  <a:lnTo>
                    <a:pt x="118491" y="39757"/>
                  </a:lnTo>
                  <a:lnTo>
                    <a:pt x="117248" y="33186"/>
                  </a:lnTo>
                  <a:lnTo>
                    <a:pt x="115002" y="22050"/>
                  </a:lnTo>
                  <a:lnTo>
                    <a:pt x="59858" y="5661"/>
                  </a:lnTo>
                  <a:lnTo>
                    <a:pt x="58930" y="5420"/>
                  </a:lnTo>
                  <a:lnTo>
                    <a:pt x="53288" y="3712"/>
                  </a:lnTo>
                  <a:lnTo>
                    <a:pt x="51283" y="3100"/>
                  </a:lnTo>
                  <a:lnTo>
                    <a:pt x="4075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58"/>
            <p:cNvSpPr/>
            <p:nvPr/>
          </p:nvSpPr>
          <p:spPr>
            <a:xfrm>
              <a:off x="-251951" y="3982695"/>
              <a:ext cx="989428" cy="1160797"/>
            </a:xfrm>
            <a:custGeom>
              <a:avLst/>
              <a:gdLst/>
              <a:ahLst/>
              <a:cxnLst/>
              <a:rect l="l" t="t" r="r" b="b"/>
              <a:pathLst>
                <a:path w="46403" h="54440" extrusionOk="0">
                  <a:moveTo>
                    <a:pt x="36194" y="1"/>
                  </a:moveTo>
                  <a:cubicBezTo>
                    <a:pt x="25670" y="13698"/>
                    <a:pt x="12306" y="28454"/>
                    <a:pt x="1" y="54439"/>
                  </a:cubicBezTo>
                  <a:lnTo>
                    <a:pt x="12455" y="54439"/>
                  </a:lnTo>
                  <a:cubicBezTo>
                    <a:pt x="23740" y="34115"/>
                    <a:pt x="36435" y="16241"/>
                    <a:pt x="46402" y="3249"/>
                  </a:cubicBezTo>
                  <a:lnTo>
                    <a:pt x="44620" y="2785"/>
                  </a:lnTo>
                  <a:lnTo>
                    <a:pt x="38978" y="1077"/>
                  </a:lnTo>
                  <a:lnTo>
                    <a:pt x="36194" y="1"/>
                  </a:ln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58"/>
            <p:cNvSpPr/>
            <p:nvPr/>
          </p:nvSpPr>
          <p:spPr>
            <a:xfrm>
              <a:off x="-175958" y="4005660"/>
              <a:ext cx="875438" cy="1137833"/>
            </a:xfrm>
            <a:custGeom>
              <a:avLst/>
              <a:gdLst/>
              <a:ahLst/>
              <a:cxnLst/>
              <a:rect l="l" t="t" r="r" b="b"/>
              <a:pathLst>
                <a:path w="41057" h="53363" extrusionOk="0">
                  <a:moveTo>
                    <a:pt x="35414" y="0"/>
                  </a:moveTo>
                  <a:cubicBezTo>
                    <a:pt x="28379" y="8278"/>
                    <a:pt x="11823" y="29233"/>
                    <a:pt x="0" y="53362"/>
                  </a:cubicBezTo>
                  <a:lnTo>
                    <a:pt x="6255" y="53362"/>
                  </a:lnTo>
                  <a:cubicBezTo>
                    <a:pt x="18245" y="29549"/>
                    <a:pt x="34486" y="9206"/>
                    <a:pt x="41056" y="1708"/>
                  </a:cubicBezTo>
                  <a:lnTo>
                    <a:pt x="35414" y="0"/>
                  </a:ln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58"/>
            <p:cNvSpPr/>
            <p:nvPr/>
          </p:nvSpPr>
          <p:spPr>
            <a:xfrm>
              <a:off x="1168042" y="4937666"/>
              <a:ext cx="148426" cy="205826"/>
            </a:xfrm>
            <a:custGeom>
              <a:avLst/>
              <a:gdLst/>
              <a:ahLst/>
              <a:cxnLst/>
              <a:rect l="l" t="t" r="r" b="b"/>
              <a:pathLst>
                <a:path w="6961" h="9653" extrusionOk="0">
                  <a:moveTo>
                    <a:pt x="6960" y="1"/>
                  </a:moveTo>
                  <a:lnTo>
                    <a:pt x="6960" y="1"/>
                  </a:lnTo>
                  <a:cubicBezTo>
                    <a:pt x="5179" y="2785"/>
                    <a:pt x="2320" y="6571"/>
                    <a:pt x="0" y="9652"/>
                  </a:cubicBezTo>
                  <a:lnTo>
                    <a:pt x="3787" y="9652"/>
                  </a:lnTo>
                  <a:cubicBezTo>
                    <a:pt x="5327" y="5327"/>
                    <a:pt x="6960" y="223"/>
                    <a:pt x="696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58"/>
            <p:cNvSpPr/>
            <p:nvPr/>
          </p:nvSpPr>
          <p:spPr>
            <a:xfrm>
              <a:off x="129167" y="3991011"/>
              <a:ext cx="1840302" cy="783218"/>
            </a:xfrm>
            <a:custGeom>
              <a:avLst/>
              <a:gdLst/>
              <a:ahLst/>
              <a:cxnLst/>
              <a:rect l="l" t="t" r="r" b="b"/>
              <a:pathLst>
                <a:path w="86308" h="36732" extrusionOk="0">
                  <a:moveTo>
                    <a:pt x="5179" y="0"/>
                  </a:moveTo>
                  <a:lnTo>
                    <a:pt x="5179" y="0"/>
                  </a:lnTo>
                  <a:cubicBezTo>
                    <a:pt x="3787" y="1467"/>
                    <a:pt x="2005" y="3323"/>
                    <a:pt x="0" y="5569"/>
                  </a:cubicBezTo>
                  <a:lnTo>
                    <a:pt x="10673" y="9429"/>
                  </a:lnTo>
                  <a:cubicBezTo>
                    <a:pt x="11824" y="7889"/>
                    <a:pt x="13067" y="6348"/>
                    <a:pt x="14218" y="4863"/>
                  </a:cubicBezTo>
                  <a:cubicBezTo>
                    <a:pt x="12436" y="4102"/>
                    <a:pt x="10747" y="3174"/>
                    <a:pt x="9188" y="2246"/>
                  </a:cubicBezTo>
                  <a:lnTo>
                    <a:pt x="5105" y="687"/>
                  </a:lnTo>
                  <a:cubicBezTo>
                    <a:pt x="5105" y="687"/>
                    <a:pt x="5179" y="464"/>
                    <a:pt x="5179" y="0"/>
                  </a:cubicBezTo>
                  <a:close/>
                  <a:moveTo>
                    <a:pt x="24668" y="7889"/>
                  </a:moveTo>
                  <a:cubicBezTo>
                    <a:pt x="23424" y="9596"/>
                    <a:pt x="22180" y="11285"/>
                    <a:pt x="20881" y="13141"/>
                  </a:cubicBezTo>
                  <a:lnTo>
                    <a:pt x="86307" y="36732"/>
                  </a:lnTo>
                  <a:lnTo>
                    <a:pt x="85064" y="30161"/>
                  </a:lnTo>
                  <a:lnTo>
                    <a:pt x="48332" y="16631"/>
                  </a:lnTo>
                  <a:lnTo>
                    <a:pt x="24668" y="7889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58"/>
            <p:cNvSpPr/>
            <p:nvPr/>
          </p:nvSpPr>
          <p:spPr>
            <a:xfrm>
              <a:off x="356721" y="4094703"/>
              <a:ext cx="298430" cy="176529"/>
            </a:xfrm>
            <a:custGeom>
              <a:avLst/>
              <a:gdLst/>
              <a:ahLst/>
              <a:cxnLst/>
              <a:rect l="l" t="t" r="r" b="b"/>
              <a:pathLst>
                <a:path w="13996" h="8279" extrusionOk="0">
                  <a:moveTo>
                    <a:pt x="3546" y="0"/>
                  </a:moveTo>
                  <a:cubicBezTo>
                    <a:pt x="2395" y="1485"/>
                    <a:pt x="1152" y="3026"/>
                    <a:pt x="1" y="4566"/>
                  </a:cubicBezTo>
                  <a:lnTo>
                    <a:pt x="2618" y="5494"/>
                  </a:lnTo>
                  <a:cubicBezTo>
                    <a:pt x="3861" y="3954"/>
                    <a:pt x="5012" y="2487"/>
                    <a:pt x="6107" y="1095"/>
                  </a:cubicBezTo>
                  <a:cubicBezTo>
                    <a:pt x="5253" y="780"/>
                    <a:pt x="4400" y="390"/>
                    <a:pt x="3546" y="0"/>
                  </a:cubicBezTo>
                  <a:close/>
                  <a:moveTo>
                    <a:pt x="11972" y="2487"/>
                  </a:moveTo>
                  <a:cubicBezTo>
                    <a:pt x="10747" y="3954"/>
                    <a:pt x="9430" y="5569"/>
                    <a:pt x="7963" y="7425"/>
                  </a:cubicBezTo>
                  <a:lnTo>
                    <a:pt x="10209" y="8278"/>
                  </a:lnTo>
                  <a:cubicBezTo>
                    <a:pt x="11508" y="6422"/>
                    <a:pt x="12752" y="4733"/>
                    <a:pt x="13996" y="3026"/>
                  </a:cubicBezTo>
                  <a:lnTo>
                    <a:pt x="12436" y="2487"/>
                  </a:ln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58"/>
            <p:cNvSpPr/>
            <p:nvPr/>
          </p:nvSpPr>
          <p:spPr>
            <a:xfrm>
              <a:off x="412522" y="4118051"/>
              <a:ext cx="199493" cy="134971"/>
            </a:xfrm>
            <a:custGeom>
              <a:avLst/>
              <a:gdLst/>
              <a:ahLst/>
              <a:cxnLst/>
              <a:rect l="l" t="t" r="r" b="b"/>
              <a:pathLst>
                <a:path w="9356" h="6330" extrusionOk="0">
                  <a:moveTo>
                    <a:pt x="3490" y="0"/>
                  </a:moveTo>
                  <a:cubicBezTo>
                    <a:pt x="2395" y="1392"/>
                    <a:pt x="1244" y="2859"/>
                    <a:pt x="1" y="4399"/>
                  </a:cubicBezTo>
                  <a:lnTo>
                    <a:pt x="5346" y="6330"/>
                  </a:lnTo>
                  <a:cubicBezTo>
                    <a:pt x="6813" y="4474"/>
                    <a:pt x="8130" y="2859"/>
                    <a:pt x="9355" y="1392"/>
                  </a:cubicBezTo>
                  <a:cubicBezTo>
                    <a:pt x="8353" y="1318"/>
                    <a:pt x="7202" y="1151"/>
                    <a:pt x="5959" y="761"/>
                  </a:cubicBezTo>
                  <a:cubicBezTo>
                    <a:pt x="5105" y="613"/>
                    <a:pt x="4344" y="297"/>
                    <a:pt x="3490" y="0"/>
                  </a:cubicBezTo>
                  <a:close/>
                </a:path>
              </a:pathLst>
            </a:custGeom>
            <a:solidFill>
              <a:srgbClr val="650D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58"/>
            <p:cNvSpPr/>
            <p:nvPr/>
          </p:nvSpPr>
          <p:spPr>
            <a:xfrm>
              <a:off x="2464152" y="3386987"/>
              <a:ext cx="1157620" cy="1756505"/>
            </a:xfrm>
            <a:custGeom>
              <a:avLst/>
              <a:gdLst/>
              <a:ahLst/>
              <a:cxnLst/>
              <a:rect l="l" t="t" r="r" b="b"/>
              <a:pathLst>
                <a:path w="54291" h="82378" extrusionOk="0">
                  <a:moveTo>
                    <a:pt x="19685" y="1"/>
                  </a:moveTo>
                  <a:cubicBezTo>
                    <a:pt x="18752" y="1"/>
                    <a:pt x="529" y="4579"/>
                    <a:pt x="297" y="10306"/>
                  </a:cubicBezTo>
                  <a:cubicBezTo>
                    <a:pt x="149" y="13164"/>
                    <a:pt x="539" y="19438"/>
                    <a:pt x="1003" y="25155"/>
                  </a:cubicBezTo>
                  <a:cubicBezTo>
                    <a:pt x="1467" y="31335"/>
                    <a:pt x="2005" y="36903"/>
                    <a:pt x="2005" y="36903"/>
                  </a:cubicBezTo>
                  <a:cubicBezTo>
                    <a:pt x="2005" y="36903"/>
                    <a:pt x="0" y="46425"/>
                    <a:pt x="2692" y="56559"/>
                  </a:cubicBezTo>
                  <a:cubicBezTo>
                    <a:pt x="4640" y="63816"/>
                    <a:pt x="14923" y="75974"/>
                    <a:pt x="20714" y="82377"/>
                  </a:cubicBezTo>
                  <a:lnTo>
                    <a:pt x="54290" y="82377"/>
                  </a:lnTo>
                  <a:cubicBezTo>
                    <a:pt x="50114" y="71408"/>
                    <a:pt x="36880" y="48040"/>
                    <a:pt x="36101" y="45181"/>
                  </a:cubicBezTo>
                  <a:cubicBezTo>
                    <a:pt x="35730" y="43492"/>
                    <a:pt x="35266" y="42008"/>
                    <a:pt x="34876" y="40931"/>
                  </a:cubicBezTo>
                  <a:cubicBezTo>
                    <a:pt x="34560" y="39929"/>
                    <a:pt x="34338" y="39316"/>
                    <a:pt x="34338" y="39316"/>
                  </a:cubicBezTo>
                  <a:cubicBezTo>
                    <a:pt x="34950" y="38073"/>
                    <a:pt x="34634" y="37145"/>
                    <a:pt x="34096" y="36532"/>
                  </a:cubicBezTo>
                  <a:cubicBezTo>
                    <a:pt x="33632" y="35975"/>
                    <a:pt x="33020" y="35678"/>
                    <a:pt x="33020" y="35678"/>
                  </a:cubicBezTo>
                  <a:cubicBezTo>
                    <a:pt x="34634" y="29479"/>
                    <a:pt x="35414" y="22760"/>
                    <a:pt x="35878" y="17044"/>
                  </a:cubicBezTo>
                  <a:cubicBezTo>
                    <a:pt x="36416" y="9229"/>
                    <a:pt x="36268" y="3197"/>
                    <a:pt x="36732" y="3030"/>
                  </a:cubicBezTo>
                  <a:cubicBezTo>
                    <a:pt x="36732" y="3030"/>
                    <a:pt x="19173" y="413"/>
                    <a:pt x="19712" y="23"/>
                  </a:cubicBezTo>
                  <a:cubicBezTo>
                    <a:pt x="19733" y="8"/>
                    <a:pt x="19723" y="1"/>
                    <a:pt x="1968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58"/>
            <p:cNvSpPr/>
            <p:nvPr/>
          </p:nvSpPr>
          <p:spPr>
            <a:xfrm>
              <a:off x="2480378" y="3850901"/>
              <a:ext cx="5160" cy="64138"/>
            </a:xfrm>
            <a:custGeom>
              <a:avLst/>
              <a:gdLst/>
              <a:ahLst/>
              <a:cxnLst/>
              <a:rect l="l" t="t" r="r" b="b"/>
              <a:pathLst>
                <a:path w="242" h="3008" extrusionOk="0">
                  <a:moveTo>
                    <a:pt x="0" y="1"/>
                  </a:moveTo>
                  <a:lnTo>
                    <a:pt x="0" y="1"/>
                  </a:lnTo>
                  <a:cubicBezTo>
                    <a:pt x="75" y="1003"/>
                    <a:pt x="167" y="2005"/>
                    <a:pt x="242" y="3008"/>
                  </a:cubicBezTo>
                  <a:cubicBezTo>
                    <a:pt x="167" y="2005"/>
                    <a:pt x="75" y="1003"/>
                    <a:pt x="0" y="1"/>
                  </a:cubicBezTo>
                  <a:close/>
                </a:path>
              </a:pathLst>
            </a:custGeom>
            <a:solidFill>
              <a:srgbClr val="9ABF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58"/>
            <p:cNvSpPr/>
            <p:nvPr/>
          </p:nvSpPr>
          <p:spPr>
            <a:xfrm>
              <a:off x="2480378" y="3628102"/>
              <a:ext cx="755520" cy="295253"/>
            </a:xfrm>
            <a:custGeom>
              <a:avLst/>
              <a:gdLst/>
              <a:ahLst/>
              <a:cxnLst/>
              <a:rect l="l" t="t" r="r" b="b"/>
              <a:pathLst>
                <a:path w="35433" h="13847" extrusionOk="0">
                  <a:moveTo>
                    <a:pt x="14088" y="0"/>
                  </a:moveTo>
                  <a:cubicBezTo>
                    <a:pt x="9912" y="3323"/>
                    <a:pt x="5810" y="6200"/>
                    <a:pt x="2098" y="8891"/>
                  </a:cubicBezTo>
                  <a:cubicBezTo>
                    <a:pt x="1392" y="9448"/>
                    <a:pt x="706" y="9912"/>
                    <a:pt x="0" y="10450"/>
                  </a:cubicBezTo>
                  <a:cubicBezTo>
                    <a:pt x="75" y="11452"/>
                    <a:pt x="167" y="12454"/>
                    <a:pt x="242" y="13457"/>
                  </a:cubicBezTo>
                  <a:lnTo>
                    <a:pt x="242" y="13847"/>
                  </a:lnTo>
                  <a:lnTo>
                    <a:pt x="14311" y="3638"/>
                  </a:lnTo>
                  <a:cubicBezTo>
                    <a:pt x="14311" y="3638"/>
                    <a:pt x="24445" y="5810"/>
                    <a:pt x="33335" y="5810"/>
                  </a:cubicBezTo>
                  <a:cubicBezTo>
                    <a:pt x="33948" y="5810"/>
                    <a:pt x="34505" y="5810"/>
                    <a:pt x="35117" y="5736"/>
                  </a:cubicBezTo>
                  <a:cubicBezTo>
                    <a:pt x="35266" y="3879"/>
                    <a:pt x="35340" y="2023"/>
                    <a:pt x="35433" y="390"/>
                  </a:cubicBezTo>
                  <a:lnTo>
                    <a:pt x="35433" y="390"/>
                  </a:lnTo>
                  <a:cubicBezTo>
                    <a:pt x="32259" y="1170"/>
                    <a:pt x="29085" y="1467"/>
                    <a:pt x="26059" y="1467"/>
                  </a:cubicBezTo>
                  <a:cubicBezTo>
                    <a:pt x="24667" y="1467"/>
                    <a:pt x="23275" y="1392"/>
                    <a:pt x="21976" y="1318"/>
                  </a:cubicBezTo>
                  <a:cubicBezTo>
                    <a:pt x="19192" y="1003"/>
                    <a:pt x="16482" y="539"/>
                    <a:pt x="1408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58"/>
            <p:cNvSpPr/>
            <p:nvPr/>
          </p:nvSpPr>
          <p:spPr>
            <a:xfrm>
              <a:off x="2653709" y="4225303"/>
              <a:ext cx="554086" cy="176124"/>
            </a:xfrm>
            <a:custGeom>
              <a:avLst/>
              <a:gdLst/>
              <a:ahLst/>
              <a:cxnLst/>
              <a:rect l="l" t="t" r="r" b="b"/>
              <a:pathLst>
                <a:path w="25986" h="8260" extrusionOk="0">
                  <a:moveTo>
                    <a:pt x="25448" y="0"/>
                  </a:moveTo>
                  <a:cubicBezTo>
                    <a:pt x="25448" y="0"/>
                    <a:pt x="15462" y="7889"/>
                    <a:pt x="1" y="8186"/>
                  </a:cubicBezTo>
                  <a:cubicBezTo>
                    <a:pt x="1" y="8186"/>
                    <a:pt x="762" y="8260"/>
                    <a:pt x="2080" y="8260"/>
                  </a:cubicBezTo>
                  <a:cubicBezTo>
                    <a:pt x="6330" y="8260"/>
                    <a:pt x="16464" y="7573"/>
                    <a:pt x="25986" y="1615"/>
                  </a:cubicBezTo>
                  <a:cubicBezTo>
                    <a:pt x="25670" y="613"/>
                    <a:pt x="25448" y="0"/>
                    <a:pt x="2544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58"/>
            <p:cNvSpPr/>
            <p:nvPr/>
          </p:nvSpPr>
          <p:spPr>
            <a:xfrm>
              <a:off x="2818361" y="4147732"/>
              <a:ext cx="372824" cy="34457"/>
            </a:xfrm>
            <a:custGeom>
              <a:avLst/>
              <a:gdLst/>
              <a:ahLst/>
              <a:cxnLst/>
              <a:rect l="l" t="t" r="r" b="b"/>
              <a:pathLst>
                <a:path w="17485" h="1616" extrusionOk="0">
                  <a:moveTo>
                    <a:pt x="16408" y="0"/>
                  </a:moveTo>
                  <a:cubicBezTo>
                    <a:pt x="16408" y="0"/>
                    <a:pt x="13308" y="761"/>
                    <a:pt x="8445" y="761"/>
                  </a:cubicBezTo>
                  <a:cubicBezTo>
                    <a:pt x="6032" y="761"/>
                    <a:pt x="3174" y="613"/>
                    <a:pt x="0" y="0"/>
                  </a:cubicBezTo>
                  <a:lnTo>
                    <a:pt x="0" y="0"/>
                  </a:lnTo>
                  <a:cubicBezTo>
                    <a:pt x="316" y="75"/>
                    <a:pt x="5346" y="1615"/>
                    <a:pt x="11062" y="1615"/>
                  </a:cubicBezTo>
                  <a:cubicBezTo>
                    <a:pt x="13160" y="1615"/>
                    <a:pt x="15405" y="1467"/>
                    <a:pt x="17484" y="854"/>
                  </a:cubicBezTo>
                  <a:cubicBezTo>
                    <a:pt x="17020" y="297"/>
                    <a:pt x="16408" y="0"/>
                    <a:pt x="1640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58"/>
            <p:cNvSpPr/>
            <p:nvPr/>
          </p:nvSpPr>
          <p:spPr>
            <a:xfrm>
              <a:off x="2470484" y="2333571"/>
              <a:ext cx="1353915" cy="1326025"/>
            </a:xfrm>
            <a:custGeom>
              <a:avLst/>
              <a:gdLst/>
              <a:ahLst/>
              <a:cxnLst/>
              <a:rect l="l" t="t" r="r" b="b"/>
              <a:pathLst>
                <a:path w="63497" h="62189" extrusionOk="0">
                  <a:moveTo>
                    <a:pt x="40073" y="0"/>
                  </a:moveTo>
                  <a:lnTo>
                    <a:pt x="13772" y="6033"/>
                  </a:lnTo>
                  <a:lnTo>
                    <a:pt x="0" y="38217"/>
                  </a:lnTo>
                  <a:cubicBezTo>
                    <a:pt x="0" y="38217"/>
                    <a:pt x="2562" y="57390"/>
                    <a:pt x="10914" y="59784"/>
                  </a:cubicBezTo>
                  <a:cubicBezTo>
                    <a:pt x="14162" y="60712"/>
                    <a:pt x="18097" y="61640"/>
                    <a:pt x="22440" y="62030"/>
                  </a:cubicBezTo>
                  <a:cubicBezTo>
                    <a:pt x="23712" y="62131"/>
                    <a:pt x="25020" y="62189"/>
                    <a:pt x="26356" y="62189"/>
                  </a:cubicBezTo>
                  <a:cubicBezTo>
                    <a:pt x="32152" y="62189"/>
                    <a:pt x="38466" y="61099"/>
                    <a:pt x="44620" y="57705"/>
                  </a:cubicBezTo>
                  <a:cubicBezTo>
                    <a:pt x="53529" y="52750"/>
                    <a:pt x="61250" y="43469"/>
                    <a:pt x="63032" y="32333"/>
                  </a:cubicBezTo>
                  <a:cubicBezTo>
                    <a:pt x="63348" y="30477"/>
                    <a:pt x="63496" y="28621"/>
                    <a:pt x="63422" y="26765"/>
                  </a:cubicBezTo>
                  <a:cubicBezTo>
                    <a:pt x="63422" y="24129"/>
                    <a:pt x="63032" y="21512"/>
                    <a:pt x="62253" y="18802"/>
                  </a:cubicBezTo>
                  <a:cubicBezTo>
                    <a:pt x="58466" y="5494"/>
                    <a:pt x="47256" y="1559"/>
                    <a:pt x="42393" y="464"/>
                  </a:cubicBezTo>
                  <a:cubicBezTo>
                    <a:pt x="41075" y="167"/>
                    <a:pt x="40221" y="0"/>
                    <a:pt x="40073" y="0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58"/>
            <p:cNvSpPr/>
            <p:nvPr/>
          </p:nvSpPr>
          <p:spPr>
            <a:xfrm>
              <a:off x="2594261" y="2822154"/>
              <a:ext cx="1230138" cy="349625"/>
            </a:xfrm>
            <a:custGeom>
              <a:avLst/>
              <a:gdLst/>
              <a:ahLst/>
              <a:cxnLst/>
              <a:rect l="l" t="t" r="r" b="b"/>
              <a:pathLst>
                <a:path w="57692" h="16397" extrusionOk="0">
                  <a:moveTo>
                    <a:pt x="39609" y="1"/>
                  </a:moveTo>
                  <a:cubicBezTo>
                    <a:pt x="32814" y="1"/>
                    <a:pt x="24971" y="1569"/>
                    <a:pt x="16394" y="6022"/>
                  </a:cubicBezTo>
                  <a:cubicBezTo>
                    <a:pt x="0" y="14545"/>
                    <a:pt x="959" y="16396"/>
                    <a:pt x="4889" y="16396"/>
                  </a:cubicBezTo>
                  <a:cubicBezTo>
                    <a:pt x="7908" y="16396"/>
                    <a:pt x="12682" y="15303"/>
                    <a:pt x="12682" y="15303"/>
                  </a:cubicBezTo>
                  <a:cubicBezTo>
                    <a:pt x="12682" y="15303"/>
                    <a:pt x="25460" y="5444"/>
                    <a:pt x="41091" y="5444"/>
                  </a:cubicBezTo>
                  <a:cubicBezTo>
                    <a:pt x="46277" y="5444"/>
                    <a:pt x="51776" y="6529"/>
                    <a:pt x="57227" y="9419"/>
                  </a:cubicBezTo>
                  <a:cubicBezTo>
                    <a:pt x="57543" y="7563"/>
                    <a:pt x="57691" y="5707"/>
                    <a:pt x="57617" y="3851"/>
                  </a:cubicBezTo>
                  <a:cubicBezTo>
                    <a:pt x="53109" y="1843"/>
                    <a:pt x="46974" y="1"/>
                    <a:pt x="396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58"/>
            <p:cNvSpPr/>
            <p:nvPr/>
          </p:nvSpPr>
          <p:spPr>
            <a:xfrm>
              <a:off x="2780748" y="2455855"/>
              <a:ext cx="641168" cy="1200371"/>
            </a:xfrm>
            <a:custGeom>
              <a:avLst/>
              <a:gdLst/>
              <a:ahLst/>
              <a:cxnLst/>
              <a:rect l="l" t="t" r="r" b="b"/>
              <a:pathLst>
                <a:path w="30070" h="56296" extrusionOk="0">
                  <a:moveTo>
                    <a:pt x="28844" y="1"/>
                  </a:moveTo>
                  <a:cubicBezTo>
                    <a:pt x="28454" y="75"/>
                    <a:pt x="27990" y="149"/>
                    <a:pt x="27526" y="223"/>
                  </a:cubicBezTo>
                  <a:cubicBezTo>
                    <a:pt x="27526" y="539"/>
                    <a:pt x="27601" y="929"/>
                    <a:pt x="27601" y="1318"/>
                  </a:cubicBezTo>
                  <a:cubicBezTo>
                    <a:pt x="27916" y="5495"/>
                    <a:pt x="27916" y="11211"/>
                    <a:pt x="26747" y="17318"/>
                  </a:cubicBezTo>
                  <a:cubicBezTo>
                    <a:pt x="27675" y="17243"/>
                    <a:pt x="28529" y="17243"/>
                    <a:pt x="29457" y="17169"/>
                  </a:cubicBezTo>
                  <a:cubicBezTo>
                    <a:pt x="30069" y="10747"/>
                    <a:pt x="29605" y="4789"/>
                    <a:pt x="28844" y="1"/>
                  </a:cubicBezTo>
                  <a:close/>
                  <a:moveTo>
                    <a:pt x="28677" y="22812"/>
                  </a:moveTo>
                  <a:lnTo>
                    <a:pt x="28677" y="22812"/>
                  </a:lnTo>
                  <a:cubicBezTo>
                    <a:pt x="27526" y="22886"/>
                    <a:pt x="26357" y="23034"/>
                    <a:pt x="25280" y="23276"/>
                  </a:cubicBezTo>
                  <a:cubicBezTo>
                    <a:pt x="23963" y="27210"/>
                    <a:pt x="22107" y="31312"/>
                    <a:pt x="19490" y="35099"/>
                  </a:cubicBezTo>
                  <a:cubicBezTo>
                    <a:pt x="19100" y="35730"/>
                    <a:pt x="18636" y="36342"/>
                    <a:pt x="18172" y="36955"/>
                  </a:cubicBezTo>
                  <a:cubicBezTo>
                    <a:pt x="17318" y="38124"/>
                    <a:pt x="16390" y="39275"/>
                    <a:pt x="15462" y="40370"/>
                  </a:cubicBezTo>
                  <a:cubicBezTo>
                    <a:pt x="15072" y="40834"/>
                    <a:pt x="14682" y="41298"/>
                    <a:pt x="14293" y="41688"/>
                  </a:cubicBezTo>
                  <a:cubicBezTo>
                    <a:pt x="13921" y="42152"/>
                    <a:pt x="13532" y="42616"/>
                    <a:pt x="13142" y="42987"/>
                  </a:cubicBezTo>
                  <a:cubicBezTo>
                    <a:pt x="12900" y="43303"/>
                    <a:pt x="12604" y="43618"/>
                    <a:pt x="12288" y="43915"/>
                  </a:cubicBezTo>
                  <a:cubicBezTo>
                    <a:pt x="8353" y="48091"/>
                    <a:pt x="4177" y="51729"/>
                    <a:pt x="1" y="54977"/>
                  </a:cubicBezTo>
                  <a:cubicBezTo>
                    <a:pt x="2395" y="55516"/>
                    <a:pt x="5105" y="55980"/>
                    <a:pt x="7889" y="56295"/>
                  </a:cubicBezTo>
                  <a:cubicBezTo>
                    <a:pt x="20789" y="46161"/>
                    <a:pt x="26524" y="34022"/>
                    <a:pt x="28677" y="22812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58"/>
            <p:cNvSpPr/>
            <p:nvPr/>
          </p:nvSpPr>
          <p:spPr>
            <a:xfrm>
              <a:off x="3319781" y="2821941"/>
              <a:ext cx="89064" cy="130217"/>
            </a:xfrm>
            <a:custGeom>
              <a:avLst/>
              <a:gdLst/>
              <a:ahLst/>
              <a:cxnLst/>
              <a:rect l="l" t="t" r="r" b="b"/>
              <a:pathLst>
                <a:path w="4177" h="6107" extrusionOk="0">
                  <a:moveTo>
                    <a:pt x="4177" y="0"/>
                  </a:moveTo>
                  <a:lnTo>
                    <a:pt x="4177" y="0"/>
                  </a:lnTo>
                  <a:cubicBezTo>
                    <a:pt x="3249" y="74"/>
                    <a:pt x="2395" y="74"/>
                    <a:pt x="1467" y="149"/>
                  </a:cubicBezTo>
                  <a:cubicBezTo>
                    <a:pt x="1077" y="2079"/>
                    <a:pt x="613" y="4102"/>
                    <a:pt x="0" y="6107"/>
                  </a:cubicBezTo>
                  <a:cubicBezTo>
                    <a:pt x="1077" y="5865"/>
                    <a:pt x="2246" y="5717"/>
                    <a:pt x="3397" y="5643"/>
                  </a:cubicBezTo>
                  <a:cubicBezTo>
                    <a:pt x="3713" y="3712"/>
                    <a:pt x="4028" y="1856"/>
                    <a:pt x="4177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58"/>
            <p:cNvSpPr/>
            <p:nvPr/>
          </p:nvSpPr>
          <p:spPr>
            <a:xfrm>
              <a:off x="237997" y="1599821"/>
              <a:ext cx="3144344" cy="3034320"/>
            </a:xfrm>
            <a:custGeom>
              <a:avLst/>
              <a:gdLst/>
              <a:ahLst/>
              <a:cxnLst/>
              <a:rect l="l" t="t" r="r" b="b"/>
              <a:pathLst>
                <a:path w="147466" h="142306" extrusionOk="0">
                  <a:moveTo>
                    <a:pt x="104553" y="1"/>
                  </a:moveTo>
                  <a:cubicBezTo>
                    <a:pt x="95885" y="855"/>
                    <a:pt x="85602" y="1560"/>
                    <a:pt x="73148" y="1783"/>
                  </a:cubicBezTo>
                  <a:cubicBezTo>
                    <a:pt x="53659" y="2098"/>
                    <a:pt x="39201" y="12919"/>
                    <a:pt x="28528" y="27693"/>
                  </a:cubicBezTo>
                  <a:cubicBezTo>
                    <a:pt x="27749" y="28770"/>
                    <a:pt x="26988" y="29865"/>
                    <a:pt x="26282" y="31016"/>
                  </a:cubicBezTo>
                  <a:cubicBezTo>
                    <a:pt x="25429" y="32259"/>
                    <a:pt x="24593" y="33577"/>
                    <a:pt x="23814" y="34876"/>
                  </a:cubicBezTo>
                  <a:cubicBezTo>
                    <a:pt x="23109" y="36046"/>
                    <a:pt x="22422" y="37196"/>
                    <a:pt x="21809" y="38440"/>
                  </a:cubicBezTo>
                  <a:lnTo>
                    <a:pt x="21717" y="38440"/>
                  </a:lnTo>
                  <a:cubicBezTo>
                    <a:pt x="3861" y="70847"/>
                    <a:pt x="1" y="112831"/>
                    <a:pt x="1" y="112831"/>
                  </a:cubicBezTo>
                  <a:lnTo>
                    <a:pt x="43228" y="128775"/>
                  </a:lnTo>
                  <a:lnTo>
                    <a:pt x="79960" y="142305"/>
                  </a:lnTo>
                  <a:cubicBezTo>
                    <a:pt x="79960" y="142305"/>
                    <a:pt x="87848" y="123281"/>
                    <a:pt x="95959" y="113611"/>
                  </a:cubicBezTo>
                  <a:cubicBezTo>
                    <a:pt x="96665" y="112831"/>
                    <a:pt x="97277" y="112144"/>
                    <a:pt x="97908" y="111532"/>
                  </a:cubicBezTo>
                  <a:cubicBezTo>
                    <a:pt x="100302" y="109119"/>
                    <a:pt x="103551" y="106650"/>
                    <a:pt x="107263" y="104015"/>
                  </a:cubicBezTo>
                  <a:cubicBezTo>
                    <a:pt x="114613" y="98688"/>
                    <a:pt x="123652" y="92507"/>
                    <a:pt x="131540" y="84062"/>
                  </a:cubicBezTo>
                  <a:cubicBezTo>
                    <a:pt x="132616" y="82986"/>
                    <a:pt x="133712" y="81742"/>
                    <a:pt x="134714" y="80517"/>
                  </a:cubicBezTo>
                  <a:cubicBezTo>
                    <a:pt x="135642" y="79422"/>
                    <a:pt x="136570" y="78271"/>
                    <a:pt x="137424" y="77102"/>
                  </a:cubicBezTo>
                  <a:cubicBezTo>
                    <a:pt x="137888" y="76489"/>
                    <a:pt x="138352" y="75877"/>
                    <a:pt x="138742" y="75246"/>
                  </a:cubicBezTo>
                  <a:cubicBezTo>
                    <a:pt x="146927" y="63423"/>
                    <a:pt x="147465" y="49576"/>
                    <a:pt x="146853" y="41465"/>
                  </a:cubicBezTo>
                  <a:cubicBezTo>
                    <a:pt x="146537" y="37122"/>
                    <a:pt x="145850" y="34412"/>
                    <a:pt x="145850" y="34412"/>
                  </a:cubicBezTo>
                  <a:lnTo>
                    <a:pt x="107096" y="1783"/>
                  </a:lnTo>
                  <a:cubicBezTo>
                    <a:pt x="107096" y="1783"/>
                    <a:pt x="106168" y="1096"/>
                    <a:pt x="104553" y="1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58"/>
            <p:cNvSpPr/>
            <p:nvPr/>
          </p:nvSpPr>
          <p:spPr>
            <a:xfrm>
              <a:off x="2363232" y="1528987"/>
              <a:ext cx="1001283" cy="1325812"/>
            </a:xfrm>
            <a:custGeom>
              <a:avLst/>
              <a:gdLst/>
              <a:ahLst/>
              <a:cxnLst/>
              <a:rect l="l" t="t" r="r" b="b"/>
              <a:pathLst>
                <a:path w="46959" h="62179" extrusionOk="0">
                  <a:moveTo>
                    <a:pt x="0" y="0"/>
                  </a:moveTo>
                  <a:lnTo>
                    <a:pt x="0" y="0"/>
                  </a:lnTo>
                  <a:cubicBezTo>
                    <a:pt x="1244" y="11378"/>
                    <a:pt x="3954" y="33725"/>
                    <a:pt x="6738" y="42226"/>
                  </a:cubicBezTo>
                  <a:cubicBezTo>
                    <a:pt x="10524" y="53752"/>
                    <a:pt x="17559" y="62179"/>
                    <a:pt x="17559" y="62179"/>
                  </a:cubicBezTo>
                  <a:cubicBezTo>
                    <a:pt x="17559" y="62179"/>
                    <a:pt x="31553" y="54142"/>
                    <a:pt x="46959" y="40834"/>
                  </a:cubicBezTo>
                  <a:cubicBezTo>
                    <a:pt x="46707" y="37443"/>
                    <a:pt x="46361" y="37100"/>
                    <a:pt x="46231" y="37100"/>
                  </a:cubicBezTo>
                  <a:cubicBezTo>
                    <a:pt x="46198" y="37100"/>
                    <a:pt x="46179" y="37122"/>
                    <a:pt x="46179" y="37122"/>
                  </a:cubicBezTo>
                  <a:lnTo>
                    <a:pt x="7425" y="4418"/>
                  </a:lnTo>
                  <a:cubicBezTo>
                    <a:pt x="7425" y="4418"/>
                    <a:pt x="4808" y="2395"/>
                    <a:pt x="0" y="0"/>
                  </a:cubicBez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58"/>
            <p:cNvSpPr/>
            <p:nvPr/>
          </p:nvSpPr>
          <p:spPr>
            <a:xfrm>
              <a:off x="745750" y="2261138"/>
              <a:ext cx="2364687" cy="1131116"/>
            </a:xfrm>
            <a:custGeom>
              <a:avLst/>
              <a:gdLst/>
              <a:ahLst/>
              <a:cxnLst/>
              <a:rect l="l" t="t" r="r" b="b"/>
              <a:pathLst>
                <a:path w="110901" h="53048" extrusionOk="0">
                  <a:moveTo>
                    <a:pt x="2469" y="1"/>
                  </a:moveTo>
                  <a:cubicBezTo>
                    <a:pt x="1616" y="1244"/>
                    <a:pt x="780" y="2562"/>
                    <a:pt x="1" y="3861"/>
                  </a:cubicBezTo>
                  <a:cubicBezTo>
                    <a:pt x="18413" y="8501"/>
                    <a:pt x="44769" y="17021"/>
                    <a:pt x="73390" y="32259"/>
                  </a:cubicBezTo>
                  <a:cubicBezTo>
                    <a:pt x="88313" y="40147"/>
                    <a:pt x="99449" y="47182"/>
                    <a:pt x="107727" y="53047"/>
                  </a:cubicBezTo>
                  <a:cubicBezTo>
                    <a:pt x="108803" y="51971"/>
                    <a:pt x="109899" y="50727"/>
                    <a:pt x="110901" y="49502"/>
                  </a:cubicBezTo>
                  <a:cubicBezTo>
                    <a:pt x="102697" y="43470"/>
                    <a:pt x="91412" y="36268"/>
                    <a:pt x="75858" y="27990"/>
                  </a:cubicBezTo>
                  <a:cubicBezTo>
                    <a:pt x="46867" y="12603"/>
                    <a:pt x="20176" y="4251"/>
                    <a:pt x="2469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58"/>
            <p:cNvSpPr/>
            <p:nvPr/>
          </p:nvSpPr>
          <p:spPr>
            <a:xfrm>
              <a:off x="2089750" y="2221564"/>
              <a:ext cx="397366" cy="535877"/>
            </a:xfrm>
            <a:custGeom>
              <a:avLst/>
              <a:gdLst/>
              <a:ahLst/>
              <a:cxnLst/>
              <a:rect l="l" t="t" r="r" b="b"/>
              <a:pathLst>
                <a:path w="18636" h="25132" extrusionOk="0">
                  <a:moveTo>
                    <a:pt x="17318" y="1"/>
                  </a:moveTo>
                  <a:cubicBezTo>
                    <a:pt x="16167" y="3713"/>
                    <a:pt x="14460" y="7499"/>
                    <a:pt x="12140" y="11286"/>
                  </a:cubicBezTo>
                  <a:cubicBezTo>
                    <a:pt x="9114" y="16241"/>
                    <a:pt x="4938" y="20269"/>
                    <a:pt x="1" y="23350"/>
                  </a:cubicBezTo>
                  <a:cubicBezTo>
                    <a:pt x="1226" y="23981"/>
                    <a:pt x="2395" y="24594"/>
                    <a:pt x="3639" y="25132"/>
                  </a:cubicBezTo>
                  <a:cubicBezTo>
                    <a:pt x="9968" y="20733"/>
                    <a:pt x="14998" y="15313"/>
                    <a:pt x="17634" y="9058"/>
                  </a:cubicBezTo>
                  <a:cubicBezTo>
                    <a:pt x="18023" y="8130"/>
                    <a:pt x="18320" y="7276"/>
                    <a:pt x="18636" y="6423"/>
                  </a:cubicBezTo>
                  <a:cubicBezTo>
                    <a:pt x="18172" y="4567"/>
                    <a:pt x="17708" y="2395"/>
                    <a:pt x="17318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58"/>
            <p:cNvSpPr/>
            <p:nvPr/>
          </p:nvSpPr>
          <p:spPr>
            <a:xfrm>
              <a:off x="2459013" y="1946119"/>
              <a:ext cx="80748" cy="412398"/>
            </a:xfrm>
            <a:custGeom>
              <a:avLst/>
              <a:gdLst/>
              <a:ahLst/>
              <a:cxnLst/>
              <a:rect l="l" t="t" r="r" b="b"/>
              <a:pathLst>
                <a:path w="3787" h="19341" extrusionOk="0">
                  <a:moveTo>
                    <a:pt x="2246" y="0"/>
                  </a:moveTo>
                  <a:cubicBezTo>
                    <a:pt x="2097" y="4028"/>
                    <a:pt x="1392" y="8353"/>
                    <a:pt x="0" y="12919"/>
                  </a:cubicBezTo>
                  <a:cubicBezTo>
                    <a:pt x="390" y="15313"/>
                    <a:pt x="854" y="17485"/>
                    <a:pt x="1318" y="19341"/>
                  </a:cubicBezTo>
                  <a:cubicBezTo>
                    <a:pt x="2636" y="15703"/>
                    <a:pt x="3397" y="12380"/>
                    <a:pt x="3786" y="9355"/>
                  </a:cubicBezTo>
                  <a:cubicBezTo>
                    <a:pt x="3322" y="6961"/>
                    <a:pt x="2933" y="4566"/>
                    <a:pt x="2561" y="2320"/>
                  </a:cubicBezTo>
                  <a:cubicBezTo>
                    <a:pt x="2394" y="1467"/>
                    <a:pt x="2320" y="706"/>
                    <a:pt x="2246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58"/>
            <p:cNvSpPr/>
            <p:nvPr/>
          </p:nvSpPr>
          <p:spPr>
            <a:xfrm>
              <a:off x="1110258" y="2782367"/>
              <a:ext cx="953009" cy="245784"/>
            </a:xfrm>
            <a:custGeom>
              <a:avLst/>
              <a:gdLst/>
              <a:ahLst/>
              <a:cxnLst/>
              <a:rect l="l" t="t" r="r" b="b"/>
              <a:pathLst>
                <a:path w="44695" h="11527" extrusionOk="0">
                  <a:moveTo>
                    <a:pt x="40667" y="0"/>
                  </a:moveTo>
                  <a:cubicBezTo>
                    <a:pt x="34560" y="2933"/>
                    <a:pt x="27841" y="4715"/>
                    <a:pt x="21178" y="5494"/>
                  </a:cubicBezTo>
                  <a:cubicBezTo>
                    <a:pt x="18709" y="5791"/>
                    <a:pt x="16241" y="5865"/>
                    <a:pt x="13754" y="5865"/>
                  </a:cubicBezTo>
                  <a:lnTo>
                    <a:pt x="13605" y="5865"/>
                  </a:lnTo>
                  <a:cubicBezTo>
                    <a:pt x="8650" y="5865"/>
                    <a:pt x="4009" y="5253"/>
                    <a:pt x="0" y="4102"/>
                  </a:cubicBezTo>
                  <a:lnTo>
                    <a:pt x="0" y="4102"/>
                  </a:lnTo>
                  <a:cubicBezTo>
                    <a:pt x="1615" y="6422"/>
                    <a:pt x="3248" y="8816"/>
                    <a:pt x="4789" y="11359"/>
                  </a:cubicBezTo>
                  <a:cubicBezTo>
                    <a:pt x="6107" y="11433"/>
                    <a:pt x="7499" y="11526"/>
                    <a:pt x="8965" y="11526"/>
                  </a:cubicBezTo>
                  <a:cubicBezTo>
                    <a:pt x="20250" y="11526"/>
                    <a:pt x="33706" y="8111"/>
                    <a:pt x="44694" y="1930"/>
                  </a:cubicBezTo>
                  <a:cubicBezTo>
                    <a:pt x="43377" y="1225"/>
                    <a:pt x="41984" y="613"/>
                    <a:pt x="40667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58"/>
            <p:cNvSpPr/>
            <p:nvPr/>
          </p:nvSpPr>
          <p:spPr>
            <a:xfrm>
              <a:off x="1977359" y="2719423"/>
              <a:ext cx="189983" cy="104118"/>
            </a:xfrm>
            <a:custGeom>
              <a:avLst/>
              <a:gdLst/>
              <a:ahLst/>
              <a:cxnLst/>
              <a:rect l="l" t="t" r="r" b="b"/>
              <a:pathLst>
                <a:path w="8910" h="4883" extrusionOk="0">
                  <a:moveTo>
                    <a:pt x="5272" y="1"/>
                  </a:moveTo>
                  <a:cubicBezTo>
                    <a:pt x="3564" y="1096"/>
                    <a:pt x="1783" y="2098"/>
                    <a:pt x="1" y="2952"/>
                  </a:cubicBezTo>
                  <a:cubicBezTo>
                    <a:pt x="1318" y="3565"/>
                    <a:pt x="2711" y="4177"/>
                    <a:pt x="4028" y="4882"/>
                  </a:cubicBezTo>
                  <a:cubicBezTo>
                    <a:pt x="5736" y="3880"/>
                    <a:pt x="7351" y="2878"/>
                    <a:pt x="8910" y="1783"/>
                  </a:cubicBezTo>
                  <a:cubicBezTo>
                    <a:pt x="7666" y="1245"/>
                    <a:pt x="6497" y="632"/>
                    <a:pt x="5272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58"/>
            <p:cNvSpPr/>
            <p:nvPr/>
          </p:nvSpPr>
          <p:spPr>
            <a:xfrm>
              <a:off x="239575" y="3984273"/>
              <a:ext cx="1621" cy="6759"/>
            </a:xfrm>
            <a:custGeom>
              <a:avLst/>
              <a:gdLst/>
              <a:ahLst/>
              <a:cxnLst/>
              <a:rect l="l" t="t" r="r" b="b"/>
              <a:pathLst>
                <a:path w="76" h="317" extrusionOk="0">
                  <a:moveTo>
                    <a:pt x="75" y="1"/>
                  </a:moveTo>
                  <a:cubicBezTo>
                    <a:pt x="75" y="168"/>
                    <a:pt x="1" y="242"/>
                    <a:pt x="1" y="316"/>
                  </a:cubicBezTo>
                  <a:lnTo>
                    <a:pt x="1" y="316"/>
                  </a:lnTo>
                  <a:cubicBezTo>
                    <a:pt x="1" y="242"/>
                    <a:pt x="75" y="168"/>
                    <a:pt x="75" y="1"/>
                  </a:cubicBezTo>
                  <a:close/>
                </a:path>
              </a:pathLst>
            </a:custGeom>
            <a:solidFill>
              <a:srgbClr val="D38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58"/>
            <p:cNvSpPr/>
            <p:nvPr/>
          </p:nvSpPr>
          <p:spPr>
            <a:xfrm>
              <a:off x="237997" y="3991011"/>
              <a:ext cx="87081" cy="47912"/>
            </a:xfrm>
            <a:custGeom>
              <a:avLst/>
              <a:gdLst/>
              <a:ahLst/>
              <a:cxnLst/>
              <a:rect l="l" t="t" r="r" b="b"/>
              <a:pathLst>
                <a:path w="4084" h="2247" extrusionOk="0">
                  <a:moveTo>
                    <a:pt x="75" y="0"/>
                  </a:moveTo>
                  <a:lnTo>
                    <a:pt x="75" y="0"/>
                  </a:lnTo>
                  <a:cubicBezTo>
                    <a:pt x="75" y="464"/>
                    <a:pt x="1" y="687"/>
                    <a:pt x="1" y="687"/>
                  </a:cubicBezTo>
                  <a:lnTo>
                    <a:pt x="4084" y="2246"/>
                  </a:lnTo>
                  <a:lnTo>
                    <a:pt x="4084" y="2246"/>
                  </a:lnTo>
                  <a:lnTo>
                    <a:pt x="1" y="687"/>
                  </a:lnTo>
                  <a:cubicBezTo>
                    <a:pt x="1" y="687"/>
                    <a:pt x="75" y="464"/>
                    <a:pt x="75" y="0"/>
                  </a:cubicBezTo>
                  <a:close/>
                </a:path>
              </a:pathLst>
            </a:custGeom>
            <a:solidFill>
              <a:srgbClr val="7961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58"/>
            <p:cNvSpPr/>
            <p:nvPr/>
          </p:nvSpPr>
          <p:spPr>
            <a:xfrm>
              <a:off x="237997" y="3001605"/>
              <a:ext cx="1269627" cy="1344021"/>
            </a:xfrm>
            <a:custGeom>
              <a:avLst/>
              <a:gdLst/>
              <a:ahLst/>
              <a:cxnLst/>
              <a:rect l="l" t="t" r="r" b="b"/>
              <a:pathLst>
                <a:path w="59544" h="63033" extrusionOk="0">
                  <a:moveTo>
                    <a:pt x="149" y="46087"/>
                  </a:moveTo>
                  <a:cubicBezTo>
                    <a:pt x="149" y="46254"/>
                    <a:pt x="75" y="46328"/>
                    <a:pt x="75" y="46402"/>
                  </a:cubicBezTo>
                  <a:cubicBezTo>
                    <a:pt x="75" y="46866"/>
                    <a:pt x="1" y="47089"/>
                    <a:pt x="1" y="47089"/>
                  </a:cubicBezTo>
                  <a:lnTo>
                    <a:pt x="4084" y="48648"/>
                  </a:lnTo>
                  <a:cubicBezTo>
                    <a:pt x="2543" y="47720"/>
                    <a:pt x="1226" y="46866"/>
                    <a:pt x="149" y="46087"/>
                  </a:cubicBezTo>
                  <a:close/>
                  <a:moveTo>
                    <a:pt x="39052" y="1"/>
                  </a:moveTo>
                  <a:lnTo>
                    <a:pt x="39052" y="1"/>
                  </a:lnTo>
                  <a:cubicBezTo>
                    <a:pt x="39201" y="75"/>
                    <a:pt x="39275" y="223"/>
                    <a:pt x="39349" y="390"/>
                  </a:cubicBezTo>
                  <a:cubicBezTo>
                    <a:pt x="39590" y="687"/>
                    <a:pt x="39813" y="1003"/>
                    <a:pt x="39980" y="1319"/>
                  </a:cubicBezTo>
                  <a:cubicBezTo>
                    <a:pt x="44305" y="7741"/>
                    <a:pt x="46476" y="13847"/>
                    <a:pt x="47479" y="19174"/>
                  </a:cubicBezTo>
                  <a:lnTo>
                    <a:pt x="47479" y="19248"/>
                  </a:lnTo>
                  <a:cubicBezTo>
                    <a:pt x="47869" y="21104"/>
                    <a:pt x="48017" y="22812"/>
                    <a:pt x="48091" y="24519"/>
                  </a:cubicBezTo>
                  <a:cubicBezTo>
                    <a:pt x="48166" y="25132"/>
                    <a:pt x="48166" y="25744"/>
                    <a:pt x="48166" y="26301"/>
                  </a:cubicBezTo>
                  <a:cubicBezTo>
                    <a:pt x="48166" y="28621"/>
                    <a:pt x="48017" y="30700"/>
                    <a:pt x="47794" y="32556"/>
                  </a:cubicBezTo>
                  <a:cubicBezTo>
                    <a:pt x="47701" y="32946"/>
                    <a:pt x="47627" y="33336"/>
                    <a:pt x="47553" y="33800"/>
                  </a:cubicBezTo>
                  <a:cubicBezTo>
                    <a:pt x="47479" y="34097"/>
                    <a:pt x="47479" y="34486"/>
                    <a:pt x="47405" y="34802"/>
                  </a:cubicBezTo>
                  <a:cubicBezTo>
                    <a:pt x="47943" y="34653"/>
                    <a:pt x="48407" y="34561"/>
                    <a:pt x="48871" y="34561"/>
                  </a:cubicBezTo>
                  <a:cubicBezTo>
                    <a:pt x="50022" y="34561"/>
                    <a:pt x="50801" y="35192"/>
                    <a:pt x="50578" y="35730"/>
                  </a:cubicBezTo>
                  <a:cubicBezTo>
                    <a:pt x="50263" y="36807"/>
                    <a:pt x="49409" y="39665"/>
                    <a:pt x="48091" y="41614"/>
                  </a:cubicBezTo>
                  <a:cubicBezTo>
                    <a:pt x="46773" y="43544"/>
                    <a:pt x="42597" y="44546"/>
                    <a:pt x="42597" y="44546"/>
                  </a:cubicBezTo>
                  <a:cubicBezTo>
                    <a:pt x="42597" y="44546"/>
                    <a:pt x="42449" y="45159"/>
                    <a:pt x="42300" y="45864"/>
                  </a:cubicBezTo>
                  <a:cubicBezTo>
                    <a:pt x="42226" y="46254"/>
                    <a:pt x="42226" y="46551"/>
                    <a:pt x="42133" y="46941"/>
                  </a:cubicBezTo>
                  <a:cubicBezTo>
                    <a:pt x="42059" y="48110"/>
                    <a:pt x="40834" y="49799"/>
                    <a:pt x="37345" y="51822"/>
                  </a:cubicBezTo>
                  <a:cubicBezTo>
                    <a:pt x="36027" y="52583"/>
                    <a:pt x="33781" y="52824"/>
                    <a:pt x="31461" y="52824"/>
                  </a:cubicBezTo>
                  <a:cubicBezTo>
                    <a:pt x="27600" y="52824"/>
                    <a:pt x="23740" y="52193"/>
                    <a:pt x="23740" y="52193"/>
                  </a:cubicBezTo>
                  <a:cubicBezTo>
                    <a:pt x="23573" y="52286"/>
                    <a:pt x="22106" y="53752"/>
                    <a:pt x="18468" y="53752"/>
                  </a:cubicBezTo>
                  <a:lnTo>
                    <a:pt x="18004" y="53752"/>
                  </a:lnTo>
                  <a:lnTo>
                    <a:pt x="43228" y="63033"/>
                  </a:lnTo>
                  <a:cubicBezTo>
                    <a:pt x="50486" y="53827"/>
                    <a:pt x="59543" y="38050"/>
                    <a:pt x="54662" y="21104"/>
                  </a:cubicBezTo>
                  <a:cubicBezTo>
                    <a:pt x="52657" y="13921"/>
                    <a:pt x="49409" y="7109"/>
                    <a:pt x="45697" y="1077"/>
                  </a:cubicBezTo>
                  <a:cubicBezTo>
                    <a:pt x="43303" y="855"/>
                    <a:pt x="41131" y="539"/>
                    <a:pt x="39052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58"/>
            <p:cNvSpPr/>
            <p:nvPr/>
          </p:nvSpPr>
          <p:spPr>
            <a:xfrm>
              <a:off x="750505" y="2713090"/>
              <a:ext cx="461867" cy="311500"/>
            </a:xfrm>
            <a:custGeom>
              <a:avLst/>
              <a:gdLst/>
              <a:ahLst/>
              <a:cxnLst/>
              <a:rect l="l" t="t" r="r" b="b"/>
              <a:pathLst>
                <a:path w="21661" h="14609" extrusionOk="0">
                  <a:moveTo>
                    <a:pt x="1" y="1"/>
                  </a:moveTo>
                  <a:cubicBezTo>
                    <a:pt x="1782" y="1003"/>
                    <a:pt x="3639" y="2247"/>
                    <a:pt x="5420" y="3639"/>
                  </a:cubicBezTo>
                  <a:cubicBezTo>
                    <a:pt x="8056" y="5643"/>
                    <a:pt x="10599" y="8112"/>
                    <a:pt x="13160" y="11063"/>
                  </a:cubicBezTo>
                  <a:lnTo>
                    <a:pt x="14478" y="12752"/>
                  </a:lnTo>
                  <a:lnTo>
                    <a:pt x="14942" y="13383"/>
                  </a:lnTo>
                  <a:cubicBezTo>
                    <a:pt x="15016" y="13383"/>
                    <a:pt x="15016" y="13457"/>
                    <a:pt x="15016" y="13532"/>
                  </a:cubicBezTo>
                  <a:cubicBezTo>
                    <a:pt x="17095" y="14070"/>
                    <a:pt x="19267" y="14386"/>
                    <a:pt x="21661" y="14608"/>
                  </a:cubicBezTo>
                  <a:cubicBezTo>
                    <a:pt x="20120" y="12065"/>
                    <a:pt x="18487" y="9671"/>
                    <a:pt x="16872" y="7351"/>
                  </a:cubicBezTo>
                  <a:cubicBezTo>
                    <a:pt x="11991" y="5959"/>
                    <a:pt x="8056" y="3787"/>
                    <a:pt x="5662" y="929"/>
                  </a:cubicBezTo>
                  <a:cubicBezTo>
                    <a:pt x="3806" y="613"/>
                    <a:pt x="1950" y="298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58"/>
            <p:cNvSpPr/>
            <p:nvPr/>
          </p:nvSpPr>
          <p:spPr>
            <a:xfrm>
              <a:off x="2470484" y="1619608"/>
              <a:ext cx="911857" cy="1063822"/>
            </a:xfrm>
            <a:custGeom>
              <a:avLst/>
              <a:gdLst/>
              <a:ahLst/>
              <a:cxnLst/>
              <a:rect l="l" t="t" r="r" b="b"/>
              <a:pathLst>
                <a:path w="42765" h="49892" extrusionOk="0">
                  <a:moveTo>
                    <a:pt x="0" y="1"/>
                  </a:moveTo>
                  <a:cubicBezTo>
                    <a:pt x="0" y="1"/>
                    <a:pt x="75" y="1634"/>
                    <a:pt x="390" y="4344"/>
                  </a:cubicBezTo>
                  <a:cubicBezTo>
                    <a:pt x="390" y="4957"/>
                    <a:pt x="464" y="5736"/>
                    <a:pt x="539" y="6497"/>
                  </a:cubicBezTo>
                  <a:cubicBezTo>
                    <a:pt x="1003" y="10840"/>
                    <a:pt x="1856" y="17021"/>
                    <a:pt x="3026" y="23517"/>
                  </a:cubicBezTo>
                  <a:cubicBezTo>
                    <a:pt x="3100" y="23907"/>
                    <a:pt x="3174" y="24297"/>
                    <a:pt x="3248" y="24668"/>
                  </a:cubicBezTo>
                  <a:cubicBezTo>
                    <a:pt x="4807" y="33262"/>
                    <a:pt x="10598" y="44398"/>
                    <a:pt x="13772" y="49892"/>
                  </a:cubicBezTo>
                  <a:cubicBezTo>
                    <a:pt x="13772" y="49892"/>
                    <a:pt x="18951" y="47034"/>
                    <a:pt x="24760" y="43470"/>
                  </a:cubicBezTo>
                  <a:cubicBezTo>
                    <a:pt x="25057" y="43321"/>
                    <a:pt x="25373" y="43080"/>
                    <a:pt x="25595" y="42932"/>
                  </a:cubicBezTo>
                  <a:cubicBezTo>
                    <a:pt x="27229" y="41929"/>
                    <a:pt x="28936" y="40909"/>
                    <a:pt x="30477" y="39832"/>
                  </a:cubicBezTo>
                  <a:cubicBezTo>
                    <a:pt x="35340" y="36658"/>
                    <a:pt x="39516" y="33651"/>
                    <a:pt x="40444" y="31870"/>
                  </a:cubicBezTo>
                  <a:cubicBezTo>
                    <a:pt x="42764" y="27545"/>
                    <a:pt x="36361" y="20195"/>
                    <a:pt x="29233" y="13773"/>
                  </a:cubicBezTo>
                  <a:cubicBezTo>
                    <a:pt x="28769" y="13309"/>
                    <a:pt x="28305" y="12919"/>
                    <a:pt x="27841" y="12455"/>
                  </a:cubicBezTo>
                  <a:cubicBezTo>
                    <a:pt x="27451" y="12140"/>
                    <a:pt x="27080" y="11843"/>
                    <a:pt x="26765" y="11527"/>
                  </a:cubicBezTo>
                  <a:cubicBezTo>
                    <a:pt x="22273" y="7741"/>
                    <a:pt x="17948" y="4567"/>
                    <a:pt x="15628" y="2859"/>
                  </a:cubicBezTo>
                  <a:cubicBezTo>
                    <a:pt x="15164" y="2488"/>
                    <a:pt x="14700" y="2172"/>
                    <a:pt x="14236" y="1857"/>
                  </a:cubicBezTo>
                  <a:lnTo>
                    <a:pt x="14162" y="1857"/>
                  </a:lnTo>
                  <a:cubicBezTo>
                    <a:pt x="13921" y="1708"/>
                    <a:pt x="13772" y="1560"/>
                    <a:pt x="13772" y="1560"/>
                  </a:cubicBezTo>
                  <a:cubicBezTo>
                    <a:pt x="13772" y="1560"/>
                    <a:pt x="11990" y="1393"/>
                    <a:pt x="9745" y="1170"/>
                  </a:cubicBezTo>
                  <a:lnTo>
                    <a:pt x="9132" y="1096"/>
                  </a:lnTo>
                  <a:cubicBezTo>
                    <a:pt x="9058" y="1003"/>
                    <a:pt x="8891" y="1003"/>
                    <a:pt x="8817" y="1003"/>
                  </a:cubicBezTo>
                  <a:lnTo>
                    <a:pt x="8204" y="929"/>
                  </a:lnTo>
                  <a:cubicBezTo>
                    <a:pt x="7666" y="929"/>
                    <a:pt x="7128" y="855"/>
                    <a:pt x="6571" y="780"/>
                  </a:cubicBezTo>
                  <a:lnTo>
                    <a:pt x="5958" y="706"/>
                  </a:lnTo>
                  <a:cubicBezTo>
                    <a:pt x="2859" y="39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67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58"/>
            <p:cNvSpPr/>
            <p:nvPr/>
          </p:nvSpPr>
          <p:spPr>
            <a:xfrm>
              <a:off x="2475623" y="1690463"/>
              <a:ext cx="736927" cy="780062"/>
            </a:xfrm>
            <a:custGeom>
              <a:avLst/>
              <a:gdLst/>
              <a:ahLst/>
              <a:cxnLst/>
              <a:rect l="l" t="t" r="r" b="b"/>
              <a:pathLst>
                <a:path w="34561" h="36584" extrusionOk="0">
                  <a:moveTo>
                    <a:pt x="1" y="0"/>
                  </a:moveTo>
                  <a:lnTo>
                    <a:pt x="1" y="0"/>
                  </a:lnTo>
                  <a:cubicBezTo>
                    <a:pt x="75" y="167"/>
                    <a:pt x="75" y="390"/>
                    <a:pt x="75" y="706"/>
                  </a:cubicBezTo>
                  <a:cubicBezTo>
                    <a:pt x="149" y="854"/>
                    <a:pt x="149" y="1021"/>
                    <a:pt x="223" y="1170"/>
                  </a:cubicBezTo>
                  <a:cubicBezTo>
                    <a:pt x="3861" y="5661"/>
                    <a:pt x="8112" y="11601"/>
                    <a:pt x="10673" y="16946"/>
                  </a:cubicBezTo>
                  <a:cubicBezTo>
                    <a:pt x="12603" y="21048"/>
                    <a:pt x="14385" y="25057"/>
                    <a:pt x="17169" y="28621"/>
                  </a:cubicBezTo>
                  <a:cubicBezTo>
                    <a:pt x="19786" y="32017"/>
                    <a:pt x="22812" y="35581"/>
                    <a:pt x="27062" y="36435"/>
                  </a:cubicBezTo>
                  <a:cubicBezTo>
                    <a:pt x="27600" y="36583"/>
                    <a:pt x="28231" y="36583"/>
                    <a:pt x="28844" y="36583"/>
                  </a:cubicBezTo>
                  <a:cubicBezTo>
                    <a:pt x="29308" y="36583"/>
                    <a:pt x="29772" y="36583"/>
                    <a:pt x="30236" y="36509"/>
                  </a:cubicBezTo>
                  <a:cubicBezTo>
                    <a:pt x="31776" y="35507"/>
                    <a:pt x="33243" y="34579"/>
                    <a:pt x="34561" y="33576"/>
                  </a:cubicBezTo>
                  <a:cubicBezTo>
                    <a:pt x="33168" y="32407"/>
                    <a:pt x="31702" y="30792"/>
                    <a:pt x="30162" y="28621"/>
                  </a:cubicBezTo>
                  <a:cubicBezTo>
                    <a:pt x="29531" y="27693"/>
                    <a:pt x="28844" y="26690"/>
                    <a:pt x="28231" y="25614"/>
                  </a:cubicBezTo>
                  <a:cubicBezTo>
                    <a:pt x="17466" y="25521"/>
                    <a:pt x="12529" y="13846"/>
                    <a:pt x="7258" y="7128"/>
                  </a:cubicBezTo>
                  <a:cubicBezTo>
                    <a:pt x="7184" y="7053"/>
                    <a:pt x="7109" y="6960"/>
                    <a:pt x="7035" y="6812"/>
                  </a:cubicBezTo>
                  <a:cubicBezTo>
                    <a:pt x="6423" y="6125"/>
                    <a:pt x="5866" y="5420"/>
                    <a:pt x="5179" y="4807"/>
                  </a:cubicBezTo>
                  <a:cubicBezTo>
                    <a:pt x="3713" y="3415"/>
                    <a:pt x="1857" y="1634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58"/>
            <p:cNvSpPr/>
            <p:nvPr/>
          </p:nvSpPr>
          <p:spPr>
            <a:xfrm>
              <a:off x="2513620" y="1995588"/>
              <a:ext cx="26141" cy="150004"/>
            </a:xfrm>
            <a:custGeom>
              <a:avLst/>
              <a:gdLst/>
              <a:ahLst/>
              <a:cxnLst/>
              <a:rect l="l" t="t" r="r" b="b"/>
              <a:pathLst>
                <a:path w="1226" h="7035" extrusionOk="0">
                  <a:moveTo>
                    <a:pt x="0" y="0"/>
                  </a:moveTo>
                  <a:cubicBezTo>
                    <a:pt x="297" y="1857"/>
                    <a:pt x="613" y="3880"/>
                    <a:pt x="1003" y="5884"/>
                  </a:cubicBezTo>
                  <a:cubicBezTo>
                    <a:pt x="1077" y="6274"/>
                    <a:pt x="1151" y="6664"/>
                    <a:pt x="1225" y="7035"/>
                  </a:cubicBezTo>
                  <a:cubicBezTo>
                    <a:pt x="761" y="4641"/>
                    <a:pt x="372" y="2246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58"/>
            <p:cNvSpPr/>
            <p:nvPr/>
          </p:nvSpPr>
          <p:spPr>
            <a:xfrm>
              <a:off x="2495410" y="1784644"/>
              <a:ext cx="64138" cy="360947"/>
            </a:xfrm>
            <a:custGeom>
              <a:avLst/>
              <a:gdLst/>
              <a:ahLst/>
              <a:cxnLst/>
              <a:rect l="l" t="t" r="r" b="b"/>
              <a:pathLst>
                <a:path w="3008" h="16928" extrusionOk="0">
                  <a:moveTo>
                    <a:pt x="1" y="1"/>
                  </a:moveTo>
                  <a:cubicBezTo>
                    <a:pt x="298" y="2005"/>
                    <a:pt x="539" y="4177"/>
                    <a:pt x="539" y="6423"/>
                  </a:cubicBezTo>
                  <a:lnTo>
                    <a:pt x="539" y="7573"/>
                  </a:lnTo>
                  <a:cubicBezTo>
                    <a:pt x="613" y="8279"/>
                    <a:pt x="687" y="9040"/>
                    <a:pt x="854" y="9893"/>
                  </a:cubicBezTo>
                  <a:cubicBezTo>
                    <a:pt x="1151" y="11750"/>
                    <a:pt x="1467" y="13773"/>
                    <a:pt x="1857" y="15777"/>
                  </a:cubicBezTo>
                  <a:cubicBezTo>
                    <a:pt x="1931" y="16167"/>
                    <a:pt x="2005" y="16557"/>
                    <a:pt x="2079" y="16928"/>
                  </a:cubicBezTo>
                  <a:cubicBezTo>
                    <a:pt x="3007" y="9429"/>
                    <a:pt x="1615" y="3787"/>
                    <a:pt x="1" y="1"/>
                  </a:cubicBezTo>
                  <a:close/>
                </a:path>
              </a:pathLst>
            </a:custGeom>
            <a:solidFill>
              <a:srgbClr val="BC5F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58"/>
            <p:cNvSpPr/>
            <p:nvPr/>
          </p:nvSpPr>
          <p:spPr>
            <a:xfrm>
              <a:off x="2615733" y="778180"/>
              <a:ext cx="1328967" cy="1683838"/>
            </a:xfrm>
            <a:custGeom>
              <a:avLst/>
              <a:gdLst/>
              <a:ahLst/>
              <a:cxnLst/>
              <a:rect l="l" t="t" r="r" b="b"/>
              <a:pathLst>
                <a:path w="62327" h="78970" extrusionOk="0">
                  <a:moveTo>
                    <a:pt x="31050" y="0"/>
                  </a:moveTo>
                  <a:cubicBezTo>
                    <a:pt x="27044" y="0"/>
                    <a:pt x="22738" y="619"/>
                    <a:pt x="18412" y="2267"/>
                  </a:cubicBezTo>
                  <a:cubicBezTo>
                    <a:pt x="1541" y="8763"/>
                    <a:pt x="0" y="36994"/>
                    <a:pt x="0" y="36994"/>
                  </a:cubicBezTo>
                  <a:cubicBezTo>
                    <a:pt x="0" y="36994"/>
                    <a:pt x="7647" y="44883"/>
                    <a:pt x="15164" y="56873"/>
                  </a:cubicBezTo>
                  <a:cubicBezTo>
                    <a:pt x="16853" y="59657"/>
                    <a:pt x="18635" y="62589"/>
                    <a:pt x="20268" y="65763"/>
                  </a:cubicBezTo>
                  <a:cubicBezTo>
                    <a:pt x="21345" y="68009"/>
                    <a:pt x="22496" y="69865"/>
                    <a:pt x="23591" y="71406"/>
                  </a:cubicBezTo>
                  <a:cubicBezTo>
                    <a:pt x="27652" y="77261"/>
                    <a:pt x="31321" y="78970"/>
                    <a:pt x="34274" y="78970"/>
                  </a:cubicBezTo>
                  <a:cubicBezTo>
                    <a:pt x="36543" y="78970"/>
                    <a:pt x="38390" y="77960"/>
                    <a:pt x="39664" y="77048"/>
                  </a:cubicBezTo>
                  <a:cubicBezTo>
                    <a:pt x="43154" y="74728"/>
                    <a:pt x="43154" y="72575"/>
                    <a:pt x="43154" y="72575"/>
                  </a:cubicBezTo>
                  <a:cubicBezTo>
                    <a:pt x="43154" y="72575"/>
                    <a:pt x="43213" y="72576"/>
                    <a:pt x="43318" y="72576"/>
                  </a:cubicBezTo>
                  <a:cubicBezTo>
                    <a:pt x="43980" y="72576"/>
                    <a:pt x="46476" y="72521"/>
                    <a:pt x="47868" y="71721"/>
                  </a:cubicBezTo>
                  <a:cubicBezTo>
                    <a:pt x="49408" y="70868"/>
                    <a:pt x="49408" y="65763"/>
                    <a:pt x="49408" y="65763"/>
                  </a:cubicBezTo>
                  <a:cubicBezTo>
                    <a:pt x="49408" y="65763"/>
                    <a:pt x="51376" y="67401"/>
                    <a:pt x="52665" y="67401"/>
                  </a:cubicBezTo>
                  <a:cubicBezTo>
                    <a:pt x="52935" y="67401"/>
                    <a:pt x="53176" y="67329"/>
                    <a:pt x="53362" y="67155"/>
                  </a:cubicBezTo>
                  <a:cubicBezTo>
                    <a:pt x="54438" y="66153"/>
                    <a:pt x="53362" y="60511"/>
                    <a:pt x="53362" y="55778"/>
                  </a:cubicBezTo>
                  <a:cubicBezTo>
                    <a:pt x="53362" y="51305"/>
                    <a:pt x="54049" y="51305"/>
                    <a:pt x="57390" y="47054"/>
                  </a:cubicBezTo>
                  <a:cubicBezTo>
                    <a:pt x="57538" y="46813"/>
                    <a:pt x="57687" y="46664"/>
                    <a:pt x="57854" y="46423"/>
                  </a:cubicBezTo>
                  <a:cubicBezTo>
                    <a:pt x="61473" y="41486"/>
                    <a:pt x="62327" y="24781"/>
                    <a:pt x="62327" y="24781"/>
                  </a:cubicBezTo>
                  <a:cubicBezTo>
                    <a:pt x="62252" y="24150"/>
                    <a:pt x="62178" y="23612"/>
                    <a:pt x="62178" y="23074"/>
                  </a:cubicBezTo>
                  <a:cubicBezTo>
                    <a:pt x="60471" y="9228"/>
                    <a:pt x="51265" y="6054"/>
                    <a:pt x="51506" y="5590"/>
                  </a:cubicBezTo>
                  <a:cubicBezTo>
                    <a:pt x="51740" y="5190"/>
                    <a:pt x="42653" y="0"/>
                    <a:pt x="31050" y="0"/>
                  </a:cubicBezTo>
                  <a:close/>
                </a:path>
              </a:pathLst>
            </a:custGeom>
            <a:solidFill>
              <a:srgbClr val="F67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58"/>
            <p:cNvSpPr/>
            <p:nvPr/>
          </p:nvSpPr>
          <p:spPr>
            <a:xfrm>
              <a:off x="3077579" y="1776328"/>
              <a:ext cx="407260" cy="524406"/>
            </a:xfrm>
            <a:custGeom>
              <a:avLst/>
              <a:gdLst/>
              <a:ahLst/>
              <a:cxnLst/>
              <a:rect l="l" t="t" r="r" b="b"/>
              <a:pathLst>
                <a:path w="19100" h="24594" extrusionOk="0">
                  <a:moveTo>
                    <a:pt x="19099" y="1"/>
                  </a:moveTo>
                  <a:lnTo>
                    <a:pt x="18561" y="539"/>
                  </a:lnTo>
                  <a:cubicBezTo>
                    <a:pt x="17317" y="1708"/>
                    <a:pt x="16538" y="3249"/>
                    <a:pt x="16389" y="4957"/>
                  </a:cubicBezTo>
                  <a:lnTo>
                    <a:pt x="16241" y="6813"/>
                  </a:lnTo>
                  <a:lnTo>
                    <a:pt x="16148" y="8353"/>
                  </a:lnTo>
                  <a:lnTo>
                    <a:pt x="16000" y="10209"/>
                  </a:lnTo>
                  <a:lnTo>
                    <a:pt x="17633" y="11137"/>
                  </a:lnTo>
                  <a:cubicBezTo>
                    <a:pt x="17856" y="9987"/>
                    <a:pt x="18004" y="8594"/>
                    <a:pt x="18171" y="7202"/>
                  </a:cubicBezTo>
                  <a:cubicBezTo>
                    <a:pt x="18004" y="6646"/>
                    <a:pt x="17930" y="6107"/>
                    <a:pt x="17930" y="5569"/>
                  </a:cubicBezTo>
                  <a:cubicBezTo>
                    <a:pt x="17930" y="5105"/>
                    <a:pt x="18004" y="4715"/>
                    <a:pt x="18097" y="4251"/>
                  </a:cubicBezTo>
                  <a:lnTo>
                    <a:pt x="19099" y="1"/>
                  </a:lnTo>
                  <a:close/>
                  <a:moveTo>
                    <a:pt x="15313" y="13309"/>
                  </a:moveTo>
                  <a:cubicBezTo>
                    <a:pt x="14385" y="15555"/>
                    <a:pt x="12603" y="17411"/>
                    <a:pt x="10431" y="18562"/>
                  </a:cubicBezTo>
                  <a:cubicBezTo>
                    <a:pt x="6404" y="20659"/>
                    <a:pt x="3007" y="21587"/>
                    <a:pt x="75" y="21587"/>
                  </a:cubicBezTo>
                  <a:lnTo>
                    <a:pt x="0" y="21587"/>
                  </a:lnTo>
                  <a:cubicBezTo>
                    <a:pt x="613" y="22663"/>
                    <a:pt x="1300" y="23666"/>
                    <a:pt x="1931" y="24594"/>
                  </a:cubicBezTo>
                  <a:cubicBezTo>
                    <a:pt x="3397" y="24520"/>
                    <a:pt x="5012" y="24278"/>
                    <a:pt x="6719" y="23907"/>
                  </a:cubicBezTo>
                  <a:cubicBezTo>
                    <a:pt x="12362" y="22422"/>
                    <a:pt x="15313" y="19341"/>
                    <a:pt x="16853" y="14237"/>
                  </a:cubicBezTo>
                  <a:lnTo>
                    <a:pt x="15313" y="13309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58"/>
            <p:cNvSpPr/>
            <p:nvPr/>
          </p:nvSpPr>
          <p:spPr>
            <a:xfrm>
              <a:off x="3545757" y="1669076"/>
              <a:ext cx="328111" cy="112434"/>
            </a:xfrm>
            <a:custGeom>
              <a:avLst/>
              <a:gdLst/>
              <a:ahLst/>
              <a:cxnLst/>
              <a:rect l="l" t="t" r="r" b="b"/>
              <a:pathLst>
                <a:path w="15388" h="5273" extrusionOk="0">
                  <a:moveTo>
                    <a:pt x="4863" y="1"/>
                  </a:moveTo>
                  <a:cubicBezTo>
                    <a:pt x="4492" y="1"/>
                    <a:pt x="4177" y="75"/>
                    <a:pt x="3861" y="168"/>
                  </a:cubicBezTo>
                  <a:cubicBezTo>
                    <a:pt x="2543" y="391"/>
                    <a:pt x="1318" y="1003"/>
                    <a:pt x="316" y="1931"/>
                  </a:cubicBezTo>
                  <a:lnTo>
                    <a:pt x="1" y="2247"/>
                  </a:lnTo>
                  <a:cubicBezTo>
                    <a:pt x="75" y="2488"/>
                    <a:pt x="149" y="2711"/>
                    <a:pt x="223" y="2952"/>
                  </a:cubicBezTo>
                  <a:lnTo>
                    <a:pt x="1467" y="2952"/>
                  </a:lnTo>
                  <a:cubicBezTo>
                    <a:pt x="2395" y="2952"/>
                    <a:pt x="3249" y="3026"/>
                    <a:pt x="4177" y="3175"/>
                  </a:cubicBezTo>
                  <a:cubicBezTo>
                    <a:pt x="4641" y="3249"/>
                    <a:pt x="5179" y="3323"/>
                    <a:pt x="5643" y="3416"/>
                  </a:cubicBezTo>
                  <a:lnTo>
                    <a:pt x="6961" y="242"/>
                  </a:lnTo>
                  <a:lnTo>
                    <a:pt x="6887" y="242"/>
                  </a:lnTo>
                  <a:cubicBezTo>
                    <a:pt x="6348" y="75"/>
                    <a:pt x="5717" y="1"/>
                    <a:pt x="5179" y="1"/>
                  </a:cubicBezTo>
                  <a:close/>
                  <a:moveTo>
                    <a:pt x="9893" y="1003"/>
                  </a:moveTo>
                  <a:lnTo>
                    <a:pt x="8668" y="4029"/>
                  </a:lnTo>
                  <a:cubicBezTo>
                    <a:pt x="10357" y="4418"/>
                    <a:pt x="12065" y="4882"/>
                    <a:pt x="13773" y="5272"/>
                  </a:cubicBezTo>
                  <a:cubicBezTo>
                    <a:pt x="13921" y="5031"/>
                    <a:pt x="14070" y="4882"/>
                    <a:pt x="14237" y="4641"/>
                  </a:cubicBezTo>
                  <a:cubicBezTo>
                    <a:pt x="14608" y="4029"/>
                    <a:pt x="14998" y="3323"/>
                    <a:pt x="15387" y="2488"/>
                  </a:cubicBezTo>
                  <a:lnTo>
                    <a:pt x="9893" y="1003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58"/>
            <p:cNvSpPr/>
            <p:nvPr/>
          </p:nvSpPr>
          <p:spPr>
            <a:xfrm>
              <a:off x="2347006" y="677068"/>
              <a:ext cx="1719979" cy="1558824"/>
            </a:xfrm>
            <a:custGeom>
              <a:avLst/>
              <a:gdLst/>
              <a:ahLst/>
              <a:cxnLst/>
              <a:rect l="l" t="t" r="r" b="b"/>
              <a:pathLst>
                <a:path w="80665" h="73107" extrusionOk="0">
                  <a:moveTo>
                    <a:pt x="40649" y="0"/>
                  </a:moveTo>
                  <a:cubicBezTo>
                    <a:pt x="39654" y="0"/>
                    <a:pt x="38660" y="36"/>
                    <a:pt x="37660" y="123"/>
                  </a:cubicBezTo>
                  <a:cubicBezTo>
                    <a:pt x="37122" y="197"/>
                    <a:pt x="36583" y="290"/>
                    <a:pt x="35952" y="365"/>
                  </a:cubicBezTo>
                  <a:cubicBezTo>
                    <a:pt x="25911" y="1682"/>
                    <a:pt x="16389" y="6935"/>
                    <a:pt x="9967" y="15510"/>
                  </a:cubicBezTo>
                  <a:cubicBezTo>
                    <a:pt x="9745" y="15751"/>
                    <a:pt x="9578" y="15974"/>
                    <a:pt x="9355" y="16290"/>
                  </a:cubicBezTo>
                  <a:cubicBezTo>
                    <a:pt x="8817" y="17069"/>
                    <a:pt x="8353" y="17830"/>
                    <a:pt x="7814" y="18684"/>
                  </a:cubicBezTo>
                  <a:cubicBezTo>
                    <a:pt x="6961" y="20076"/>
                    <a:pt x="6181" y="21468"/>
                    <a:pt x="5569" y="22934"/>
                  </a:cubicBezTo>
                  <a:cubicBezTo>
                    <a:pt x="4863" y="24419"/>
                    <a:pt x="4325" y="25885"/>
                    <a:pt x="3861" y="27352"/>
                  </a:cubicBezTo>
                  <a:lnTo>
                    <a:pt x="3787" y="27426"/>
                  </a:lnTo>
                  <a:cubicBezTo>
                    <a:pt x="3471" y="28428"/>
                    <a:pt x="3248" y="29523"/>
                    <a:pt x="3007" y="30526"/>
                  </a:cubicBezTo>
                  <a:lnTo>
                    <a:pt x="149" y="41124"/>
                  </a:lnTo>
                  <a:cubicBezTo>
                    <a:pt x="0" y="41811"/>
                    <a:pt x="223" y="42516"/>
                    <a:pt x="761" y="42887"/>
                  </a:cubicBezTo>
                  <a:cubicBezTo>
                    <a:pt x="1077" y="43128"/>
                    <a:pt x="1467" y="43444"/>
                    <a:pt x="1931" y="43815"/>
                  </a:cubicBezTo>
                  <a:cubicBezTo>
                    <a:pt x="4399" y="45912"/>
                    <a:pt x="8501" y="49773"/>
                    <a:pt x="11285" y="52334"/>
                  </a:cubicBezTo>
                  <a:cubicBezTo>
                    <a:pt x="11991" y="53021"/>
                    <a:pt x="12677" y="53801"/>
                    <a:pt x="13290" y="54655"/>
                  </a:cubicBezTo>
                  <a:cubicBezTo>
                    <a:pt x="18522" y="61329"/>
                    <a:pt x="23502" y="73107"/>
                    <a:pt x="34348" y="73107"/>
                  </a:cubicBezTo>
                  <a:cubicBezTo>
                    <a:pt x="37316" y="73107"/>
                    <a:pt x="40723" y="72225"/>
                    <a:pt x="44694" y="70116"/>
                  </a:cubicBezTo>
                  <a:cubicBezTo>
                    <a:pt x="47720" y="68501"/>
                    <a:pt x="49947" y="65550"/>
                    <a:pt x="50188" y="62079"/>
                  </a:cubicBezTo>
                  <a:lnTo>
                    <a:pt x="50411" y="59907"/>
                  </a:lnTo>
                  <a:lnTo>
                    <a:pt x="50504" y="58367"/>
                  </a:lnTo>
                  <a:lnTo>
                    <a:pt x="50652" y="56511"/>
                  </a:lnTo>
                  <a:cubicBezTo>
                    <a:pt x="50801" y="54803"/>
                    <a:pt x="51580" y="53262"/>
                    <a:pt x="52824" y="52093"/>
                  </a:cubicBezTo>
                  <a:lnTo>
                    <a:pt x="56536" y="48455"/>
                  </a:lnTo>
                  <a:cubicBezTo>
                    <a:pt x="57538" y="47527"/>
                    <a:pt x="58763" y="46915"/>
                    <a:pt x="60081" y="46692"/>
                  </a:cubicBezTo>
                  <a:cubicBezTo>
                    <a:pt x="60397" y="46599"/>
                    <a:pt x="60712" y="46525"/>
                    <a:pt x="61083" y="46525"/>
                  </a:cubicBezTo>
                  <a:cubicBezTo>
                    <a:pt x="61715" y="46525"/>
                    <a:pt x="62401" y="46599"/>
                    <a:pt x="63107" y="46766"/>
                  </a:cubicBezTo>
                  <a:lnTo>
                    <a:pt x="76396" y="50237"/>
                  </a:lnTo>
                  <a:lnTo>
                    <a:pt x="76489" y="50311"/>
                  </a:lnTo>
                  <a:cubicBezTo>
                    <a:pt x="76647" y="50351"/>
                    <a:pt x="76809" y="50374"/>
                    <a:pt x="76973" y="50374"/>
                  </a:cubicBezTo>
                  <a:cubicBezTo>
                    <a:pt x="77193" y="50374"/>
                    <a:pt x="77416" y="50333"/>
                    <a:pt x="77640" y="50237"/>
                  </a:cubicBezTo>
                  <a:cubicBezTo>
                    <a:pt x="78178" y="50014"/>
                    <a:pt x="78642" y="49550"/>
                    <a:pt x="78883" y="48919"/>
                  </a:cubicBezTo>
                  <a:cubicBezTo>
                    <a:pt x="80665" y="41959"/>
                    <a:pt x="80498" y="34850"/>
                    <a:pt x="78568" y="28206"/>
                  </a:cubicBezTo>
                  <a:cubicBezTo>
                    <a:pt x="77176" y="23324"/>
                    <a:pt x="74855" y="18758"/>
                    <a:pt x="71607" y="14749"/>
                  </a:cubicBezTo>
                  <a:cubicBezTo>
                    <a:pt x="71459" y="14508"/>
                    <a:pt x="71218" y="14211"/>
                    <a:pt x="70995" y="13970"/>
                  </a:cubicBezTo>
                  <a:cubicBezTo>
                    <a:pt x="68285" y="10721"/>
                    <a:pt x="64963" y="7863"/>
                    <a:pt x="61083" y="5543"/>
                  </a:cubicBezTo>
                  <a:cubicBezTo>
                    <a:pt x="55367" y="2054"/>
                    <a:pt x="49019" y="290"/>
                    <a:pt x="42764" y="49"/>
                  </a:cubicBezTo>
                  <a:cubicBezTo>
                    <a:pt x="42057" y="18"/>
                    <a:pt x="41353" y="0"/>
                    <a:pt x="406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58"/>
            <p:cNvSpPr/>
            <p:nvPr/>
          </p:nvSpPr>
          <p:spPr>
            <a:xfrm>
              <a:off x="3113592" y="677068"/>
              <a:ext cx="920151" cy="1112352"/>
            </a:xfrm>
            <a:custGeom>
              <a:avLst/>
              <a:gdLst/>
              <a:ahLst/>
              <a:cxnLst/>
              <a:rect l="l" t="t" r="r" b="b"/>
              <a:pathLst>
                <a:path w="43154" h="52168" extrusionOk="0">
                  <a:moveTo>
                    <a:pt x="4697" y="0"/>
                  </a:moveTo>
                  <a:cubicBezTo>
                    <a:pt x="3702" y="0"/>
                    <a:pt x="2708" y="36"/>
                    <a:pt x="1708" y="123"/>
                  </a:cubicBezTo>
                  <a:cubicBezTo>
                    <a:pt x="1170" y="197"/>
                    <a:pt x="631" y="290"/>
                    <a:pt x="0" y="365"/>
                  </a:cubicBezTo>
                  <a:cubicBezTo>
                    <a:pt x="7128" y="587"/>
                    <a:pt x="14088" y="2610"/>
                    <a:pt x="20343" y="6155"/>
                  </a:cubicBezTo>
                  <a:cubicBezTo>
                    <a:pt x="24519" y="8550"/>
                    <a:pt x="28231" y="11575"/>
                    <a:pt x="31405" y="15046"/>
                  </a:cubicBezTo>
                  <a:cubicBezTo>
                    <a:pt x="31553" y="15287"/>
                    <a:pt x="31795" y="15603"/>
                    <a:pt x="32017" y="15826"/>
                  </a:cubicBezTo>
                  <a:cubicBezTo>
                    <a:pt x="35581" y="20076"/>
                    <a:pt x="38217" y="24883"/>
                    <a:pt x="39757" y="30062"/>
                  </a:cubicBezTo>
                  <a:cubicBezTo>
                    <a:pt x="41762" y="36632"/>
                    <a:pt x="42003" y="43592"/>
                    <a:pt x="40444" y="50237"/>
                  </a:cubicBezTo>
                  <a:cubicBezTo>
                    <a:pt x="40370" y="50868"/>
                    <a:pt x="40221" y="51406"/>
                    <a:pt x="40073" y="51945"/>
                  </a:cubicBezTo>
                  <a:lnTo>
                    <a:pt x="41149" y="52167"/>
                  </a:lnTo>
                  <a:cubicBezTo>
                    <a:pt x="41372" y="51555"/>
                    <a:pt x="41539" y="50942"/>
                    <a:pt x="41688" y="50237"/>
                  </a:cubicBezTo>
                  <a:cubicBezTo>
                    <a:pt x="43154" y="43518"/>
                    <a:pt x="42857" y="36391"/>
                    <a:pt x="40834" y="29746"/>
                  </a:cubicBezTo>
                  <a:cubicBezTo>
                    <a:pt x="39219" y="24419"/>
                    <a:pt x="36583" y="19538"/>
                    <a:pt x="32871" y="15139"/>
                  </a:cubicBezTo>
                  <a:cubicBezTo>
                    <a:pt x="32649" y="14898"/>
                    <a:pt x="32481" y="14582"/>
                    <a:pt x="32259" y="14359"/>
                  </a:cubicBezTo>
                  <a:cubicBezTo>
                    <a:pt x="29011" y="10721"/>
                    <a:pt x="25224" y="7622"/>
                    <a:pt x="20881" y="5227"/>
                  </a:cubicBezTo>
                  <a:cubicBezTo>
                    <a:pt x="16482" y="2685"/>
                    <a:pt x="11768" y="977"/>
                    <a:pt x="6812" y="49"/>
                  </a:cubicBezTo>
                  <a:cubicBezTo>
                    <a:pt x="6105" y="18"/>
                    <a:pt x="5401" y="0"/>
                    <a:pt x="469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58"/>
            <p:cNvSpPr/>
            <p:nvPr/>
          </p:nvSpPr>
          <p:spPr>
            <a:xfrm>
              <a:off x="3044337" y="1637817"/>
              <a:ext cx="303568" cy="303568"/>
            </a:xfrm>
            <a:custGeom>
              <a:avLst/>
              <a:gdLst/>
              <a:ahLst/>
              <a:cxnLst/>
              <a:rect l="l" t="t" r="r" b="b"/>
              <a:pathLst>
                <a:path w="14237" h="14237" extrusionOk="0">
                  <a:moveTo>
                    <a:pt x="7128" y="1"/>
                  </a:moveTo>
                  <a:cubicBezTo>
                    <a:pt x="3174" y="1"/>
                    <a:pt x="0" y="3175"/>
                    <a:pt x="0" y="7109"/>
                  </a:cubicBezTo>
                  <a:cubicBezTo>
                    <a:pt x="0" y="11063"/>
                    <a:pt x="3174" y="14237"/>
                    <a:pt x="7128" y="14237"/>
                  </a:cubicBezTo>
                  <a:cubicBezTo>
                    <a:pt x="11062" y="14237"/>
                    <a:pt x="14236" y="11063"/>
                    <a:pt x="14236" y="7109"/>
                  </a:cubicBezTo>
                  <a:cubicBezTo>
                    <a:pt x="14236" y="3175"/>
                    <a:pt x="11062" y="1"/>
                    <a:pt x="7128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58"/>
            <p:cNvSpPr/>
            <p:nvPr/>
          </p:nvSpPr>
          <p:spPr>
            <a:xfrm>
              <a:off x="3112014" y="1705495"/>
              <a:ext cx="168213" cy="168213"/>
            </a:xfrm>
            <a:custGeom>
              <a:avLst/>
              <a:gdLst/>
              <a:ahLst/>
              <a:cxnLst/>
              <a:rect l="l" t="t" r="r" b="b"/>
              <a:pathLst>
                <a:path w="7889" h="7889" extrusionOk="0">
                  <a:moveTo>
                    <a:pt x="3954" y="1"/>
                  </a:moveTo>
                  <a:cubicBezTo>
                    <a:pt x="1782" y="1"/>
                    <a:pt x="0" y="1782"/>
                    <a:pt x="0" y="3935"/>
                  </a:cubicBezTo>
                  <a:cubicBezTo>
                    <a:pt x="0" y="6107"/>
                    <a:pt x="1782" y="7889"/>
                    <a:pt x="3954" y="7889"/>
                  </a:cubicBezTo>
                  <a:cubicBezTo>
                    <a:pt x="6107" y="7889"/>
                    <a:pt x="7888" y="6107"/>
                    <a:pt x="7888" y="3935"/>
                  </a:cubicBezTo>
                  <a:cubicBezTo>
                    <a:pt x="7888" y="1782"/>
                    <a:pt x="6107" y="1"/>
                    <a:pt x="3954" y="1"/>
                  </a:cubicBezTo>
                  <a:close/>
                </a:path>
              </a:pathLst>
            </a:custGeom>
            <a:solidFill>
              <a:srgbClr val="000000">
                <a:alpha val="29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58"/>
            <p:cNvSpPr/>
            <p:nvPr/>
          </p:nvSpPr>
          <p:spPr>
            <a:xfrm>
              <a:off x="2411122" y="683252"/>
              <a:ext cx="713963" cy="644707"/>
            </a:xfrm>
            <a:custGeom>
              <a:avLst/>
              <a:gdLst/>
              <a:ahLst/>
              <a:cxnLst/>
              <a:rect l="l" t="t" r="r" b="b"/>
              <a:pathLst>
                <a:path w="33484" h="30236" extrusionOk="0">
                  <a:moveTo>
                    <a:pt x="33484" y="0"/>
                  </a:moveTo>
                  <a:cubicBezTo>
                    <a:pt x="33353" y="0"/>
                    <a:pt x="33164" y="0"/>
                    <a:pt x="33006" y="51"/>
                  </a:cubicBezTo>
                  <a:lnTo>
                    <a:pt x="33006" y="51"/>
                  </a:lnTo>
                  <a:cubicBezTo>
                    <a:pt x="33165" y="33"/>
                    <a:pt x="33325" y="16"/>
                    <a:pt x="33484" y="0"/>
                  </a:cubicBezTo>
                  <a:close/>
                  <a:moveTo>
                    <a:pt x="33006" y="51"/>
                  </a:moveTo>
                  <a:lnTo>
                    <a:pt x="33006" y="51"/>
                  </a:lnTo>
                  <a:cubicBezTo>
                    <a:pt x="31700" y="198"/>
                    <a:pt x="30400" y="406"/>
                    <a:pt x="29159" y="687"/>
                  </a:cubicBezTo>
                  <a:cubicBezTo>
                    <a:pt x="30403" y="464"/>
                    <a:pt x="31720" y="223"/>
                    <a:pt x="32945" y="75"/>
                  </a:cubicBezTo>
                  <a:cubicBezTo>
                    <a:pt x="32965" y="66"/>
                    <a:pt x="32985" y="58"/>
                    <a:pt x="33006" y="51"/>
                  </a:cubicBezTo>
                  <a:close/>
                  <a:moveTo>
                    <a:pt x="24129" y="2228"/>
                  </a:moveTo>
                  <a:lnTo>
                    <a:pt x="24129" y="2228"/>
                  </a:lnTo>
                  <a:cubicBezTo>
                    <a:pt x="19844" y="3879"/>
                    <a:pt x="15814" y="6295"/>
                    <a:pt x="12287" y="9421"/>
                  </a:cubicBezTo>
                  <a:lnTo>
                    <a:pt x="12287" y="9421"/>
                  </a:lnTo>
                  <a:cubicBezTo>
                    <a:pt x="15822" y="6308"/>
                    <a:pt x="19854" y="3910"/>
                    <a:pt x="24129" y="2228"/>
                  </a:cubicBezTo>
                  <a:close/>
                  <a:moveTo>
                    <a:pt x="12287" y="9421"/>
                  </a:moveTo>
                  <a:lnTo>
                    <a:pt x="12287" y="9421"/>
                  </a:lnTo>
                  <a:cubicBezTo>
                    <a:pt x="10286" y="11182"/>
                    <a:pt x="8445" y="13173"/>
                    <a:pt x="6808" y="15392"/>
                  </a:cubicBezTo>
                  <a:lnTo>
                    <a:pt x="6808" y="15392"/>
                  </a:lnTo>
                  <a:cubicBezTo>
                    <a:pt x="6856" y="15336"/>
                    <a:pt x="6907" y="15278"/>
                    <a:pt x="6960" y="15220"/>
                  </a:cubicBezTo>
                  <a:cubicBezTo>
                    <a:pt x="8555" y="13078"/>
                    <a:pt x="10345" y="11142"/>
                    <a:pt x="12287" y="9421"/>
                  </a:cubicBezTo>
                  <a:close/>
                  <a:moveTo>
                    <a:pt x="6808" y="15392"/>
                  </a:moveTo>
                  <a:lnTo>
                    <a:pt x="6808" y="15392"/>
                  </a:lnTo>
                  <a:cubicBezTo>
                    <a:pt x="6658" y="15570"/>
                    <a:pt x="6535" y="15742"/>
                    <a:pt x="6422" y="15925"/>
                  </a:cubicBezTo>
                  <a:cubicBezTo>
                    <a:pt x="6550" y="15746"/>
                    <a:pt x="6678" y="15568"/>
                    <a:pt x="6808" y="15392"/>
                  </a:cubicBezTo>
                  <a:close/>
                  <a:moveTo>
                    <a:pt x="4806" y="18395"/>
                  </a:moveTo>
                  <a:cubicBezTo>
                    <a:pt x="4016" y="19684"/>
                    <a:pt x="3290" y="20972"/>
                    <a:pt x="2701" y="22319"/>
                  </a:cubicBezTo>
                  <a:lnTo>
                    <a:pt x="2701" y="22319"/>
                  </a:lnTo>
                  <a:cubicBezTo>
                    <a:pt x="3320" y="20988"/>
                    <a:pt x="4022" y="19674"/>
                    <a:pt x="4806" y="18395"/>
                  </a:cubicBezTo>
                  <a:close/>
                  <a:moveTo>
                    <a:pt x="2701" y="22319"/>
                  </a:moveTo>
                  <a:cubicBezTo>
                    <a:pt x="2548" y="22648"/>
                    <a:pt x="2399" y="22978"/>
                    <a:pt x="2256" y="23308"/>
                  </a:cubicBezTo>
                  <a:lnTo>
                    <a:pt x="2256" y="23308"/>
                  </a:lnTo>
                  <a:cubicBezTo>
                    <a:pt x="2355" y="23087"/>
                    <a:pt x="2456" y="22866"/>
                    <a:pt x="2562" y="22644"/>
                  </a:cubicBezTo>
                  <a:cubicBezTo>
                    <a:pt x="2607" y="22535"/>
                    <a:pt x="2653" y="22427"/>
                    <a:pt x="2701" y="22319"/>
                  </a:cubicBezTo>
                  <a:close/>
                  <a:moveTo>
                    <a:pt x="2256" y="23308"/>
                  </a:moveTo>
                  <a:lnTo>
                    <a:pt x="2256" y="23308"/>
                  </a:lnTo>
                  <a:cubicBezTo>
                    <a:pt x="1697" y="24567"/>
                    <a:pt x="1249" y="25814"/>
                    <a:pt x="854" y="27062"/>
                  </a:cubicBezTo>
                  <a:cubicBezTo>
                    <a:pt x="1250" y="25809"/>
                    <a:pt x="1718" y="24553"/>
                    <a:pt x="2256" y="23308"/>
                  </a:cubicBezTo>
                  <a:close/>
                  <a:moveTo>
                    <a:pt x="779" y="27137"/>
                  </a:moveTo>
                  <a:lnTo>
                    <a:pt x="779" y="27137"/>
                  </a:lnTo>
                  <a:cubicBezTo>
                    <a:pt x="464" y="28139"/>
                    <a:pt x="241" y="29141"/>
                    <a:pt x="0" y="30236"/>
                  </a:cubicBezTo>
                  <a:cubicBezTo>
                    <a:pt x="241" y="29234"/>
                    <a:pt x="464" y="28139"/>
                    <a:pt x="779" y="27137"/>
                  </a:cubicBezTo>
                  <a:close/>
                </a:path>
              </a:pathLst>
            </a:custGeom>
            <a:solidFill>
              <a:srgbClr val="D38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58"/>
            <p:cNvSpPr/>
            <p:nvPr/>
          </p:nvSpPr>
          <p:spPr>
            <a:xfrm>
              <a:off x="2360055" y="684830"/>
              <a:ext cx="875843" cy="1551788"/>
            </a:xfrm>
            <a:custGeom>
              <a:avLst/>
              <a:gdLst/>
              <a:ahLst/>
              <a:cxnLst/>
              <a:rect l="l" t="t" r="r" b="b"/>
              <a:pathLst>
                <a:path w="41076" h="72777" extrusionOk="0">
                  <a:moveTo>
                    <a:pt x="35340" y="1"/>
                  </a:moveTo>
                  <a:cubicBezTo>
                    <a:pt x="34115" y="149"/>
                    <a:pt x="32798" y="390"/>
                    <a:pt x="31554" y="613"/>
                  </a:cubicBezTo>
                  <a:lnTo>
                    <a:pt x="31554" y="687"/>
                  </a:lnTo>
                  <a:cubicBezTo>
                    <a:pt x="29846" y="1077"/>
                    <a:pt x="28232" y="1541"/>
                    <a:pt x="26598" y="2154"/>
                  </a:cubicBezTo>
                  <a:lnTo>
                    <a:pt x="26524" y="2154"/>
                  </a:lnTo>
                  <a:cubicBezTo>
                    <a:pt x="19879" y="4715"/>
                    <a:pt x="13847" y="9114"/>
                    <a:pt x="9355" y="15146"/>
                  </a:cubicBezTo>
                  <a:cubicBezTo>
                    <a:pt x="9133" y="15387"/>
                    <a:pt x="8966" y="15610"/>
                    <a:pt x="8817" y="15851"/>
                  </a:cubicBezTo>
                  <a:cubicBezTo>
                    <a:pt x="8743" y="15926"/>
                    <a:pt x="8669" y="16000"/>
                    <a:pt x="8594" y="16167"/>
                  </a:cubicBezTo>
                  <a:cubicBezTo>
                    <a:pt x="8130" y="16854"/>
                    <a:pt x="7666" y="17559"/>
                    <a:pt x="7202" y="18320"/>
                  </a:cubicBezTo>
                  <a:cubicBezTo>
                    <a:pt x="6349" y="19712"/>
                    <a:pt x="5569" y="21104"/>
                    <a:pt x="4957" y="22570"/>
                  </a:cubicBezTo>
                  <a:cubicBezTo>
                    <a:pt x="4251" y="24055"/>
                    <a:pt x="3713" y="25521"/>
                    <a:pt x="3249" y="26988"/>
                  </a:cubicBezTo>
                  <a:lnTo>
                    <a:pt x="3175" y="27062"/>
                  </a:lnTo>
                  <a:cubicBezTo>
                    <a:pt x="2859" y="28064"/>
                    <a:pt x="2636" y="29159"/>
                    <a:pt x="2395" y="30162"/>
                  </a:cubicBezTo>
                  <a:lnTo>
                    <a:pt x="1" y="38904"/>
                  </a:lnTo>
                  <a:cubicBezTo>
                    <a:pt x="465" y="39368"/>
                    <a:pt x="929" y="39665"/>
                    <a:pt x="1319" y="40054"/>
                  </a:cubicBezTo>
                  <a:cubicBezTo>
                    <a:pt x="1467" y="40203"/>
                    <a:pt x="1634" y="40444"/>
                    <a:pt x="1783" y="40593"/>
                  </a:cubicBezTo>
                  <a:lnTo>
                    <a:pt x="3100" y="33410"/>
                  </a:lnTo>
                  <a:lnTo>
                    <a:pt x="7351" y="34022"/>
                  </a:lnTo>
                  <a:cubicBezTo>
                    <a:pt x="7351" y="34022"/>
                    <a:pt x="12993" y="39442"/>
                    <a:pt x="13773" y="43915"/>
                  </a:cubicBezTo>
                  <a:cubicBezTo>
                    <a:pt x="14237" y="46699"/>
                    <a:pt x="13383" y="51265"/>
                    <a:pt x="12678" y="54291"/>
                  </a:cubicBezTo>
                  <a:cubicBezTo>
                    <a:pt x="17949" y="61009"/>
                    <a:pt x="22886" y="72777"/>
                    <a:pt x="33726" y="72777"/>
                  </a:cubicBezTo>
                  <a:cubicBezTo>
                    <a:pt x="35340" y="72777"/>
                    <a:pt x="37048" y="72461"/>
                    <a:pt x="38978" y="71923"/>
                  </a:cubicBezTo>
                  <a:cubicBezTo>
                    <a:pt x="38366" y="71459"/>
                    <a:pt x="37735" y="71069"/>
                    <a:pt x="37122" y="70605"/>
                  </a:cubicBezTo>
                  <a:cubicBezTo>
                    <a:pt x="18562" y="56147"/>
                    <a:pt x="15165" y="29382"/>
                    <a:pt x="29624" y="10821"/>
                  </a:cubicBezTo>
                  <a:cubicBezTo>
                    <a:pt x="32872" y="6571"/>
                    <a:pt x="36732" y="3174"/>
                    <a:pt x="41076" y="539"/>
                  </a:cubicBezTo>
                  <a:cubicBezTo>
                    <a:pt x="39127" y="223"/>
                    <a:pt x="37271" y="75"/>
                    <a:pt x="35340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58"/>
            <p:cNvSpPr/>
            <p:nvPr/>
          </p:nvSpPr>
          <p:spPr>
            <a:xfrm>
              <a:off x="3113592" y="676514"/>
              <a:ext cx="151987" cy="19809"/>
            </a:xfrm>
            <a:custGeom>
              <a:avLst/>
              <a:gdLst/>
              <a:ahLst/>
              <a:cxnLst/>
              <a:rect l="l" t="t" r="r" b="b"/>
              <a:pathLst>
                <a:path w="7128" h="929" extrusionOk="0">
                  <a:moveTo>
                    <a:pt x="5105" y="1"/>
                  </a:moveTo>
                  <a:cubicBezTo>
                    <a:pt x="3564" y="1"/>
                    <a:pt x="2023" y="75"/>
                    <a:pt x="539" y="316"/>
                  </a:cubicBezTo>
                  <a:cubicBezTo>
                    <a:pt x="390" y="316"/>
                    <a:pt x="167" y="316"/>
                    <a:pt x="0" y="391"/>
                  </a:cubicBezTo>
                  <a:cubicBezTo>
                    <a:pt x="1931" y="465"/>
                    <a:pt x="3787" y="613"/>
                    <a:pt x="5736" y="929"/>
                  </a:cubicBezTo>
                  <a:cubicBezTo>
                    <a:pt x="6200" y="688"/>
                    <a:pt x="6664" y="391"/>
                    <a:pt x="7128" y="75"/>
                  </a:cubicBezTo>
                  <a:lnTo>
                    <a:pt x="6886" y="75"/>
                  </a:lnTo>
                  <a:cubicBezTo>
                    <a:pt x="6274" y="1"/>
                    <a:pt x="5736" y="1"/>
                    <a:pt x="5105" y="1"/>
                  </a:cubicBezTo>
                  <a:close/>
                </a:path>
              </a:pathLst>
            </a:custGeom>
            <a:solidFill>
              <a:srgbClr val="C8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58"/>
            <p:cNvSpPr/>
            <p:nvPr/>
          </p:nvSpPr>
          <p:spPr>
            <a:xfrm>
              <a:off x="3890456" y="1726860"/>
              <a:ext cx="57805" cy="15075"/>
            </a:xfrm>
            <a:custGeom>
              <a:avLst/>
              <a:gdLst/>
              <a:ahLst/>
              <a:cxnLst/>
              <a:rect l="l" t="t" r="r" b="b"/>
              <a:pathLst>
                <a:path w="2711" h="707" extrusionOk="0">
                  <a:moveTo>
                    <a:pt x="1" y="1"/>
                  </a:moveTo>
                  <a:lnTo>
                    <a:pt x="1" y="1"/>
                  </a:lnTo>
                  <a:lnTo>
                    <a:pt x="2711" y="706"/>
                  </a:lnTo>
                  <a:lnTo>
                    <a:pt x="2711" y="706"/>
                  </a:lnTo>
                  <a:close/>
                </a:path>
              </a:pathLst>
            </a:custGeom>
            <a:solidFill>
              <a:srgbClr val="C1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58"/>
            <p:cNvSpPr/>
            <p:nvPr/>
          </p:nvSpPr>
          <p:spPr>
            <a:xfrm>
              <a:off x="3890456" y="1490991"/>
              <a:ext cx="158341" cy="250945"/>
            </a:xfrm>
            <a:custGeom>
              <a:avLst/>
              <a:gdLst/>
              <a:ahLst/>
              <a:cxnLst/>
              <a:rect l="l" t="t" r="r" b="b"/>
              <a:pathLst>
                <a:path w="7426" h="11769" extrusionOk="0">
                  <a:moveTo>
                    <a:pt x="7258" y="1"/>
                  </a:moveTo>
                  <a:cubicBezTo>
                    <a:pt x="7110" y="1"/>
                    <a:pt x="6646" y="75"/>
                    <a:pt x="6033" y="390"/>
                  </a:cubicBezTo>
                  <a:cubicBezTo>
                    <a:pt x="6107" y="539"/>
                    <a:pt x="6107" y="706"/>
                    <a:pt x="6107" y="854"/>
                  </a:cubicBezTo>
                  <a:cubicBezTo>
                    <a:pt x="6497" y="465"/>
                    <a:pt x="6961" y="168"/>
                    <a:pt x="7425" y="1"/>
                  </a:cubicBezTo>
                  <a:close/>
                  <a:moveTo>
                    <a:pt x="4938" y="1244"/>
                  </a:moveTo>
                  <a:cubicBezTo>
                    <a:pt x="4251" y="1931"/>
                    <a:pt x="3472" y="3174"/>
                    <a:pt x="2785" y="5031"/>
                  </a:cubicBezTo>
                  <a:cubicBezTo>
                    <a:pt x="2469" y="5959"/>
                    <a:pt x="2154" y="6812"/>
                    <a:pt x="1783" y="7499"/>
                  </a:cubicBezTo>
                  <a:lnTo>
                    <a:pt x="3546" y="7963"/>
                  </a:lnTo>
                  <a:cubicBezTo>
                    <a:pt x="4103" y="6033"/>
                    <a:pt x="4641" y="3713"/>
                    <a:pt x="5031" y="2488"/>
                  </a:cubicBezTo>
                  <a:cubicBezTo>
                    <a:pt x="5031" y="2098"/>
                    <a:pt x="5031" y="1634"/>
                    <a:pt x="4938" y="1244"/>
                  </a:cubicBezTo>
                  <a:close/>
                  <a:moveTo>
                    <a:pt x="391" y="10283"/>
                  </a:moveTo>
                  <a:cubicBezTo>
                    <a:pt x="224" y="10599"/>
                    <a:pt x="149" y="10840"/>
                    <a:pt x="1" y="11063"/>
                  </a:cubicBezTo>
                  <a:lnTo>
                    <a:pt x="2711" y="11768"/>
                  </a:lnTo>
                  <a:cubicBezTo>
                    <a:pt x="2711" y="11768"/>
                    <a:pt x="2785" y="11453"/>
                    <a:pt x="2859" y="10914"/>
                  </a:cubicBezTo>
                  <a:lnTo>
                    <a:pt x="391" y="10283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58"/>
            <p:cNvSpPr/>
            <p:nvPr/>
          </p:nvSpPr>
          <p:spPr>
            <a:xfrm>
              <a:off x="3995747" y="1499307"/>
              <a:ext cx="24947" cy="44735"/>
            </a:xfrm>
            <a:custGeom>
              <a:avLst/>
              <a:gdLst/>
              <a:ahLst/>
              <a:cxnLst/>
              <a:rect l="l" t="t" r="r" b="b"/>
              <a:pathLst>
                <a:path w="1170" h="2098" extrusionOk="0">
                  <a:moveTo>
                    <a:pt x="1095" y="0"/>
                  </a:moveTo>
                  <a:cubicBezTo>
                    <a:pt x="780" y="149"/>
                    <a:pt x="390" y="464"/>
                    <a:pt x="0" y="854"/>
                  </a:cubicBezTo>
                  <a:cubicBezTo>
                    <a:pt x="93" y="1244"/>
                    <a:pt x="93" y="1708"/>
                    <a:pt x="93" y="2098"/>
                  </a:cubicBezTo>
                  <a:cubicBezTo>
                    <a:pt x="316" y="1392"/>
                    <a:pt x="705" y="854"/>
                    <a:pt x="1169" y="464"/>
                  </a:cubicBezTo>
                  <a:cubicBezTo>
                    <a:pt x="1169" y="316"/>
                    <a:pt x="1169" y="149"/>
                    <a:pt x="109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58"/>
            <p:cNvSpPr/>
            <p:nvPr/>
          </p:nvSpPr>
          <p:spPr>
            <a:xfrm>
              <a:off x="3900350" y="1485937"/>
              <a:ext cx="184461" cy="292950"/>
            </a:xfrm>
            <a:custGeom>
              <a:avLst/>
              <a:gdLst/>
              <a:ahLst/>
              <a:cxnLst/>
              <a:rect l="l" t="t" r="r" b="b"/>
              <a:pathLst>
                <a:path w="8651" h="13739" extrusionOk="0">
                  <a:moveTo>
                    <a:pt x="7771" y="1"/>
                  </a:moveTo>
                  <a:cubicBezTo>
                    <a:pt x="7731" y="1"/>
                    <a:pt x="7689" y="5"/>
                    <a:pt x="7648" y="15"/>
                  </a:cubicBezTo>
                  <a:cubicBezTo>
                    <a:pt x="6720" y="238"/>
                    <a:pt x="5105" y="943"/>
                    <a:pt x="4567" y="2725"/>
                  </a:cubicBezTo>
                  <a:cubicBezTo>
                    <a:pt x="3787" y="5193"/>
                    <a:pt x="2247" y="12005"/>
                    <a:pt x="2247" y="12005"/>
                  </a:cubicBezTo>
                  <a:lnTo>
                    <a:pt x="1" y="11374"/>
                  </a:lnTo>
                  <a:lnTo>
                    <a:pt x="1" y="11374"/>
                  </a:lnTo>
                  <a:cubicBezTo>
                    <a:pt x="1" y="11374"/>
                    <a:pt x="75" y="12692"/>
                    <a:pt x="1077" y="13082"/>
                  </a:cubicBezTo>
                  <a:cubicBezTo>
                    <a:pt x="1467" y="13230"/>
                    <a:pt x="2154" y="13471"/>
                    <a:pt x="2934" y="13620"/>
                  </a:cubicBezTo>
                  <a:cubicBezTo>
                    <a:pt x="3229" y="13700"/>
                    <a:pt x="3527" y="13739"/>
                    <a:pt x="3821" y="13739"/>
                  </a:cubicBezTo>
                  <a:cubicBezTo>
                    <a:pt x="5223" y="13739"/>
                    <a:pt x="6529" y="12860"/>
                    <a:pt x="7035" y="11448"/>
                  </a:cubicBezTo>
                  <a:cubicBezTo>
                    <a:pt x="7815" y="9054"/>
                    <a:pt x="8650" y="5268"/>
                    <a:pt x="8279" y="479"/>
                  </a:cubicBezTo>
                  <a:cubicBezTo>
                    <a:pt x="8279" y="205"/>
                    <a:pt x="8041" y="1"/>
                    <a:pt x="7771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58"/>
            <p:cNvSpPr/>
            <p:nvPr/>
          </p:nvSpPr>
          <p:spPr>
            <a:xfrm>
              <a:off x="3369249" y="1403568"/>
              <a:ext cx="105696" cy="93968"/>
            </a:xfrm>
            <a:custGeom>
              <a:avLst/>
              <a:gdLst/>
              <a:ahLst/>
              <a:cxnLst/>
              <a:rect l="l" t="t" r="r" b="b"/>
              <a:pathLst>
                <a:path w="4957" h="4407" extrusionOk="0">
                  <a:moveTo>
                    <a:pt x="2480" y="0"/>
                  </a:moveTo>
                  <a:cubicBezTo>
                    <a:pt x="1737" y="0"/>
                    <a:pt x="1027" y="375"/>
                    <a:pt x="613" y="1094"/>
                  </a:cubicBezTo>
                  <a:cubicBezTo>
                    <a:pt x="1" y="2096"/>
                    <a:pt x="316" y="3488"/>
                    <a:pt x="1393" y="4101"/>
                  </a:cubicBezTo>
                  <a:cubicBezTo>
                    <a:pt x="1724" y="4310"/>
                    <a:pt x="2091" y="4407"/>
                    <a:pt x="2455" y="4407"/>
                  </a:cubicBezTo>
                  <a:cubicBezTo>
                    <a:pt x="3190" y="4407"/>
                    <a:pt x="3915" y="4010"/>
                    <a:pt x="4325" y="3340"/>
                  </a:cubicBezTo>
                  <a:cubicBezTo>
                    <a:pt x="4956" y="2245"/>
                    <a:pt x="4641" y="927"/>
                    <a:pt x="3638" y="314"/>
                  </a:cubicBezTo>
                  <a:cubicBezTo>
                    <a:pt x="3268" y="104"/>
                    <a:pt x="2869" y="0"/>
                    <a:pt x="2480" y="0"/>
                  </a:cubicBez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58"/>
            <p:cNvSpPr/>
            <p:nvPr/>
          </p:nvSpPr>
          <p:spPr>
            <a:xfrm>
              <a:off x="3146834" y="2045461"/>
              <a:ext cx="106868" cy="93776"/>
            </a:xfrm>
            <a:custGeom>
              <a:avLst/>
              <a:gdLst/>
              <a:ahLst/>
              <a:cxnLst/>
              <a:rect l="l" t="t" r="r" b="b"/>
              <a:pathLst>
                <a:path w="5012" h="4398" extrusionOk="0">
                  <a:moveTo>
                    <a:pt x="2543" y="0"/>
                  </a:moveTo>
                  <a:cubicBezTo>
                    <a:pt x="1784" y="0"/>
                    <a:pt x="1023" y="392"/>
                    <a:pt x="613" y="1077"/>
                  </a:cubicBezTo>
                  <a:cubicBezTo>
                    <a:pt x="0" y="2153"/>
                    <a:pt x="372" y="3471"/>
                    <a:pt x="1392" y="4083"/>
                  </a:cubicBezTo>
                  <a:cubicBezTo>
                    <a:pt x="1737" y="4294"/>
                    <a:pt x="2128" y="4397"/>
                    <a:pt x="2518" y="4397"/>
                  </a:cubicBezTo>
                  <a:cubicBezTo>
                    <a:pt x="3260" y="4397"/>
                    <a:pt x="3997" y="4022"/>
                    <a:pt x="4399" y="3304"/>
                  </a:cubicBezTo>
                  <a:cubicBezTo>
                    <a:pt x="5012" y="2302"/>
                    <a:pt x="4715" y="910"/>
                    <a:pt x="3620" y="297"/>
                  </a:cubicBezTo>
                  <a:cubicBezTo>
                    <a:pt x="3289" y="95"/>
                    <a:pt x="2916" y="0"/>
                    <a:pt x="2543" y="0"/>
                  </a:cubicBez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58"/>
            <p:cNvSpPr/>
            <p:nvPr/>
          </p:nvSpPr>
          <p:spPr>
            <a:xfrm>
              <a:off x="2684989" y="1758162"/>
              <a:ext cx="105674" cy="93776"/>
            </a:xfrm>
            <a:custGeom>
              <a:avLst/>
              <a:gdLst/>
              <a:ahLst/>
              <a:cxnLst/>
              <a:rect l="l" t="t" r="r" b="b"/>
              <a:pathLst>
                <a:path w="4956" h="4398" extrusionOk="0">
                  <a:moveTo>
                    <a:pt x="2471" y="1"/>
                  </a:moveTo>
                  <a:cubicBezTo>
                    <a:pt x="1728" y="1"/>
                    <a:pt x="1027" y="376"/>
                    <a:pt x="613" y="1094"/>
                  </a:cubicBezTo>
                  <a:cubicBezTo>
                    <a:pt x="0" y="2096"/>
                    <a:pt x="316" y="3488"/>
                    <a:pt x="1392" y="4101"/>
                  </a:cubicBezTo>
                  <a:cubicBezTo>
                    <a:pt x="1723" y="4303"/>
                    <a:pt x="2088" y="4398"/>
                    <a:pt x="2450" y="4398"/>
                  </a:cubicBezTo>
                  <a:cubicBezTo>
                    <a:pt x="3187" y="4398"/>
                    <a:pt x="3914" y="4006"/>
                    <a:pt x="4325" y="3321"/>
                  </a:cubicBezTo>
                  <a:cubicBezTo>
                    <a:pt x="4956" y="2245"/>
                    <a:pt x="4640" y="927"/>
                    <a:pt x="3638" y="315"/>
                  </a:cubicBezTo>
                  <a:cubicBezTo>
                    <a:pt x="3261" y="104"/>
                    <a:pt x="2861" y="1"/>
                    <a:pt x="2471" y="1"/>
                  </a:cubicBez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58"/>
            <p:cNvSpPr/>
            <p:nvPr/>
          </p:nvSpPr>
          <p:spPr>
            <a:xfrm>
              <a:off x="3987815" y="1585194"/>
              <a:ext cx="108851" cy="179066"/>
            </a:xfrm>
            <a:custGeom>
              <a:avLst/>
              <a:gdLst/>
              <a:ahLst/>
              <a:cxnLst/>
              <a:rect l="l" t="t" r="r" b="b"/>
              <a:pathLst>
                <a:path w="5105" h="8398" extrusionOk="0">
                  <a:moveTo>
                    <a:pt x="2395" y="0"/>
                  </a:moveTo>
                  <a:lnTo>
                    <a:pt x="1616" y="6422"/>
                  </a:lnTo>
                  <a:lnTo>
                    <a:pt x="1" y="6329"/>
                  </a:lnTo>
                  <a:lnTo>
                    <a:pt x="1" y="6329"/>
                  </a:lnTo>
                  <a:cubicBezTo>
                    <a:pt x="539" y="8037"/>
                    <a:pt x="2080" y="8352"/>
                    <a:pt x="2080" y="8352"/>
                  </a:cubicBezTo>
                  <a:cubicBezTo>
                    <a:pt x="2230" y="8383"/>
                    <a:pt x="2374" y="8397"/>
                    <a:pt x="2510" y="8397"/>
                  </a:cubicBezTo>
                  <a:cubicBezTo>
                    <a:pt x="4468" y="8397"/>
                    <a:pt x="4943" y="5402"/>
                    <a:pt x="5012" y="3007"/>
                  </a:cubicBezTo>
                  <a:cubicBezTo>
                    <a:pt x="5105" y="1466"/>
                    <a:pt x="3936" y="149"/>
                    <a:pt x="2395" y="0"/>
                  </a:cubicBezTo>
                  <a:close/>
                </a:path>
              </a:pathLst>
            </a:custGeom>
            <a:solidFill>
              <a:srgbClr val="0B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58"/>
            <p:cNvSpPr/>
            <p:nvPr/>
          </p:nvSpPr>
          <p:spPr>
            <a:xfrm>
              <a:off x="3146834" y="1557154"/>
              <a:ext cx="906697" cy="1019429"/>
            </a:xfrm>
            <a:custGeom>
              <a:avLst/>
              <a:gdLst/>
              <a:ahLst/>
              <a:cxnLst/>
              <a:rect l="l" t="t" r="r" b="b"/>
              <a:pathLst>
                <a:path w="42523" h="47810" extrusionOk="0">
                  <a:moveTo>
                    <a:pt x="18635" y="3004"/>
                  </a:moveTo>
                  <a:lnTo>
                    <a:pt x="25893" y="4860"/>
                  </a:lnTo>
                  <a:lnTo>
                    <a:pt x="20176" y="18873"/>
                  </a:lnTo>
                  <a:lnTo>
                    <a:pt x="19025" y="18168"/>
                  </a:lnTo>
                  <a:cubicBezTo>
                    <a:pt x="18004" y="17556"/>
                    <a:pt x="17466" y="16386"/>
                    <a:pt x="17782" y="15236"/>
                  </a:cubicBezTo>
                  <a:lnTo>
                    <a:pt x="18858" y="10428"/>
                  </a:lnTo>
                  <a:cubicBezTo>
                    <a:pt x="19248" y="8814"/>
                    <a:pt x="18858" y="7180"/>
                    <a:pt x="17707" y="6029"/>
                  </a:cubicBezTo>
                  <a:lnTo>
                    <a:pt x="16074" y="4248"/>
                  </a:lnTo>
                  <a:lnTo>
                    <a:pt x="18394" y="3004"/>
                  </a:lnTo>
                  <a:close/>
                  <a:moveTo>
                    <a:pt x="13364" y="5714"/>
                  </a:moveTo>
                  <a:lnTo>
                    <a:pt x="15536" y="8034"/>
                  </a:lnTo>
                  <a:cubicBezTo>
                    <a:pt x="15925" y="8498"/>
                    <a:pt x="16074" y="9129"/>
                    <a:pt x="16000" y="9742"/>
                  </a:cubicBezTo>
                  <a:lnTo>
                    <a:pt x="14849" y="14530"/>
                  </a:lnTo>
                  <a:cubicBezTo>
                    <a:pt x="14292" y="16925"/>
                    <a:pt x="15313" y="19486"/>
                    <a:pt x="17466" y="20730"/>
                  </a:cubicBezTo>
                  <a:lnTo>
                    <a:pt x="19025" y="21658"/>
                  </a:lnTo>
                  <a:lnTo>
                    <a:pt x="18171" y="23736"/>
                  </a:lnTo>
                  <a:lnTo>
                    <a:pt x="7332" y="17240"/>
                  </a:lnTo>
                  <a:cubicBezTo>
                    <a:pt x="6645" y="16850"/>
                    <a:pt x="6107" y="16312"/>
                    <a:pt x="5791" y="15625"/>
                  </a:cubicBezTo>
                  <a:lnTo>
                    <a:pt x="3471" y="11282"/>
                  </a:lnTo>
                  <a:cubicBezTo>
                    <a:pt x="3397" y="11134"/>
                    <a:pt x="3471" y="10892"/>
                    <a:pt x="3620" y="10818"/>
                  </a:cubicBezTo>
                  <a:lnTo>
                    <a:pt x="13364" y="5714"/>
                  </a:lnTo>
                  <a:close/>
                  <a:moveTo>
                    <a:pt x="21568" y="23198"/>
                  </a:moveTo>
                  <a:lnTo>
                    <a:pt x="35340" y="31402"/>
                  </a:lnTo>
                  <a:lnTo>
                    <a:pt x="33948" y="33165"/>
                  </a:lnTo>
                  <a:lnTo>
                    <a:pt x="20714" y="25277"/>
                  </a:lnTo>
                  <a:lnTo>
                    <a:pt x="21568" y="23198"/>
                  </a:lnTo>
                  <a:close/>
                  <a:moveTo>
                    <a:pt x="19563" y="28061"/>
                  </a:moveTo>
                  <a:lnTo>
                    <a:pt x="32092" y="35578"/>
                  </a:lnTo>
                  <a:lnTo>
                    <a:pt x="25132" y="44617"/>
                  </a:lnTo>
                  <a:cubicBezTo>
                    <a:pt x="25057" y="44766"/>
                    <a:pt x="24890" y="44766"/>
                    <a:pt x="24816" y="44858"/>
                  </a:cubicBezTo>
                  <a:cubicBezTo>
                    <a:pt x="24742" y="44858"/>
                    <a:pt x="24593" y="44766"/>
                    <a:pt x="24500" y="44691"/>
                  </a:cubicBezTo>
                  <a:lnTo>
                    <a:pt x="16074" y="37267"/>
                  </a:lnTo>
                  <a:cubicBezTo>
                    <a:pt x="15925" y="37119"/>
                    <a:pt x="15925" y="36970"/>
                    <a:pt x="16000" y="36803"/>
                  </a:cubicBezTo>
                  <a:lnTo>
                    <a:pt x="19563" y="28061"/>
                  </a:lnTo>
                  <a:close/>
                  <a:moveTo>
                    <a:pt x="18660" y="0"/>
                  </a:moveTo>
                  <a:cubicBezTo>
                    <a:pt x="18108" y="0"/>
                    <a:pt x="17538" y="119"/>
                    <a:pt x="17002" y="387"/>
                  </a:cubicBezTo>
                  <a:lnTo>
                    <a:pt x="2228" y="8201"/>
                  </a:lnTo>
                  <a:cubicBezTo>
                    <a:pt x="613" y="9036"/>
                    <a:pt x="0" y="11059"/>
                    <a:pt x="836" y="12674"/>
                  </a:cubicBezTo>
                  <a:lnTo>
                    <a:pt x="3082" y="17017"/>
                  </a:lnTo>
                  <a:cubicBezTo>
                    <a:pt x="3713" y="18168"/>
                    <a:pt x="4641" y="19170"/>
                    <a:pt x="5791" y="19801"/>
                  </a:cubicBezTo>
                  <a:lnTo>
                    <a:pt x="17002" y="26520"/>
                  </a:lnTo>
                  <a:lnTo>
                    <a:pt x="13216" y="35652"/>
                  </a:lnTo>
                  <a:cubicBezTo>
                    <a:pt x="12677" y="36970"/>
                    <a:pt x="12993" y="38511"/>
                    <a:pt x="14069" y="39513"/>
                  </a:cubicBezTo>
                  <a:lnTo>
                    <a:pt x="22496" y="46937"/>
                  </a:lnTo>
                  <a:cubicBezTo>
                    <a:pt x="22644" y="47086"/>
                    <a:pt x="22811" y="47253"/>
                    <a:pt x="23034" y="47327"/>
                  </a:cubicBezTo>
                  <a:cubicBezTo>
                    <a:pt x="23561" y="47652"/>
                    <a:pt x="24126" y="47809"/>
                    <a:pt x="24752" y="47809"/>
                  </a:cubicBezTo>
                  <a:cubicBezTo>
                    <a:pt x="24876" y="47809"/>
                    <a:pt x="25003" y="47803"/>
                    <a:pt x="25132" y="47791"/>
                  </a:cubicBezTo>
                  <a:cubicBezTo>
                    <a:pt x="26060" y="47717"/>
                    <a:pt x="26913" y="47253"/>
                    <a:pt x="27526" y="46473"/>
                  </a:cubicBezTo>
                  <a:lnTo>
                    <a:pt x="34709" y="37119"/>
                  </a:lnTo>
                  <a:lnTo>
                    <a:pt x="35099" y="37341"/>
                  </a:lnTo>
                  <a:cubicBezTo>
                    <a:pt x="35377" y="37507"/>
                    <a:pt x="35674" y="37585"/>
                    <a:pt x="35958" y="37585"/>
                  </a:cubicBezTo>
                  <a:cubicBezTo>
                    <a:pt x="36472" y="37585"/>
                    <a:pt x="36945" y="37331"/>
                    <a:pt x="37196" y="36877"/>
                  </a:cubicBezTo>
                  <a:cubicBezTo>
                    <a:pt x="37660" y="36116"/>
                    <a:pt x="37419" y="35188"/>
                    <a:pt x="36658" y="34799"/>
                  </a:cubicBezTo>
                  <a:lnTo>
                    <a:pt x="36565" y="34724"/>
                  </a:lnTo>
                  <a:lnTo>
                    <a:pt x="37957" y="32868"/>
                  </a:lnTo>
                  <a:cubicBezTo>
                    <a:pt x="38031" y="32877"/>
                    <a:pt x="38106" y="32881"/>
                    <a:pt x="38179" y="32881"/>
                  </a:cubicBezTo>
                  <a:cubicBezTo>
                    <a:pt x="38729" y="32881"/>
                    <a:pt x="39238" y="32638"/>
                    <a:pt x="39516" y="32163"/>
                  </a:cubicBezTo>
                  <a:cubicBezTo>
                    <a:pt x="39906" y="31476"/>
                    <a:pt x="39665" y="30548"/>
                    <a:pt x="38978" y="30084"/>
                  </a:cubicBezTo>
                  <a:lnTo>
                    <a:pt x="22737" y="20414"/>
                  </a:lnTo>
                  <a:lnTo>
                    <a:pt x="28844" y="5565"/>
                  </a:lnTo>
                  <a:lnTo>
                    <a:pt x="40518" y="8498"/>
                  </a:lnTo>
                  <a:cubicBezTo>
                    <a:pt x="40658" y="8538"/>
                    <a:pt x="40796" y="8556"/>
                    <a:pt x="40929" y="8556"/>
                  </a:cubicBezTo>
                  <a:cubicBezTo>
                    <a:pt x="41608" y="8556"/>
                    <a:pt x="42173" y="8073"/>
                    <a:pt x="42374" y="7422"/>
                  </a:cubicBezTo>
                  <a:cubicBezTo>
                    <a:pt x="42523" y="6642"/>
                    <a:pt x="42059" y="5788"/>
                    <a:pt x="41298" y="5565"/>
                  </a:cubicBezTo>
                  <a:lnTo>
                    <a:pt x="19396" y="71"/>
                  </a:lnTo>
                  <a:cubicBezTo>
                    <a:pt x="19158" y="25"/>
                    <a:pt x="18911" y="0"/>
                    <a:pt x="18660" y="0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58"/>
            <p:cNvSpPr/>
            <p:nvPr/>
          </p:nvSpPr>
          <p:spPr>
            <a:xfrm>
              <a:off x="3489551" y="1647711"/>
              <a:ext cx="15075" cy="16653"/>
            </a:xfrm>
            <a:custGeom>
              <a:avLst/>
              <a:gdLst/>
              <a:ahLst/>
              <a:cxnLst/>
              <a:rect l="l" t="t" r="r" b="b"/>
              <a:pathLst>
                <a:path w="707" h="781" extrusionOk="0">
                  <a:moveTo>
                    <a:pt x="1" y="1"/>
                  </a:moveTo>
                  <a:lnTo>
                    <a:pt x="1" y="1"/>
                  </a:lnTo>
                  <a:lnTo>
                    <a:pt x="706" y="780"/>
                  </a:lnTo>
                  <a:lnTo>
                    <a:pt x="706" y="780"/>
                  </a:lnTo>
                  <a:close/>
                </a:path>
              </a:pathLst>
            </a:custGeom>
            <a:solidFill>
              <a:srgbClr val="780D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58"/>
            <p:cNvSpPr/>
            <p:nvPr/>
          </p:nvSpPr>
          <p:spPr>
            <a:xfrm>
              <a:off x="3459870" y="1776328"/>
              <a:ext cx="24969" cy="118766"/>
            </a:xfrm>
            <a:custGeom>
              <a:avLst/>
              <a:gdLst/>
              <a:ahLst/>
              <a:cxnLst/>
              <a:rect l="l" t="t" r="r" b="b"/>
              <a:pathLst>
                <a:path w="1171" h="5570" extrusionOk="0">
                  <a:moveTo>
                    <a:pt x="1170" y="1"/>
                  </a:moveTo>
                  <a:lnTo>
                    <a:pt x="1170" y="1"/>
                  </a:lnTo>
                  <a:lnTo>
                    <a:pt x="168" y="4251"/>
                  </a:lnTo>
                  <a:cubicBezTo>
                    <a:pt x="75" y="4715"/>
                    <a:pt x="1" y="5105"/>
                    <a:pt x="1" y="5569"/>
                  </a:cubicBezTo>
                  <a:cubicBezTo>
                    <a:pt x="1" y="5105"/>
                    <a:pt x="75" y="4715"/>
                    <a:pt x="168" y="4251"/>
                  </a:cubicBezTo>
                  <a:close/>
                </a:path>
              </a:pathLst>
            </a:custGeom>
            <a:solidFill>
              <a:srgbClr val="925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58"/>
            <p:cNvSpPr/>
            <p:nvPr/>
          </p:nvSpPr>
          <p:spPr>
            <a:xfrm>
              <a:off x="3484817" y="1754963"/>
              <a:ext cx="3177" cy="21386"/>
            </a:xfrm>
            <a:custGeom>
              <a:avLst/>
              <a:gdLst/>
              <a:ahLst/>
              <a:cxnLst/>
              <a:rect l="l" t="t" r="r" b="b"/>
              <a:pathLst>
                <a:path w="149" h="1003" extrusionOk="0">
                  <a:moveTo>
                    <a:pt x="149" y="1"/>
                  </a:moveTo>
                  <a:lnTo>
                    <a:pt x="149" y="465"/>
                  </a:lnTo>
                  <a:lnTo>
                    <a:pt x="0" y="1003"/>
                  </a:lnTo>
                  <a:lnTo>
                    <a:pt x="0" y="1003"/>
                  </a:lnTo>
                  <a:lnTo>
                    <a:pt x="149" y="465"/>
                  </a:lnTo>
                  <a:close/>
                </a:path>
              </a:pathLst>
            </a:custGeom>
            <a:solidFill>
              <a:srgbClr val="780D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58"/>
            <p:cNvSpPr/>
            <p:nvPr/>
          </p:nvSpPr>
          <p:spPr>
            <a:xfrm>
              <a:off x="3164638" y="1791382"/>
              <a:ext cx="64543" cy="36035"/>
            </a:xfrm>
            <a:custGeom>
              <a:avLst/>
              <a:gdLst/>
              <a:ahLst/>
              <a:cxnLst/>
              <a:rect l="l" t="t" r="r" b="b"/>
              <a:pathLst>
                <a:path w="3027" h="1690" extrusionOk="0">
                  <a:moveTo>
                    <a:pt x="1" y="1689"/>
                  </a:moveTo>
                  <a:lnTo>
                    <a:pt x="1" y="1689"/>
                  </a:lnTo>
                  <a:lnTo>
                    <a:pt x="1" y="1689"/>
                  </a:lnTo>
                  <a:close/>
                  <a:moveTo>
                    <a:pt x="1" y="1689"/>
                  </a:moveTo>
                  <a:lnTo>
                    <a:pt x="1" y="1689"/>
                  </a:lnTo>
                  <a:lnTo>
                    <a:pt x="1" y="1689"/>
                  </a:lnTo>
                  <a:close/>
                  <a:moveTo>
                    <a:pt x="1" y="1689"/>
                  </a:moveTo>
                  <a:lnTo>
                    <a:pt x="1" y="1689"/>
                  </a:lnTo>
                  <a:lnTo>
                    <a:pt x="1" y="1689"/>
                  </a:lnTo>
                  <a:close/>
                  <a:moveTo>
                    <a:pt x="1" y="1689"/>
                  </a:moveTo>
                  <a:lnTo>
                    <a:pt x="1" y="1689"/>
                  </a:lnTo>
                  <a:lnTo>
                    <a:pt x="1" y="1689"/>
                  </a:lnTo>
                  <a:close/>
                  <a:moveTo>
                    <a:pt x="1" y="1615"/>
                  </a:moveTo>
                  <a:lnTo>
                    <a:pt x="1" y="1689"/>
                  </a:lnTo>
                  <a:lnTo>
                    <a:pt x="1" y="1615"/>
                  </a:lnTo>
                  <a:close/>
                  <a:moveTo>
                    <a:pt x="1" y="1615"/>
                  </a:moveTo>
                  <a:lnTo>
                    <a:pt x="1" y="1615"/>
                  </a:lnTo>
                  <a:lnTo>
                    <a:pt x="1" y="1615"/>
                  </a:lnTo>
                  <a:close/>
                  <a:moveTo>
                    <a:pt x="1" y="1615"/>
                  </a:moveTo>
                  <a:lnTo>
                    <a:pt x="1" y="1615"/>
                  </a:lnTo>
                  <a:lnTo>
                    <a:pt x="1" y="1615"/>
                  </a:lnTo>
                  <a:close/>
                  <a:moveTo>
                    <a:pt x="1" y="1615"/>
                  </a:moveTo>
                  <a:lnTo>
                    <a:pt x="1" y="1615"/>
                  </a:lnTo>
                  <a:lnTo>
                    <a:pt x="1" y="1615"/>
                  </a:lnTo>
                  <a:close/>
                  <a:moveTo>
                    <a:pt x="1" y="1615"/>
                  </a:moveTo>
                  <a:lnTo>
                    <a:pt x="1" y="1615"/>
                  </a:lnTo>
                  <a:lnTo>
                    <a:pt x="1" y="1615"/>
                  </a:lnTo>
                  <a:close/>
                  <a:moveTo>
                    <a:pt x="2636" y="0"/>
                  </a:moveTo>
                  <a:lnTo>
                    <a:pt x="2636" y="297"/>
                  </a:lnTo>
                  <a:lnTo>
                    <a:pt x="3026" y="928"/>
                  </a:lnTo>
                  <a:lnTo>
                    <a:pt x="3026" y="928"/>
                  </a:lnTo>
                  <a:lnTo>
                    <a:pt x="2636" y="297"/>
                  </a:lnTo>
                  <a:close/>
                </a:path>
              </a:pathLst>
            </a:custGeom>
            <a:solidFill>
              <a:srgbClr val="3906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58"/>
            <p:cNvSpPr/>
            <p:nvPr/>
          </p:nvSpPr>
          <p:spPr>
            <a:xfrm>
              <a:off x="3423856" y="2018936"/>
              <a:ext cx="182862" cy="314656"/>
            </a:xfrm>
            <a:custGeom>
              <a:avLst/>
              <a:gdLst/>
              <a:ahLst/>
              <a:cxnLst/>
              <a:rect l="l" t="t" r="r" b="b"/>
              <a:pathLst>
                <a:path w="8576" h="14757" extrusionOk="0">
                  <a:moveTo>
                    <a:pt x="6571" y="6404"/>
                  </a:moveTo>
                  <a:lnTo>
                    <a:pt x="5866" y="8260"/>
                  </a:lnTo>
                  <a:lnTo>
                    <a:pt x="5866" y="8260"/>
                  </a:lnTo>
                  <a:lnTo>
                    <a:pt x="6571" y="6404"/>
                  </a:lnTo>
                  <a:close/>
                  <a:moveTo>
                    <a:pt x="4010" y="4863"/>
                  </a:moveTo>
                  <a:lnTo>
                    <a:pt x="224" y="13995"/>
                  </a:lnTo>
                  <a:cubicBezTo>
                    <a:pt x="75" y="14218"/>
                    <a:pt x="1" y="14534"/>
                    <a:pt x="1" y="14756"/>
                  </a:cubicBezTo>
                  <a:cubicBezTo>
                    <a:pt x="1" y="14534"/>
                    <a:pt x="75" y="14218"/>
                    <a:pt x="224" y="13995"/>
                  </a:cubicBezTo>
                  <a:lnTo>
                    <a:pt x="4010" y="4863"/>
                  </a:lnTo>
                  <a:close/>
                  <a:moveTo>
                    <a:pt x="8576" y="1541"/>
                  </a:moveTo>
                  <a:lnTo>
                    <a:pt x="7889" y="3397"/>
                  </a:lnTo>
                  <a:lnTo>
                    <a:pt x="7889" y="3397"/>
                  </a:lnTo>
                  <a:lnTo>
                    <a:pt x="8576" y="1541"/>
                  </a:lnTo>
                  <a:close/>
                  <a:moveTo>
                    <a:pt x="6033" y="1"/>
                  </a:moveTo>
                  <a:lnTo>
                    <a:pt x="5179" y="2079"/>
                  </a:lnTo>
                  <a:lnTo>
                    <a:pt x="4864" y="1931"/>
                  </a:lnTo>
                  <a:lnTo>
                    <a:pt x="5179" y="2079"/>
                  </a:lnTo>
                  <a:close/>
                </a:path>
              </a:pathLst>
            </a:custGeom>
            <a:solidFill>
              <a:srgbClr val="9D70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8"/>
            <p:cNvSpPr/>
            <p:nvPr/>
          </p:nvSpPr>
          <p:spPr>
            <a:xfrm>
              <a:off x="3806168" y="2297557"/>
              <a:ext cx="122306" cy="51067"/>
            </a:xfrm>
            <a:custGeom>
              <a:avLst/>
              <a:gdLst/>
              <a:ahLst/>
              <a:cxnLst/>
              <a:rect l="l" t="t" r="r" b="b"/>
              <a:pathLst>
                <a:path w="5736" h="2395" extrusionOk="0">
                  <a:moveTo>
                    <a:pt x="1170" y="854"/>
                  </a:moveTo>
                  <a:lnTo>
                    <a:pt x="0" y="2395"/>
                  </a:lnTo>
                  <a:lnTo>
                    <a:pt x="0" y="2395"/>
                  </a:lnTo>
                  <a:lnTo>
                    <a:pt x="1170" y="854"/>
                  </a:lnTo>
                  <a:close/>
                  <a:moveTo>
                    <a:pt x="5643" y="0"/>
                  </a:moveTo>
                  <a:lnTo>
                    <a:pt x="5643" y="0"/>
                  </a:lnTo>
                  <a:lnTo>
                    <a:pt x="5736" y="75"/>
                  </a:lnTo>
                  <a:lnTo>
                    <a:pt x="5736" y="75"/>
                  </a:lnTo>
                  <a:lnTo>
                    <a:pt x="5736" y="75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8"/>
            <p:cNvSpPr/>
            <p:nvPr/>
          </p:nvSpPr>
          <p:spPr>
            <a:xfrm>
              <a:off x="3154745" y="1593488"/>
              <a:ext cx="874265" cy="982690"/>
            </a:xfrm>
            <a:custGeom>
              <a:avLst/>
              <a:gdLst/>
              <a:ahLst/>
              <a:cxnLst/>
              <a:rect l="l" t="t" r="r" b="b"/>
              <a:pathLst>
                <a:path w="41002" h="46087" extrusionOk="0">
                  <a:moveTo>
                    <a:pt x="18264" y="1300"/>
                  </a:moveTo>
                  <a:lnTo>
                    <a:pt x="25522" y="3156"/>
                  </a:lnTo>
                  <a:lnTo>
                    <a:pt x="19805" y="17169"/>
                  </a:lnTo>
                  <a:lnTo>
                    <a:pt x="19489" y="17002"/>
                  </a:lnTo>
                  <a:lnTo>
                    <a:pt x="18803" y="18784"/>
                  </a:lnTo>
                  <a:lnTo>
                    <a:pt x="17633" y="18172"/>
                  </a:lnTo>
                  <a:cubicBezTo>
                    <a:pt x="16631" y="17541"/>
                    <a:pt x="16093" y="16316"/>
                    <a:pt x="16408" y="15146"/>
                  </a:cubicBezTo>
                  <a:lnTo>
                    <a:pt x="17559" y="10358"/>
                  </a:lnTo>
                  <a:cubicBezTo>
                    <a:pt x="17875" y="8817"/>
                    <a:pt x="17485" y="7184"/>
                    <a:pt x="16334" y="5940"/>
                  </a:cubicBezTo>
                  <a:lnTo>
                    <a:pt x="14701" y="4251"/>
                  </a:lnTo>
                  <a:lnTo>
                    <a:pt x="16408" y="3323"/>
                  </a:lnTo>
                  <a:lnTo>
                    <a:pt x="15703" y="2544"/>
                  </a:lnTo>
                  <a:lnTo>
                    <a:pt x="18023" y="1300"/>
                  </a:lnTo>
                  <a:close/>
                  <a:moveTo>
                    <a:pt x="12993" y="4010"/>
                  </a:moveTo>
                  <a:lnTo>
                    <a:pt x="15165" y="6330"/>
                  </a:lnTo>
                  <a:cubicBezTo>
                    <a:pt x="15480" y="6720"/>
                    <a:pt x="15629" y="7184"/>
                    <a:pt x="15629" y="7574"/>
                  </a:cubicBezTo>
                  <a:lnTo>
                    <a:pt x="15629" y="8038"/>
                  </a:lnTo>
                  <a:lnTo>
                    <a:pt x="15480" y="8576"/>
                  </a:lnTo>
                  <a:lnTo>
                    <a:pt x="14478" y="12826"/>
                  </a:lnTo>
                  <a:cubicBezTo>
                    <a:pt x="14385" y="13290"/>
                    <a:pt x="14311" y="13680"/>
                    <a:pt x="14311" y="14144"/>
                  </a:cubicBezTo>
                  <a:cubicBezTo>
                    <a:pt x="14311" y="16149"/>
                    <a:pt x="15313" y="18005"/>
                    <a:pt x="17095" y="19026"/>
                  </a:cubicBezTo>
                  <a:lnTo>
                    <a:pt x="18654" y="19954"/>
                  </a:lnTo>
                  <a:lnTo>
                    <a:pt x="17800" y="22032"/>
                  </a:lnTo>
                  <a:lnTo>
                    <a:pt x="17485" y="21884"/>
                  </a:lnTo>
                  <a:lnTo>
                    <a:pt x="16798" y="23666"/>
                  </a:lnTo>
                  <a:lnTo>
                    <a:pt x="5959" y="17244"/>
                  </a:lnTo>
                  <a:cubicBezTo>
                    <a:pt x="5272" y="16854"/>
                    <a:pt x="4734" y="16241"/>
                    <a:pt x="4418" y="15610"/>
                  </a:cubicBezTo>
                  <a:lnTo>
                    <a:pt x="2172" y="11286"/>
                  </a:lnTo>
                  <a:cubicBezTo>
                    <a:pt x="2098" y="11137"/>
                    <a:pt x="2098" y="10896"/>
                    <a:pt x="2246" y="10822"/>
                  </a:cubicBezTo>
                  <a:lnTo>
                    <a:pt x="3490" y="10209"/>
                  </a:lnTo>
                  <a:lnTo>
                    <a:pt x="3100" y="9578"/>
                  </a:lnTo>
                  <a:lnTo>
                    <a:pt x="3100" y="9281"/>
                  </a:lnTo>
                  <a:cubicBezTo>
                    <a:pt x="3175" y="9281"/>
                    <a:pt x="3175" y="9188"/>
                    <a:pt x="3249" y="9114"/>
                  </a:cubicBezTo>
                  <a:lnTo>
                    <a:pt x="12993" y="4010"/>
                  </a:lnTo>
                  <a:close/>
                  <a:moveTo>
                    <a:pt x="21197" y="21494"/>
                  </a:moveTo>
                  <a:lnTo>
                    <a:pt x="34969" y="29698"/>
                  </a:lnTo>
                  <a:lnTo>
                    <a:pt x="33725" y="31238"/>
                  </a:lnTo>
                  <a:lnTo>
                    <a:pt x="33967" y="31387"/>
                  </a:lnTo>
                  <a:lnTo>
                    <a:pt x="32575" y="33095"/>
                  </a:lnTo>
                  <a:lnTo>
                    <a:pt x="19341" y="25206"/>
                  </a:lnTo>
                  <a:lnTo>
                    <a:pt x="20195" y="23202"/>
                  </a:lnTo>
                  <a:lnTo>
                    <a:pt x="20510" y="23350"/>
                  </a:lnTo>
                  <a:lnTo>
                    <a:pt x="21197" y="21494"/>
                  </a:lnTo>
                  <a:close/>
                  <a:moveTo>
                    <a:pt x="19192" y="26357"/>
                  </a:moveTo>
                  <a:lnTo>
                    <a:pt x="31721" y="33874"/>
                  </a:lnTo>
                  <a:lnTo>
                    <a:pt x="30551" y="35415"/>
                  </a:lnTo>
                  <a:lnTo>
                    <a:pt x="30719" y="35489"/>
                  </a:lnTo>
                  <a:lnTo>
                    <a:pt x="23758" y="44621"/>
                  </a:lnTo>
                  <a:cubicBezTo>
                    <a:pt x="23665" y="44769"/>
                    <a:pt x="23517" y="44769"/>
                    <a:pt x="23443" y="44769"/>
                  </a:cubicBezTo>
                  <a:cubicBezTo>
                    <a:pt x="23369" y="44769"/>
                    <a:pt x="23201" y="44769"/>
                    <a:pt x="23127" y="44695"/>
                  </a:cubicBezTo>
                  <a:lnTo>
                    <a:pt x="14701" y="37196"/>
                  </a:lnTo>
                  <a:cubicBezTo>
                    <a:pt x="14626" y="37122"/>
                    <a:pt x="14552" y="36881"/>
                    <a:pt x="14626" y="36732"/>
                  </a:cubicBezTo>
                  <a:lnTo>
                    <a:pt x="18190" y="28065"/>
                  </a:lnTo>
                  <a:lnTo>
                    <a:pt x="18487" y="28213"/>
                  </a:lnTo>
                  <a:lnTo>
                    <a:pt x="19192" y="26357"/>
                  </a:lnTo>
                  <a:close/>
                  <a:moveTo>
                    <a:pt x="17169" y="1"/>
                  </a:moveTo>
                  <a:cubicBezTo>
                    <a:pt x="16631" y="1"/>
                    <a:pt x="16093" y="75"/>
                    <a:pt x="15629" y="372"/>
                  </a:cubicBezTo>
                  <a:lnTo>
                    <a:pt x="854" y="8186"/>
                  </a:lnTo>
                  <a:cubicBezTo>
                    <a:pt x="632" y="8260"/>
                    <a:pt x="390" y="8427"/>
                    <a:pt x="168" y="8650"/>
                  </a:cubicBezTo>
                  <a:cubicBezTo>
                    <a:pt x="1" y="9355"/>
                    <a:pt x="93" y="10209"/>
                    <a:pt x="465" y="10896"/>
                  </a:cubicBezTo>
                  <a:lnTo>
                    <a:pt x="465" y="10970"/>
                  </a:lnTo>
                  <a:lnTo>
                    <a:pt x="2711" y="15313"/>
                  </a:lnTo>
                  <a:cubicBezTo>
                    <a:pt x="3342" y="16464"/>
                    <a:pt x="4270" y="17466"/>
                    <a:pt x="5420" y="18097"/>
                  </a:cubicBezTo>
                  <a:lnTo>
                    <a:pt x="16631" y="24816"/>
                  </a:lnTo>
                  <a:lnTo>
                    <a:pt x="12845" y="33948"/>
                  </a:lnTo>
                  <a:cubicBezTo>
                    <a:pt x="12696" y="34171"/>
                    <a:pt x="12622" y="34487"/>
                    <a:pt x="12622" y="34709"/>
                  </a:cubicBezTo>
                  <a:cubicBezTo>
                    <a:pt x="12455" y="35879"/>
                    <a:pt x="12845" y="37029"/>
                    <a:pt x="13698" y="37809"/>
                  </a:cubicBezTo>
                  <a:lnTo>
                    <a:pt x="22125" y="45233"/>
                  </a:lnTo>
                  <a:cubicBezTo>
                    <a:pt x="22273" y="45382"/>
                    <a:pt x="22440" y="45549"/>
                    <a:pt x="22663" y="45623"/>
                  </a:cubicBezTo>
                  <a:cubicBezTo>
                    <a:pt x="23201" y="45939"/>
                    <a:pt x="23833" y="46087"/>
                    <a:pt x="24445" y="46087"/>
                  </a:cubicBezTo>
                  <a:lnTo>
                    <a:pt x="24761" y="46087"/>
                  </a:lnTo>
                  <a:cubicBezTo>
                    <a:pt x="25689" y="46013"/>
                    <a:pt x="26542" y="45549"/>
                    <a:pt x="27155" y="44769"/>
                  </a:cubicBezTo>
                  <a:lnTo>
                    <a:pt x="34338" y="35415"/>
                  </a:lnTo>
                  <a:lnTo>
                    <a:pt x="34728" y="35637"/>
                  </a:lnTo>
                  <a:cubicBezTo>
                    <a:pt x="35043" y="35804"/>
                    <a:pt x="35266" y="35879"/>
                    <a:pt x="35507" y="35879"/>
                  </a:cubicBezTo>
                  <a:cubicBezTo>
                    <a:pt x="35730" y="35879"/>
                    <a:pt x="35897" y="35879"/>
                    <a:pt x="36045" y="35804"/>
                  </a:cubicBezTo>
                  <a:cubicBezTo>
                    <a:pt x="35971" y="35415"/>
                    <a:pt x="35730" y="35025"/>
                    <a:pt x="35266" y="34802"/>
                  </a:cubicBezTo>
                  <a:lnTo>
                    <a:pt x="35192" y="34635"/>
                  </a:lnTo>
                  <a:lnTo>
                    <a:pt x="36361" y="33095"/>
                  </a:lnTo>
                  <a:lnTo>
                    <a:pt x="36287" y="33095"/>
                  </a:lnTo>
                  <a:lnTo>
                    <a:pt x="36194" y="33020"/>
                  </a:lnTo>
                  <a:lnTo>
                    <a:pt x="37586" y="31164"/>
                  </a:lnTo>
                  <a:lnTo>
                    <a:pt x="37827" y="31164"/>
                  </a:lnTo>
                  <a:cubicBezTo>
                    <a:pt x="37976" y="31164"/>
                    <a:pt x="38143" y="31164"/>
                    <a:pt x="38291" y="31090"/>
                  </a:cubicBezTo>
                  <a:cubicBezTo>
                    <a:pt x="38217" y="30700"/>
                    <a:pt x="37976" y="30310"/>
                    <a:pt x="37586" y="30069"/>
                  </a:cubicBezTo>
                  <a:lnTo>
                    <a:pt x="21345" y="20325"/>
                  </a:lnTo>
                  <a:lnTo>
                    <a:pt x="27545" y="5569"/>
                  </a:lnTo>
                  <a:lnTo>
                    <a:pt x="27767" y="5643"/>
                  </a:lnTo>
                  <a:lnTo>
                    <a:pt x="28473" y="3861"/>
                  </a:lnTo>
                  <a:lnTo>
                    <a:pt x="40147" y="6794"/>
                  </a:lnTo>
                  <a:cubicBezTo>
                    <a:pt x="40296" y="6794"/>
                    <a:pt x="40370" y="6868"/>
                    <a:pt x="40537" y="6868"/>
                  </a:cubicBezTo>
                  <a:cubicBezTo>
                    <a:pt x="40686" y="6868"/>
                    <a:pt x="40834" y="6794"/>
                    <a:pt x="41001" y="6794"/>
                  </a:cubicBezTo>
                  <a:cubicBezTo>
                    <a:pt x="40927" y="6182"/>
                    <a:pt x="40537" y="5718"/>
                    <a:pt x="39906" y="5569"/>
                  </a:cubicBezTo>
                  <a:lnTo>
                    <a:pt x="18023" y="75"/>
                  </a:lnTo>
                  <a:cubicBezTo>
                    <a:pt x="17800" y="1"/>
                    <a:pt x="17485" y="1"/>
                    <a:pt x="17169" y="1"/>
                  </a:cubicBezTo>
                  <a:close/>
                </a:path>
              </a:pathLst>
            </a:custGeom>
            <a:solidFill>
              <a:srgbClr val="000000">
                <a:alpha val="29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8"/>
            <p:cNvSpPr/>
            <p:nvPr/>
          </p:nvSpPr>
          <p:spPr>
            <a:xfrm>
              <a:off x="3229160" y="1653831"/>
              <a:ext cx="171369" cy="209707"/>
            </a:xfrm>
            <a:custGeom>
              <a:avLst/>
              <a:gdLst/>
              <a:ahLst/>
              <a:cxnLst/>
              <a:rect l="l" t="t" r="r" b="b"/>
              <a:pathLst>
                <a:path w="8037" h="9835" extrusionOk="0">
                  <a:moveTo>
                    <a:pt x="3921" y="0"/>
                  </a:moveTo>
                  <a:cubicBezTo>
                    <a:pt x="3873" y="0"/>
                    <a:pt x="3826" y="9"/>
                    <a:pt x="3786" y="29"/>
                  </a:cubicBezTo>
                  <a:lnTo>
                    <a:pt x="223" y="1885"/>
                  </a:lnTo>
                  <a:cubicBezTo>
                    <a:pt x="74" y="1959"/>
                    <a:pt x="0" y="2182"/>
                    <a:pt x="74" y="2349"/>
                  </a:cubicBezTo>
                  <a:lnTo>
                    <a:pt x="3712" y="8678"/>
                  </a:lnTo>
                  <a:cubicBezTo>
                    <a:pt x="4125" y="9417"/>
                    <a:pt x="4859" y="9835"/>
                    <a:pt x="5624" y="9835"/>
                  </a:cubicBezTo>
                  <a:cubicBezTo>
                    <a:pt x="5993" y="9835"/>
                    <a:pt x="6369" y="9738"/>
                    <a:pt x="6719" y="9532"/>
                  </a:cubicBezTo>
                  <a:cubicBezTo>
                    <a:pt x="7647" y="8920"/>
                    <a:pt x="8037" y="7676"/>
                    <a:pt x="7499" y="6674"/>
                  </a:cubicBezTo>
                  <a:lnTo>
                    <a:pt x="4250" y="178"/>
                  </a:lnTo>
                  <a:cubicBezTo>
                    <a:pt x="4196" y="69"/>
                    <a:pt x="4052" y="0"/>
                    <a:pt x="3921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8"/>
            <p:cNvSpPr/>
            <p:nvPr/>
          </p:nvSpPr>
          <p:spPr>
            <a:xfrm>
              <a:off x="3318203" y="1782043"/>
              <a:ext cx="60961" cy="54692"/>
            </a:xfrm>
            <a:custGeom>
              <a:avLst/>
              <a:gdLst/>
              <a:ahLst/>
              <a:cxnLst/>
              <a:rect l="l" t="t" r="r" b="b"/>
              <a:pathLst>
                <a:path w="2859" h="2565" extrusionOk="0">
                  <a:moveTo>
                    <a:pt x="1406" y="1"/>
                  </a:moveTo>
                  <a:cubicBezTo>
                    <a:pt x="1139" y="1"/>
                    <a:pt x="866" y="85"/>
                    <a:pt x="613" y="271"/>
                  </a:cubicBezTo>
                  <a:cubicBezTo>
                    <a:pt x="74" y="661"/>
                    <a:pt x="0" y="1515"/>
                    <a:pt x="390" y="2053"/>
                  </a:cubicBezTo>
                  <a:cubicBezTo>
                    <a:pt x="668" y="2376"/>
                    <a:pt x="1053" y="2565"/>
                    <a:pt x="1436" y="2565"/>
                  </a:cubicBezTo>
                  <a:cubicBezTo>
                    <a:pt x="1693" y="2565"/>
                    <a:pt x="1949" y="2480"/>
                    <a:pt x="2172" y="2294"/>
                  </a:cubicBezTo>
                  <a:cubicBezTo>
                    <a:pt x="2784" y="1904"/>
                    <a:pt x="2859" y="1051"/>
                    <a:pt x="2469" y="512"/>
                  </a:cubicBezTo>
                  <a:cubicBezTo>
                    <a:pt x="2191" y="190"/>
                    <a:pt x="1806" y="1"/>
                    <a:pt x="1406" y="1"/>
                  </a:cubicBezTo>
                  <a:close/>
                </a:path>
              </a:pathLst>
            </a:custGeom>
            <a:solidFill>
              <a:srgbClr val="848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8"/>
            <p:cNvSpPr/>
            <p:nvPr/>
          </p:nvSpPr>
          <p:spPr>
            <a:xfrm>
              <a:off x="3321359" y="1786009"/>
              <a:ext cx="53050" cy="46760"/>
            </a:xfrm>
            <a:custGeom>
              <a:avLst/>
              <a:gdLst/>
              <a:ahLst/>
              <a:cxnLst/>
              <a:rect l="l" t="t" r="r" b="b"/>
              <a:pathLst>
                <a:path w="2488" h="2193" extrusionOk="0">
                  <a:moveTo>
                    <a:pt x="1321" y="1"/>
                  </a:moveTo>
                  <a:cubicBezTo>
                    <a:pt x="1078" y="1"/>
                    <a:pt x="834" y="83"/>
                    <a:pt x="632" y="252"/>
                  </a:cubicBezTo>
                  <a:cubicBezTo>
                    <a:pt x="168" y="549"/>
                    <a:pt x="1" y="1254"/>
                    <a:pt x="390" y="1793"/>
                  </a:cubicBezTo>
                  <a:cubicBezTo>
                    <a:pt x="611" y="2055"/>
                    <a:pt x="926" y="2193"/>
                    <a:pt x="1242" y="2193"/>
                  </a:cubicBezTo>
                  <a:cubicBezTo>
                    <a:pt x="1485" y="2193"/>
                    <a:pt x="1729" y="2111"/>
                    <a:pt x="1931" y="1941"/>
                  </a:cubicBezTo>
                  <a:cubicBezTo>
                    <a:pt x="2395" y="1644"/>
                    <a:pt x="2488" y="939"/>
                    <a:pt x="2172" y="401"/>
                  </a:cubicBezTo>
                  <a:cubicBezTo>
                    <a:pt x="1952" y="139"/>
                    <a:pt x="1637" y="1"/>
                    <a:pt x="1321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8"/>
            <p:cNvSpPr/>
            <p:nvPr/>
          </p:nvSpPr>
          <p:spPr>
            <a:xfrm>
              <a:off x="3331252" y="1794133"/>
              <a:ext cx="34862" cy="30512"/>
            </a:xfrm>
            <a:custGeom>
              <a:avLst/>
              <a:gdLst/>
              <a:ahLst/>
              <a:cxnLst/>
              <a:rect l="l" t="t" r="r" b="b"/>
              <a:pathLst>
                <a:path w="1635" h="1431" extrusionOk="0">
                  <a:moveTo>
                    <a:pt x="299" y="1"/>
                  </a:moveTo>
                  <a:cubicBezTo>
                    <a:pt x="274" y="1"/>
                    <a:pt x="255" y="7"/>
                    <a:pt x="242" y="20"/>
                  </a:cubicBezTo>
                  <a:cubicBezTo>
                    <a:pt x="168" y="20"/>
                    <a:pt x="316" y="335"/>
                    <a:pt x="539" y="706"/>
                  </a:cubicBezTo>
                  <a:cubicBezTo>
                    <a:pt x="242" y="948"/>
                    <a:pt x="1" y="1170"/>
                    <a:pt x="75" y="1263"/>
                  </a:cubicBezTo>
                  <a:cubicBezTo>
                    <a:pt x="98" y="1282"/>
                    <a:pt x="133" y="1291"/>
                    <a:pt x="178" y="1291"/>
                  </a:cubicBezTo>
                  <a:cubicBezTo>
                    <a:pt x="315" y="1291"/>
                    <a:pt x="542" y="1204"/>
                    <a:pt x="780" y="1022"/>
                  </a:cubicBezTo>
                  <a:cubicBezTo>
                    <a:pt x="965" y="1284"/>
                    <a:pt x="1214" y="1431"/>
                    <a:pt x="1335" y="1431"/>
                  </a:cubicBezTo>
                  <a:cubicBezTo>
                    <a:pt x="1360" y="1431"/>
                    <a:pt x="1380" y="1424"/>
                    <a:pt x="1393" y="1412"/>
                  </a:cubicBezTo>
                  <a:cubicBezTo>
                    <a:pt x="1467" y="1412"/>
                    <a:pt x="1319" y="1096"/>
                    <a:pt x="1096" y="799"/>
                  </a:cubicBezTo>
                  <a:cubicBezTo>
                    <a:pt x="1393" y="484"/>
                    <a:pt x="1634" y="242"/>
                    <a:pt x="1560" y="168"/>
                  </a:cubicBezTo>
                  <a:cubicBezTo>
                    <a:pt x="1537" y="150"/>
                    <a:pt x="1502" y="141"/>
                    <a:pt x="1457" y="141"/>
                  </a:cubicBezTo>
                  <a:cubicBezTo>
                    <a:pt x="1320" y="141"/>
                    <a:pt x="1092" y="228"/>
                    <a:pt x="854" y="409"/>
                  </a:cubicBezTo>
                  <a:cubicBezTo>
                    <a:pt x="670" y="148"/>
                    <a:pt x="421" y="1"/>
                    <a:pt x="299" y="1"/>
                  </a:cubicBez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8"/>
            <p:cNvSpPr/>
            <p:nvPr/>
          </p:nvSpPr>
          <p:spPr>
            <a:xfrm>
              <a:off x="2472062" y="1685708"/>
              <a:ext cx="3582" cy="4776"/>
            </a:xfrm>
            <a:custGeom>
              <a:avLst/>
              <a:gdLst/>
              <a:ahLst/>
              <a:cxnLst/>
              <a:rect l="l" t="t" r="r" b="b"/>
              <a:pathLst>
                <a:path w="168" h="22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75"/>
                    <a:pt x="93" y="149"/>
                    <a:pt x="168" y="223"/>
                  </a:cubicBezTo>
                  <a:lnTo>
                    <a:pt x="168" y="223"/>
                  </a:lnTo>
                  <a:cubicBezTo>
                    <a:pt x="93" y="149"/>
                    <a:pt x="1" y="75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8"/>
            <p:cNvSpPr/>
            <p:nvPr/>
          </p:nvSpPr>
          <p:spPr>
            <a:xfrm>
              <a:off x="2476369" y="1691124"/>
              <a:ext cx="149279" cy="144588"/>
            </a:xfrm>
            <a:custGeom>
              <a:avLst/>
              <a:gdLst/>
              <a:ahLst/>
              <a:cxnLst/>
              <a:rect l="l" t="t" r="r" b="b"/>
              <a:pathLst>
                <a:path w="7001" h="6781" extrusionOk="0">
                  <a:moveTo>
                    <a:pt x="1" y="0"/>
                  </a:moveTo>
                  <a:cubicBezTo>
                    <a:pt x="1845" y="1625"/>
                    <a:pt x="3687" y="3393"/>
                    <a:pt x="5144" y="4776"/>
                  </a:cubicBezTo>
                  <a:cubicBezTo>
                    <a:pt x="5831" y="5389"/>
                    <a:pt x="6388" y="6094"/>
                    <a:pt x="7000" y="6781"/>
                  </a:cubicBezTo>
                  <a:cubicBezTo>
                    <a:pt x="6388" y="6094"/>
                    <a:pt x="5831" y="5389"/>
                    <a:pt x="5218" y="4776"/>
                  </a:cubicBezTo>
                  <a:cubicBezTo>
                    <a:pt x="3687" y="3393"/>
                    <a:pt x="1845" y="1625"/>
                    <a:pt x="1" y="0"/>
                  </a:cubicBezTo>
                  <a:close/>
                </a:path>
              </a:pathLst>
            </a:custGeom>
            <a:solidFill>
              <a:srgbClr val="7612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8"/>
            <p:cNvSpPr/>
            <p:nvPr/>
          </p:nvSpPr>
          <p:spPr>
            <a:xfrm>
              <a:off x="2398052" y="1397193"/>
              <a:ext cx="265572" cy="445256"/>
            </a:xfrm>
            <a:custGeom>
              <a:avLst/>
              <a:gdLst/>
              <a:ahLst/>
              <a:cxnLst/>
              <a:rect l="l" t="t" r="r" b="b"/>
              <a:pathLst>
                <a:path w="12455" h="20882" extrusionOk="0">
                  <a:moveTo>
                    <a:pt x="1318" y="1"/>
                  </a:moveTo>
                  <a:lnTo>
                    <a:pt x="1" y="7184"/>
                  </a:lnTo>
                  <a:cubicBezTo>
                    <a:pt x="1393" y="8650"/>
                    <a:pt x="2543" y="10822"/>
                    <a:pt x="3472" y="13531"/>
                  </a:cubicBezTo>
                  <a:cubicBezTo>
                    <a:pt x="3472" y="13606"/>
                    <a:pt x="3564" y="13680"/>
                    <a:pt x="3639" y="13754"/>
                  </a:cubicBezTo>
                  <a:cubicBezTo>
                    <a:pt x="5495" y="15388"/>
                    <a:pt x="7351" y="17169"/>
                    <a:pt x="8891" y="18561"/>
                  </a:cubicBezTo>
                  <a:cubicBezTo>
                    <a:pt x="9504" y="19174"/>
                    <a:pt x="10061" y="19879"/>
                    <a:pt x="10673" y="20566"/>
                  </a:cubicBezTo>
                  <a:cubicBezTo>
                    <a:pt x="10747" y="20714"/>
                    <a:pt x="10822" y="20807"/>
                    <a:pt x="10896" y="20882"/>
                  </a:cubicBezTo>
                  <a:cubicBezTo>
                    <a:pt x="11601" y="17856"/>
                    <a:pt x="12455" y="13290"/>
                    <a:pt x="11991" y="10506"/>
                  </a:cubicBezTo>
                  <a:cubicBezTo>
                    <a:pt x="11211" y="6033"/>
                    <a:pt x="5569" y="613"/>
                    <a:pt x="5569" y="613"/>
                  </a:cubicBezTo>
                  <a:lnTo>
                    <a:pt x="1318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8"/>
            <p:cNvSpPr/>
            <p:nvPr/>
          </p:nvSpPr>
          <p:spPr>
            <a:xfrm>
              <a:off x="2322080" y="1303012"/>
              <a:ext cx="283760" cy="471526"/>
            </a:xfrm>
            <a:custGeom>
              <a:avLst/>
              <a:gdLst/>
              <a:ahLst/>
              <a:cxnLst/>
              <a:rect l="l" t="t" r="r" b="b"/>
              <a:pathLst>
                <a:path w="13308" h="22114" extrusionOk="0">
                  <a:moveTo>
                    <a:pt x="4417" y="0"/>
                  </a:moveTo>
                  <a:cubicBezTo>
                    <a:pt x="3564" y="390"/>
                    <a:pt x="2858" y="1170"/>
                    <a:pt x="2636" y="2098"/>
                  </a:cubicBezTo>
                  <a:lnTo>
                    <a:pt x="241" y="10988"/>
                  </a:lnTo>
                  <a:cubicBezTo>
                    <a:pt x="0" y="12065"/>
                    <a:pt x="316" y="13234"/>
                    <a:pt x="1169" y="13995"/>
                  </a:cubicBezTo>
                  <a:lnTo>
                    <a:pt x="4881" y="17169"/>
                  </a:lnTo>
                  <a:lnTo>
                    <a:pt x="9744" y="21735"/>
                  </a:lnTo>
                  <a:cubicBezTo>
                    <a:pt x="10008" y="21990"/>
                    <a:pt x="10349" y="22114"/>
                    <a:pt x="10690" y="22114"/>
                  </a:cubicBezTo>
                  <a:cubicBezTo>
                    <a:pt x="11167" y="22114"/>
                    <a:pt x="11646" y="21874"/>
                    <a:pt x="11916" y="21419"/>
                  </a:cubicBezTo>
                  <a:lnTo>
                    <a:pt x="12231" y="20807"/>
                  </a:lnTo>
                  <a:cubicBezTo>
                    <a:pt x="12231" y="20807"/>
                    <a:pt x="13234" y="18561"/>
                    <a:pt x="13234" y="13308"/>
                  </a:cubicBezTo>
                  <a:cubicBezTo>
                    <a:pt x="13308" y="8056"/>
                    <a:pt x="4417" y="0"/>
                    <a:pt x="441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8"/>
            <p:cNvSpPr/>
            <p:nvPr/>
          </p:nvSpPr>
          <p:spPr>
            <a:xfrm>
              <a:off x="1639376" y="3035209"/>
              <a:ext cx="677970" cy="828784"/>
            </a:xfrm>
            <a:custGeom>
              <a:avLst/>
              <a:gdLst/>
              <a:ahLst/>
              <a:cxnLst/>
              <a:rect l="l" t="t" r="r" b="b"/>
              <a:pathLst>
                <a:path w="31796" h="38869" extrusionOk="0">
                  <a:moveTo>
                    <a:pt x="22266" y="0"/>
                  </a:moveTo>
                  <a:cubicBezTo>
                    <a:pt x="21468" y="0"/>
                    <a:pt x="20674" y="120"/>
                    <a:pt x="19879" y="355"/>
                  </a:cubicBezTo>
                  <a:cubicBezTo>
                    <a:pt x="17244" y="1060"/>
                    <a:pt x="15091" y="2991"/>
                    <a:pt x="13383" y="6165"/>
                  </a:cubicBezTo>
                  <a:lnTo>
                    <a:pt x="12845" y="7000"/>
                  </a:lnTo>
                  <a:lnTo>
                    <a:pt x="17801" y="9784"/>
                  </a:lnTo>
                  <a:lnTo>
                    <a:pt x="18487" y="8485"/>
                  </a:lnTo>
                  <a:cubicBezTo>
                    <a:pt x="18951" y="7779"/>
                    <a:pt x="19341" y="7167"/>
                    <a:pt x="19879" y="6777"/>
                  </a:cubicBezTo>
                  <a:cubicBezTo>
                    <a:pt x="20796" y="5954"/>
                    <a:pt x="21712" y="5521"/>
                    <a:pt x="22610" y="5521"/>
                  </a:cubicBezTo>
                  <a:cubicBezTo>
                    <a:pt x="23149" y="5521"/>
                    <a:pt x="23682" y="5677"/>
                    <a:pt x="24204" y="5997"/>
                  </a:cubicBezTo>
                  <a:cubicBezTo>
                    <a:pt x="25132" y="6536"/>
                    <a:pt x="25763" y="7315"/>
                    <a:pt x="25986" y="8392"/>
                  </a:cubicBezTo>
                  <a:cubicBezTo>
                    <a:pt x="26153" y="9413"/>
                    <a:pt x="25912" y="10489"/>
                    <a:pt x="25373" y="11491"/>
                  </a:cubicBezTo>
                  <a:cubicBezTo>
                    <a:pt x="24668" y="12735"/>
                    <a:pt x="23666" y="13886"/>
                    <a:pt x="22199" y="14981"/>
                  </a:cubicBezTo>
                  <a:cubicBezTo>
                    <a:pt x="20492" y="16280"/>
                    <a:pt x="18265" y="17598"/>
                    <a:pt x="15480" y="18916"/>
                  </a:cubicBezTo>
                  <a:cubicBezTo>
                    <a:pt x="12604" y="20308"/>
                    <a:pt x="10451" y="21310"/>
                    <a:pt x="9133" y="21941"/>
                  </a:cubicBezTo>
                  <a:lnTo>
                    <a:pt x="6738" y="23092"/>
                  </a:lnTo>
                  <a:cubicBezTo>
                    <a:pt x="5959" y="23482"/>
                    <a:pt x="5272" y="23871"/>
                    <a:pt x="4641" y="24168"/>
                  </a:cubicBezTo>
                  <a:cubicBezTo>
                    <a:pt x="3323" y="24874"/>
                    <a:pt x="2637" y="25263"/>
                    <a:pt x="2562" y="25412"/>
                  </a:cubicBezTo>
                  <a:lnTo>
                    <a:pt x="1" y="29978"/>
                  </a:lnTo>
                  <a:lnTo>
                    <a:pt x="16019" y="38868"/>
                  </a:lnTo>
                  <a:lnTo>
                    <a:pt x="18729" y="33913"/>
                  </a:lnTo>
                  <a:lnTo>
                    <a:pt x="8817" y="28512"/>
                  </a:lnTo>
                  <a:cubicBezTo>
                    <a:pt x="8891" y="28437"/>
                    <a:pt x="9058" y="28270"/>
                    <a:pt x="9281" y="28122"/>
                  </a:cubicBezTo>
                  <a:cubicBezTo>
                    <a:pt x="9912" y="27806"/>
                    <a:pt x="10748" y="27342"/>
                    <a:pt x="11843" y="26730"/>
                  </a:cubicBezTo>
                  <a:lnTo>
                    <a:pt x="13457" y="25876"/>
                  </a:lnTo>
                  <a:cubicBezTo>
                    <a:pt x="15480" y="24874"/>
                    <a:pt x="16947" y="24094"/>
                    <a:pt x="17949" y="23630"/>
                  </a:cubicBezTo>
                  <a:cubicBezTo>
                    <a:pt x="21587" y="21848"/>
                    <a:pt x="23981" y="20623"/>
                    <a:pt x="25132" y="19695"/>
                  </a:cubicBezTo>
                  <a:cubicBezTo>
                    <a:pt x="27304" y="18136"/>
                    <a:pt x="29085" y="16280"/>
                    <a:pt x="30329" y="13960"/>
                  </a:cubicBezTo>
                  <a:cubicBezTo>
                    <a:pt x="31554" y="11807"/>
                    <a:pt x="31795" y="9413"/>
                    <a:pt x="31164" y="6926"/>
                  </a:cubicBezTo>
                  <a:cubicBezTo>
                    <a:pt x="30552" y="4457"/>
                    <a:pt x="29160" y="2527"/>
                    <a:pt x="26914" y="1357"/>
                  </a:cubicBezTo>
                  <a:cubicBezTo>
                    <a:pt x="25339" y="442"/>
                    <a:pt x="23797" y="0"/>
                    <a:pt x="222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8"/>
            <p:cNvSpPr/>
            <p:nvPr/>
          </p:nvSpPr>
          <p:spPr>
            <a:xfrm>
              <a:off x="2094505" y="3245534"/>
              <a:ext cx="618587" cy="776757"/>
            </a:xfrm>
            <a:custGeom>
              <a:avLst/>
              <a:gdLst/>
              <a:ahLst/>
              <a:cxnLst/>
              <a:rect l="l" t="t" r="r" b="b"/>
              <a:pathLst>
                <a:path w="29011" h="36429" extrusionOk="0">
                  <a:moveTo>
                    <a:pt x="19522" y="5638"/>
                  </a:moveTo>
                  <a:cubicBezTo>
                    <a:pt x="20064" y="5638"/>
                    <a:pt x="20578" y="5796"/>
                    <a:pt x="21123" y="6045"/>
                  </a:cubicBezTo>
                  <a:cubicBezTo>
                    <a:pt x="21884" y="6509"/>
                    <a:pt x="22440" y="7196"/>
                    <a:pt x="22663" y="8049"/>
                  </a:cubicBezTo>
                  <a:cubicBezTo>
                    <a:pt x="22904" y="8903"/>
                    <a:pt x="22812" y="9757"/>
                    <a:pt x="22348" y="10592"/>
                  </a:cubicBezTo>
                  <a:lnTo>
                    <a:pt x="12306" y="28782"/>
                  </a:lnTo>
                  <a:cubicBezTo>
                    <a:pt x="11842" y="29543"/>
                    <a:pt x="11137" y="30081"/>
                    <a:pt x="10283" y="30396"/>
                  </a:cubicBezTo>
                  <a:cubicBezTo>
                    <a:pt x="9987" y="30482"/>
                    <a:pt x="9689" y="30525"/>
                    <a:pt x="9390" y="30525"/>
                  </a:cubicBezTo>
                  <a:cubicBezTo>
                    <a:pt x="8843" y="30525"/>
                    <a:pt x="8292" y="30381"/>
                    <a:pt x="7740" y="30081"/>
                  </a:cubicBezTo>
                  <a:cubicBezTo>
                    <a:pt x="6961" y="29617"/>
                    <a:pt x="6423" y="29004"/>
                    <a:pt x="6200" y="28076"/>
                  </a:cubicBezTo>
                  <a:cubicBezTo>
                    <a:pt x="5959" y="27223"/>
                    <a:pt x="6033" y="26369"/>
                    <a:pt x="6497" y="25608"/>
                  </a:cubicBezTo>
                  <a:lnTo>
                    <a:pt x="16631" y="7344"/>
                  </a:lnTo>
                  <a:cubicBezTo>
                    <a:pt x="17095" y="6583"/>
                    <a:pt x="17708" y="6045"/>
                    <a:pt x="18561" y="5804"/>
                  </a:cubicBezTo>
                  <a:cubicBezTo>
                    <a:pt x="18897" y="5689"/>
                    <a:pt x="19214" y="5638"/>
                    <a:pt x="19522" y="5638"/>
                  </a:cubicBezTo>
                  <a:close/>
                  <a:moveTo>
                    <a:pt x="19713" y="1"/>
                  </a:moveTo>
                  <a:cubicBezTo>
                    <a:pt x="18853" y="1"/>
                    <a:pt x="17979" y="130"/>
                    <a:pt x="17095" y="384"/>
                  </a:cubicBezTo>
                  <a:cubicBezTo>
                    <a:pt x="14701" y="1089"/>
                    <a:pt x="12845" y="2481"/>
                    <a:pt x="11601" y="4727"/>
                  </a:cubicBezTo>
                  <a:lnTo>
                    <a:pt x="1560" y="22898"/>
                  </a:lnTo>
                  <a:cubicBezTo>
                    <a:pt x="316" y="25144"/>
                    <a:pt x="1" y="27464"/>
                    <a:pt x="706" y="29858"/>
                  </a:cubicBezTo>
                  <a:cubicBezTo>
                    <a:pt x="1393" y="32253"/>
                    <a:pt x="2859" y="34034"/>
                    <a:pt x="5105" y="35278"/>
                  </a:cubicBezTo>
                  <a:cubicBezTo>
                    <a:pt x="6348" y="35965"/>
                    <a:pt x="7592" y="36354"/>
                    <a:pt x="8891" y="36429"/>
                  </a:cubicBezTo>
                  <a:cubicBezTo>
                    <a:pt x="9597" y="35649"/>
                    <a:pt x="10209" y="34962"/>
                    <a:pt x="10840" y="34350"/>
                  </a:cubicBezTo>
                  <a:cubicBezTo>
                    <a:pt x="13234" y="31937"/>
                    <a:pt x="16483" y="29543"/>
                    <a:pt x="20195" y="26833"/>
                  </a:cubicBezTo>
                  <a:lnTo>
                    <a:pt x="27545" y="13543"/>
                  </a:lnTo>
                  <a:cubicBezTo>
                    <a:pt x="28770" y="11372"/>
                    <a:pt x="29011" y="9052"/>
                    <a:pt x="28380" y="6657"/>
                  </a:cubicBezTo>
                  <a:cubicBezTo>
                    <a:pt x="27693" y="4263"/>
                    <a:pt x="26227" y="2407"/>
                    <a:pt x="23981" y="1163"/>
                  </a:cubicBezTo>
                  <a:cubicBezTo>
                    <a:pt x="22611" y="379"/>
                    <a:pt x="21182" y="1"/>
                    <a:pt x="197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8"/>
            <p:cNvSpPr/>
            <p:nvPr/>
          </p:nvSpPr>
          <p:spPr>
            <a:xfrm>
              <a:off x="124028" y="2594793"/>
              <a:ext cx="1140988" cy="1310886"/>
            </a:xfrm>
            <a:custGeom>
              <a:avLst/>
              <a:gdLst/>
              <a:ahLst/>
              <a:cxnLst/>
              <a:rect l="l" t="t" r="r" b="b"/>
              <a:pathLst>
                <a:path w="53511" h="61479" extrusionOk="0">
                  <a:moveTo>
                    <a:pt x="9300" y="0"/>
                  </a:moveTo>
                  <a:cubicBezTo>
                    <a:pt x="8616" y="0"/>
                    <a:pt x="8012" y="22"/>
                    <a:pt x="7499" y="55"/>
                  </a:cubicBezTo>
                  <a:cubicBezTo>
                    <a:pt x="6886" y="55"/>
                    <a:pt x="6274" y="204"/>
                    <a:pt x="5717" y="371"/>
                  </a:cubicBezTo>
                  <a:cubicBezTo>
                    <a:pt x="5420" y="519"/>
                    <a:pt x="5104" y="593"/>
                    <a:pt x="4882" y="742"/>
                  </a:cubicBezTo>
                  <a:cubicBezTo>
                    <a:pt x="4492" y="983"/>
                    <a:pt x="4176" y="1132"/>
                    <a:pt x="3861" y="1447"/>
                  </a:cubicBezTo>
                  <a:cubicBezTo>
                    <a:pt x="2784" y="2227"/>
                    <a:pt x="2005" y="3303"/>
                    <a:pt x="1633" y="4621"/>
                  </a:cubicBezTo>
                  <a:cubicBezTo>
                    <a:pt x="928" y="6867"/>
                    <a:pt x="0" y="11043"/>
                    <a:pt x="74" y="16370"/>
                  </a:cubicBezTo>
                  <a:cubicBezTo>
                    <a:pt x="149" y="18541"/>
                    <a:pt x="316" y="20862"/>
                    <a:pt x="854" y="23404"/>
                  </a:cubicBezTo>
                  <a:cubicBezTo>
                    <a:pt x="854" y="23794"/>
                    <a:pt x="1002" y="24184"/>
                    <a:pt x="1077" y="24574"/>
                  </a:cubicBezTo>
                  <a:cubicBezTo>
                    <a:pt x="2246" y="30068"/>
                    <a:pt x="4715" y="36174"/>
                    <a:pt x="9280" y="42596"/>
                  </a:cubicBezTo>
                  <a:lnTo>
                    <a:pt x="11137" y="44916"/>
                  </a:lnTo>
                  <a:cubicBezTo>
                    <a:pt x="14069" y="48387"/>
                    <a:pt x="17095" y="51097"/>
                    <a:pt x="20194" y="53343"/>
                  </a:cubicBezTo>
                  <a:cubicBezTo>
                    <a:pt x="22737" y="55199"/>
                    <a:pt x="25206" y="56591"/>
                    <a:pt x="27693" y="57742"/>
                  </a:cubicBezTo>
                  <a:cubicBezTo>
                    <a:pt x="30013" y="58837"/>
                    <a:pt x="32259" y="59598"/>
                    <a:pt x="34337" y="60136"/>
                  </a:cubicBezTo>
                  <a:cubicBezTo>
                    <a:pt x="38484" y="61267"/>
                    <a:pt x="42067" y="61479"/>
                    <a:pt x="44549" y="61479"/>
                  </a:cubicBezTo>
                  <a:cubicBezTo>
                    <a:pt x="45123" y="61479"/>
                    <a:pt x="45637" y="61468"/>
                    <a:pt x="46086" y="61454"/>
                  </a:cubicBezTo>
                  <a:cubicBezTo>
                    <a:pt x="47404" y="61379"/>
                    <a:pt x="48722" y="60841"/>
                    <a:pt x="49724" y="60062"/>
                  </a:cubicBezTo>
                  <a:cubicBezTo>
                    <a:pt x="50040" y="59839"/>
                    <a:pt x="50355" y="59523"/>
                    <a:pt x="50578" y="59301"/>
                  </a:cubicBezTo>
                  <a:cubicBezTo>
                    <a:pt x="50819" y="59059"/>
                    <a:pt x="50968" y="58837"/>
                    <a:pt x="51116" y="58595"/>
                  </a:cubicBezTo>
                  <a:cubicBezTo>
                    <a:pt x="51116" y="58595"/>
                    <a:pt x="51116" y="58521"/>
                    <a:pt x="51190" y="58521"/>
                  </a:cubicBezTo>
                  <a:cubicBezTo>
                    <a:pt x="51506" y="57983"/>
                    <a:pt x="51747" y="57445"/>
                    <a:pt x="51970" y="56888"/>
                  </a:cubicBezTo>
                  <a:cubicBezTo>
                    <a:pt x="52360" y="55663"/>
                    <a:pt x="52824" y="53807"/>
                    <a:pt x="53139" y="51635"/>
                  </a:cubicBezTo>
                  <a:cubicBezTo>
                    <a:pt x="53362" y="49779"/>
                    <a:pt x="53511" y="47700"/>
                    <a:pt x="53511" y="45380"/>
                  </a:cubicBezTo>
                  <a:cubicBezTo>
                    <a:pt x="53511" y="43209"/>
                    <a:pt x="53288" y="40814"/>
                    <a:pt x="52824" y="38253"/>
                  </a:cubicBezTo>
                  <a:cubicBezTo>
                    <a:pt x="51821" y="32926"/>
                    <a:pt x="49650" y="26820"/>
                    <a:pt x="45325" y="20398"/>
                  </a:cubicBezTo>
                  <a:cubicBezTo>
                    <a:pt x="45010" y="19859"/>
                    <a:pt x="44694" y="19395"/>
                    <a:pt x="44323" y="18931"/>
                  </a:cubicBezTo>
                  <a:lnTo>
                    <a:pt x="42541" y="16611"/>
                  </a:lnTo>
                  <a:cubicBezTo>
                    <a:pt x="36973" y="10115"/>
                    <a:pt x="31089" y="6087"/>
                    <a:pt x="25762" y="3693"/>
                  </a:cubicBezTo>
                  <a:cubicBezTo>
                    <a:pt x="23349" y="2598"/>
                    <a:pt x="21122" y="1837"/>
                    <a:pt x="19025" y="1299"/>
                  </a:cubicBezTo>
                  <a:cubicBezTo>
                    <a:pt x="15108" y="272"/>
                    <a:pt x="11708" y="0"/>
                    <a:pt x="9300" y="0"/>
                  </a:cubicBezTo>
                  <a:close/>
                </a:path>
              </a:pathLst>
            </a:custGeom>
            <a:solidFill>
              <a:srgbClr val="E33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8"/>
            <p:cNvSpPr/>
            <p:nvPr/>
          </p:nvSpPr>
          <p:spPr>
            <a:xfrm>
              <a:off x="1248769" y="3722284"/>
              <a:ext cx="3177" cy="21386"/>
            </a:xfrm>
            <a:custGeom>
              <a:avLst/>
              <a:gdLst/>
              <a:ahLst/>
              <a:cxnLst/>
              <a:rect l="l" t="t" r="r" b="b"/>
              <a:pathLst>
                <a:path w="149" h="1003" extrusionOk="0">
                  <a:moveTo>
                    <a:pt x="149" y="1"/>
                  </a:moveTo>
                  <a:cubicBezTo>
                    <a:pt x="75" y="298"/>
                    <a:pt x="75" y="687"/>
                    <a:pt x="1" y="1003"/>
                  </a:cubicBezTo>
                  <a:lnTo>
                    <a:pt x="1" y="1003"/>
                  </a:lnTo>
                  <a:cubicBezTo>
                    <a:pt x="75" y="687"/>
                    <a:pt x="75" y="298"/>
                    <a:pt x="149" y="1"/>
                  </a:cubicBezTo>
                  <a:close/>
                </a:path>
              </a:pathLst>
            </a:custGeom>
            <a:solidFill>
              <a:srgbClr val="6D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8"/>
            <p:cNvSpPr/>
            <p:nvPr/>
          </p:nvSpPr>
          <p:spPr>
            <a:xfrm>
              <a:off x="218210" y="3031285"/>
              <a:ext cx="981112" cy="778484"/>
            </a:xfrm>
            <a:custGeom>
              <a:avLst/>
              <a:gdLst/>
              <a:ahLst/>
              <a:cxnLst/>
              <a:rect l="l" t="t" r="r" b="b"/>
              <a:pathLst>
                <a:path w="46013" h="36510" extrusionOk="0">
                  <a:moveTo>
                    <a:pt x="9188" y="1"/>
                  </a:moveTo>
                  <a:cubicBezTo>
                    <a:pt x="5717" y="780"/>
                    <a:pt x="2618" y="1783"/>
                    <a:pt x="1" y="2711"/>
                  </a:cubicBezTo>
                  <a:cubicBezTo>
                    <a:pt x="75" y="2859"/>
                    <a:pt x="149" y="3008"/>
                    <a:pt x="223" y="3175"/>
                  </a:cubicBezTo>
                  <a:cubicBezTo>
                    <a:pt x="1003" y="4251"/>
                    <a:pt x="1467" y="5884"/>
                    <a:pt x="1857" y="7499"/>
                  </a:cubicBezTo>
                  <a:cubicBezTo>
                    <a:pt x="3471" y="11211"/>
                    <a:pt x="5643" y="15072"/>
                    <a:pt x="8501" y="19025"/>
                  </a:cubicBezTo>
                  <a:lnTo>
                    <a:pt x="9281" y="19953"/>
                  </a:lnTo>
                  <a:lnTo>
                    <a:pt x="9819" y="20733"/>
                  </a:lnTo>
                  <a:lnTo>
                    <a:pt x="10506" y="21661"/>
                  </a:lnTo>
                  <a:cubicBezTo>
                    <a:pt x="10580" y="21735"/>
                    <a:pt x="10747" y="21810"/>
                    <a:pt x="10821" y="21884"/>
                  </a:cubicBezTo>
                  <a:cubicBezTo>
                    <a:pt x="11360" y="21884"/>
                    <a:pt x="11898" y="21810"/>
                    <a:pt x="12603" y="21735"/>
                  </a:cubicBezTo>
                  <a:cubicBezTo>
                    <a:pt x="14218" y="21420"/>
                    <a:pt x="18710" y="19489"/>
                    <a:pt x="21345" y="18097"/>
                  </a:cubicBezTo>
                  <a:cubicBezTo>
                    <a:pt x="19489" y="16241"/>
                    <a:pt x="17633" y="14070"/>
                    <a:pt x="15777" y="11675"/>
                  </a:cubicBezTo>
                  <a:lnTo>
                    <a:pt x="13828" y="8891"/>
                  </a:lnTo>
                  <a:cubicBezTo>
                    <a:pt x="11898" y="5792"/>
                    <a:pt x="10432" y="2859"/>
                    <a:pt x="9188" y="1"/>
                  </a:cubicBezTo>
                  <a:close/>
                  <a:moveTo>
                    <a:pt x="31387" y="25986"/>
                  </a:moveTo>
                  <a:cubicBezTo>
                    <a:pt x="30848" y="26375"/>
                    <a:pt x="30384" y="26840"/>
                    <a:pt x="29995" y="27452"/>
                  </a:cubicBezTo>
                  <a:cubicBezTo>
                    <a:pt x="28992" y="28993"/>
                    <a:pt x="29067" y="31090"/>
                    <a:pt x="29846" y="32705"/>
                  </a:cubicBezTo>
                  <a:cubicBezTo>
                    <a:pt x="29920" y="32872"/>
                    <a:pt x="29995" y="33020"/>
                    <a:pt x="30069" y="33169"/>
                  </a:cubicBezTo>
                  <a:cubicBezTo>
                    <a:pt x="32482" y="31628"/>
                    <a:pt x="34561" y="30162"/>
                    <a:pt x="36491" y="28696"/>
                  </a:cubicBezTo>
                  <a:cubicBezTo>
                    <a:pt x="35804" y="28380"/>
                    <a:pt x="35173" y="28065"/>
                    <a:pt x="34486" y="27693"/>
                  </a:cubicBezTo>
                  <a:cubicBezTo>
                    <a:pt x="33484" y="27136"/>
                    <a:pt x="32482" y="26598"/>
                    <a:pt x="31387" y="25986"/>
                  </a:cubicBezTo>
                  <a:close/>
                  <a:moveTo>
                    <a:pt x="42300" y="30849"/>
                  </a:moveTo>
                  <a:cubicBezTo>
                    <a:pt x="40203" y="32630"/>
                    <a:pt x="37734" y="34561"/>
                    <a:pt x="34802" y="36510"/>
                  </a:cubicBezTo>
                  <a:lnTo>
                    <a:pt x="34876" y="36510"/>
                  </a:lnTo>
                  <a:cubicBezTo>
                    <a:pt x="35878" y="36510"/>
                    <a:pt x="38662" y="36343"/>
                    <a:pt x="40908" y="36194"/>
                  </a:cubicBezTo>
                  <a:cubicBezTo>
                    <a:pt x="41298" y="35804"/>
                    <a:pt x="41595" y="35415"/>
                    <a:pt x="41911" y="35025"/>
                  </a:cubicBezTo>
                  <a:cubicBezTo>
                    <a:pt x="43061" y="33726"/>
                    <a:pt x="44453" y="32630"/>
                    <a:pt x="46012" y="31869"/>
                  </a:cubicBezTo>
                  <a:cubicBezTo>
                    <a:pt x="44843" y="31628"/>
                    <a:pt x="43618" y="31313"/>
                    <a:pt x="42300" y="30849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8"/>
            <p:cNvSpPr/>
            <p:nvPr/>
          </p:nvSpPr>
          <p:spPr>
            <a:xfrm>
              <a:off x="125606" y="2625646"/>
              <a:ext cx="547754" cy="468199"/>
            </a:xfrm>
            <a:custGeom>
              <a:avLst/>
              <a:gdLst/>
              <a:ahLst/>
              <a:cxnLst/>
              <a:rect l="l" t="t" r="r" b="b"/>
              <a:pathLst>
                <a:path w="25689" h="21958" extrusionOk="0">
                  <a:moveTo>
                    <a:pt x="19489" y="0"/>
                  </a:moveTo>
                  <a:cubicBezTo>
                    <a:pt x="15090" y="2246"/>
                    <a:pt x="8520" y="6571"/>
                    <a:pt x="390" y="14533"/>
                  </a:cubicBezTo>
                  <a:lnTo>
                    <a:pt x="0" y="14923"/>
                  </a:lnTo>
                  <a:cubicBezTo>
                    <a:pt x="75" y="17094"/>
                    <a:pt x="242" y="19415"/>
                    <a:pt x="780" y="21957"/>
                  </a:cubicBezTo>
                  <a:cubicBezTo>
                    <a:pt x="11211" y="10524"/>
                    <a:pt x="21271" y="4492"/>
                    <a:pt x="25688" y="2246"/>
                  </a:cubicBezTo>
                  <a:cubicBezTo>
                    <a:pt x="23517" y="1244"/>
                    <a:pt x="21419" y="538"/>
                    <a:pt x="19489" y="0"/>
                  </a:cubicBezTo>
                  <a:close/>
                </a:path>
              </a:pathLst>
            </a:custGeom>
            <a:solidFill>
              <a:srgbClr val="FFF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8"/>
            <p:cNvSpPr/>
            <p:nvPr/>
          </p:nvSpPr>
          <p:spPr>
            <a:xfrm>
              <a:off x="714491" y="3412020"/>
              <a:ext cx="550526" cy="465022"/>
            </a:xfrm>
            <a:custGeom>
              <a:avLst/>
              <a:gdLst/>
              <a:ahLst/>
              <a:cxnLst/>
              <a:rect l="l" t="t" r="r" b="b"/>
              <a:pathLst>
                <a:path w="25819" h="21809" extrusionOk="0">
                  <a:moveTo>
                    <a:pt x="25132" y="0"/>
                  </a:moveTo>
                  <a:cubicBezTo>
                    <a:pt x="21884" y="3638"/>
                    <a:pt x="13606" y="11990"/>
                    <a:pt x="1" y="19415"/>
                  </a:cubicBezTo>
                  <a:cubicBezTo>
                    <a:pt x="2321" y="20510"/>
                    <a:pt x="4567" y="21271"/>
                    <a:pt x="6645" y="21809"/>
                  </a:cubicBezTo>
                  <a:cubicBezTo>
                    <a:pt x="6794" y="21735"/>
                    <a:pt x="6961" y="21586"/>
                    <a:pt x="7109" y="21512"/>
                  </a:cubicBezTo>
                  <a:cubicBezTo>
                    <a:pt x="16779" y="15554"/>
                    <a:pt x="22496" y="10209"/>
                    <a:pt x="25819" y="6496"/>
                  </a:cubicBezTo>
                  <a:cubicBezTo>
                    <a:pt x="25744" y="4492"/>
                    <a:pt x="25596" y="2246"/>
                    <a:pt x="25132" y="0"/>
                  </a:cubicBezTo>
                  <a:close/>
                </a:path>
              </a:pathLst>
            </a:custGeom>
            <a:solidFill>
              <a:srgbClr val="FFF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8"/>
            <p:cNvSpPr/>
            <p:nvPr/>
          </p:nvSpPr>
          <p:spPr>
            <a:xfrm>
              <a:off x="1134800" y="3338010"/>
              <a:ext cx="54628" cy="145270"/>
            </a:xfrm>
            <a:custGeom>
              <a:avLst/>
              <a:gdLst/>
              <a:ahLst/>
              <a:cxnLst/>
              <a:rect l="l" t="t" r="r" b="b"/>
              <a:pathLst>
                <a:path w="2562" h="6813" extrusionOk="0">
                  <a:moveTo>
                    <a:pt x="390" y="0"/>
                  </a:moveTo>
                  <a:cubicBezTo>
                    <a:pt x="316" y="75"/>
                    <a:pt x="167" y="75"/>
                    <a:pt x="0" y="149"/>
                  </a:cubicBezTo>
                  <a:cubicBezTo>
                    <a:pt x="928" y="2469"/>
                    <a:pt x="1633" y="4715"/>
                    <a:pt x="2172" y="6812"/>
                  </a:cubicBezTo>
                  <a:cubicBezTo>
                    <a:pt x="2320" y="6719"/>
                    <a:pt x="2487" y="6571"/>
                    <a:pt x="2561" y="6422"/>
                  </a:cubicBezTo>
                  <a:cubicBezTo>
                    <a:pt x="2023" y="4251"/>
                    <a:pt x="1318" y="2172"/>
                    <a:pt x="390" y="0"/>
                  </a:cubicBezTo>
                  <a:close/>
                </a:path>
              </a:pathLst>
            </a:custGeom>
            <a:solidFill>
              <a:srgbClr val="FFF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8"/>
            <p:cNvSpPr/>
            <p:nvPr/>
          </p:nvSpPr>
          <p:spPr>
            <a:xfrm>
              <a:off x="1205634" y="3603560"/>
              <a:ext cx="16632" cy="102135"/>
            </a:xfrm>
            <a:custGeom>
              <a:avLst/>
              <a:gdLst/>
              <a:ahLst/>
              <a:cxnLst/>
              <a:rect l="l" t="t" r="r" b="b"/>
              <a:pathLst>
                <a:path w="780" h="4790" extrusionOk="0">
                  <a:moveTo>
                    <a:pt x="390" y="1"/>
                  </a:moveTo>
                  <a:cubicBezTo>
                    <a:pt x="316" y="149"/>
                    <a:pt x="167" y="297"/>
                    <a:pt x="0" y="390"/>
                  </a:cubicBezTo>
                  <a:cubicBezTo>
                    <a:pt x="242" y="1931"/>
                    <a:pt x="316" y="3397"/>
                    <a:pt x="316" y="4789"/>
                  </a:cubicBezTo>
                  <a:cubicBezTo>
                    <a:pt x="464" y="4715"/>
                    <a:pt x="631" y="4641"/>
                    <a:pt x="780" y="4641"/>
                  </a:cubicBezTo>
                  <a:cubicBezTo>
                    <a:pt x="780" y="3174"/>
                    <a:pt x="631" y="1615"/>
                    <a:pt x="390" y="75"/>
                  </a:cubicBezTo>
                  <a:lnTo>
                    <a:pt x="390" y="1"/>
                  </a:lnTo>
                  <a:close/>
                </a:path>
              </a:pathLst>
            </a:custGeom>
            <a:solidFill>
              <a:srgbClr val="FFF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8"/>
            <p:cNvSpPr/>
            <p:nvPr/>
          </p:nvSpPr>
          <p:spPr>
            <a:xfrm>
              <a:off x="1181091" y="3474943"/>
              <a:ext cx="32879" cy="136954"/>
            </a:xfrm>
            <a:custGeom>
              <a:avLst/>
              <a:gdLst/>
              <a:ahLst/>
              <a:cxnLst/>
              <a:rect l="l" t="t" r="r" b="b"/>
              <a:pathLst>
                <a:path w="1542" h="6423" extrusionOk="0">
                  <a:moveTo>
                    <a:pt x="390" y="0"/>
                  </a:moveTo>
                  <a:cubicBezTo>
                    <a:pt x="316" y="149"/>
                    <a:pt x="149" y="297"/>
                    <a:pt x="1" y="390"/>
                  </a:cubicBezTo>
                  <a:cubicBezTo>
                    <a:pt x="539" y="2543"/>
                    <a:pt x="929" y="4566"/>
                    <a:pt x="1151" y="6422"/>
                  </a:cubicBezTo>
                  <a:cubicBezTo>
                    <a:pt x="1318" y="6329"/>
                    <a:pt x="1467" y="6181"/>
                    <a:pt x="1541" y="6033"/>
                  </a:cubicBezTo>
                  <a:cubicBezTo>
                    <a:pt x="1318" y="4009"/>
                    <a:pt x="929" y="2005"/>
                    <a:pt x="390" y="0"/>
                  </a:cubicBezTo>
                  <a:close/>
                </a:path>
              </a:pathLst>
            </a:custGeom>
            <a:solidFill>
              <a:srgbClr val="FFF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8"/>
            <p:cNvSpPr/>
            <p:nvPr/>
          </p:nvSpPr>
          <p:spPr>
            <a:xfrm>
              <a:off x="709352" y="2786205"/>
              <a:ext cx="460289" cy="554790"/>
            </a:xfrm>
            <a:custGeom>
              <a:avLst/>
              <a:gdLst/>
              <a:ahLst/>
              <a:cxnLst/>
              <a:rect l="l" t="t" r="r" b="b"/>
              <a:pathLst>
                <a:path w="21587" h="26019" extrusionOk="0">
                  <a:moveTo>
                    <a:pt x="1203" y="0"/>
                  </a:moveTo>
                  <a:cubicBezTo>
                    <a:pt x="975" y="0"/>
                    <a:pt x="746" y="81"/>
                    <a:pt x="539" y="210"/>
                  </a:cubicBezTo>
                  <a:cubicBezTo>
                    <a:pt x="0" y="674"/>
                    <a:pt x="0" y="1361"/>
                    <a:pt x="464" y="1750"/>
                  </a:cubicBezTo>
                  <a:cubicBezTo>
                    <a:pt x="631" y="1899"/>
                    <a:pt x="854" y="2066"/>
                    <a:pt x="1003" y="2214"/>
                  </a:cubicBezTo>
                  <a:cubicBezTo>
                    <a:pt x="780" y="2437"/>
                    <a:pt x="539" y="2753"/>
                    <a:pt x="316" y="3068"/>
                  </a:cubicBezTo>
                  <a:cubicBezTo>
                    <a:pt x="75" y="3365"/>
                    <a:pt x="167" y="3681"/>
                    <a:pt x="316" y="3922"/>
                  </a:cubicBezTo>
                  <a:cubicBezTo>
                    <a:pt x="390" y="3996"/>
                    <a:pt x="464" y="4070"/>
                    <a:pt x="539" y="4145"/>
                  </a:cubicBezTo>
                  <a:cubicBezTo>
                    <a:pt x="637" y="4191"/>
                    <a:pt x="758" y="4216"/>
                    <a:pt x="884" y="4216"/>
                  </a:cubicBezTo>
                  <a:cubicBezTo>
                    <a:pt x="1162" y="4216"/>
                    <a:pt x="1468" y="4097"/>
                    <a:pt x="1634" y="3829"/>
                  </a:cubicBezTo>
                  <a:cubicBezTo>
                    <a:pt x="1782" y="3606"/>
                    <a:pt x="2023" y="3365"/>
                    <a:pt x="2172" y="3142"/>
                  </a:cubicBezTo>
                  <a:cubicBezTo>
                    <a:pt x="2951" y="3755"/>
                    <a:pt x="3712" y="4386"/>
                    <a:pt x="4492" y="5073"/>
                  </a:cubicBezTo>
                  <a:cubicBezTo>
                    <a:pt x="4102" y="5463"/>
                    <a:pt x="3787" y="5852"/>
                    <a:pt x="3490" y="6316"/>
                  </a:cubicBezTo>
                  <a:cubicBezTo>
                    <a:pt x="3248" y="6539"/>
                    <a:pt x="3248" y="6929"/>
                    <a:pt x="3490" y="7170"/>
                  </a:cubicBezTo>
                  <a:cubicBezTo>
                    <a:pt x="3564" y="7244"/>
                    <a:pt x="3564" y="7319"/>
                    <a:pt x="3638" y="7319"/>
                  </a:cubicBezTo>
                  <a:cubicBezTo>
                    <a:pt x="3783" y="7401"/>
                    <a:pt x="3937" y="7443"/>
                    <a:pt x="4086" y="7443"/>
                  </a:cubicBezTo>
                  <a:cubicBezTo>
                    <a:pt x="4339" y="7443"/>
                    <a:pt x="4575" y="7323"/>
                    <a:pt x="4715" y="7077"/>
                  </a:cubicBezTo>
                  <a:cubicBezTo>
                    <a:pt x="5030" y="6706"/>
                    <a:pt x="5272" y="6391"/>
                    <a:pt x="5569" y="6149"/>
                  </a:cubicBezTo>
                  <a:cubicBezTo>
                    <a:pt x="6274" y="6855"/>
                    <a:pt x="7035" y="7541"/>
                    <a:pt x="7740" y="8321"/>
                  </a:cubicBezTo>
                  <a:cubicBezTo>
                    <a:pt x="7425" y="8636"/>
                    <a:pt x="7128" y="9026"/>
                    <a:pt x="6886" y="9490"/>
                  </a:cubicBezTo>
                  <a:cubicBezTo>
                    <a:pt x="6664" y="9713"/>
                    <a:pt x="6664" y="10103"/>
                    <a:pt x="6886" y="10325"/>
                  </a:cubicBezTo>
                  <a:cubicBezTo>
                    <a:pt x="6961" y="10418"/>
                    <a:pt x="6961" y="10492"/>
                    <a:pt x="7035" y="10492"/>
                  </a:cubicBezTo>
                  <a:cubicBezTo>
                    <a:pt x="7179" y="10575"/>
                    <a:pt x="7334" y="10617"/>
                    <a:pt x="7484" y="10617"/>
                  </a:cubicBezTo>
                  <a:cubicBezTo>
                    <a:pt x="7738" y="10617"/>
                    <a:pt x="7978" y="10496"/>
                    <a:pt x="8130" y="10251"/>
                  </a:cubicBezTo>
                  <a:cubicBezTo>
                    <a:pt x="8353" y="9954"/>
                    <a:pt x="8594" y="9713"/>
                    <a:pt x="8817" y="9490"/>
                  </a:cubicBezTo>
                  <a:cubicBezTo>
                    <a:pt x="9281" y="10028"/>
                    <a:pt x="9745" y="10492"/>
                    <a:pt x="10209" y="11105"/>
                  </a:cubicBezTo>
                  <a:lnTo>
                    <a:pt x="10840" y="11810"/>
                  </a:lnTo>
                  <a:lnTo>
                    <a:pt x="9912" y="12571"/>
                  </a:lnTo>
                  <a:cubicBezTo>
                    <a:pt x="9522" y="12813"/>
                    <a:pt x="9448" y="13277"/>
                    <a:pt x="9745" y="13666"/>
                  </a:cubicBezTo>
                  <a:cubicBezTo>
                    <a:pt x="9880" y="13833"/>
                    <a:pt x="10086" y="13930"/>
                    <a:pt x="10309" y="13930"/>
                  </a:cubicBezTo>
                  <a:cubicBezTo>
                    <a:pt x="10484" y="13930"/>
                    <a:pt x="10669" y="13871"/>
                    <a:pt x="10840" y="13741"/>
                  </a:cubicBezTo>
                  <a:lnTo>
                    <a:pt x="11768" y="13035"/>
                  </a:lnTo>
                  <a:lnTo>
                    <a:pt x="12306" y="13815"/>
                  </a:lnTo>
                  <a:cubicBezTo>
                    <a:pt x="12770" y="14353"/>
                    <a:pt x="13160" y="14966"/>
                    <a:pt x="13531" y="15522"/>
                  </a:cubicBezTo>
                  <a:cubicBezTo>
                    <a:pt x="13308" y="15745"/>
                    <a:pt x="12993" y="15819"/>
                    <a:pt x="12603" y="15986"/>
                  </a:cubicBezTo>
                  <a:cubicBezTo>
                    <a:pt x="12232" y="16135"/>
                    <a:pt x="11991" y="16599"/>
                    <a:pt x="12139" y="16989"/>
                  </a:cubicBezTo>
                  <a:cubicBezTo>
                    <a:pt x="12139" y="17063"/>
                    <a:pt x="12232" y="17137"/>
                    <a:pt x="12232" y="17211"/>
                  </a:cubicBezTo>
                  <a:cubicBezTo>
                    <a:pt x="12400" y="17393"/>
                    <a:pt x="12620" y="17480"/>
                    <a:pt x="12846" y="17480"/>
                  </a:cubicBezTo>
                  <a:cubicBezTo>
                    <a:pt x="12920" y="17480"/>
                    <a:pt x="12994" y="17471"/>
                    <a:pt x="13067" y="17453"/>
                  </a:cubicBezTo>
                  <a:cubicBezTo>
                    <a:pt x="13624" y="17286"/>
                    <a:pt x="13995" y="17063"/>
                    <a:pt x="14385" y="16822"/>
                  </a:cubicBezTo>
                  <a:cubicBezTo>
                    <a:pt x="14923" y="17675"/>
                    <a:pt x="15480" y="18604"/>
                    <a:pt x="16018" y="19457"/>
                  </a:cubicBezTo>
                  <a:cubicBezTo>
                    <a:pt x="15703" y="19699"/>
                    <a:pt x="15313" y="19921"/>
                    <a:pt x="14849" y="20070"/>
                  </a:cubicBezTo>
                  <a:cubicBezTo>
                    <a:pt x="14459" y="20237"/>
                    <a:pt x="14236" y="20627"/>
                    <a:pt x="14385" y="20998"/>
                  </a:cubicBezTo>
                  <a:cubicBezTo>
                    <a:pt x="14385" y="21091"/>
                    <a:pt x="14459" y="21165"/>
                    <a:pt x="14459" y="21239"/>
                  </a:cubicBezTo>
                  <a:cubicBezTo>
                    <a:pt x="14632" y="21399"/>
                    <a:pt x="14843" y="21530"/>
                    <a:pt x="15085" y="21530"/>
                  </a:cubicBezTo>
                  <a:cubicBezTo>
                    <a:pt x="15181" y="21530"/>
                    <a:pt x="15282" y="21509"/>
                    <a:pt x="15387" y="21462"/>
                  </a:cubicBezTo>
                  <a:cubicBezTo>
                    <a:pt x="15851" y="21313"/>
                    <a:pt x="16315" y="21091"/>
                    <a:pt x="16705" y="20775"/>
                  </a:cubicBezTo>
                  <a:cubicBezTo>
                    <a:pt x="17243" y="21703"/>
                    <a:pt x="17707" y="22631"/>
                    <a:pt x="18097" y="23485"/>
                  </a:cubicBezTo>
                  <a:cubicBezTo>
                    <a:pt x="17874" y="23633"/>
                    <a:pt x="17559" y="23782"/>
                    <a:pt x="17243" y="23875"/>
                  </a:cubicBezTo>
                  <a:cubicBezTo>
                    <a:pt x="16872" y="24023"/>
                    <a:pt x="16631" y="24487"/>
                    <a:pt x="16779" y="24877"/>
                  </a:cubicBezTo>
                  <a:cubicBezTo>
                    <a:pt x="16779" y="24951"/>
                    <a:pt x="16872" y="25026"/>
                    <a:pt x="16872" y="25100"/>
                  </a:cubicBezTo>
                  <a:cubicBezTo>
                    <a:pt x="17040" y="25282"/>
                    <a:pt x="17260" y="25369"/>
                    <a:pt x="17486" y="25369"/>
                  </a:cubicBezTo>
                  <a:cubicBezTo>
                    <a:pt x="17560" y="25369"/>
                    <a:pt x="17634" y="25359"/>
                    <a:pt x="17707" y="25341"/>
                  </a:cubicBezTo>
                  <a:cubicBezTo>
                    <a:pt x="18097" y="25174"/>
                    <a:pt x="18413" y="25026"/>
                    <a:pt x="18728" y="24877"/>
                  </a:cubicBezTo>
                  <a:cubicBezTo>
                    <a:pt x="18877" y="25100"/>
                    <a:pt x="18951" y="25267"/>
                    <a:pt x="19025" y="25490"/>
                  </a:cubicBezTo>
                  <a:cubicBezTo>
                    <a:pt x="19176" y="25827"/>
                    <a:pt x="19532" y="26018"/>
                    <a:pt x="19890" y="26018"/>
                  </a:cubicBezTo>
                  <a:cubicBezTo>
                    <a:pt x="20104" y="26018"/>
                    <a:pt x="20318" y="25951"/>
                    <a:pt x="20491" y="25805"/>
                  </a:cubicBezTo>
                  <a:cubicBezTo>
                    <a:pt x="20881" y="25490"/>
                    <a:pt x="21048" y="24951"/>
                    <a:pt x="20881" y="24561"/>
                  </a:cubicBezTo>
                  <a:cubicBezTo>
                    <a:pt x="20733" y="24246"/>
                    <a:pt x="20584" y="23875"/>
                    <a:pt x="20417" y="23559"/>
                  </a:cubicBezTo>
                  <a:cubicBezTo>
                    <a:pt x="21122" y="22780"/>
                    <a:pt x="21345" y="22167"/>
                    <a:pt x="21419" y="22167"/>
                  </a:cubicBezTo>
                  <a:cubicBezTo>
                    <a:pt x="21586" y="21703"/>
                    <a:pt x="21419" y="21313"/>
                    <a:pt x="21048" y="21165"/>
                  </a:cubicBezTo>
                  <a:cubicBezTo>
                    <a:pt x="20927" y="21121"/>
                    <a:pt x="20811" y="21100"/>
                    <a:pt x="20701" y="21100"/>
                  </a:cubicBezTo>
                  <a:cubicBezTo>
                    <a:pt x="20390" y="21100"/>
                    <a:pt x="20131" y="21267"/>
                    <a:pt x="19953" y="21555"/>
                  </a:cubicBezTo>
                  <a:cubicBezTo>
                    <a:pt x="19953" y="21555"/>
                    <a:pt x="19879" y="21777"/>
                    <a:pt x="19730" y="22019"/>
                  </a:cubicBezTo>
                  <a:cubicBezTo>
                    <a:pt x="19266" y="21165"/>
                    <a:pt x="18877" y="20311"/>
                    <a:pt x="18338" y="19383"/>
                  </a:cubicBezTo>
                  <a:cubicBezTo>
                    <a:pt x="18951" y="18771"/>
                    <a:pt x="19192" y="18214"/>
                    <a:pt x="19266" y="18139"/>
                  </a:cubicBezTo>
                  <a:cubicBezTo>
                    <a:pt x="19415" y="17750"/>
                    <a:pt x="19266" y="17286"/>
                    <a:pt x="18877" y="17137"/>
                  </a:cubicBezTo>
                  <a:cubicBezTo>
                    <a:pt x="18777" y="17099"/>
                    <a:pt x="18672" y="17081"/>
                    <a:pt x="18568" y="17081"/>
                  </a:cubicBezTo>
                  <a:cubicBezTo>
                    <a:pt x="18265" y="17081"/>
                    <a:pt x="17966" y="17237"/>
                    <a:pt x="17800" y="17527"/>
                  </a:cubicBezTo>
                  <a:lnTo>
                    <a:pt x="17559" y="17991"/>
                  </a:lnTo>
                  <a:cubicBezTo>
                    <a:pt x="17095" y="17137"/>
                    <a:pt x="16556" y="16283"/>
                    <a:pt x="16018" y="15430"/>
                  </a:cubicBezTo>
                  <a:cubicBezTo>
                    <a:pt x="16556" y="14817"/>
                    <a:pt x="16779" y="14279"/>
                    <a:pt x="16779" y="14205"/>
                  </a:cubicBezTo>
                  <a:cubicBezTo>
                    <a:pt x="16946" y="13815"/>
                    <a:pt x="16779" y="13425"/>
                    <a:pt x="16408" y="13277"/>
                  </a:cubicBezTo>
                  <a:cubicBezTo>
                    <a:pt x="16300" y="13210"/>
                    <a:pt x="16187" y="13180"/>
                    <a:pt x="16074" y="13180"/>
                  </a:cubicBezTo>
                  <a:cubicBezTo>
                    <a:pt x="15779" y="13180"/>
                    <a:pt x="15487" y="13384"/>
                    <a:pt x="15313" y="13666"/>
                  </a:cubicBezTo>
                  <a:cubicBezTo>
                    <a:pt x="15313" y="13666"/>
                    <a:pt x="15239" y="13815"/>
                    <a:pt x="15090" y="14038"/>
                  </a:cubicBezTo>
                  <a:cubicBezTo>
                    <a:pt x="14775" y="13499"/>
                    <a:pt x="14385" y="13035"/>
                    <a:pt x="13995" y="12497"/>
                  </a:cubicBezTo>
                  <a:lnTo>
                    <a:pt x="13383" y="11717"/>
                  </a:lnTo>
                  <a:lnTo>
                    <a:pt x="14088" y="11179"/>
                  </a:lnTo>
                  <a:cubicBezTo>
                    <a:pt x="14459" y="10957"/>
                    <a:pt x="14552" y="10418"/>
                    <a:pt x="14236" y="10103"/>
                  </a:cubicBezTo>
                  <a:cubicBezTo>
                    <a:pt x="14092" y="9914"/>
                    <a:pt x="13868" y="9811"/>
                    <a:pt x="13631" y="9811"/>
                  </a:cubicBezTo>
                  <a:cubicBezTo>
                    <a:pt x="13473" y="9811"/>
                    <a:pt x="13309" y="9857"/>
                    <a:pt x="13160" y="9954"/>
                  </a:cubicBezTo>
                  <a:lnTo>
                    <a:pt x="12455" y="10492"/>
                  </a:lnTo>
                  <a:lnTo>
                    <a:pt x="11916" y="9787"/>
                  </a:lnTo>
                  <a:cubicBezTo>
                    <a:pt x="11452" y="9249"/>
                    <a:pt x="11062" y="8785"/>
                    <a:pt x="10598" y="8321"/>
                  </a:cubicBezTo>
                  <a:cubicBezTo>
                    <a:pt x="10840" y="8247"/>
                    <a:pt x="11062" y="8172"/>
                    <a:pt x="11062" y="8172"/>
                  </a:cubicBezTo>
                  <a:cubicBezTo>
                    <a:pt x="11527" y="8098"/>
                    <a:pt x="11768" y="7708"/>
                    <a:pt x="11768" y="7319"/>
                  </a:cubicBezTo>
                  <a:cubicBezTo>
                    <a:pt x="11675" y="6855"/>
                    <a:pt x="11304" y="6613"/>
                    <a:pt x="10840" y="6613"/>
                  </a:cubicBezTo>
                  <a:cubicBezTo>
                    <a:pt x="10840" y="6706"/>
                    <a:pt x="10209" y="6780"/>
                    <a:pt x="9522" y="7077"/>
                  </a:cubicBezTo>
                  <a:lnTo>
                    <a:pt x="7425" y="4999"/>
                  </a:lnTo>
                  <a:cubicBezTo>
                    <a:pt x="7666" y="4924"/>
                    <a:pt x="7889" y="4850"/>
                    <a:pt x="7889" y="4850"/>
                  </a:cubicBezTo>
                  <a:cubicBezTo>
                    <a:pt x="8353" y="4757"/>
                    <a:pt x="8594" y="4386"/>
                    <a:pt x="8520" y="3922"/>
                  </a:cubicBezTo>
                  <a:cubicBezTo>
                    <a:pt x="8443" y="3599"/>
                    <a:pt x="8175" y="3328"/>
                    <a:pt x="7865" y="3328"/>
                  </a:cubicBezTo>
                  <a:cubicBezTo>
                    <a:pt x="7800" y="3328"/>
                    <a:pt x="7733" y="3340"/>
                    <a:pt x="7666" y="3365"/>
                  </a:cubicBezTo>
                  <a:cubicBezTo>
                    <a:pt x="7592" y="3365"/>
                    <a:pt x="6961" y="3458"/>
                    <a:pt x="6200" y="3829"/>
                  </a:cubicBezTo>
                  <a:cubicBezTo>
                    <a:pt x="5494" y="3217"/>
                    <a:pt x="4715" y="2530"/>
                    <a:pt x="4028" y="1899"/>
                  </a:cubicBezTo>
                  <a:cubicBezTo>
                    <a:pt x="4251" y="1825"/>
                    <a:pt x="4492" y="1825"/>
                    <a:pt x="4492" y="1750"/>
                  </a:cubicBezTo>
                  <a:cubicBezTo>
                    <a:pt x="4956" y="1750"/>
                    <a:pt x="5272" y="1286"/>
                    <a:pt x="5179" y="897"/>
                  </a:cubicBezTo>
                  <a:cubicBezTo>
                    <a:pt x="5112" y="547"/>
                    <a:pt x="4792" y="273"/>
                    <a:pt x="4393" y="273"/>
                  </a:cubicBezTo>
                  <a:cubicBezTo>
                    <a:pt x="4347" y="273"/>
                    <a:pt x="4299" y="276"/>
                    <a:pt x="4251" y="284"/>
                  </a:cubicBezTo>
                  <a:cubicBezTo>
                    <a:pt x="4251" y="284"/>
                    <a:pt x="3564" y="433"/>
                    <a:pt x="2710" y="897"/>
                  </a:cubicBezTo>
                  <a:cubicBezTo>
                    <a:pt x="2395" y="674"/>
                    <a:pt x="2098" y="433"/>
                    <a:pt x="1782" y="210"/>
                  </a:cubicBezTo>
                  <a:cubicBezTo>
                    <a:pt x="1600" y="62"/>
                    <a:pt x="1402" y="0"/>
                    <a:pt x="1203" y="0"/>
                  </a:cubicBezTo>
                  <a:close/>
                </a:path>
              </a:pathLst>
            </a:custGeom>
            <a:solidFill>
              <a:srgbClr val="FFF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8"/>
            <p:cNvSpPr/>
            <p:nvPr/>
          </p:nvSpPr>
          <p:spPr>
            <a:xfrm>
              <a:off x="257785" y="3191183"/>
              <a:ext cx="191178" cy="308323"/>
            </a:xfrm>
            <a:custGeom>
              <a:avLst/>
              <a:gdLst/>
              <a:ahLst/>
              <a:cxnLst/>
              <a:rect l="l" t="t" r="r" b="b"/>
              <a:pathLst>
                <a:path w="8966" h="14460" extrusionOk="0">
                  <a:moveTo>
                    <a:pt x="1" y="0"/>
                  </a:moveTo>
                  <a:lnTo>
                    <a:pt x="1" y="0"/>
                  </a:lnTo>
                  <a:cubicBezTo>
                    <a:pt x="539" y="2562"/>
                    <a:pt x="836" y="5253"/>
                    <a:pt x="1226" y="6961"/>
                  </a:cubicBezTo>
                  <a:cubicBezTo>
                    <a:pt x="1393" y="7499"/>
                    <a:pt x="1541" y="7963"/>
                    <a:pt x="1690" y="8278"/>
                  </a:cubicBezTo>
                  <a:cubicBezTo>
                    <a:pt x="2785" y="10134"/>
                    <a:pt x="5643" y="14069"/>
                    <a:pt x="5643" y="14069"/>
                  </a:cubicBezTo>
                  <a:cubicBezTo>
                    <a:pt x="5866" y="14069"/>
                    <a:pt x="6033" y="14162"/>
                    <a:pt x="6256" y="14162"/>
                  </a:cubicBezTo>
                  <a:cubicBezTo>
                    <a:pt x="7109" y="14311"/>
                    <a:pt x="7796" y="14459"/>
                    <a:pt x="8576" y="14459"/>
                  </a:cubicBezTo>
                  <a:cubicBezTo>
                    <a:pt x="8724" y="14459"/>
                    <a:pt x="8817" y="14459"/>
                    <a:pt x="8965" y="14385"/>
                  </a:cubicBezTo>
                  <a:cubicBezTo>
                    <a:pt x="8891" y="14311"/>
                    <a:pt x="8724" y="14236"/>
                    <a:pt x="8650" y="14162"/>
                  </a:cubicBezTo>
                  <a:lnTo>
                    <a:pt x="7963" y="13234"/>
                  </a:lnTo>
                  <a:lnTo>
                    <a:pt x="7425" y="12454"/>
                  </a:lnTo>
                  <a:lnTo>
                    <a:pt x="6645" y="11526"/>
                  </a:lnTo>
                  <a:cubicBezTo>
                    <a:pt x="3787" y="7573"/>
                    <a:pt x="1615" y="3712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29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8"/>
            <p:cNvSpPr/>
            <p:nvPr/>
          </p:nvSpPr>
          <p:spPr>
            <a:xfrm>
              <a:off x="866073" y="2790661"/>
              <a:ext cx="193139" cy="194355"/>
            </a:xfrm>
            <a:custGeom>
              <a:avLst/>
              <a:gdLst/>
              <a:ahLst/>
              <a:cxnLst/>
              <a:rect l="l" t="t" r="r" b="b"/>
              <a:pathLst>
                <a:path w="9058" h="9115" extrusionOk="0">
                  <a:moveTo>
                    <a:pt x="0" y="1"/>
                  </a:moveTo>
                  <a:cubicBezTo>
                    <a:pt x="2636" y="2005"/>
                    <a:pt x="5179" y="4474"/>
                    <a:pt x="7740" y="7425"/>
                  </a:cubicBezTo>
                  <a:lnTo>
                    <a:pt x="9058" y="9114"/>
                  </a:lnTo>
                  <a:lnTo>
                    <a:pt x="7740" y="7425"/>
                  </a:lnTo>
                  <a:cubicBezTo>
                    <a:pt x="5179" y="4474"/>
                    <a:pt x="2636" y="2005"/>
                    <a:pt x="0" y="1"/>
                  </a:cubicBezTo>
                  <a:close/>
                </a:path>
              </a:pathLst>
            </a:custGeom>
            <a:solidFill>
              <a:srgbClr val="5A03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8"/>
            <p:cNvSpPr/>
            <p:nvPr/>
          </p:nvSpPr>
          <p:spPr>
            <a:xfrm>
              <a:off x="1077016" y="3009920"/>
              <a:ext cx="13476" cy="19809"/>
            </a:xfrm>
            <a:custGeom>
              <a:avLst/>
              <a:gdLst/>
              <a:ahLst/>
              <a:cxnLst/>
              <a:rect l="l" t="t" r="r" b="b"/>
              <a:pathLst>
                <a:path w="632" h="929" extrusionOk="0">
                  <a:moveTo>
                    <a:pt x="0" y="1"/>
                  </a:moveTo>
                  <a:cubicBezTo>
                    <a:pt x="242" y="298"/>
                    <a:pt x="390" y="613"/>
                    <a:pt x="631" y="929"/>
                  </a:cubicBezTo>
                  <a:cubicBezTo>
                    <a:pt x="464" y="613"/>
                    <a:pt x="242" y="298"/>
                    <a:pt x="0" y="1"/>
                  </a:cubicBezTo>
                  <a:close/>
                </a:path>
              </a:pathLst>
            </a:custGeom>
            <a:solidFill>
              <a:srgbClr val="6D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8"/>
            <p:cNvSpPr/>
            <p:nvPr/>
          </p:nvSpPr>
          <p:spPr>
            <a:xfrm>
              <a:off x="330217" y="2643834"/>
              <a:ext cx="760275" cy="387472"/>
            </a:xfrm>
            <a:custGeom>
              <a:avLst/>
              <a:gdLst/>
              <a:ahLst/>
              <a:cxnLst/>
              <a:rect l="l" t="t" r="r" b="b"/>
              <a:pathLst>
                <a:path w="35656" h="18172" extrusionOk="0">
                  <a:moveTo>
                    <a:pt x="1467" y="1"/>
                  </a:moveTo>
                  <a:cubicBezTo>
                    <a:pt x="1077" y="224"/>
                    <a:pt x="538" y="539"/>
                    <a:pt x="0" y="762"/>
                  </a:cubicBezTo>
                  <a:cubicBezTo>
                    <a:pt x="0" y="1783"/>
                    <a:pt x="74" y="2859"/>
                    <a:pt x="223" y="3936"/>
                  </a:cubicBezTo>
                  <a:cubicBezTo>
                    <a:pt x="316" y="4400"/>
                    <a:pt x="316" y="4790"/>
                    <a:pt x="390" y="5254"/>
                  </a:cubicBezTo>
                  <a:cubicBezTo>
                    <a:pt x="2636" y="3546"/>
                    <a:pt x="4640" y="2247"/>
                    <a:pt x="6422" y="1077"/>
                  </a:cubicBezTo>
                  <a:cubicBezTo>
                    <a:pt x="6107" y="1003"/>
                    <a:pt x="5791" y="855"/>
                    <a:pt x="5420" y="762"/>
                  </a:cubicBezTo>
                  <a:cubicBezTo>
                    <a:pt x="3007" y="298"/>
                    <a:pt x="1467" y="1"/>
                    <a:pt x="1467" y="1"/>
                  </a:cubicBezTo>
                  <a:close/>
                  <a:moveTo>
                    <a:pt x="26598" y="16167"/>
                  </a:moveTo>
                  <a:cubicBezTo>
                    <a:pt x="26449" y="16316"/>
                    <a:pt x="26301" y="16390"/>
                    <a:pt x="26208" y="16538"/>
                  </a:cubicBezTo>
                  <a:cubicBezTo>
                    <a:pt x="26449" y="16631"/>
                    <a:pt x="26765" y="16631"/>
                    <a:pt x="27062" y="16631"/>
                  </a:cubicBezTo>
                  <a:cubicBezTo>
                    <a:pt x="26913" y="16464"/>
                    <a:pt x="26765" y="16316"/>
                    <a:pt x="26598" y="16167"/>
                  </a:cubicBezTo>
                  <a:close/>
                  <a:moveTo>
                    <a:pt x="14311" y="2321"/>
                  </a:moveTo>
                  <a:cubicBezTo>
                    <a:pt x="13679" y="2618"/>
                    <a:pt x="13067" y="3008"/>
                    <a:pt x="12454" y="3397"/>
                  </a:cubicBezTo>
                  <a:cubicBezTo>
                    <a:pt x="14385" y="4474"/>
                    <a:pt x="16315" y="5643"/>
                    <a:pt x="18171" y="7035"/>
                  </a:cubicBezTo>
                  <a:cubicBezTo>
                    <a:pt x="18245" y="6961"/>
                    <a:pt x="18245" y="6961"/>
                    <a:pt x="18320" y="6887"/>
                  </a:cubicBezTo>
                  <a:cubicBezTo>
                    <a:pt x="18561" y="6720"/>
                    <a:pt x="18784" y="6646"/>
                    <a:pt x="19025" y="6646"/>
                  </a:cubicBezTo>
                  <a:cubicBezTo>
                    <a:pt x="19173" y="6646"/>
                    <a:pt x="19415" y="6720"/>
                    <a:pt x="19563" y="6887"/>
                  </a:cubicBezTo>
                  <a:cubicBezTo>
                    <a:pt x="19879" y="7110"/>
                    <a:pt x="20176" y="7351"/>
                    <a:pt x="20491" y="7574"/>
                  </a:cubicBezTo>
                  <a:cubicBezTo>
                    <a:pt x="21345" y="7110"/>
                    <a:pt x="22032" y="6961"/>
                    <a:pt x="22032" y="6961"/>
                  </a:cubicBezTo>
                  <a:lnTo>
                    <a:pt x="22199" y="6961"/>
                  </a:lnTo>
                  <a:cubicBezTo>
                    <a:pt x="22589" y="6961"/>
                    <a:pt x="22886" y="7184"/>
                    <a:pt x="22960" y="7574"/>
                  </a:cubicBezTo>
                  <a:cubicBezTo>
                    <a:pt x="23053" y="7963"/>
                    <a:pt x="22737" y="8427"/>
                    <a:pt x="22273" y="8427"/>
                  </a:cubicBezTo>
                  <a:cubicBezTo>
                    <a:pt x="22273" y="8502"/>
                    <a:pt x="22032" y="8502"/>
                    <a:pt x="21809" y="8576"/>
                  </a:cubicBezTo>
                  <a:cubicBezTo>
                    <a:pt x="22496" y="9207"/>
                    <a:pt x="23275" y="9894"/>
                    <a:pt x="23981" y="10506"/>
                  </a:cubicBezTo>
                  <a:cubicBezTo>
                    <a:pt x="24742" y="10135"/>
                    <a:pt x="25373" y="10042"/>
                    <a:pt x="25447" y="10042"/>
                  </a:cubicBezTo>
                  <a:cubicBezTo>
                    <a:pt x="25447" y="9968"/>
                    <a:pt x="25521" y="9968"/>
                    <a:pt x="25595" y="9968"/>
                  </a:cubicBezTo>
                  <a:cubicBezTo>
                    <a:pt x="25911" y="9968"/>
                    <a:pt x="26208" y="10283"/>
                    <a:pt x="26301" y="10599"/>
                  </a:cubicBezTo>
                  <a:cubicBezTo>
                    <a:pt x="26375" y="11063"/>
                    <a:pt x="26134" y="11434"/>
                    <a:pt x="25670" y="11527"/>
                  </a:cubicBezTo>
                  <a:cubicBezTo>
                    <a:pt x="25670" y="11527"/>
                    <a:pt x="25447" y="11601"/>
                    <a:pt x="25206" y="11676"/>
                  </a:cubicBezTo>
                  <a:lnTo>
                    <a:pt x="27303" y="13754"/>
                  </a:lnTo>
                  <a:cubicBezTo>
                    <a:pt x="27990" y="13457"/>
                    <a:pt x="28621" y="13383"/>
                    <a:pt x="28621" y="13290"/>
                  </a:cubicBezTo>
                  <a:lnTo>
                    <a:pt x="28769" y="13290"/>
                  </a:lnTo>
                  <a:cubicBezTo>
                    <a:pt x="29159" y="13290"/>
                    <a:pt x="29456" y="13606"/>
                    <a:pt x="29549" y="13996"/>
                  </a:cubicBezTo>
                  <a:cubicBezTo>
                    <a:pt x="29549" y="14385"/>
                    <a:pt x="29308" y="14775"/>
                    <a:pt x="28843" y="14849"/>
                  </a:cubicBezTo>
                  <a:cubicBezTo>
                    <a:pt x="28843" y="14849"/>
                    <a:pt x="28621" y="14924"/>
                    <a:pt x="28379" y="14998"/>
                  </a:cubicBezTo>
                  <a:cubicBezTo>
                    <a:pt x="28843" y="15462"/>
                    <a:pt x="29233" y="15926"/>
                    <a:pt x="29697" y="16464"/>
                  </a:cubicBezTo>
                  <a:lnTo>
                    <a:pt x="30161" y="17002"/>
                  </a:lnTo>
                  <a:cubicBezTo>
                    <a:pt x="30236" y="17095"/>
                    <a:pt x="30310" y="17095"/>
                    <a:pt x="30384" y="17095"/>
                  </a:cubicBezTo>
                  <a:lnTo>
                    <a:pt x="30941" y="16631"/>
                  </a:lnTo>
                  <a:cubicBezTo>
                    <a:pt x="31089" y="16538"/>
                    <a:pt x="31238" y="16464"/>
                    <a:pt x="31479" y="16464"/>
                  </a:cubicBezTo>
                  <a:cubicBezTo>
                    <a:pt x="31628" y="16464"/>
                    <a:pt x="31869" y="16631"/>
                    <a:pt x="32017" y="16780"/>
                  </a:cubicBezTo>
                  <a:cubicBezTo>
                    <a:pt x="32166" y="16928"/>
                    <a:pt x="32240" y="17169"/>
                    <a:pt x="32166" y="17392"/>
                  </a:cubicBezTo>
                  <a:cubicBezTo>
                    <a:pt x="33335" y="17559"/>
                    <a:pt x="34486" y="17782"/>
                    <a:pt x="35655" y="18098"/>
                  </a:cubicBezTo>
                  <a:cubicBezTo>
                    <a:pt x="35414" y="17782"/>
                    <a:pt x="35265" y="17466"/>
                    <a:pt x="35024" y="17169"/>
                  </a:cubicBezTo>
                  <a:cubicBezTo>
                    <a:pt x="34876" y="16928"/>
                    <a:pt x="34801" y="16780"/>
                    <a:pt x="34653" y="16631"/>
                  </a:cubicBezTo>
                  <a:lnTo>
                    <a:pt x="34189" y="16000"/>
                  </a:lnTo>
                  <a:lnTo>
                    <a:pt x="32871" y="14311"/>
                  </a:lnTo>
                  <a:cubicBezTo>
                    <a:pt x="30310" y="11360"/>
                    <a:pt x="27767" y="8891"/>
                    <a:pt x="25131" y="6887"/>
                  </a:cubicBezTo>
                  <a:cubicBezTo>
                    <a:pt x="23350" y="5495"/>
                    <a:pt x="21493" y="4251"/>
                    <a:pt x="19712" y="3249"/>
                  </a:cubicBezTo>
                  <a:cubicBezTo>
                    <a:pt x="19025" y="3082"/>
                    <a:pt x="18245" y="3008"/>
                    <a:pt x="17484" y="2859"/>
                  </a:cubicBezTo>
                  <a:cubicBezTo>
                    <a:pt x="16389" y="2711"/>
                    <a:pt x="15313" y="2469"/>
                    <a:pt x="14311" y="2321"/>
                  </a:cubicBezTo>
                  <a:close/>
                  <a:moveTo>
                    <a:pt x="11990" y="3639"/>
                  </a:moveTo>
                  <a:cubicBezTo>
                    <a:pt x="9206" y="5402"/>
                    <a:pt x="5568" y="7889"/>
                    <a:pt x="1615" y="11137"/>
                  </a:cubicBezTo>
                  <a:cubicBezTo>
                    <a:pt x="2172" y="13457"/>
                    <a:pt x="2933" y="15777"/>
                    <a:pt x="3935" y="18172"/>
                  </a:cubicBezTo>
                  <a:cubicBezTo>
                    <a:pt x="8668" y="17095"/>
                    <a:pt x="14069" y="16316"/>
                    <a:pt x="20027" y="16316"/>
                  </a:cubicBezTo>
                  <a:cubicBezTo>
                    <a:pt x="21493" y="16316"/>
                    <a:pt x="22960" y="16316"/>
                    <a:pt x="24519" y="16464"/>
                  </a:cubicBezTo>
                  <a:cubicBezTo>
                    <a:pt x="24519" y="16316"/>
                    <a:pt x="24593" y="16241"/>
                    <a:pt x="24667" y="16167"/>
                  </a:cubicBezTo>
                  <a:cubicBezTo>
                    <a:pt x="24909" y="15703"/>
                    <a:pt x="25206" y="15313"/>
                    <a:pt x="25521" y="14998"/>
                  </a:cubicBezTo>
                  <a:cubicBezTo>
                    <a:pt x="24816" y="14218"/>
                    <a:pt x="24055" y="13532"/>
                    <a:pt x="23350" y="12826"/>
                  </a:cubicBezTo>
                  <a:cubicBezTo>
                    <a:pt x="23053" y="13068"/>
                    <a:pt x="22811" y="13383"/>
                    <a:pt x="22496" y="13754"/>
                  </a:cubicBezTo>
                  <a:cubicBezTo>
                    <a:pt x="22347" y="13996"/>
                    <a:pt x="22125" y="14144"/>
                    <a:pt x="21883" y="14144"/>
                  </a:cubicBezTo>
                  <a:cubicBezTo>
                    <a:pt x="21735" y="14144"/>
                    <a:pt x="21568" y="14070"/>
                    <a:pt x="21419" y="13996"/>
                  </a:cubicBezTo>
                  <a:cubicBezTo>
                    <a:pt x="21345" y="13996"/>
                    <a:pt x="21345" y="13921"/>
                    <a:pt x="21271" y="13847"/>
                  </a:cubicBezTo>
                  <a:cubicBezTo>
                    <a:pt x="21029" y="13606"/>
                    <a:pt x="21029" y="13216"/>
                    <a:pt x="21271" y="12993"/>
                  </a:cubicBezTo>
                  <a:cubicBezTo>
                    <a:pt x="21568" y="12529"/>
                    <a:pt x="21883" y="12140"/>
                    <a:pt x="22273" y="11750"/>
                  </a:cubicBezTo>
                  <a:cubicBezTo>
                    <a:pt x="21493" y="11063"/>
                    <a:pt x="20732" y="10432"/>
                    <a:pt x="19953" y="9819"/>
                  </a:cubicBezTo>
                  <a:cubicBezTo>
                    <a:pt x="19804" y="10042"/>
                    <a:pt x="19563" y="10283"/>
                    <a:pt x="19415" y="10506"/>
                  </a:cubicBezTo>
                  <a:cubicBezTo>
                    <a:pt x="19248" y="10747"/>
                    <a:pt x="18951" y="10896"/>
                    <a:pt x="18709" y="10896"/>
                  </a:cubicBezTo>
                  <a:cubicBezTo>
                    <a:pt x="18561" y="10896"/>
                    <a:pt x="18412" y="10896"/>
                    <a:pt x="18320" y="10822"/>
                  </a:cubicBezTo>
                  <a:cubicBezTo>
                    <a:pt x="18245" y="10747"/>
                    <a:pt x="18171" y="10673"/>
                    <a:pt x="18097" y="10599"/>
                  </a:cubicBezTo>
                  <a:cubicBezTo>
                    <a:pt x="17948" y="10358"/>
                    <a:pt x="17856" y="10042"/>
                    <a:pt x="18097" y="9745"/>
                  </a:cubicBezTo>
                  <a:cubicBezTo>
                    <a:pt x="18320" y="9430"/>
                    <a:pt x="18561" y="9114"/>
                    <a:pt x="18784" y="8891"/>
                  </a:cubicBezTo>
                  <a:cubicBezTo>
                    <a:pt x="18635" y="8743"/>
                    <a:pt x="18412" y="8576"/>
                    <a:pt x="18245" y="8427"/>
                  </a:cubicBezTo>
                  <a:cubicBezTo>
                    <a:pt x="17948" y="8186"/>
                    <a:pt x="17856" y="7815"/>
                    <a:pt x="17948" y="7425"/>
                  </a:cubicBezTo>
                  <a:cubicBezTo>
                    <a:pt x="15925" y="5959"/>
                    <a:pt x="13921" y="4715"/>
                    <a:pt x="11990" y="3639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8"/>
            <p:cNvSpPr/>
            <p:nvPr/>
          </p:nvSpPr>
          <p:spPr>
            <a:xfrm>
              <a:off x="206333" y="2660061"/>
              <a:ext cx="207809" cy="429030"/>
            </a:xfrm>
            <a:custGeom>
              <a:avLst/>
              <a:gdLst/>
              <a:ahLst/>
              <a:cxnLst/>
              <a:rect l="l" t="t" r="r" b="b"/>
              <a:pathLst>
                <a:path w="9746" h="20121" extrusionOk="0">
                  <a:moveTo>
                    <a:pt x="5810" y="1"/>
                  </a:moveTo>
                  <a:cubicBezTo>
                    <a:pt x="5031" y="391"/>
                    <a:pt x="4103" y="780"/>
                    <a:pt x="3342" y="1096"/>
                  </a:cubicBezTo>
                  <a:cubicBezTo>
                    <a:pt x="1950" y="1708"/>
                    <a:pt x="780" y="2172"/>
                    <a:pt x="780" y="2172"/>
                  </a:cubicBezTo>
                  <a:cubicBezTo>
                    <a:pt x="1096" y="3249"/>
                    <a:pt x="706" y="6200"/>
                    <a:pt x="391" y="9374"/>
                  </a:cubicBezTo>
                  <a:cubicBezTo>
                    <a:pt x="2414" y="7518"/>
                    <a:pt x="4418" y="5885"/>
                    <a:pt x="6200" y="4493"/>
                  </a:cubicBezTo>
                  <a:cubicBezTo>
                    <a:pt x="6126" y="4029"/>
                    <a:pt x="6126" y="3639"/>
                    <a:pt x="6033" y="3175"/>
                  </a:cubicBezTo>
                  <a:cubicBezTo>
                    <a:pt x="5884" y="2098"/>
                    <a:pt x="5810" y="1022"/>
                    <a:pt x="5810" y="1"/>
                  </a:cubicBezTo>
                  <a:close/>
                  <a:moveTo>
                    <a:pt x="7425" y="10376"/>
                  </a:moveTo>
                  <a:cubicBezTo>
                    <a:pt x="5031" y="12381"/>
                    <a:pt x="2562" y="14627"/>
                    <a:pt x="1" y="17169"/>
                  </a:cubicBezTo>
                  <a:cubicBezTo>
                    <a:pt x="94" y="18339"/>
                    <a:pt x="242" y="19415"/>
                    <a:pt x="558" y="20121"/>
                  </a:cubicBezTo>
                  <a:cubicBezTo>
                    <a:pt x="3175" y="19193"/>
                    <a:pt x="6274" y="18190"/>
                    <a:pt x="9745" y="17411"/>
                  </a:cubicBezTo>
                  <a:cubicBezTo>
                    <a:pt x="8743" y="15016"/>
                    <a:pt x="7982" y="12696"/>
                    <a:pt x="7425" y="10376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8"/>
            <p:cNvSpPr/>
            <p:nvPr/>
          </p:nvSpPr>
          <p:spPr>
            <a:xfrm>
              <a:off x="204728" y="2665236"/>
              <a:ext cx="432186" cy="359369"/>
            </a:xfrm>
            <a:custGeom>
              <a:avLst/>
              <a:gdLst/>
              <a:ahLst/>
              <a:cxnLst/>
              <a:rect l="l" t="t" r="r" b="b"/>
              <a:pathLst>
                <a:path w="20269" h="16854" extrusionOk="0">
                  <a:moveTo>
                    <a:pt x="13772" y="75"/>
                  </a:moveTo>
                  <a:lnTo>
                    <a:pt x="13772" y="75"/>
                  </a:lnTo>
                  <a:cubicBezTo>
                    <a:pt x="15387" y="780"/>
                    <a:pt x="16853" y="1467"/>
                    <a:pt x="18412" y="2320"/>
                  </a:cubicBezTo>
                  <a:cubicBezTo>
                    <a:pt x="19025" y="1931"/>
                    <a:pt x="19637" y="1541"/>
                    <a:pt x="20269" y="1244"/>
                  </a:cubicBezTo>
                  <a:cubicBezTo>
                    <a:pt x="17874" y="854"/>
                    <a:pt x="15703" y="464"/>
                    <a:pt x="13772" y="75"/>
                  </a:cubicBezTo>
                  <a:close/>
                  <a:moveTo>
                    <a:pt x="12380" y="0"/>
                  </a:moveTo>
                  <a:cubicBezTo>
                    <a:pt x="10598" y="1170"/>
                    <a:pt x="8594" y="2469"/>
                    <a:pt x="6348" y="4177"/>
                  </a:cubicBezTo>
                  <a:cubicBezTo>
                    <a:pt x="4566" y="5569"/>
                    <a:pt x="2562" y="7202"/>
                    <a:pt x="539" y="9058"/>
                  </a:cubicBezTo>
                  <a:cubicBezTo>
                    <a:pt x="242" y="11675"/>
                    <a:pt x="0" y="14533"/>
                    <a:pt x="149" y="16853"/>
                  </a:cubicBezTo>
                  <a:cubicBezTo>
                    <a:pt x="2710" y="14311"/>
                    <a:pt x="5179" y="12065"/>
                    <a:pt x="7573" y="10060"/>
                  </a:cubicBezTo>
                  <a:cubicBezTo>
                    <a:pt x="11526" y="6812"/>
                    <a:pt x="15164" y="4325"/>
                    <a:pt x="17948" y="2562"/>
                  </a:cubicBezTo>
                  <a:cubicBezTo>
                    <a:pt x="16018" y="1541"/>
                    <a:pt x="14162" y="706"/>
                    <a:pt x="1238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8"/>
            <p:cNvSpPr/>
            <p:nvPr/>
          </p:nvSpPr>
          <p:spPr>
            <a:xfrm>
              <a:off x="445785" y="2660061"/>
              <a:ext cx="271905" cy="142114"/>
            </a:xfrm>
            <a:custGeom>
              <a:avLst/>
              <a:gdLst/>
              <a:ahLst/>
              <a:cxnLst/>
              <a:rect l="l" t="t" r="r" b="b"/>
              <a:pathLst>
                <a:path w="12752" h="6665" extrusionOk="0">
                  <a:moveTo>
                    <a:pt x="0" y="1"/>
                  </a:moveTo>
                  <a:cubicBezTo>
                    <a:pt x="371" y="94"/>
                    <a:pt x="687" y="242"/>
                    <a:pt x="1002" y="316"/>
                  </a:cubicBezTo>
                  <a:cubicBezTo>
                    <a:pt x="1076" y="316"/>
                    <a:pt x="1151" y="242"/>
                    <a:pt x="1225" y="242"/>
                  </a:cubicBezTo>
                  <a:cubicBezTo>
                    <a:pt x="761" y="168"/>
                    <a:pt x="371" y="94"/>
                    <a:pt x="0" y="1"/>
                  </a:cubicBezTo>
                  <a:close/>
                  <a:moveTo>
                    <a:pt x="7034" y="2636"/>
                  </a:moveTo>
                  <a:cubicBezTo>
                    <a:pt x="6867" y="2711"/>
                    <a:pt x="6719" y="2785"/>
                    <a:pt x="6570" y="2878"/>
                  </a:cubicBezTo>
                  <a:cubicBezTo>
                    <a:pt x="8501" y="3954"/>
                    <a:pt x="10505" y="5198"/>
                    <a:pt x="12528" y="6664"/>
                  </a:cubicBezTo>
                  <a:cubicBezTo>
                    <a:pt x="12603" y="6497"/>
                    <a:pt x="12677" y="6423"/>
                    <a:pt x="12751" y="6274"/>
                  </a:cubicBezTo>
                  <a:cubicBezTo>
                    <a:pt x="10895" y="4882"/>
                    <a:pt x="8965" y="3713"/>
                    <a:pt x="7034" y="26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8"/>
            <p:cNvSpPr/>
            <p:nvPr/>
          </p:nvSpPr>
          <p:spPr>
            <a:xfrm>
              <a:off x="710930" y="2785522"/>
              <a:ext cx="306745" cy="229174"/>
            </a:xfrm>
            <a:custGeom>
              <a:avLst/>
              <a:gdLst/>
              <a:ahLst/>
              <a:cxnLst/>
              <a:rect l="l" t="t" r="r" b="b"/>
              <a:pathLst>
                <a:path w="14386" h="10748" extrusionOk="0">
                  <a:moveTo>
                    <a:pt x="1170" y="1"/>
                  </a:moveTo>
                  <a:cubicBezTo>
                    <a:pt x="929" y="1"/>
                    <a:pt x="706" y="75"/>
                    <a:pt x="465" y="242"/>
                  </a:cubicBezTo>
                  <a:cubicBezTo>
                    <a:pt x="390" y="316"/>
                    <a:pt x="390" y="316"/>
                    <a:pt x="316" y="390"/>
                  </a:cubicBezTo>
                  <a:cubicBezTo>
                    <a:pt x="242" y="539"/>
                    <a:pt x="168" y="613"/>
                    <a:pt x="93" y="780"/>
                  </a:cubicBezTo>
                  <a:cubicBezTo>
                    <a:pt x="1" y="1170"/>
                    <a:pt x="93" y="1541"/>
                    <a:pt x="390" y="1782"/>
                  </a:cubicBezTo>
                  <a:cubicBezTo>
                    <a:pt x="557" y="1931"/>
                    <a:pt x="780" y="2098"/>
                    <a:pt x="929" y="2246"/>
                  </a:cubicBezTo>
                  <a:cubicBezTo>
                    <a:pt x="706" y="2469"/>
                    <a:pt x="465" y="2785"/>
                    <a:pt x="242" y="3100"/>
                  </a:cubicBezTo>
                  <a:cubicBezTo>
                    <a:pt x="1" y="3397"/>
                    <a:pt x="93" y="3713"/>
                    <a:pt x="242" y="3954"/>
                  </a:cubicBezTo>
                  <a:cubicBezTo>
                    <a:pt x="316" y="4028"/>
                    <a:pt x="390" y="4102"/>
                    <a:pt x="465" y="4177"/>
                  </a:cubicBezTo>
                  <a:cubicBezTo>
                    <a:pt x="557" y="4251"/>
                    <a:pt x="706" y="4251"/>
                    <a:pt x="854" y="4251"/>
                  </a:cubicBezTo>
                  <a:cubicBezTo>
                    <a:pt x="1096" y="4251"/>
                    <a:pt x="1393" y="4102"/>
                    <a:pt x="1560" y="3861"/>
                  </a:cubicBezTo>
                  <a:cubicBezTo>
                    <a:pt x="1708" y="3638"/>
                    <a:pt x="1949" y="3397"/>
                    <a:pt x="2098" y="3174"/>
                  </a:cubicBezTo>
                  <a:cubicBezTo>
                    <a:pt x="2877" y="3787"/>
                    <a:pt x="3638" y="4418"/>
                    <a:pt x="4418" y="5105"/>
                  </a:cubicBezTo>
                  <a:cubicBezTo>
                    <a:pt x="4028" y="5495"/>
                    <a:pt x="3713" y="5884"/>
                    <a:pt x="3416" y="6348"/>
                  </a:cubicBezTo>
                  <a:cubicBezTo>
                    <a:pt x="3174" y="6571"/>
                    <a:pt x="3174" y="6961"/>
                    <a:pt x="3416" y="7202"/>
                  </a:cubicBezTo>
                  <a:cubicBezTo>
                    <a:pt x="3490" y="7276"/>
                    <a:pt x="3490" y="7351"/>
                    <a:pt x="3564" y="7351"/>
                  </a:cubicBezTo>
                  <a:cubicBezTo>
                    <a:pt x="3713" y="7425"/>
                    <a:pt x="3880" y="7499"/>
                    <a:pt x="4028" y="7499"/>
                  </a:cubicBezTo>
                  <a:cubicBezTo>
                    <a:pt x="4270" y="7499"/>
                    <a:pt x="4492" y="7351"/>
                    <a:pt x="4641" y="7109"/>
                  </a:cubicBezTo>
                  <a:cubicBezTo>
                    <a:pt x="4956" y="6738"/>
                    <a:pt x="5198" y="6423"/>
                    <a:pt x="5495" y="6181"/>
                  </a:cubicBezTo>
                  <a:cubicBezTo>
                    <a:pt x="6200" y="6887"/>
                    <a:pt x="6961" y="7573"/>
                    <a:pt x="7666" y="8353"/>
                  </a:cubicBezTo>
                  <a:cubicBezTo>
                    <a:pt x="7351" y="8668"/>
                    <a:pt x="7054" y="9058"/>
                    <a:pt x="6812" y="9522"/>
                  </a:cubicBezTo>
                  <a:cubicBezTo>
                    <a:pt x="6738" y="9596"/>
                    <a:pt x="6664" y="9671"/>
                    <a:pt x="6664" y="9819"/>
                  </a:cubicBezTo>
                  <a:cubicBezTo>
                    <a:pt x="7202" y="9819"/>
                    <a:pt x="7740" y="9893"/>
                    <a:pt x="8353" y="9893"/>
                  </a:cubicBezTo>
                  <a:cubicBezTo>
                    <a:pt x="8446" y="9745"/>
                    <a:pt x="8594" y="9671"/>
                    <a:pt x="8743" y="9522"/>
                  </a:cubicBezTo>
                  <a:cubicBezTo>
                    <a:pt x="8910" y="9671"/>
                    <a:pt x="9058" y="9819"/>
                    <a:pt x="9207" y="9986"/>
                  </a:cubicBezTo>
                  <a:cubicBezTo>
                    <a:pt x="10209" y="10135"/>
                    <a:pt x="11230" y="10209"/>
                    <a:pt x="12306" y="10357"/>
                  </a:cubicBezTo>
                  <a:lnTo>
                    <a:pt x="11842" y="9819"/>
                  </a:lnTo>
                  <a:cubicBezTo>
                    <a:pt x="11378" y="9281"/>
                    <a:pt x="10988" y="8817"/>
                    <a:pt x="10524" y="8353"/>
                  </a:cubicBezTo>
                  <a:cubicBezTo>
                    <a:pt x="10766" y="8279"/>
                    <a:pt x="10988" y="8204"/>
                    <a:pt x="10988" y="8204"/>
                  </a:cubicBezTo>
                  <a:cubicBezTo>
                    <a:pt x="11453" y="8130"/>
                    <a:pt x="11694" y="7740"/>
                    <a:pt x="11694" y="7351"/>
                  </a:cubicBezTo>
                  <a:cubicBezTo>
                    <a:pt x="11601" y="6961"/>
                    <a:pt x="11304" y="6645"/>
                    <a:pt x="10914" y="6645"/>
                  </a:cubicBezTo>
                  <a:lnTo>
                    <a:pt x="10766" y="6645"/>
                  </a:lnTo>
                  <a:cubicBezTo>
                    <a:pt x="10766" y="6738"/>
                    <a:pt x="10135" y="6812"/>
                    <a:pt x="9448" y="7109"/>
                  </a:cubicBezTo>
                  <a:lnTo>
                    <a:pt x="7351" y="5031"/>
                  </a:lnTo>
                  <a:cubicBezTo>
                    <a:pt x="7592" y="4956"/>
                    <a:pt x="7815" y="4882"/>
                    <a:pt x="7815" y="4882"/>
                  </a:cubicBezTo>
                  <a:cubicBezTo>
                    <a:pt x="8279" y="4789"/>
                    <a:pt x="8520" y="4418"/>
                    <a:pt x="8446" y="3954"/>
                  </a:cubicBezTo>
                  <a:cubicBezTo>
                    <a:pt x="8353" y="3638"/>
                    <a:pt x="8056" y="3323"/>
                    <a:pt x="7740" y="3323"/>
                  </a:cubicBezTo>
                  <a:cubicBezTo>
                    <a:pt x="7666" y="3323"/>
                    <a:pt x="7592" y="3323"/>
                    <a:pt x="7592" y="3397"/>
                  </a:cubicBezTo>
                  <a:cubicBezTo>
                    <a:pt x="7518" y="3397"/>
                    <a:pt x="6887" y="3490"/>
                    <a:pt x="6126" y="3861"/>
                  </a:cubicBezTo>
                  <a:cubicBezTo>
                    <a:pt x="5420" y="3249"/>
                    <a:pt x="4641" y="2562"/>
                    <a:pt x="3954" y="1931"/>
                  </a:cubicBezTo>
                  <a:cubicBezTo>
                    <a:pt x="4177" y="1857"/>
                    <a:pt x="4418" y="1857"/>
                    <a:pt x="4418" y="1782"/>
                  </a:cubicBezTo>
                  <a:cubicBezTo>
                    <a:pt x="4882" y="1782"/>
                    <a:pt x="5198" y="1318"/>
                    <a:pt x="5105" y="929"/>
                  </a:cubicBezTo>
                  <a:cubicBezTo>
                    <a:pt x="5031" y="539"/>
                    <a:pt x="4734" y="316"/>
                    <a:pt x="4344" y="316"/>
                  </a:cubicBezTo>
                  <a:lnTo>
                    <a:pt x="4177" y="316"/>
                  </a:lnTo>
                  <a:cubicBezTo>
                    <a:pt x="4177" y="316"/>
                    <a:pt x="3490" y="465"/>
                    <a:pt x="2636" y="929"/>
                  </a:cubicBezTo>
                  <a:cubicBezTo>
                    <a:pt x="2321" y="706"/>
                    <a:pt x="2024" y="465"/>
                    <a:pt x="1708" y="242"/>
                  </a:cubicBezTo>
                  <a:cubicBezTo>
                    <a:pt x="1560" y="75"/>
                    <a:pt x="1318" y="1"/>
                    <a:pt x="1170" y="1"/>
                  </a:cubicBezTo>
                  <a:close/>
                  <a:moveTo>
                    <a:pt x="13624" y="9819"/>
                  </a:moveTo>
                  <a:cubicBezTo>
                    <a:pt x="13383" y="9819"/>
                    <a:pt x="13234" y="9893"/>
                    <a:pt x="13086" y="9986"/>
                  </a:cubicBezTo>
                  <a:lnTo>
                    <a:pt x="12529" y="10450"/>
                  </a:lnTo>
                  <a:cubicBezTo>
                    <a:pt x="13160" y="10524"/>
                    <a:pt x="13698" y="10599"/>
                    <a:pt x="14311" y="10747"/>
                  </a:cubicBezTo>
                  <a:cubicBezTo>
                    <a:pt x="14385" y="10524"/>
                    <a:pt x="14311" y="10283"/>
                    <a:pt x="14162" y="10135"/>
                  </a:cubicBezTo>
                  <a:cubicBezTo>
                    <a:pt x="14014" y="9986"/>
                    <a:pt x="13773" y="9819"/>
                    <a:pt x="13624" y="9819"/>
                  </a:cubicBezTo>
                  <a:close/>
                </a:path>
              </a:pathLst>
            </a:custGeom>
            <a:solidFill>
              <a:srgbClr val="CA92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8"/>
            <p:cNvSpPr/>
            <p:nvPr/>
          </p:nvSpPr>
          <p:spPr>
            <a:xfrm>
              <a:off x="833215" y="3389056"/>
              <a:ext cx="267171" cy="196316"/>
            </a:xfrm>
            <a:custGeom>
              <a:avLst/>
              <a:gdLst/>
              <a:ahLst/>
              <a:cxnLst/>
              <a:rect l="l" t="t" r="r" b="b"/>
              <a:pathLst>
                <a:path w="12530" h="9207" extrusionOk="0">
                  <a:moveTo>
                    <a:pt x="11750" y="1"/>
                  </a:moveTo>
                  <a:cubicBezTo>
                    <a:pt x="11434" y="929"/>
                    <a:pt x="10673" y="2098"/>
                    <a:pt x="9207" y="3249"/>
                  </a:cubicBezTo>
                  <a:cubicBezTo>
                    <a:pt x="6423" y="5495"/>
                    <a:pt x="1003" y="5884"/>
                    <a:pt x="224" y="7202"/>
                  </a:cubicBezTo>
                  <a:cubicBezTo>
                    <a:pt x="149" y="7351"/>
                    <a:pt x="75" y="7425"/>
                    <a:pt x="1" y="7573"/>
                  </a:cubicBezTo>
                  <a:cubicBezTo>
                    <a:pt x="855" y="8130"/>
                    <a:pt x="1690" y="8743"/>
                    <a:pt x="2544" y="9207"/>
                  </a:cubicBezTo>
                  <a:cubicBezTo>
                    <a:pt x="4938" y="7666"/>
                    <a:pt x="8427" y="7499"/>
                    <a:pt x="10506" y="5495"/>
                  </a:cubicBezTo>
                  <a:cubicBezTo>
                    <a:pt x="11824" y="4251"/>
                    <a:pt x="12529" y="1708"/>
                    <a:pt x="11750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8"/>
            <p:cNvSpPr/>
            <p:nvPr/>
          </p:nvSpPr>
          <p:spPr>
            <a:xfrm>
              <a:off x="755644" y="3550531"/>
              <a:ext cx="131816" cy="216104"/>
            </a:xfrm>
            <a:custGeom>
              <a:avLst/>
              <a:gdLst/>
              <a:ahLst/>
              <a:cxnLst/>
              <a:rect l="l" t="t" r="r" b="b"/>
              <a:pathLst>
                <a:path w="6182" h="10135" extrusionOk="0">
                  <a:moveTo>
                    <a:pt x="3639" y="0"/>
                  </a:moveTo>
                  <a:cubicBezTo>
                    <a:pt x="2637" y="1559"/>
                    <a:pt x="1" y="5105"/>
                    <a:pt x="1" y="5105"/>
                  </a:cubicBezTo>
                  <a:cubicBezTo>
                    <a:pt x="1" y="5105"/>
                    <a:pt x="149" y="5494"/>
                    <a:pt x="316" y="6033"/>
                  </a:cubicBezTo>
                  <a:cubicBezTo>
                    <a:pt x="688" y="7276"/>
                    <a:pt x="1467" y="9206"/>
                    <a:pt x="2544" y="9986"/>
                  </a:cubicBezTo>
                  <a:cubicBezTo>
                    <a:pt x="2637" y="10060"/>
                    <a:pt x="2711" y="10060"/>
                    <a:pt x="2785" y="10135"/>
                  </a:cubicBezTo>
                  <a:cubicBezTo>
                    <a:pt x="3565" y="9670"/>
                    <a:pt x="4251" y="9281"/>
                    <a:pt x="4864" y="8817"/>
                  </a:cubicBezTo>
                  <a:cubicBezTo>
                    <a:pt x="4790" y="8668"/>
                    <a:pt x="4715" y="8520"/>
                    <a:pt x="4641" y="8353"/>
                  </a:cubicBezTo>
                  <a:cubicBezTo>
                    <a:pt x="3862" y="6738"/>
                    <a:pt x="3787" y="4641"/>
                    <a:pt x="4790" y="3100"/>
                  </a:cubicBezTo>
                  <a:cubicBezTo>
                    <a:pt x="5179" y="2488"/>
                    <a:pt x="5643" y="2023"/>
                    <a:pt x="6182" y="1634"/>
                  </a:cubicBezTo>
                  <a:cubicBezTo>
                    <a:pt x="5328" y="1170"/>
                    <a:pt x="4493" y="557"/>
                    <a:pt x="3639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8"/>
            <p:cNvSpPr/>
            <p:nvPr/>
          </p:nvSpPr>
          <p:spPr>
            <a:xfrm>
              <a:off x="815027" y="3738510"/>
              <a:ext cx="120323" cy="69277"/>
            </a:xfrm>
            <a:custGeom>
              <a:avLst/>
              <a:gdLst/>
              <a:ahLst/>
              <a:cxnLst/>
              <a:rect l="l" t="t" r="r" b="b"/>
              <a:pathLst>
                <a:path w="5643" h="3249" extrusionOk="0">
                  <a:moveTo>
                    <a:pt x="2079" y="1"/>
                  </a:moveTo>
                  <a:cubicBezTo>
                    <a:pt x="1466" y="465"/>
                    <a:pt x="780" y="854"/>
                    <a:pt x="0" y="1319"/>
                  </a:cubicBezTo>
                  <a:cubicBezTo>
                    <a:pt x="1392" y="2172"/>
                    <a:pt x="3861" y="2952"/>
                    <a:pt x="5642" y="3249"/>
                  </a:cubicBezTo>
                  <a:cubicBezTo>
                    <a:pt x="4250" y="2488"/>
                    <a:pt x="2933" y="1393"/>
                    <a:pt x="2079" y="1"/>
                  </a:cubicBezTo>
                  <a:close/>
                </a:path>
              </a:pathLst>
            </a:custGeom>
            <a:solidFill>
              <a:srgbClr val="CA92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8"/>
            <p:cNvSpPr/>
            <p:nvPr/>
          </p:nvSpPr>
          <p:spPr>
            <a:xfrm>
              <a:off x="1090471" y="3710812"/>
              <a:ext cx="161475" cy="92241"/>
            </a:xfrm>
            <a:custGeom>
              <a:avLst/>
              <a:gdLst/>
              <a:ahLst/>
              <a:cxnLst/>
              <a:rect l="l" t="t" r="r" b="b"/>
              <a:pathLst>
                <a:path w="7573" h="4326" extrusionOk="0">
                  <a:moveTo>
                    <a:pt x="6181" y="223"/>
                  </a:moveTo>
                  <a:lnTo>
                    <a:pt x="6181" y="2153"/>
                  </a:lnTo>
                  <a:cubicBezTo>
                    <a:pt x="6571" y="1857"/>
                    <a:pt x="7035" y="1689"/>
                    <a:pt x="7425" y="1541"/>
                  </a:cubicBezTo>
                  <a:cubicBezTo>
                    <a:pt x="7499" y="1225"/>
                    <a:pt x="7499" y="836"/>
                    <a:pt x="7573" y="539"/>
                  </a:cubicBezTo>
                  <a:cubicBezTo>
                    <a:pt x="7109" y="464"/>
                    <a:pt x="6645" y="297"/>
                    <a:pt x="6181" y="223"/>
                  </a:cubicBezTo>
                  <a:close/>
                  <a:moveTo>
                    <a:pt x="5104" y="0"/>
                  </a:moveTo>
                  <a:cubicBezTo>
                    <a:pt x="3545" y="761"/>
                    <a:pt x="2153" y="1857"/>
                    <a:pt x="1003" y="3156"/>
                  </a:cubicBezTo>
                  <a:cubicBezTo>
                    <a:pt x="687" y="3546"/>
                    <a:pt x="390" y="3935"/>
                    <a:pt x="0" y="4325"/>
                  </a:cubicBezTo>
                  <a:cubicBezTo>
                    <a:pt x="1689" y="4251"/>
                    <a:pt x="3081" y="4084"/>
                    <a:pt x="3081" y="4084"/>
                  </a:cubicBezTo>
                  <a:lnTo>
                    <a:pt x="5104" y="2933"/>
                  </a:lnTo>
                  <a:cubicBezTo>
                    <a:pt x="5253" y="2692"/>
                    <a:pt x="5494" y="2543"/>
                    <a:pt x="5717" y="2395"/>
                  </a:cubicBezTo>
                  <a:lnTo>
                    <a:pt x="5717" y="149"/>
                  </a:lnTo>
                  <a:cubicBezTo>
                    <a:pt x="5568" y="75"/>
                    <a:pt x="5327" y="75"/>
                    <a:pt x="5104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8"/>
            <p:cNvSpPr/>
            <p:nvPr/>
          </p:nvSpPr>
          <p:spPr>
            <a:xfrm>
              <a:off x="1212350" y="3702496"/>
              <a:ext cx="9915" cy="13092"/>
            </a:xfrm>
            <a:custGeom>
              <a:avLst/>
              <a:gdLst/>
              <a:ahLst/>
              <a:cxnLst/>
              <a:rect l="l" t="t" r="r" b="b"/>
              <a:pathLst>
                <a:path w="465" h="614" extrusionOk="0">
                  <a:moveTo>
                    <a:pt x="465" y="1"/>
                  </a:moveTo>
                  <a:cubicBezTo>
                    <a:pt x="316" y="1"/>
                    <a:pt x="149" y="75"/>
                    <a:pt x="1" y="149"/>
                  </a:cubicBezTo>
                  <a:lnTo>
                    <a:pt x="1" y="539"/>
                  </a:lnTo>
                  <a:cubicBezTo>
                    <a:pt x="149" y="539"/>
                    <a:pt x="316" y="613"/>
                    <a:pt x="465" y="613"/>
                  </a:cubicBezTo>
                  <a:lnTo>
                    <a:pt x="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8"/>
            <p:cNvSpPr/>
            <p:nvPr/>
          </p:nvSpPr>
          <p:spPr>
            <a:xfrm>
              <a:off x="1212350" y="3713968"/>
              <a:ext cx="9915" cy="47912"/>
            </a:xfrm>
            <a:custGeom>
              <a:avLst/>
              <a:gdLst/>
              <a:ahLst/>
              <a:cxnLst/>
              <a:rect l="l" t="t" r="r" b="b"/>
              <a:pathLst>
                <a:path w="465" h="2247" extrusionOk="0">
                  <a:moveTo>
                    <a:pt x="1" y="1"/>
                  </a:moveTo>
                  <a:lnTo>
                    <a:pt x="1" y="2247"/>
                  </a:lnTo>
                  <a:cubicBezTo>
                    <a:pt x="149" y="2173"/>
                    <a:pt x="316" y="2080"/>
                    <a:pt x="465" y="2005"/>
                  </a:cubicBezTo>
                  <a:lnTo>
                    <a:pt x="465" y="75"/>
                  </a:lnTo>
                  <a:cubicBezTo>
                    <a:pt x="316" y="75"/>
                    <a:pt x="149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8"/>
            <p:cNvSpPr/>
            <p:nvPr/>
          </p:nvSpPr>
          <p:spPr>
            <a:xfrm>
              <a:off x="-48918" y="3327881"/>
              <a:ext cx="1369629" cy="819189"/>
            </a:xfrm>
            <a:custGeom>
              <a:avLst/>
              <a:gdLst/>
              <a:ahLst/>
              <a:cxnLst/>
              <a:rect l="l" t="t" r="r" b="b"/>
              <a:pathLst>
                <a:path w="64234" h="38419" extrusionOk="0">
                  <a:moveTo>
                    <a:pt x="42456" y="0"/>
                  </a:moveTo>
                  <a:cubicBezTo>
                    <a:pt x="41539" y="0"/>
                    <a:pt x="40557" y="291"/>
                    <a:pt x="39590" y="791"/>
                  </a:cubicBezTo>
                  <a:cubicBezTo>
                    <a:pt x="38049" y="1478"/>
                    <a:pt x="36490" y="2647"/>
                    <a:pt x="35414" y="3334"/>
                  </a:cubicBezTo>
                  <a:cubicBezTo>
                    <a:pt x="33558" y="4577"/>
                    <a:pt x="27136" y="7436"/>
                    <a:pt x="25131" y="7825"/>
                  </a:cubicBezTo>
                  <a:cubicBezTo>
                    <a:pt x="24350" y="7956"/>
                    <a:pt x="23704" y="8014"/>
                    <a:pt x="23088" y="8014"/>
                  </a:cubicBezTo>
                  <a:cubicBezTo>
                    <a:pt x="22298" y="8014"/>
                    <a:pt x="21557" y="7918"/>
                    <a:pt x="20640" y="7751"/>
                  </a:cubicBezTo>
                  <a:cubicBezTo>
                    <a:pt x="20417" y="7751"/>
                    <a:pt x="20250" y="7658"/>
                    <a:pt x="20027" y="7658"/>
                  </a:cubicBezTo>
                  <a:cubicBezTo>
                    <a:pt x="18004" y="7194"/>
                    <a:pt x="16779" y="5802"/>
                    <a:pt x="16779" y="5802"/>
                  </a:cubicBezTo>
                  <a:cubicBezTo>
                    <a:pt x="16779" y="5802"/>
                    <a:pt x="13828" y="5969"/>
                    <a:pt x="10357" y="7194"/>
                  </a:cubicBezTo>
                  <a:lnTo>
                    <a:pt x="10283" y="7194"/>
                  </a:lnTo>
                  <a:lnTo>
                    <a:pt x="10283" y="7287"/>
                  </a:lnTo>
                  <a:cubicBezTo>
                    <a:pt x="6719" y="8512"/>
                    <a:pt x="2469" y="10999"/>
                    <a:pt x="0" y="15547"/>
                  </a:cubicBezTo>
                  <a:lnTo>
                    <a:pt x="297" y="16475"/>
                  </a:lnTo>
                  <a:lnTo>
                    <a:pt x="2153" y="22043"/>
                  </a:lnTo>
                  <a:lnTo>
                    <a:pt x="6107" y="25142"/>
                  </a:lnTo>
                  <a:lnTo>
                    <a:pt x="10821" y="28929"/>
                  </a:lnTo>
                  <a:cubicBezTo>
                    <a:pt x="10821" y="28929"/>
                    <a:pt x="20565" y="36130"/>
                    <a:pt x="27600" y="37819"/>
                  </a:cubicBezTo>
                  <a:cubicBezTo>
                    <a:pt x="29335" y="38254"/>
                    <a:pt x="30799" y="38418"/>
                    <a:pt x="32018" y="38418"/>
                  </a:cubicBezTo>
                  <a:cubicBezTo>
                    <a:pt x="35586" y="38418"/>
                    <a:pt x="37071" y="37016"/>
                    <a:pt x="37196" y="36891"/>
                  </a:cubicBezTo>
                  <a:cubicBezTo>
                    <a:pt x="37196" y="36891"/>
                    <a:pt x="41088" y="37519"/>
                    <a:pt x="44874" y="37519"/>
                  </a:cubicBezTo>
                  <a:cubicBezTo>
                    <a:pt x="47197" y="37519"/>
                    <a:pt x="49481" y="37282"/>
                    <a:pt x="50801" y="36520"/>
                  </a:cubicBezTo>
                  <a:cubicBezTo>
                    <a:pt x="54290" y="34497"/>
                    <a:pt x="55515" y="32808"/>
                    <a:pt x="55589" y="31639"/>
                  </a:cubicBezTo>
                  <a:cubicBezTo>
                    <a:pt x="55682" y="31249"/>
                    <a:pt x="55682" y="30952"/>
                    <a:pt x="55756" y="30562"/>
                  </a:cubicBezTo>
                  <a:cubicBezTo>
                    <a:pt x="55905" y="29857"/>
                    <a:pt x="56053" y="29244"/>
                    <a:pt x="56053" y="29244"/>
                  </a:cubicBezTo>
                  <a:cubicBezTo>
                    <a:pt x="56053" y="29244"/>
                    <a:pt x="60229" y="28242"/>
                    <a:pt x="61547" y="26312"/>
                  </a:cubicBezTo>
                  <a:cubicBezTo>
                    <a:pt x="62865" y="24363"/>
                    <a:pt x="63719" y="21505"/>
                    <a:pt x="64034" y="20428"/>
                  </a:cubicBezTo>
                  <a:cubicBezTo>
                    <a:pt x="64234" y="19850"/>
                    <a:pt x="63502" y="19288"/>
                    <a:pt x="62316" y="19288"/>
                  </a:cubicBezTo>
                  <a:cubicBezTo>
                    <a:pt x="61293" y="19288"/>
                    <a:pt x="59933" y="19706"/>
                    <a:pt x="58540" y="20892"/>
                  </a:cubicBezTo>
                  <a:lnTo>
                    <a:pt x="56517" y="22043"/>
                  </a:lnTo>
                  <a:cubicBezTo>
                    <a:pt x="56517" y="22043"/>
                    <a:pt x="49093" y="22600"/>
                    <a:pt x="47404" y="22600"/>
                  </a:cubicBezTo>
                  <a:cubicBezTo>
                    <a:pt x="45622" y="22600"/>
                    <a:pt x="41836" y="21579"/>
                    <a:pt x="40277" y="20428"/>
                  </a:cubicBezTo>
                  <a:cubicBezTo>
                    <a:pt x="39200" y="19648"/>
                    <a:pt x="38421" y="17718"/>
                    <a:pt x="38049" y="16475"/>
                  </a:cubicBezTo>
                  <a:cubicBezTo>
                    <a:pt x="37882" y="15936"/>
                    <a:pt x="37734" y="15547"/>
                    <a:pt x="37734" y="15547"/>
                  </a:cubicBezTo>
                  <a:cubicBezTo>
                    <a:pt x="37734" y="15547"/>
                    <a:pt x="40834" y="11370"/>
                    <a:pt x="41595" y="10071"/>
                  </a:cubicBezTo>
                  <a:cubicBezTo>
                    <a:pt x="42374" y="8753"/>
                    <a:pt x="47794" y="8364"/>
                    <a:pt x="50578" y="6118"/>
                  </a:cubicBezTo>
                  <a:cubicBezTo>
                    <a:pt x="53269" y="3946"/>
                    <a:pt x="53511" y="1867"/>
                    <a:pt x="53195" y="1162"/>
                  </a:cubicBezTo>
                  <a:cubicBezTo>
                    <a:pt x="52861" y="573"/>
                    <a:pt x="52649" y="39"/>
                    <a:pt x="51426" y="39"/>
                  </a:cubicBezTo>
                  <a:cubicBezTo>
                    <a:pt x="51223" y="39"/>
                    <a:pt x="50991" y="54"/>
                    <a:pt x="50726" y="86"/>
                  </a:cubicBezTo>
                  <a:cubicBezTo>
                    <a:pt x="49991" y="211"/>
                    <a:pt x="48963" y="260"/>
                    <a:pt x="47842" y="260"/>
                  </a:cubicBezTo>
                  <a:cubicBezTo>
                    <a:pt x="46134" y="260"/>
                    <a:pt x="44209" y="146"/>
                    <a:pt x="42764" y="11"/>
                  </a:cubicBezTo>
                  <a:cubicBezTo>
                    <a:pt x="42662" y="4"/>
                    <a:pt x="42559" y="0"/>
                    <a:pt x="4245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8"/>
            <p:cNvSpPr/>
            <p:nvPr/>
          </p:nvSpPr>
          <p:spPr>
            <a:xfrm>
              <a:off x="-42586" y="3659361"/>
              <a:ext cx="895609" cy="487710"/>
            </a:xfrm>
            <a:custGeom>
              <a:avLst/>
              <a:gdLst/>
              <a:ahLst/>
              <a:cxnLst/>
              <a:rect l="l" t="t" r="r" b="b"/>
              <a:pathLst>
                <a:path w="42003" h="22873" extrusionOk="0">
                  <a:moveTo>
                    <a:pt x="390" y="1"/>
                  </a:moveTo>
                  <a:lnTo>
                    <a:pt x="0" y="929"/>
                  </a:lnTo>
                  <a:lnTo>
                    <a:pt x="1856" y="6497"/>
                  </a:lnTo>
                  <a:lnTo>
                    <a:pt x="5810" y="9596"/>
                  </a:lnTo>
                  <a:lnTo>
                    <a:pt x="10524" y="13383"/>
                  </a:lnTo>
                  <a:cubicBezTo>
                    <a:pt x="10524" y="13383"/>
                    <a:pt x="20268" y="20584"/>
                    <a:pt x="27303" y="22273"/>
                  </a:cubicBezTo>
                  <a:cubicBezTo>
                    <a:pt x="29038" y="22708"/>
                    <a:pt x="30502" y="22872"/>
                    <a:pt x="31721" y="22872"/>
                  </a:cubicBezTo>
                  <a:cubicBezTo>
                    <a:pt x="35289" y="22872"/>
                    <a:pt x="36774" y="21470"/>
                    <a:pt x="36899" y="21345"/>
                  </a:cubicBezTo>
                  <a:cubicBezTo>
                    <a:pt x="42003" y="12993"/>
                    <a:pt x="37901" y="10376"/>
                    <a:pt x="31943" y="7740"/>
                  </a:cubicBezTo>
                  <a:cubicBezTo>
                    <a:pt x="29938" y="6851"/>
                    <a:pt x="27463" y="6574"/>
                    <a:pt x="24940" y="6574"/>
                  </a:cubicBezTo>
                  <a:cubicBezTo>
                    <a:pt x="23094" y="6574"/>
                    <a:pt x="21222" y="6722"/>
                    <a:pt x="19489" y="6887"/>
                  </a:cubicBezTo>
                  <a:cubicBezTo>
                    <a:pt x="17709" y="7033"/>
                    <a:pt x="16066" y="7173"/>
                    <a:pt x="14759" y="7173"/>
                  </a:cubicBezTo>
                  <a:cubicBezTo>
                    <a:pt x="13912" y="7173"/>
                    <a:pt x="13206" y="7114"/>
                    <a:pt x="12696" y="6961"/>
                  </a:cubicBezTo>
                  <a:cubicBezTo>
                    <a:pt x="9355" y="5884"/>
                    <a:pt x="390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8"/>
            <p:cNvSpPr/>
            <p:nvPr/>
          </p:nvSpPr>
          <p:spPr>
            <a:xfrm>
              <a:off x="170320" y="3481276"/>
              <a:ext cx="21" cy="2004"/>
            </a:xfrm>
            <a:custGeom>
              <a:avLst/>
              <a:gdLst/>
              <a:ahLst/>
              <a:cxnLst/>
              <a:rect l="l" t="t" r="r" b="b"/>
              <a:pathLst>
                <a:path w="1" h="94" extrusionOk="0">
                  <a:moveTo>
                    <a:pt x="1" y="0"/>
                  </a:moveTo>
                  <a:lnTo>
                    <a:pt x="1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rgbClr val="A71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8"/>
            <p:cNvSpPr/>
            <p:nvPr/>
          </p:nvSpPr>
          <p:spPr>
            <a:xfrm>
              <a:off x="171897" y="3344726"/>
              <a:ext cx="649867" cy="224227"/>
            </a:xfrm>
            <a:custGeom>
              <a:avLst/>
              <a:gdLst/>
              <a:ahLst/>
              <a:cxnLst/>
              <a:rect l="l" t="t" r="r" b="b"/>
              <a:pathLst>
                <a:path w="30478" h="10516" extrusionOk="0">
                  <a:moveTo>
                    <a:pt x="29234" y="1"/>
                  </a:moveTo>
                  <a:cubicBezTo>
                    <a:pt x="27693" y="688"/>
                    <a:pt x="26134" y="1857"/>
                    <a:pt x="25058" y="2544"/>
                  </a:cubicBezTo>
                  <a:cubicBezTo>
                    <a:pt x="23202" y="3787"/>
                    <a:pt x="16780" y="6646"/>
                    <a:pt x="14775" y="7035"/>
                  </a:cubicBezTo>
                  <a:cubicBezTo>
                    <a:pt x="13994" y="7166"/>
                    <a:pt x="13348" y="7224"/>
                    <a:pt x="12732" y="7224"/>
                  </a:cubicBezTo>
                  <a:cubicBezTo>
                    <a:pt x="11942" y="7224"/>
                    <a:pt x="11201" y="7128"/>
                    <a:pt x="10284" y="6961"/>
                  </a:cubicBezTo>
                  <a:cubicBezTo>
                    <a:pt x="10061" y="6961"/>
                    <a:pt x="9894" y="6868"/>
                    <a:pt x="9671" y="6868"/>
                  </a:cubicBezTo>
                  <a:cubicBezTo>
                    <a:pt x="7648" y="6404"/>
                    <a:pt x="6423" y="5012"/>
                    <a:pt x="6423" y="5012"/>
                  </a:cubicBezTo>
                  <a:cubicBezTo>
                    <a:pt x="6423" y="5012"/>
                    <a:pt x="3472" y="5179"/>
                    <a:pt x="1" y="6404"/>
                  </a:cubicBezTo>
                  <a:cubicBezTo>
                    <a:pt x="380" y="6404"/>
                    <a:pt x="7120" y="10516"/>
                    <a:pt x="15314" y="10516"/>
                  </a:cubicBezTo>
                  <a:cubicBezTo>
                    <a:pt x="15542" y="10516"/>
                    <a:pt x="15771" y="10513"/>
                    <a:pt x="16000" y="10506"/>
                  </a:cubicBezTo>
                  <a:cubicBezTo>
                    <a:pt x="24668" y="10283"/>
                    <a:pt x="28918" y="7722"/>
                    <a:pt x="30014" y="4084"/>
                  </a:cubicBezTo>
                  <a:cubicBezTo>
                    <a:pt x="30478" y="2544"/>
                    <a:pt x="30014" y="1152"/>
                    <a:pt x="292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8"/>
            <p:cNvSpPr/>
            <p:nvPr/>
          </p:nvSpPr>
          <p:spPr>
            <a:xfrm>
              <a:off x="23493" y="3512939"/>
              <a:ext cx="273888" cy="237469"/>
            </a:xfrm>
            <a:custGeom>
              <a:avLst/>
              <a:gdLst/>
              <a:ahLst/>
              <a:cxnLst/>
              <a:rect l="l" t="t" r="r" b="b"/>
              <a:pathLst>
                <a:path w="12845" h="11137" extrusionOk="0">
                  <a:moveTo>
                    <a:pt x="10061" y="0"/>
                  </a:moveTo>
                  <a:cubicBezTo>
                    <a:pt x="4177" y="1763"/>
                    <a:pt x="1393" y="5476"/>
                    <a:pt x="1" y="8575"/>
                  </a:cubicBezTo>
                  <a:cubicBezTo>
                    <a:pt x="1244" y="9355"/>
                    <a:pt x="2711" y="10283"/>
                    <a:pt x="4177" y="11137"/>
                  </a:cubicBezTo>
                  <a:cubicBezTo>
                    <a:pt x="6348" y="5865"/>
                    <a:pt x="9968" y="2784"/>
                    <a:pt x="12845" y="1002"/>
                  </a:cubicBezTo>
                  <a:cubicBezTo>
                    <a:pt x="11824" y="687"/>
                    <a:pt x="10896" y="297"/>
                    <a:pt x="1006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8"/>
            <p:cNvSpPr/>
            <p:nvPr/>
          </p:nvSpPr>
          <p:spPr>
            <a:xfrm>
              <a:off x="-3011" y="3695780"/>
              <a:ext cx="115568" cy="168213"/>
            </a:xfrm>
            <a:custGeom>
              <a:avLst/>
              <a:gdLst/>
              <a:ahLst/>
              <a:cxnLst/>
              <a:rect l="l" t="t" r="r" b="b"/>
              <a:pathLst>
                <a:path w="5420" h="7889" extrusionOk="0">
                  <a:moveTo>
                    <a:pt x="1244" y="0"/>
                  </a:moveTo>
                  <a:cubicBezTo>
                    <a:pt x="74" y="2710"/>
                    <a:pt x="0" y="4789"/>
                    <a:pt x="0" y="4789"/>
                  </a:cubicBezTo>
                  <a:lnTo>
                    <a:pt x="3954" y="7888"/>
                  </a:lnTo>
                  <a:cubicBezTo>
                    <a:pt x="4251" y="5884"/>
                    <a:pt x="4715" y="4102"/>
                    <a:pt x="5420" y="2562"/>
                  </a:cubicBezTo>
                  <a:cubicBezTo>
                    <a:pt x="3954" y="1708"/>
                    <a:pt x="2487" y="780"/>
                    <a:pt x="1244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8"/>
            <p:cNvSpPr/>
            <p:nvPr/>
          </p:nvSpPr>
          <p:spPr>
            <a:xfrm>
              <a:off x="237997" y="3491169"/>
              <a:ext cx="153181" cy="43157"/>
            </a:xfrm>
            <a:custGeom>
              <a:avLst/>
              <a:gdLst/>
              <a:ahLst/>
              <a:cxnLst/>
              <a:rect l="l" t="t" r="r" b="b"/>
              <a:pathLst>
                <a:path w="7184" h="2024" extrusionOk="0">
                  <a:moveTo>
                    <a:pt x="6571" y="0"/>
                  </a:moveTo>
                  <a:cubicBezTo>
                    <a:pt x="4010" y="93"/>
                    <a:pt x="1857" y="390"/>
                    <a:pt x="1" y="1021"/>
                  </a:cubicBezTo>
                  <a:cubicBezTo>
                    <a:pt x="836" y="1318"/>
                    <a:pt x="1764" y="1708"/>
                    <a:pt x="2785" y="2023"/>
                  </a:cubicBezTo>
                  <a:cubicBezTo>
                    <a:pt x="5253" y="557"/>
                    <a:pt x="7184" y="93"/>
                    <a:pt x="7184" y="93"/>
                  </a:cubicBezTo>
                  <a:cubicBezTo>
                    <a:pt x="6961" y="93"/>
                    <a:pt x="6794" y="0"/>
                    <a:pt x="6571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8"/>
            <p:cNvSpPr/>
            <p:nvPr/>
          </p:nvSpPr>
          <p:spPr>
            <a:xfrm>
              <a:off x="515040" y="3606716"/>
              <a:ext cx="247362" cy="74437"/>
            </a:xfrm>
            <a:custGeom>
              <a:avLst/>
              <a:gdLst/>
              <a:ahLst/>
              <a:cxnLst/>
              <a:rect l="l" t="t" r="r" b="b"/>
              <a:pathLst>
                <a:path w="11601" h="3491" extrusionOk="0">
                  <a:moveTo>
                    <a:pt x="0" y="1"/>
                  </a:moveTo>
                  <a:cubicBezTo>
                    <a:pt x="0" y="1"/>
                    <a:pt x="1856" y="3490"/>
                    <a:pt x="9503" y="3490"/>
                  </a:cubicBezTo>
                  <a:cubicBezTo>
                    <a:pt x="10208" y="3490"/>
                    <a:pt x="10895" y="3490"/>
                    <a:pt x="11600" y="3398"/>
                  </a:cubicBezTo>
                  <a:cubicBezTo>
                    <a:pt x="11433" y="2859"/>
                    <a:pt x="11285" y="2470"/>
                    <a:pt x="11285" y="2470"/>
                  </a:cubicBezTo>
                  <a:cubicBezTo>
                    <a:pt x="11285" y="2470"/>
                    <a:pt x="10283" y="2637"/>
                    <a:pt x="8724" y="2637"/>
                  </a:cubicBezTo>
                  <a:cubicBezTo>
                    <a:pt x="6403" y="2637"/>
                    <a:pt x="2858" y="2247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8"/>
            <p:cNvSpPr/>
            <p:nvPr/>
          </p:nvSpPr>
          <p:spPr>
            <a:xfrm>
              <a:off x="973325" y="3951437"/>
              <a:ext cx="172968" cy="41174"/>
            </a:xfrm>
            <a:custGeom>
              <a:avLst/>
              <a:gdLst/>
              <a:ahLst/>
              <a:cxnLst/>
              <a:rect l="l" t="t" r="r" b="b"/>
              <a:pathLst>
                <a:path w="8112" h="1931" extrusionOk="0">
                  <a:moveTo>
                    <a:pt x="8111" y="0"/>
                  </a:moveTo>
                  <a:cubicBezTo>
                    <a:pt x="8111" y="0"/>
                    <a:pt x="1931" y="1615"/>
                    <a:pt x="0" y="1931"/>
                  </a:cubicBezTo>
                  <a:cubicBezTo>
                    <a:pt x="0" y="1931"/>
                    <a:pt x="4789" y="1467"/>
                    <a:pt x="7814" y="1318"/>
                  </a:cubicBezTo>
                  <a:cubicBezTo>
                    <a:pt x="7963" y="613"/>
                    <a:pt x="8111" y="0"/>
                    <a:pt x="811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8"/>
            <p:cNvSpPr/>
            <p:nvPr/>
          </p:nvSpPr>
          <p:spPr>
            <a:xfrm>
              <a:off x="-519079" y="1832023"/>
              <a:ext cx="1922607" cy="1965871"/>
            </a:xfrm>
            <a:custGeom>
              <a:avLst/>
              <a:gdLst/>
              <a:ahLst/>
              <a:cxnLst/>
              <a:rect l="l" t="t" r="r" b="b"/>
              <a:pathLst>
                <a:path w="90168" h="92197" extrusionOk="0">
                  <a:moveTo>
                    <a:pt x="68154" y="0"/>
                  </a:moveTo>
                  <a:cubicBezTo>
                    <a:pt x="67246" y="0"/>
                    <a:pt x="63809" y="669"/>
                    <a:pt x="59543" y="1639"/>
                  </a:cubicBezTo>
                  <a:cubicBezTo>
                    <a:pt x="55459" y="2642"/>
                    <a:pt x="50652" y="3885"/>
                    <a:pt x="46550" y="5129"/>
                  </a:cubicBezTo>
                  <a:cubicBezTo>
                    <a:pt x="46550" y="5129"/>
                    <a:pt x="15777" y="11922"/>
                    <a:pt x="7888" y="18975"/>
                  </a:cubicBezTo>
                  <a:cubicBezTo>
                    <a:pt x="0" y="26009"/>
                    <a:pt x="1318" y="37536"/>
                    <a:pt x="4250" y="44106"/>
                  </a:cubicBezTo>
                  <a:cubicBezTo>
                    <a:pt x="4250" y="44106"/>
                    <a:pt x="12918" y="68309"/>
                    <a:pt x="15554" y="76197"/>
                  </a:cubicBezTo>
                  <a:cubicBezTo>
                    <a:pt x="16779" y="79984"/>
                    <a:pt x="17781" y="82081"/>
                    <a:pt x="18412" y="83232"/>
                  </a:cubicBezTo>
                  <a:cubicBezTo>
                    <a:pt x="19099" y="84476"/>
                    <a:pt x="19489" y="84624"/>
                    <a:pt x="19489" y="84624"/>
                  </a:cubicBezTo>
                  <a:lnTo>
                    <a:pt x="24203" y="92197"/>
                  </a:lnTo>
                  <a:cubicBezTo>
                    <a:pt x="24203" y="92197"/>
                    <a:pt x="24741" y="78276"/>
                    <a:pt x="42077" y="77812"/>
                  </a:cubicBezTo>
                  <a:cubicBezTo>
                    <a:pt x="42077" y="77812"/>
                    <a:pt x="39219" y="73877"/>
                    <a:pt x="38124" y="72021"/>
                  </a:cubicBezTo>
                  <a:cubicBezTo>
                    <a:pt x="37975" y="71706"/>
                    <a:pt x="37827" y="71242"/>
                    <a:pt x="37660" y="70704"/>
                  </a:cubicBezTo>
                  <a:cubicBezTo>
                    <a:pt x="37047" y="67845"/>
                    <a:pt x="36657" y="62277"/>
                    <a:pt x="34801" y="59419"/>
                  </a:cubicBezTo>
                  <a:cubicBezTo>
                    <a:pt x="32630" y="55929"/>
                    <a:pt x="35414" y="43642"/>
                    <a:pt x="34801" y="41006"/>
                  </a:cubicBezTo>
                  <a:cubicBezTo>
                    <a:pt x="34801" y="41006"/>
                    <a:pt x="35971" y="40542"/>
                    <a:pt x="37363" y="39930"/>
                  </a:cubicBezTo>
                  <a:cubicBezTo>
                    <a:pt x="38755" y="39392"/>
                    <a:pt x="40369" y="38612"/>
                    <a:pt x="41298" y="38074"/>
                  </a:cubicBezTo>
                  <a:cubicBezTo>
                    <a:pt x="41298" y="38074"/>
                    <a:pt x="48796" y="39540"/>
                    <a:pt x="57315" y="40932"/>
                  </a:cubicBezTo>
                  <a:cubicBezTo>
                    <a:pt x="63886" y="42009"/>
                    <a:pt x="71069" y="43178"/>
                    <a:pt x="76025" y="43642"/>
                  </a:cubicBezTo>
                  <a:cubicBezTo>
                    <a:pt x="76354" y="43673"/>
                    <a:pt x="76678" y="43688"/>
                    <a:pt x="76995" y="43688"/>
                  </a:cubicBezTo>
                  <a:cubicBezTo>
                    <a:pt x="78988" y="43688"/>
                    <a:pt x="80748" y="43104"/>
                    <a:pt x="82205" y="42176"/>
                  </a:cubicBezTo>
                  <a:cubicBezTo>
                    <a:pt x="88404" y="38222"/>
                    <a:pt x="90168" y="27865"/>
                    <a:pt x="90168" y="27865"/>
                  </a:cubicBezTo>
                  <a:lnTo>
                    <a:pt x="72312" y="4962"/>
                  </a:lnTo>
                  <a:lnTo>
                    <a:pt x="68359" y="24"/>
                  </a:lnTo>
                  <a:cubicBezTo>
                    <a:pt x="68322" y="8"/>
                    <a:pt x="68253" y="0"/>
                    <a:pt x="6815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8"/>
            <p:cNvSpPr/>
            <p:nvPr/>
          </p:nvSpPr>
          <p:spPr>
            <a:xfrm>
              <a:off x="598923" y="1858655"/>
              <a:ext cx="272310" cy="874265"/>
            </a:xfrm>
            <a:custGeom>
              <a:avLst/>
              <a:gdLst/>
              <a:ahLst/>
              <a:cxnLst/>
              <a:rect l="l" t="t" r="r" b="b"/>
              <a:pathLst>
                <a:path w="12771" h="41002" extrusionOk="0">
                  <a:moveTo>
                    <a:pt x="8891" y="0"/>
                  </a:moveTo>
                  <a:lnTo>
                    <a:pt x="8891" y="0"/>
                  </a:lnTo>
                  <a:cubicBezTo>
                    <a:pt x="8353" y="93"/>
                    <a:pt x="7741" y="242"/>
                    <a:pt x="7110" y="390"/>
                  </a:cubicBezTo>
                  <a:cubicBezTo>
                    <a:pt x="4882" y="6738"/>
                    <a:pt x="1" y="23517"/>
                    <a:pt x="4882" y="39683"/>
                  </a:cubicBezTo>
                  <a:cubicBezTo>
                    <a:pt x="7425" y="40147"/>
                    <a:pt x="10135" y="40537"/>
                    <a:pt x="12771" y="41001"/>
                  </a:cubicBezTo>
                  <a:cubicBezTo>
                    <a:pt x="12455" y="40611"/>
                    <a:pt x="12140" y="40221"/>
                    <a:pt x="11917" y="39832"/>
                  </a:cubicBezTo>
                  <a:cubicBezTo>
                    <a:pt x="9430" y="36045"/>
                    <a:pt x="7741" y="30013"/>
                    <a:pt x="7035" y="23053"/>
                  </a:cubicBezTo>
                  <a:cubicBezTo>
                    <a:pt x="6423" y="15777"/>
                    <a:pt x="6887" y="7592"/>
                    <a:pt x="889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8"/>
            <p:cNvSpPr/>
            <p:nvPr/>
          </p:nvSpPr>
          <p:spPr>
            <a:xfrm>
              <a:off x="15177" y="2341886"/>
              <a:ext cx="273888" cy="364508"/>
            </a:xfrm>
            <a:custGeom>
              <a:avLst/>
              <a:gdLst/>
              <a:ahLst/>
              <a:cxnLst/>
              <a:rect l="l" t="t" r="r" b="b"/>
              <a:pathLst>
                <a:path w="12845" h="17095" extrusionOk="0">
                  <a:moveTo>
                    <a:pt x="1" y="0"/>
                  </a:moveTo>
                  <a:lnTo>
                    <a:pt x="1" y="0"/>
                  </a:lnTo>
                  <a:cubicBezTo>
                    <a:pt x="1783" y="1095"/>
                    <a:pt x="6738" y="5104"/>
                    <a:pt x="9745" y="17094"/>
                  </a:cubicBezTo>
                  <a:cubicBezTo>
                    <a:pt x="9745" y="17094"/>
                    <a:pt x="10915" y="16630"/>
                    <a:pt x="12307" y="16018"/>
                  </a:cubicBezTo>
                  <a:cubicBezTo>
                    <a:pt x="12845" y="8519"/>
                    <a:pt x="10284" y="4882"/>
                    <a:pt x="10135" y="4640"/>
                  </a:cubicBezTo>
                  <a:lnTo>
                    <a:pt x="10135" y="4640"/>
                  </a:lnTo>
                  <a:cubicBezTo>
                    <a:pt x="11286" y="7888"/>
                    <a:pt x="11063" y="11768"/>
                    <a:pt x="10822" y="14088"/>
                  </a:cubicBezTo>
                  <a:cubicBezTo>
                    <a:pt x="9356" y="9819"/>
                    <a:pt x="6274" y="3489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8"/>
            <p:cNvSpPr/>
            <p:nvPr/>
          </p:nvSpPr>
          <p:spPr>
            <a:xfrm>
              <a:off x="-126490" y="3339588"/>
              <a:ext cx="504618" cy="458306"/>
            </a:xfrm>
            <a:custGeom>
              <a:avLst/>
              <a:gdLst/>
              <a:ahLst/>
              <a:cxnLst/>
              <a:rect l="l" t="t" r="r" b="b"/>
              <a:pathLst>
                <a:path w="23666" h="21494" extrusionOk="0">
                  <a:moveTo>
                    <a:pt x="19248" y="1"/>
                  </a:moveTo>
                  <a:cubicBezTo>
                    <a:pt x="12454" y="242"/>
                    <a:pt x="3174" y="2562"/>
                    <a:pt x="0" y="12529"/>
                  </a:cubicBezTo>
                  <a:cubicBezTo>
                    <a:pt x="687" y="13773"/>
                    <a:pt x="1077" y="13921"/>
                    <a:pt x="1077" y="13921"/>
                  </a:cubicBezTo>
                  <a:lnTo>
                    <a:pt x="5791" y="21494"/>
                  </a:lnTo>
                  <a:cubicBezTo>
                    <a:pt x="5791" y="21494"/>
                    <a:pt x="6329" y="7573"/>
                    <a:pt x="23665" y="7109"/>
                  </a:cubicBezTo>
                  <a:cubicBezTo>
                    <a:pt x="23665" y="7109"/>
                    <a:pt x="20807" y="3174"/>
                    <a:pt x="19712" y="1318"/>
                  </a:cubicBezTo>
                  <a:cubicBezTo>
                    <a:pt x="19563" y="1003"/>
                    <a:pt x="19415" y="539"/>
                    <a:pt x="192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8"/>
            <p:cNvSpPr/>
            <p:nvPr/>
          </p:nvSpPr>
          <p:spPr>
            <a:xfrm>
              <a:off x="710930" y="1277062"/>
              <a:ext cx="1817359" cy="1630915"/>
            </a:xfrm>
            <a:custGeom>
              <a:avLst/>
              <a:gdLst/>
              <a:ahLst/>
              <a:cxnLst/>
              <a:rect l="l" t="t" r="r" b="b"/>
              <a:pathLst>
                <a:path w="85232" h="76488" extrusionOk="0">
                  <a:moveTo>
                    <a:pt x="43088" y="0"/>
                  </a:moveTo>
                  <a:cubicBezTo>
                    <a:pt x="40351" y="0"/>
                    <a:pt x="37438" y="143"/>
                    <a:pt x="34338" y="456"/>
                  </a:cubicBezTo>
                  <a:cubicBezTo>
                    <a:pt x="32482" y="679"/>
                    <a:pt x="30551" y="920"/>
                    <a:pt x="28547" y="1217"/>
                  </a:cubicBezTo>
                  <a:cubicBezTo>
                    <a:pt x="28083" y="1292"/>
                    <a:pt x="27619" y="1384"/>
                    <a:pt x="27081" y="1533"/>
                  </a:cubicBezTo>
                  <a:cubicBezTo>
                    <a:pt x="6274" y="5932"/>
                    <a:pt x="1" y="31453"/>
                    <a:pt x="1782" y="50329"/>
                  </a:cubicBezTo>
                  <a:cubicBezTo>
                    <a:pt x="2488" y="57289"/>
                    <a:pt x="4177" y="63321"/>
                    <a:pt x="6664" y="67108"/>
                  </a:cubicBezTo>
                  <a:cubicBezTo>
                    <a:pt x="10673" y="73214"/>
                    <a:pt x="20807" y="76462"/>
                    <a:pt x="32333" y="76462"/>
                  </a:cubicBezTo>
                  <a:cubicBezTo>
                    <a:pt x="32796" y="76480"/>
                    <a:pt x="33261" y="76488"/>
                    <a:pt x="33730" y="76488"/>
                  </a:cubicBezTo>
                  <a:cubicBezTo>
                    <a:pt x="35761" y="76488"/>
                    <a:pt x="37840" y="76332"/>
                    <a:pt x="39906" y="76091"/>
                  </a:cubicBezTo>
                  <a:cubicBezTo>
                    <a:pt x="54383" y="74383"/>
                    <a:pt x="69380" y="67813"/>
                    <a:pt x="76805" y="55582"/>
                  </a:cubicBezTo>
                  <a:cubicBezTo>
                    <a:pt x="84155" y="43369"/>
                    <a:pt x="85231" y="31156"/>
                    <a:pt x="83449" y="22488"/>
                  </a:cubicBezTo>
                  <a:cubicBezTo>
                    <a:pt x="82521" y="17848"/>
                    <a:pt x="80665" y="14210"/>
                    <a:pt x="78661" y="12279"/>
                  </a:cubicBezTo>
                  <a:cubicBezTo>
                    <a:pt x="73951" y="7847"/>
                    <a:pt x="63376" y="0"/>
                    <a:pt x="43088" y="0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8"/>
            <p:cNvSpPr/>
            <p:nvPr/>
          </p:nvSpPr>
          <p:spPr>
            <a:xfrm>
              <a:off x="2534985" y="2121049"/>
              <a:ext cx="481270" cy="562381"/>
            </a:xfrm>
            <a:custGeom>
              <a:avLst/>
              <a:gdLst/>
              <a:ahLst/>
              <a:cxnLst/>
              <a:rect l="l" t="t" r="r" b="b"/>
              <a:pathLst>
                <a:path w="22571" h="26375" extrusionOk="0">
                  <a:moveTo>
                    <a:pt x="1" y="0"/>
                  </a:moveTo>
                  <a:lnTo>
                    <a:pt x="1" y="0"/>
                  </a:lnTo>
                  <a:cubicBezTo>
                    <a:pt x="75" y="390"/>
                    <a:pt x="149" y="780"/>
                    <a:pt x="223" y="1151"/>
                  </a:cubicBezTo>
                  <a:cubicBezTo>
                    <a:pt x="1782" y="9745"/>
                    <a:pt x="7573" y="20881"/>
                    <a:pt x="10747" y="26375"/>
                  </a:cubicBezTo>
                  <a:cubicBezTo>
                    <a:pt x="10747" y="26375"/>
                    <a:pt x="15926" y="23517"/>
                    <a:pt x="21735" y="19953"/>
                  </a:cubicBezTo>
                  <a:cubicBezTo>
                    <a:pt x="22032" y="19804"/>
                    <a:pt x="22348" y="19563"/>
                    <a:pt x="22570" y="19415"/>
                  </a:cubicBezTo>
                  <a:cubicBezTo>
                    <a:pt x="10283" y="17856"/>
                    <a:pt x="3082" y="6496"/>
                    <a:pt x="1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8"/>
            <p:cNvSpPr/>
            <p:nvPr/>
          </p:nvSpPr>
          <p:spPr>
            <a:xfrm>
              <a:off x="2628783" y="2683409"/>
              <a:ext cx="168213" cy="201071"/>
            </a:xfrm>
            <a:custGeom>
              <a:avLst/>
              <a:gdLst/>
              <a:ahLst/>
              <a:cxnLst/>
              <a:rect l="l" t="t" r="r" b="b"/>
              <a:pathLst>
                <a:path w="7889" h="9430" extrusionOk="0">
                  <a:moveTo>
                    <a:pt x="3026" y="1"/>
                  </a:moveTo>
                  <a:lnTo>
                    <a:pt x="1" y="4938"/>
                  </a:lnTo>
                  <a:lnTo>
                    <a:pt x="1003" y="9430"/>
                  </a:lnTo>
                  <a:cubicBezTo>
                    <a:pt x="1003" y="9430"/>
                    <a:pt x="2488" y="9114"/>
                    <a:pt x="3416" y="8817"/>
                  </a:cubicBezTo>
                  <a:cubicBezTo>
                    <a:pt x="4028" y="8650"/>
                    <a:pt x="4715" y="8427"/>
                    <a:pt x="5179" y="8279"/>
                  </a:cubicBezTo>
                  <a:cubicBezTo>
                    <a:pt x="5959" y="7258"/>
                    <a:pt x="7889" y="3472"/>
                    <a:pt x="7889" y="3472"/>
                  </a:cubicBezTo>
                  <a:lnTo>
                    <a:pt x="3026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8"/>
            <p:cNvSpPr/>
            <p:nvPr/>
          </p:nvSpPr>
          <p:spPr>
            <a:xfrm>
              <a:off x="1732001" y="1689162"/>
              <a:ext cx="494703" cy="268450"/>
            </a:xfrm>
            <a:custGeom>
              <a:avLst/>
              <a:gdLst/>
              <a:ahLst/>
              <a:cxnLst/>
              <a:rect l="l" t="t" r="r" b="b"/>
              <a:pathLst>
                <a:path w="23201" h="12590" extrusionOk="0">
                  <a:moveTo>
                    <a:pt x="17130" y="0"/>
                  </a:moveTo>
                  <a:cubicBezTo>
                    <a:pt x="16771" y="0"/>
                    <a:pt x="16394" y="21"/>
                    <a:pt x="15999" y="61"/>
                  </a:cubicBezTo>
                  <a:lnTo>
                    <a:pt x="15461" y="154"/>
                  </a:lnTo>
                  <a:lnTo>
                    <a:pt x="15851" y="3476"/>
                  </a:lnTo>
                  <a:lnTo>
                    <a:pt x="16705" y="3309"/>
                  </a:lnTo>
                  <a:cubicBezTo>
                    <a:pt x="17169" y="3309"/>
                    <a:pt x="17633" y="3309"/>
                    <a:pt x="18004" y="3402"/>
                  </a:cubicBezTo>
                  <a:cubicBezTo>
                    <a:pt x="19099" y="3625"/>
                    <a:pt x="19712" y="4237"/>
                    <a:pt x="19860" y="5165"/>
                  </a:cubicBezTo>
                  <a:cubicBezTo>
                    <a:pt x="19953" y="5871"/>
                    <a:pt x="19712" y="6409"/>
                    <a:pt x="19322" y="6873"/>
                  </a:cubicBezTo>
                  <a:cubicBezTo>
                    <a:pt x="18858" y="7337"/>
                    <a:pt x="18319" y="7578"/>
                    <a:pt x="17633" y="7653"/>
                  </a:cubicBezTo>
                  <a:cubicBezTo>
                    <a:pt x="17434" y="7670"/>
                    <a:pt x="17231" y="7679"/>
                    <a:pt x="17024" y="7679"/>
                  </a:cubicBezTo>
                  <a:cubicBezTo>
                    <a:pt x="16342" y="7679"/>
                    <a:pt x="15617" y="7579"/>
                    <a:pt x="14849" y="7337"/>
                  </a:cubicBezTo>
                  <a:cubicBezTo>
                    <a:pt x="13605" y="6947"/>
                    <a:pt x="12213" y="6409"/>
                    <a:pt x="10672" y="5481"/>
                  </a:cubicBezTo>
                  <a:cubicBezTo>
                    <a:pt x="8965" y="4627"/>
                    <a:pt x="7796" y="3940"/>
                    <a:pt x="7035" y="3551"/>
                  </a:cubicBezTo>
                  <a:lnTo>
                    <a:pt x="5643" y="2771"/>
                  </a:lnTo>
                  <a:cubicBezTo>
                    <a:pt x="5179" y="2548"/>
                    <a:pt x="4789" y="2307"/>
                    <a:pt x="4399" y="2159"/>
                  </a:cubicBezTo>
                  <a:cubicBezTo>
                    <a:pt x="3619" y="1769"/>
                    <a:pt x="3155" y="1546"/>
                    <a:pt x="3081" y="1546"/>
                  </a:cubicBezTo>
                  <a:lnTo>
                    <a:pt x="0" y="1917"/>
                  </a:lnTo>
                  <a:lnTo>
                    <a:pt x="1299" y="12590"/>
                  </a:lnTo>
                  <a:lnTo>
                    <a:pt x="4547" y="12218"/>
                  </a:lnTo>
                  <a:lnTo>
                    <a:pt x="3786" y="5629"/>
                  </a:lnTo>
                  <a:cubicBezTo>
                    <a:pt x="3861" y="5629"/>
                    <a:pt x="3935" y="5629"/>
                    <a:pt x="4176" y="5722"/>
                  </a:cubicBezTo>
                  <a:cubicBezTo>
                    <a:pt x="4473" y="5871"/>
                    <a:pt x="5011" y="6186"/>
                    <a:pt x="5643" y="6483"/>
                  </a:cubicBezTo>
                  <a:lnTo>
                    <a:pt x="6645" y="6947"/>
                  </a:lnTo>
                  <a:cubicBezTo>
                    <a:pt x="7796" y="7578"/>
                    <a:pt x="8724" y="8042"/>
                    <a:pt x="9280" y="8265"/>
                  </a:cubicBezTo>
                  <a:cubicBezTo>
                    <a:pt x="11359" y="9434"/>
                    <a:pt x="12751" y="10121"/>
                    <a:pt x="13605" y="10437"/>
                  </a:cubicBezTo>
                  <a:cubicBezTo>
                    <a:pt x="14708" y="10786"/>
                    <a:pt x="15852" y="10956"/>
                    <a:pt x="17015" y="10956"/>
                  </a:cubicBezTo>
                  <a:cubicBezTo>
                    <a:pt x="17399" y="10956"/>
                    <a:pt x="17784" y="10937"/>
                    <a:pt x="18171" y="10901"/>
                  </a:cubicBezTo>
                  <a:cubicBezTo>
                    <a:pt x="19637" y="10734"/>
                    <a:pt x="20788" y="10047"/>
                    <a:pt x="21809" y="8878"/>
                  </a:cubicBezTo>
                  <a:cubicBezTo>
                    <a:pt x="22811" y="7727"/>
                    <a:pt x="23201" y="6409"/>
                    <a:pt x="23034" y="4943"/>
                  </a:cubicBezTo>
                  <a:cubicBezTo>
                    <a:pt x="22811" y="3309"/>
                    <a:pt x="22180" y="2084"/>
                    <a:pt x="21104" y="1231"/>
                  </a:cubicBezTo>
                  <a:cubicBezTo>
                    <a:pt x="20025" y="410"/>
                    <a:pt x="18748" y="0"/>
                    <a:pt x="171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8"/>
            <p:cNvSpPr/>
            <p:nvPr/>
          </p:nvSpPr>
          <p:spPr>
            <a:xfrm>
              <a:off x="1768015" y="1952068"/>
              <a:ext cx="494703" cy="260305"/>
            </a:xfrm>
            <a:custGeom>
              <a:avLst/>
              <a:gdLst/>
              <a:ahLst/>
              <a:cxnLst/>
              <a:rect l="l" t="t" r="r" b="b"/>
              <a:pathLst>
                <a:path w="23201" h="12208" extrusionOk="0">
                  <a:moveTo>
                    <a:pt x="17906" y="3334"/>
                  </a:moveTo>
                  <a:cubicBezTo>
                    <a:pt x="18299" y="3334"/>
                    <a:pt x="18647" y="3446"/>
                    <a:pt x="18951" y="3749"/>
                  </a:cubicBezTo>
                  <a:cubicBezTo>
                    <a:pt x="19415" y="4065"/>
                    <a:pt x="19656" y="4529"/>
                    <a:pt x="19730" y="4993"/>
                  </a:cubicBezTo>
                  <a:cubicBezTo>
                    <a:pt x="19804" y="5531"/>
                    <a:pt x="19656" y="6069"/>
                    <a:pt x="19266" y="6459"/>
                  </a:cubicBezTo>
                  <a:cubicBezTo>
                    <a:pt x="18951" y="6923"/>
                    <a:pt x="18561" y="7146"/>
                    <a:pt x="18023" y="7220"/>
                  </a:cubicBezTo>
                  <a:lnTo>
                    <a:pt x="5810" y="8612"/>
                  </a:lnTo>
                  <a:cubicBezTo>
                    <a:pt x="5709" y="8629"/>
                    <a:pt x="5611" y="8638"/>
                    <a:pt x="5514" y="8638"/>
                  </a:cubicBezTo>
                  <a:cubicBezTo>
                    <a:pt x="5097" y="8638"/>
                    <a:pt x="4720" y="8482"/>
                    <a:pt x="4343" y="8241"/>
                  </a:cubicBezTo>
                  <a:cubicBezTo>
                    <a:pt x="3954" y="7925"/>
                    <a:pt x="3712" y="7461"/>
                    <a:pt x="3638" y="6923"/>
                  </a:cubicBezTo>
                  <a:cubicBezTo>
                    <a:pt x="3564" y="6385"/>
                    <a:pt x="3712" y="5921"/>
                    <a:pt x="4028" y="5531"/>
                  </a:cubicBezTo>
                  <a:cubicBezTo>
                    <a:pt x="4418" y="5067"/>
                    <a:pt x="4807" y="4826"/>
                    <a:pt x="5346" y="4751"/>
                  </a:cubicBezTo>
                  <a:lnTo>
                    <a:pt x="17558" y="3359"/>
                  </a:lnTo>
                  <a:cubicBezTo>
                    <a:pt x="17678" y="3343"/>
                    <a:pt x="17794" y="3334"/>
                    <a:pt x="17906" y="3334"/>
                  </a:cubicBezTo>
                  <a:close/>
                  <a:moveTo>
                    <a:pt x="17792" y="1"/>
                  </a:moveTo>
                  <a:cubicBezTo>
                    <a:pt x="17563" y="1"/>
                    <a:pt x="17331" y="13"/>
                    <a:pt x="17094" y="37"/>
                  </a:cubicBezTo>
                  <a:lnTo>
                    <a:pt x="4882" y="1503"/>
                  </a:lnTo>
                  <a:cubicBezTo>
                    <a:pt x="3415" y="1652"/>
                    <a:pt x="2246" y="2357"/>
                    <a:pt x="1318" y="3508"/>
                  </a:cubicBezTo>
                  <a:cubicBezTo>
                    <a:pt x="390" y="4677"/>
                    <a:pt x="0" y="5995"/>
                    <a:pt x="241" y="7461"/>
                  </a:cubicBezTo>
                  <a:cubicBezTo>
                    <a:pt x="390" y="8927"/>
                    <a:pt x="1095" y="10097"/>
                    <a:pt x="2246" y="11025"/>
                  </a:cubicBezTo>
                  <a:cubicBezTo>
                    <a:pt x="3169" y="11821"/>
                    <a:pt x="4325" y="12207"/>
                    <a:pt x="5572" y="12207"/>
                  </a:cubicBezTo>
                  <a:cubicBezTo>
                    <a:pt x="5779" y="12207"/>
                    <a:pt x="5988" y="12197"/>
                    <a:pt x="6199" y="12176"/>
                  </a:cubicBezTo>
                  <a:lnTo>
                    <a:pt x="18338" y="10709"/>
                  </a:lnTo>
                  <a:cubicBezTo>
                    <a:pt x="19804" y="10468"/>
                    <a:pt x="21048" y="9856"/>
                    <a:pt x="21976" y="8705"/>
                  </a:cubicBezTo>
                  <a:cubicBezTo>
                    <a:pt x="22811" y="7535"/>
                    <a:pt x="23201" y="6218"/>
                    <a:pt x="23052" y="4751"/>
                  </a:cubicBezTo>
                  <a:cubicBezTo>
                    <a:pt x="22904" y="3285"/>
                    <a:pt x="22199" y="2041"/>
                    <a:pt x="21048" y="1113"/>
                  </a:cubicBezTo>
                  <a:cubicBezTo>
                    <a:pt x="20067" y="335"/>
                    <a:pt x="18982" y="1"/>
                    <a:pt x="177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8"/>
            <p:cNvSpPr/>
            <p:nvPr/>
          </p:nvSpPr>
          <p:spPr>
            <a:xfrm>
              <a:off x="1288344" y="1286785"/>
              <a:ext cx="418731" cy="1621192"/>
            </a:xfrm>
            <a:custGeom>
              <a:avLst/>
              <a:gdLst/>
              <a:ahLst/>
              <a:cxnLst/>
              <a:rect l="l" t="t" r="r" b="b"/>
              <a:pathLst>
                <a:path w="19638" h="76032" extrusionOk="0">
                  <a:moveTo>
                    <a:pt x="7258" y="0"/>
                  </a:moveTo>
                  <a:cubicBezTo>
                    <a:pt x="5402" y="223"/>
                    <a:pt x="3471" y="464"/>
                    <a:pt x="1467" y="761"/>
                  </a:cubicBezTo>
                  <a:cubicBezTo>
                    <a:pt x="1003" y="836"/>
                    <a:pt x="539" y="928"/>
                    <a:pt x="1" y="1077"/>
                  </a:cubicBezTo>
                  <a:cubicBezTo>
                    <a:pt x="4325" y="5791"/>
                    <a:pt x="10135" y="15777"/>
                    <a:pt x="11749" y="32778"/>
                  </a:cubicBezTo>
                  <a:cubicBezTo>
                    <a:pt x="13606" y="51655"/>
                    <a:pt x="8576" y="67895"/>
                    <a:pt x="5253" y="76006"/>
                  </a:cubicBezTo>
                  <a:cubicBezTo>
                    <a:pt x="5716" y="76024"/>
                    <a:pt x="6181" y="76032"/>
                    <a:pt x="6650" y="76032"/>
                  </a:cubicBezTo>
                  <a:cubicBezTo>
                    <a:pt x="8681" y="76032"/>
                    <a:pt x="10760" y="75876"/>
                    <a:pt x="12826" y="75635"/>
                  </a:cubicBezTo>
                  <a:cubicBezTo>
                    <a:pt x="15146" y="69046"/>
                    <a:pt x="19638" y="53121"/>
                    <a:pt x="18246" y="32481"/>
                  </a:cubicBezTo>
                  <a:cubicBezTo>
                    <a:pt x="17169" y="16148"/>
                    <a:pt x="11601" y="5717"/>
                    <a:pt x="7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8"/>
            <p:cNvSpPr/>
            <p:nvPr/>
          </p:nvSpPr>
          <p:spPr>
            <a:xfrm>
              <a:off x="1561826" y="1756541"/>
              <a:ext cx="945077" cy="1142993"/>
            </a:xfrm>
            <a:custGeom>
              <a:avLst/>
              <a:gdLst/>
              <a:ahLst/>
              <a:cxnLst/>
              <a:rect l="l" t="t" r="r" b="b"/>
              <a:pathLst>
                <a:path w="44323" h="53605" extrusionOk="0">
                  <a:moveTo>
                    <a:pt x="43543" y="1"/>
                  </a:moveTo>
                  <a:cubicBezTo>
                    <a:pt x="41297" y="3323"/>
                    <a:pt x="37678" y="8279"/>
                    <a:pt x="32648" y="13457"/>
                  </a:cubicBezTo>
                  <a:cubicBezTo>
                    <a:pt x="32648" y="13606"/>
                    <a:pt x="32722" y="13773"/>
                    <a:pt x="32722" y="13921"/>
                  </a:cubicBezTo>
                  <a:cubicBezTo>
                    <a:pt x="32871" y="15388"/>
                    <a:pt x="32481" y="16705"/>
                    <a:pt x="31646" y="17875"/>
                  </a:cubicBezTo>
                  <a:cubicBezTo>
                    <a:pt x="30718" y="19026"/>
                    <a:pt x="29474" y="19638"/>
                    <a:pt x="28008" y="19879"/>
                  </a:cubicBezTo>
                  <a:lnTo>
                    <a:pt x="25224" y="20195"/>
                  </a:lnTo>
                  <a:cubicBezTo>
                    <a:pt x="19581" y="24668"/>
                    <a:pt x="12844" y="28770"/>
                    <a:pt x="4956" y="31238"/>
                  </a:cubicBezTo>
                  <a:cubicBezTo>
                    <a:pt x="3805" y="41614"/>
                    <a:pt x="1485" y="49428"/>
                    <a:pt x="0" y="53604"/>
                  </a:cubicBezTo>
                  <a:cubicBezTo>
                    <a:pt x="14477" y="51896"/>
                    <a:pt x="29474" y="45326"/>
                    <a:pt x="36899" y="33095"/>
                  </a:cubicBezTo>
                  <a:cubicBezTo>
                    <a:pt x="42318" y="24204"/>
                    <a:pt x="44323" y="15313"/>
                    <a:pt x="44323" y="7741"/>
                  </a:cubicBezTo>
                  <a:cubicBezTo>
                    <a:pt x="44323" y="4957"/>
                    <a:pt x="44007" y="2321"/>
                    <a:pt x="43543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8"/>
            <p:cNvSpPr/>
            <p:nvPr/>
          </p:nvSpPr>
          <p:spPr>
            <a:xfrm>
              <a:off x="2099643" y="2043478"/>
              <a:ext cx="163074" cy="143671"/>
            </a:xfrm>
            <a:custGeom>
              <a:avLst/>
              <a:gdLst/>
              <a:ahLst/>
              <a:cxnLst/>
              <a:rect l="l" t="t" r="r" b="b"/>
              <a:pathLst>
                <a:path w="7648" h="6738" extrusionOk="0">
                  <a:moveTo>
                    <a:pt x="7425" y="0"/>
                  </a:moveTo>
                  <a:cubicBezTo>
                    <a:pt x="5254" y="2246"/>
                    <a:pt x="2785" y="4566"/>
                    <a:pt x="1" y="6738"/>
                  </a:cubicBezTo>
                  <a:lnTo>
                    <a:pt x="2785" y="6422"/>
                  </a:lnTo>
                  <a:cubicBezTo>
                    <a:pt x="4251" y="6181"/>
                    <a:pt x="5495" y="5569"/>
                    <a:pt x="6423" y="4418"/>
                  </a:cubicBezTo>
                  <a:cubicBezTo>
                    <a:pt x="7258" y="3248"/>
                    <a:pt x="7648" y="1931"/>
                    <a:pt x="7499" y="464"/>
                  </a:cubicBezTo>
                  <a:cubicBezTo>
                    <a:pt x="7499" y="316"/>
                    <a:pt x="7425" y="149"/>
                    <a:pt x="7425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8"/>
            <p:cNvSpPr/>
            <p:nvPr/>
          </p:nvSpPr>
          <p:spPr>
            <a:xfrm>
              <a:off x="748927" y="2350181"/>
              <a:ext cx="775307" cy="557264"/>
            </a:xfrm>
            <a:custGeom>
              <a:avLst/>
              <a:gdLst/>
              <a:ahLst/>
              <a:cxnLst/>
              <a:rect l="l" t="t" r="r" b="b"/>
              <a:pathLst>
                <a:path w="36361" h="26135" extrusionOk="0">
                  <a:moveTo>
                    <a:pt x="0" y="1"/>
                  </a:moveTo>
                  <a:lnTo>
                    <a:pt x="0" y="1"/>
                  </a:lnTo>
                  <a:cubicBezTo>
                    <a:pt x="706" y="6961"/>
                    <a:pt x="2395" y="12993"/>
                    <a:pt x="4882" y="16780"/>
                  </a:cubicBezTo>
                  <a:cubicBezTo>
                    <a:pt x="8891" y="22886"/>
                    <a:pt x="19025" y="26134"/>
                    <a:pt x="30551" y="26134"/>
                  </a:cubicBezTo>
                  <a:cubicBezTo>
                    <a:pt x="32482" y="21494"/>
                    <a:pt x="34969" y="14070"/>
                    <a:pt x="36361" y="5031"/>
                  </a:cubicBezTo>
                  <a:lnTo>
                    <a:pt x="36361" y="5031"/>
                  </a:lnTo>
                  <a:cubicBezTo>
                    <a:pt x="33261" y="5569"/>
                    <a:pt x="30013" y="5885"/>
                    <a:pt x="26616" y="5885"/>
                  </a:cubicBezTo>
                  <a:cubicBezTo>
                    <a:pt x="18561" y="5885"/>
                    <a:pt x="9745" y="4177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8"/>
            <p:cNvSpPr/>
            <p:nvPr/>
          </p:nvSpPr>
          <p:spPr>
            <a:xfrm>
              <a:off x="1400351" y="2422613"/>
              <a:ext cx="267150" cy="484831"/>
            </a:xfrm>
            <a:custGeom>
              <a:avLst/>
              <a:gdLst/>
              <a:ahLst/>
              <a:cxnLst/>
              <a:rect l="l" t="t" r="r" b="b"/>
              <a:pathLst>
                <a:path w="12529" h="22738" extrusionOk="0">
                  <a:moveTo>
                    <a:pt x="12529" y="0"/>
                  </a:moveTo>
                  <a:lnTo>
                    <a:pt x="12529" y="0"/>
                  </a:lnTo>
                  <a:cubicBezTo>
                    <a:pt x="10357" y="632"/>
                    <a:pt x="8130" y="1244"/>
                    <a:pt x="5810" y="1634"/>
                  </a:cubicBezTo>
                  <a:cubicBezTo>
                    <a:pt x="4418" y="10673"/>
                    <a:pt x="1931" y="18097"/>
                    <a:pt x="0" y="22737"/>
                  </a:cubicBezTo>
                  <a:lnTo>
                    <a:pt x="149" y="22737"/>
                  </a:lnTo>
                  <a:cubicBezTo>
                    <a:pt x="2636" y="22737"/>
                    <a:pt x="5104" y="22663"/>
                    <a:pt x="7573" y="22366"/>
                  </a:cubicBezTo>
                  <a:cubicBezTo>
                    <a:pt x="9058" y="18190"/>
                    <a:pt x="11378" y="10376"/>
                    <a:pt x="12529" y="0"/>
                  </a:cubicBezTo>
                  <a:close/>
                </a:path>
              </a:pathLst>
            </a:custGeom>
            <a:solidFill>
              <a:srgbClr val="000000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8" name="Google Shape;1138;p58"/>
          <p:cNvSpPr txBox="1">
            <a:spLocks noGrp="1"/>
          </p:cNvSpPr>
          <p:nvPr>
            <p:ph type="subTitle" idx="1"/>
          </p:nvPr>
        </p:nvSpPr>
        <p:spPr>
          <a:xfrm>
            <a:off x="1221967" y="-126270"/>
            <a:ext cx="7052173" cy="13266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THANK YOU</a:t>
            </a:r>
            <a:endParaRPr sz="6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9" name="Picture 1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 What are you doing  Exciting song  Sing along_10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95692"/>
            <a:ext cx="9144000" cy="4647808"/>
          </a:xfrm>
          <a:prstGeom prst="rect">
            <a:avLst/>
          </a:prstGeom>
          <a:solidFill>
            <a:srgbClr val="4F81BD"/>
          </a:solidFill>
          <a:ln>
            <a:noFill/>
          </a:ln>
          <a:effectLst>
            <a:innerShdw blurRad="469900">
              <a:srgbClr val="000000">
                <a:alpha val="86000"/>
              </a:srgbClr>
            </a:innerShdw>
          </a:effectLst>
          <a:scene3d>
            <a:camera prst="orthographicFront"/>
            <a:lightRig rig="soft" dir="t"/>
          </a:scene3d>
          <a:sp3d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7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078012" cy="654150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23" b="93578" l="3300" r="9627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91301" y="332826"/>
            <a:ext cx="5525232" cy="5184364"/>
          </a:xfrm>
          <a:prstGeom prst="rect">
            <a:avLst/>
          </a:prstGeom>
        </p:spPr>
      </p:pic>
      <p:grpSp>
        <p:nvGrpSpPr>
          <p:cNvPr id="1613" name="Google Shape;1613;p68"/>
          <p:cNvGrpSpPr/>
          <p:nvPr/>
        </p:nvGrpSpPr>
        <p:grpSpPr>
          <a:xfrm>
            <a:off x="2109241" y="2453351"/>
            <a:ext cx="2051034" cy="1996492"/>
            <a:chOff x="5923925" y="1069113"/>
            <a:chExt cx="2362825" cy="3005275"/>
          </a:xfrm>
        </p:grpSpPr>
        <p:sp>
          <p:nvSpPr>
            <p:cNvPr id="1614" name="Google Shape;1614;p68"/>
            <p:cNvSpPr/>
            <p:nvPr/>
          </p:nvSpPr>
          <p:spPr>
            <a:xfrm>
              <a:off x="5923925" y="1432313"/>
              <a:ext cx="2362825" cy="2642075"/>
            </a:xfrm>
            <a:prstGeom prst="flowChartOffpageConnector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8"/>
            <p:cNvSpPr/>
            <p:nvPr/>
          </p:nvSpPr>
          <p:spPr>
            <a:xfrm>
              <a:off x="6038250" y="1432313"/>
              <a:ext cx="2134200" cy="2485759"/>
            </a:xfrm>
            <a:prstGeom prst="flowChartOffpageConnector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6" name="Google Shape;1616;p68"/>
            <p:cNvGrpSpPr/>
            <p:nvPr/>
          </p:nvGrpSpPr>
          <p:grpSpPr>
            <a:xfrm>
              <a:off x="5923925" y="1069113"/>
              <a:ext cx="2362825" cy="499425"/>
              <a:chOff x="1056650" y="957125"/>
              <a:chExt cx="2362825" cy="499425"/>
            </a:xfrm>
          </p:grpSpPr>
          <p:sp>
            <p:nvSpPr>
              <p:cNvPr id="1617" name="Google Shape;1617;p68"/>
              <p:cNvSpPr/>
              <p:nvPr/>
            </p:nvSpPr>
            <p:spPr>
              <a:xfrm>
                <a:off x="1056650" y="1042850"/>
                <a:ext cx="2362800" cy="413700"/>
              </a:xfrm>
              <a:prstGeom prst="rect">
                <a:avLst/>
              </a:prstGeom>
              <a:solidFill>
                <a:srgbClr val="000000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68"/>
              <p:cNvSpPr/>
              <p:nvPr/>
            </p:nvSpPr>
            <p:spPr>
              <a:xfrm>
                <a:off x="1056675" y="957125"/>
                <a:ext cx="2362800" cy="4137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9" name="Google Shape;1619;p68"/>
            <p:cNvGrpSpPr/>
            <p:nvPr/>
          </p:nvGrpSpPr>
          <p:grpSpPr>
            <a:xfrm>
              <a:off x="6085064" y="1126297"/>
              <a:ext cx="2040546" cy="283424"/>
              <a:chOff x="6085064" y="1120347"/>
              <a:chExt cx="2040546" cy="283424"/>
            </a:xfrm>
          </p:grpSpPr>
          <p:sp>
            <p:nvSpPr>
              <p:cNvPr id="1620" name="Google Shape;1620;p68"/>
              <p:cNvSpPr/>
              <p:nvPr/>
            </p:nvSpPr>
            <p:spPr>
              <a:xfrm>
                <a:off x="6085064" y="1120347"/>
                <a:ext cx="297446" cy="283424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3400" extrusionOk="0">
                    <a:moveTo>
                      <a:pt x="1784" y="1"/>
                    </a:moveTo>
                    <a:lnTo>
                      <a:pt x="1238" y="1124"/>
                    </a:lnTo>
                    <a:lnTo>
                      <a:pt x="1" y="1292"/>
                    </a:lnTo>
                    <a:lnTo>
                      <a:pt x="884" y="2162"/>
                    </a:lnTo>
                    <a:lnTo>
                      <a:pt x="675" y="3399"/>
                    </a:lnTo>
                    <a:lnTo>
                      <a:pt x="1784" y="2823"/>
                    </a:lnTo>
                    <a:lnTo>
                      <a:pt x="2880" y="3399"/>
                    </a:lnTo>
                    <a:lnTo>
                      <a:pt x="2880" y="3399"/>
                    </a:lnTo>
                    <a:lnTo>
                      <a:pt x="2671" y="2162"/>
                    </a:lnTo>
                    <a:lnTo>
                      <a:pt x="3567" y="1292"/>
                    </a:lnTo>
                    <a:lnTo>
                      <a:pt x="2334" y="1124"/>
                    </a:lnTo>
                    <a:lnTo>
                      <a:pt x="17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68"/>
              <p:cNvSpPr/>
              <p:nvPr/>
            </p:nvSpPr>
            <p:spPr>
              <a:xfrm>
                <a:off x="6520839" y="1120347"/>
                <a:ext cx="297446" cy="283424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3400" extrusionOk="0">
                    <a:moveTo>
                      <a:pt x="1784" y="1"/>
                    </a:moveTo>
                    <a:lnTo>
                      <a:pt x="1238" y="1124"/>
                    </a:lnTo>
                    <a:lnTo>
                      <a:pt x="1" y="1292"/>
                    </a:lnTo>
                    <a:lnTo>
                      <a:pt x="884" y="2162"/>
                    </a:lnTo>
                    <a:lnTo>
                      <a:pt x="675" y="3399"/>
                    </a:lnTo>
                    <a:lnTo>
                      <a:pt x="1784" y="2823"/>
                    </a:lnTo>
                    <a:lnTo>
                      <a:pt x="2880" y="3399"/>
                    </a:lnTo>
                    <a:lnTo>
                      <a:pt x="2880" y="3399"/>
                    </a:lnTo>
                    <a:lnTo>
                      <a:pt x="2671" y="2162"/>
                    </a:lnTo>
                    <a:lnTo>
                      <a:pt x="3567" y="1292"/>
                    </a:lnTo>
                    <a:lnTo>
                      <a:pt x="2334" y="1124"/>
                    </a:lnTo>
                    <a:lnTo>
                      <a:pt x="17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68"/>
              <p:cNvSpPr/>
              <p:nvPr/>
            </p:nvSpPr>
            <p:spPr>
              <a:xfrm>
                <a:off x="6956614" y="1120347"/>
                <a:ext cx="297446" cy="283424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3400" extrusionOk="0">
                    <a:moveTo>
                      <a:pt x="1784" y="1"/>
                    </a:moveTo>
                    <a:lnTo>
                      <a:pt x="1238" y="1124"/>
                    </a:lnTo>
                    <a:lnTo>
                      <a:pt x="1" y="1292"/>
                    </a:lnTo>
                    <a:lnTo>
                      <a:pt x="884" y="2162"/>
                    </a:lnTo>
                    <a:lnTo>
                      <a:pt x="675" y="3399"/>
                    </a:lnTo>
                    <a:lnTo>
                      <a:pt x="1784" y="2823"/>
                    </a:lnTo>
                    <a:lnTo>
                      <a:pt x="2880" y="3399"/>
                    </a:lnTo>
                    <a:lnTo>
                      <a:pt x="2880" y="3399"/>
                    </a:lnTo>
                    <a:lnTo>
                      <a:pt x="2671" y="2162"/>
                    </a:lnTo>
                    <a:lnTo>
                      <a:pt x="3567" y="1292"/>
                    </a:lnTo>
                    <a:lnTo>
                      <a:pt x="2334" y="1124"/>
                    </a:lnTo>
                    <a:lnTo>
                      <a:pt x="17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68"/>
              <p:cNvSpPr/>
              <p:nvPr/>
            </p:nvSpPr>
            <p:spPr>
              <a:xfrm>
                <a:off x="7392389" y="1120347"/>
                <a:ext cx="297446" cy="283424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3400" extrusionOk="0">
                    <a:moveTo>
                      <a:pt x="1784" y="1"/>
                    </a:moveTo>
                    <a:lnTo>
                      <a:pt x="1238" y="1124"/>
                    </a:lnTo>
                    <a:lnTo>
                      <a:pt x="1" y="1292"/>
                    </a:lnTo>
                    <a:lnTo>
                      <a:pt x="884" y="2162"/>
                    </a:lnTo>
                    <a:lnTo>
                      <a:pt x="675" y="3399"/>
                    </a:lnTo>
                    <a:lnTo>
                      <a:pt x="1784" y="2823"/>
                    </a:lnTo>
                    <a:lnTo>
                      <a:pt x="2880" y="3399"/>
                    </a:lnTo>
                    <a:lnTo>
                      <a:pt x="2880" y="3399"/>
                    </a:lnTo>
                    <a:lnTo>
                      <a:pt x="2671" y="2162"/>
                    </a:lnTo>
                    <a:lnTo>
                      <a:pt x="3567" y="1292"/>
                    </a:lnTo>
                    <a:lnTo>
                      <a:pt x="2334" y="1124"/>
                    </a:lnTo>
                    <a:lnTo>
                      <a:pt x="17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68"/>
              <p:cNvSpPr/>
              <p:nvPr/>
            </p:nvSpPr>
            <p:spPr>
              <a:xfrm>
                <a:off x="7828164" y="1120347"/>
                <a:ext cx="297446" cy="283424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3400" extrusionOk="0">
                    <a:moveTo>
                      <a:pt x="1784" y="1"/>
                    </a:moveTo>
                    <a:lnTo>
                      <a:pt x="1238" y="1124"/>
                    </a:lnTo>
                    <a:lnTo>
                      <a:pt x="1" y="1292"/>
                    </a:lnTo>
                    <a:lnTo>
                      <a:pt x="884" y="2162"/>
                    </a:lnTo>
                    <a:lnTo>
                      <a:pt x="675" y="3399"/>
                    </a:lnTo>
                    <a:lnTo>
                      <a:pt x="1784" y="2823"/>
                    </a:lnTo>
                    <a:lnTo>
                      <a:pt x="2880" y="3399"/>
                    </a:lnTo>
                    <a:lnTo>
                      <a:pt x="2880" y="3399"/>
                    </a:lnTo>
                    <a:lnTo>
                      <a:pt x="2671" y="2162"/>
                    </a:lnTo>
                    <a:lnTo>
                      <a:pt x="3567" y="1292"/>
                    </a:lnTo>
                    <a:lnTo>
                      <a:pt x="2334" y="1124"/>
                    </a:lnTo>
                    <a:lnTo>
                      <a:pt x="17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25" name="Google Shape;1625;p68"/>
          <p:cNvSpPr txBox="1">
            <a:spLocks noGrp="1"/>
          </p:cNvSpPr>
          <p:nvPr>
            <p:ph type="title"/>
          </p:nvPr>
        </p:nvSpPr>
        <p:spPr>
          <a:xfrm>
            <a:off x="20985" y="1623833"/>
            <a:ext cx="5969349" cy="14580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PRESENTATION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626" name="Google Shape;1626;p68"/>
          <p:cNvSpPr txBox="1">
            <a:spLocks noGrp="1"/>
          </p:cNvSpPr>
          <p:nvPr>
            <p:ph type="title" idx="2"/>
          </p:nvPr>
        </p:nvSpPr>
        <p:spPr>
          <a:xfrm>
            <a:off x="2026075" y="2789126"/>
            <a:ext cx="2134200" cy="1458000"/>
          </a:xfrm>
          <a:prstGeom prst="rect">
            <a:avLst/>
          </a:prstGeom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1628" name="Google Shape;1628;p68"/>
          <p:cNvGrpSpPr/>
          <p:nvPr/>
        </p:nvGrpSpPr>
        <p:grpSpPr>
          <a:xfrm>
            <a:off x="306157" y="2263776"/>
            <a:ext cx="5399003" cy="460538"/>
            <a:chOff x="990950" y="2541863"/>
            <a:chExt cx="4436247" cy="384897"/>
          </a:xfrm>
        </p:grpSpPr>
        <p:sp>
          <p:nvSpPr>
            <p:cNvPr id="1629" name="Google Shape;1629;p68"/>
            <p:cNvSpPr/>
            <p:nvPr/>
          </p:nvSpPr>
          <p:spPr>
            <a:xfrm>
              <a:off x="990950" y="2541863"/>
              <a:ext cx="403915" cy="384897"/>
            </a:xfrm>
            <a:custGeom>
              <a:avLst/>
              <a:gdLst/>
              <a:ahLst/>
              <a:cxnLst/>
              <a:rect l="l" t="t" r="r" b="b"/>
              <a:pathLst>
                <a:path w="3568" h="3400" extrusionOk="0">
                  <a:moveTo>
                    <a:pt x="1784" y="1"/>
                  </a:moveTo>
                  <a:lnTo>
                    <a:pt x="1238" y="1124"/>
                  </a:lnTo>
                  <a:lnTo>
                    <a:pt x="1" y="1292"/>
                  </a:lnTo>
                  <a:lnTo>
                    <a:pt x="884" y="2162"/>
                  </a:lnTo>
                  <a:lnTo>
                    <a:pt x="675" y="3399"/>
                  </a:lnTo>
                  <a:lnTo>
                    <a:pt x="1784" y="2823"/>
                  </a:lnTo>
                  <a:lnTo>
                    <a:pt x="2880" y="3399"/>
                  </a:lnTo>
                  <a:lnTo>
                    <a:pt x="2880" y="3399"/>
                  </a:lnTo>
                  <a:lnTo>
                    <a:pt x="2671" y="2162"/>
                  </a:lnTo>
                  <a:lnTo>
                    <a:pt x="3567" y="1292"/>
                  </a:lnTo>
                  <a:lnTo>
                    <a:pt x="2334" y="1124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8"/>
            <p:cNvSpPr/>
            <p:nvPr/>
          </p:nvSpPr>
          <p:spPr>
            <a:xfrm>
              <a:off x="5023281" y="2541863"/>
              <a:ext cx="403915" cy="384897"/>
            </a:xfrm>
            <a:custGeom>
              <a:avLst/>
              <a:gdLst/>
              <a:ahLst/>
              <a:cxnLst/>
              <a:rect l="l" t="t" r="r" b="b"/>
              <a:pathLst>
                <a:path w="3568" h="3400" extrusionOk="0">
                  <a:moveTo>
                    <a:pt x="1784" y="1"/>
                  </a:moveTo>
                  <a:lnTo>
                    <a:pt x="1238" y="1124"/>
                  </a:lnTo>
                  <a:lnTo>
                    <a:pt x="1" y="1292"/>
                  </a:lnTo>
                  <a:lnTo>
                    <a:pt x="884" y="2162"/>
                  </a:lnTo>
                  <a:lnTo>
                    <a:pt x="675" y="3399"/>
                  </a:lnTo>
                  <a:lnTo>
                    <a:pt x="1784" y="2823"/>
                  </a:lnTo>
                  <a:lnTo>
                    <a:pt x="2880" y="3399"/>
                  </a:lnTo>
                  <a:lnTo>
                    <a:pt x="2880" y="3399"/>
                  </a:lnTo>
                  <a:lnTo>
                    <a:pt x="2671" y="2162"/>
                  </a:lnTo>
                  <a:lnTo>
                    <a:pt x="3567" y="1292"/>
                  </a:lnTo>
                  <a:lnTo>
                    <a:pt x="2334" y="1124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2312" y="425660"/>
            <a:ext cx="4696813" cy="2613136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799956" y="3587968"/>
            <a:ext cx="7581527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dirty="0"/>
              <a:t>Are you playing with your team ?  </a:t>
            </a:r>
            <a:br>
              <a:rPr lang="en-US" dirty="0"/>
            </a:b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923394" y="4187668"/>
            <a:ext cx="4447800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dirty="0"/>
              <a:t>- Yes, I am.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4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 (mp3cut.net) (3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3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1"/>
      <p:bldP spid="12" grpId="0"/>
      <p:bldP spid="1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5" y="1915510"/>
            <a:ext cx="4447800" cy="599700"/>
          </a:xfrm>
        </p:spPr>
        <p:txBody>
          <a:bodyPr/>
          <a:lstStyle/>
          <a:p>
            <a:r>
              <a:rPr lang="en-US" dirty="0"/>
              <a:t>Is she running? 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043" y="1915510"/>
            <a:ext cx="3992760" cy="222868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-268014" y="2515210"/>
            <a:ext cx="4447800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dirty="0"/>
              <a:t>- No, she isn’t. 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 (mp3cut.net) (3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3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1"/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158" y="3461551"/>
            <a:ext cx="4447800" cy="599700"/>
          </a:xfrm>
        </p:spPr>
        <p:txBody>
          <a:bodyPr/>
          <a:lstStyle/>
          <a:p>
            <a:r>
              <a:rPr lang="en-US" dirty="0"/>
              <a:t>Is he flying a kite?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5873" y="318266"/>
            <a:ext cx="5229225" cy="291465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246586" y="4196959"/>
            <a:ext cx="4447800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dirty="0"/>
              <a:t>- Yes, he is. 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4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 (mp3cut.net) (4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4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455" y="125810"/>
            <a:ext cx="6028338" cy="599700"/>
          </a:xfrm>
        </p:spPr>
        <p:txBody>
          <a:bodyPr/>
          <a:lstStyle/>
          <a:p>
            <a:r>
              <a:rPr lang="en-US" b="1" dirty="0"/>
              <a:t>Task 4. Listen and repeat.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3" name="7.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10277" y="156398"/>
            <a:ext cx="644251" cy="6442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511" y="1181016"/>
            <a:ext cx="2603752" cy="17187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53361" y="1181016"/>
            <a:ext cx="2629130" cy="17187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86341" y="1208761"/>
            <a:ext cx="2902148" cy="1718783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34224" y="3260518"/>
            <a:ext cx="3053361" cy="12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pPr marL="342900" indent="-342900" algn="l">
              <a:buFontTx/>
              <a:buChar char="-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Myriad Pro" panose="020B0503030403020204" pitchFamily="34" charset="0"/>
              </a:rPr>
              <a:t>Are you playing </a:t>
            </a:r>
          </a:p>
          <a:p>
            <a:pPr algn="l"/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Myriad Pro" panose="020B0503030403020204" pitchFamily="34" charset="0"/>
              </a:rPr>
              <a:t>    with your team?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  <a:latin typeface="Myriad Pro" panose="020B0503030403020204" pitchFamily="34" charset="0"/>
              </a:rPr>
            </a:b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Myriad Pro" panose="020B0503030403020204" pitchFamily="34" charset="0"/>
              </a:rPr>
              <a:t>-    Yes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Myriad Pro" panose="020B0503030403020204" pitchFamily="34" charset="0"/>
              </a:rPr>
              <a:t>, I am .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  <a:latin typeface="Myriad Pro" panose="020B0503030403020204" pitchFamily="34" charset="0"/>
              </a:rPr>
            </a:br>
            <a:endParaRPr lang="en-US" sz="2400" dirty="0">
              <a:solidFill>
                <a:schemeClr val="accent1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841357" y="3260518"/>
            <a:ext cx="2852709" cy="12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pPr marL="342900" indent="-342900">
              <a:buFontTx/>
              <a:buChar char="-"/>
            </a:pPr>
            <a:r>
              <a:rPr lang="en-US" sz="2400" dirty="0">
                <a:latin typeface="Myriad Pro" panose="020B0503030403020204" pitchFamily="34" charset="0"/>
              </a:rPr>
              <a:t>Is she running?</a:t>
            </a:r>
          </a:p>
          <a:p>
            <a:pPr algn="l"/>
            <a:r>
              <a:rPr lang="en-US" sz="2400" dirty="0">
                <a:latin typeface="Myriad Pro" panose="020B0503030403020204" pitchFamily="34" charset="0"/>
              </a:rPr>
              <a:t>   </a:t>
            </a:r>
            <a:r>
              <a:rPr lang="en-US" sz="2400" dirty="0">
                <a:latin typeface="Myriad Pro" panose="020B0503030403020204" pitchFamily="34" charset="0"/>
              </a:rPr>
              <a:t> -    </a:t>
            </a:r>
            <a:r>
              <a:rPr lang="en-US" sz="2400" dirty="0">
                <a:latin typeface="Myriad Pro" panose="020B0503030403020204" pitchFamily="34" charset="0"/>
              </a:rPr>
              <a:t>No, she isn’t. </a:t>
            </a:r>
            <a:br>
              <a:rPr lang="en-US" sz="2400" dirty="0">
                <a:latin typeface="Myriad Pro" panose="020B0503030403020204" pitchFamily="34" charset="0"/>
              </a:rPr>
            </a:br>
            <a:endParaRPr lang="en-US" sz="2400" dirty="0">
              <a:solidFill>
                <a:schemeClr val="accent1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894718" y="3260518"/>
            <a:ext cx="2852709" cy="12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0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lfa Slab One"/>
              <a:buNone/>
              <a:defRPr sz="3500" b="0" i="0" u="none" strike="noStrike" cap="none">
                <a:solidFill>
                  <a:schemeClr val="accen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r>
              <a:rPr lang="en-US" sz="2400">
                <a:latin typeface="Myriad Pro" panose="020B0503030403020204" pitchFamily="34" charset="0"/>
              </a:rPr>
              <a:t>- </a:t>
            </a:r>
            <a:r>
              <a:rPr lang="en-US" sz="2400" smtClean="0">
                <a:latin typeface="Myriad Pro" panose="020B0503030403020204" pitchFamily="34" charset="0"/>
              </a:rPr>
              <a:t> Is </a:t>
            </a:r>
            <a:r>
              <a:rPr lang="en-US" sz="2400" dirty="0">
                <a:latin typeface="Myriad Pro" panose="020B0503030403020204" pitchFamily="34" charset="0"/>
              </a:rPr>
              <a:t>he flying a </a:t>
            </a:r>
            <a:r>
              <a:rPr lang="en-US" sz="2400">
                <a:latin typeface="Myriad Pro" panose="020B0503030403020204" pitchFamily="34" charset="0"/>
              </a:rPr>
              <a:t>kite ?</a:t>
            </a:r>
          </a:p>
          <a:p>
            <a:pPr algn="l"/>
            <a:r>
              <a:rPr lang="en-US" sz="2400">
                <a:latin typeface="Myriad Pro" panose="020B0503030403020204" pitchFamily="34" charset="0"/>
              </a:rPr>
              <a:t> </a:t>
            </a:r>
            <a:r>
              <a:rPr lang="en-US" sz="2400" smtClean="0">
                <a:latin typeface="Myriad Pro" panose="020B0503030403020204" pitchFamily="34" charset="0"/>
              </a:rPr>
              <a:t> -  </a:t>
            </a:r>
            <a:r>
              <a:rPr lang="en-US" sz="2400">
                <a:latin typeface="Myriad Pro" panose="020B0503030403020204" pitchFamily="34" charset="0"/>
              </a:rPr>
              <a:t>Yes, he is.</a:t>
            </a:r>
            <a:br>
              <a:rPr lang="en-US" sz="2400">
                <a:latin typeface="Myriad Pro" panose="020B0503030403020204" pitchFamily="34" charset="0"/>
              </a:rPr>
            </a:br>
            <a:endParaRPr lang="en-US" sz="2400" dirty="0">
              <a:solidFill>
                <a:schemeClr val="accent1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4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45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4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 (mp3cut.net) (4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7 (mp3cut.net) (4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1"/>
      <p:bldP spid="8" grpId="2"/>
      <p:bldP spid="9" grpId="1"/>
      <p:bldP spid="9" grpId="2"/>
      <p:bldP spid="10" grpId="1"/>
      <p:bldP spid="10" grpId="2"/>
    </p:bldLst>
  </p:timing>
</p:sld>
</file>

<file path=ppt/theme/theme1.xml><?xml version="1.0" encoding="utf-8"?>
<a:theme xmlns:a="http://schemas.openxmlformats.org/drawingml/2006/main" name="American Football Day by Slidesgo">
  <a:themeElements>
    <a:clrScheme name="Simple Light">
      <a:dk1>
        <a:srgbClr val="FFFAE1"/>
      </a:dk1>
      <a:lt1>
        <a:srgbClr val="FFD34E"/>
      </a:lt1>
      <a:dk2>
        <a:srgbClr val="DBAA44"/>
      </a:dk2>
      <a:lt2>
        <a:srgbClr val="E33B1A"/>
      </a:lt2>
      <a:accent1>
        <a:srgbClr val="0B5C5E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B5C5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</TotalTime>
  <Words>520</Words>
  <Application>Microsoft Office PowerPoint</Application>
  <PresentationFormat>On-screen Show (16:9)</PresentationFormat>
  <Paragraphs>111</Paragraphs>
  <Slides>30</Slides>
  <Notes>11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Quicksand</vt:lpstr>
      <vt:lpstr>Life Savers</vt:lpstr>
      <vt:lpstr>Alfa Slab One</vt:lpstr>
      <vt:lpstr>Snap ITC</vt:lpstr>
      <vt:lpstr>Twinkl</vt:lpstr>
      <vt:lpstr>Comic Sans MS</vt:lpstr>
      <vt:lpstr>Life Savers ExtraBold</vt:lpstr>
      <vt:lpstr>Bebas Neue</vt:lpstr>
      <vt:lpstr>Quicksand SemiBold</vt:lpstr>
      <vt:lpstr>Myriad Pro</vt:lpstr>
      <vt:lpstr>Montserrat Medium</vt:lpstr>
      <vt:lpstr>Arial</vt:lpstr>
      <vt:lpstr>American Football Day by Slidesgo</vt:lpstr>
      <vt:lpstr>Science Subject for Elementary - 3rd Grade: Physical, Life, and Earth by Slidesgo</vt:lpstr>
      <vt:lpstr>PowerPoint Presentation</vt:lpstr>
      <vt:lpstr>Unit 7 MY FAVOURITE  SPORT</vt:lpstr>
      <vt:lpstr>WARM UP</vt:lpstr>
      <vt:lpstr>PowerPoint Presentation</vt:lpstr>
      <vt:lpstr>PRESENTATION</vt:lpstr>
      <vt:lpstr>PowerPoint Presentation</vt:lpstr>
      <vt:lpstr>Is she running?  </vt:lpstr>
      <vt:lpstr>Is he flying a kite? </vt:lpstr>
      <vt:lpstr>Task 4. Listen and repeat.  </vt:lpstr>
      <vt:lpstr>PowerPoint Presentation</vt:lpstr>
      <vt:lpstr>PowerPoint Presentation</vt:lpstr>
      <vt:lpstr>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she / riding a bike?  </vt:lpstr>
      <vt:lpstr>2. he / swimming?    </vt:lpstr>
      <vt:lpstr>3. you / dancing?   </vt:lpstr>
      <vt:lpstr>4. he / flying a kite?   </vt:lpstr>
      <vt:lpstr>5. she / jumping?  </vt:lpstr>
      <vt:lpstr>6. you / swimming?   </vt:lpstr>
      <vt:lpstr>04 PRODUCTION</vt:lpstr>
      <vt:lpstr>HOCKEY</vt:lpstr>
      <vt:lpstr>PowerPoint Presentation</vt:lpstr>
      <vt:lpstr>Hockey is cool! Hockey is great! Look at us now, we’re playing hockey! We’re hitting and running. We aren’t catching or jumping. Come on, play hockey with us!  </vt:lpstr>
      <vt:lpstr>PowerPoint Presentation</vt:lpstr>
      <vt:lpstr>Look and circle the correct answers.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MY FAVOURITE  SPORT</dc:title>
  <dc:creator>Christiaan Rheeder</dc:creator>
  <cp:lastModifiedBy>admin</cp:lastModifiedBy>
  <cp:revision>46</cp:revision>
  <dcterms:modified xsi:type="dcterms:W3CDTF">2022-09-05T10:40:45Z</dcterms:modified>
</cp:coreProperties>
</file>