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684" r:id="rId2"/>
  </p:sldMasterIdLst>
  <p:notesMasterIdLst>
    <p:notesMasterId r:id="rId24"/>
  </p:notesMasterIdLst>
  <p:sldIdLst>
    <p:sldId id="303" r:id="rId3"/>
    <p:sldId id="256" r:id="rId4"/>
    <p:sldId id="260" r:id="rId5"/>
    <p:sldId id="296" r:id="rId6"/>
    <p:sldId id="282" r:id="rId7"/>
    <p:sldId id="292" r:id="rId8"/>
    <p:sldId id="294" r:id="rId9"/>
    <p:sldId id="299" r:id="rId10"/>
    <p:sldId id="265" r:id="rId11"/>
    <p:sldId id="301" r:id="rId12"/>
    <p:sldId id="302" r:id="rId13"/>
    <p:sldId id="269" r:id="rId14"/>
    <p:sldId id="283" r:id="rId15"/>
    <p:sldId id="277" r:id="rId16"/>
    <p:sldId id="284" r:id="rId17"/>
    <p:sldId id="285" r:id="rId18"/>
    <p:sldId id="280" r:id="rId19"/>
    <p:sldId id="289" r:id="rId20"/>
    <p:sldId id="281" r:id="rId21"/>
    <p:sldId id="286" r:id="rId22"/>
    <p:sldId id="268" r:id="rId23"/>
  </p:sldIdLst>
  <p:sldSz cx="9144000" cy="5143500" type="screen16x9"/>
  <p:notesSz cx="6858000" cy="9144000"/>
  <p:embeddedFontLst>
    <p:embeddedFont>
      <p:font typeface="Colonna MT" panose="04020805060202030203" pitchFamily="82" charset="0"/>
      <p:regular r:id="rId25"/>
    </p:embeddedFont>
    <p:embeddedFont>
      <p:font typeface="Quicksand" pitchFamily="2" charset="0"/>
      <p:regular r:id="rId26"/>
    </p:embeddedFont>
    <p:embeddedFont>
      <p:font typeface="Bungee" panose="020B0604020202020204" charset="0"/>
      <p:regular r:id="rId27"/>
    </p:embeddedFont>
    <p:embeddedFont>
      <p:font typeface="Impact" panose="020B0806030902050204" pitchFamily="34" charset="0"/>
      <p:regular r:id="rId28"/>
    </p:embeddedFont>
    <p:embeddedFont>
      <p:font typeface="Comic Sans MS" panose="030F0702030302020204" pitchFamily="66" charset="0"/>
      <p:regular r:id="rId29"/>
      <p:bold r:id="rId30"/>
      <p:italic r:id="rId31"/>
      <p:boldItalic r:id="rId32"/>
    </p:embeddedFont>
    <p:embeddedFont>
      <p:font typeface="Oswald" panose="02000503000000000000" pitchFamily="2" charset="0"/>
      <p:regular r:id="rId33"/>
      <p:bold r:id="rId34"/>
    </p:embeddedFont>
    <p:embeddedFont>
      <p:font typeface="Bebas Neue" panose="020B0604020202020204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1176A3F-55DE-46FB-ABBC-6FF938005688}">
  <a:tblStyle styleId="{A1176A3F-55DE-46FB-ABBC-6FF93800568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010" autoAdjust="0"/>
  </p:normalViewPr>
  <p:slideViewPr>
    <p:cSldViewPr snapToGrid="0">
      <p:cViewPr varScale="1">
        <p:scale>
          <a:sx n="109" d="100"/>
          <a:sy n="109" d="100"/>
        </p:scale>
        <p:origin x="15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671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66538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1" name="Google Shape;3171;g10354c2aa4f_0_5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2" name="Google Shape;3172;g10354c2aa4f_0_5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 turns on the music while the </a:t>
            </a:r>
            <a:r>
              <a:rPr lang="en-US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move around.</a:t>
            </a:r>
          </a:p>
          <a:p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move around the class and ask their friends write more given words of “</a:t>
            </a:r>
            <a:r>
              <a:rPr lang="en-US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” and ”</a:t>
            </a:r>
            <a:r>
              <a:rPr lang="en-US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:” and write in the worksheet.</a:t>
            </a:r>
          </a:p>
          <a:p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have to freeze when the music stops and continue when the music is on.</a:t>
            </a:r>
          </a:p>
          <a:p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Count the words and let the </a:t>
            </a:r>
            <a:r>
              <a:rPr lang="en-US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read their </a:t>
            </a:r>
            <a:r>
              <a:rPr lang="en-US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own’s</a:t>
            </a:r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word.</a:t>
            </a:r>
          </a:p>
          <a:p>
            <a:r>
              <a:rPr lang="en-U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Correct pronunciation if any.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993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1" name="Google Shape;3171;g10354c2aa4f_0_5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2" name="Google Shape;3172;g10354c2aa4f_0_5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07461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4937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5" name="Google Shape;2595;g10354c2aa4f_0_1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6" name="Google Shape;2596;g10354c2aa4f_0_1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6" name="Google Shape;22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7" name="Google Shape;22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9" name="Google Shape;2309;g10222c31436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0" name="Google Shape;2310;g10222c31436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Choose</a:t>
            </a:r>
            <a:r>
              <a:rPr lang="en-US" baseline="0" dirty="0" smtClean="0"/>
              <a:t> the questions and answer, then spin the wheel to get the stars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553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496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6" name="Google Shape;2486;g10354c2aa4f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7" name="Google Shape;2487;g10354c2aa4f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g10354c2aa4f_0_1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7" name="Google Shape;2657;g10354c2aa4f_0_1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3" name="Google Shape;3033;g10354c2aa4f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4" name="Google Shape;3034;g10354c2aa4f_0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87799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75" y="0"/>
            <a:ext cx="9144000" cy="514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10;p2"/>
          <p:cNvPicPr preferRelativeResize="0"/>
          <p:nvPr/>
        </p:nvPicPr>
        <p:blipFill rotWithShape="1">
          <a:blip r:embed="rId2">
            <a:alphaModFix amt="85000"/>
          </a:blip>
          <a:srcRect l="34120" r="34120"/>
          <a:stretch/>
        </p:blipFill>
        <p:spPr>
          <a:xfrm rot="-5400000">
            <a:off x="1999950" y="-2000550"/>
            <a:ext cx="51441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4363023" y="1647024"/>
            <a:ext cx="7088426" cy="5637645"/>
          </a:xfrm>
          <a:custGeom>
            <a:avLst/>
            <a:gdLst/>
            <a:ahLst/>
            <a:cxnLst/>
            <a:rect l="l" t="t" r="r" b="b"/>
            <a:pathLst>
              <a:path w="42953" h="38663" extrusionOk="0">
                <a:moveTo>
                  <a:pt x="42057" y="37559"/>
                </a:moveTo>
                <a:lnTo>
                  <a:pt x="42057" y="37559"/>
                </a:lnTo>
                <a:cubicBezTo>
                  <a:pt x="41162" y="38570"/>
                  <a:pt x="39619" y="38663"/>
                  <a:pt x="38610" y="37769"/>
                </a:cubicBezTo>
                <a:lnTo>
                  <a:pt x="1104" y="4550"/>
                </a:lnTo>
                <a:cubicBezTo>
                  <a:pt x="94" y="3656"/>
                  <a:pt x="1" y="2114"/>
                  <a:pt x="895" y="1103"/>
                </a:cubicBezTo>
                <a:lnTo>
                  <a:pt x="895" y="1103"/>
                </a:lnTo>
                <a:cubicBezTo>
                  <a:pt x="1789" y="94"/>
                  <a:pt x="3332" y="1"/>
                  <a:pt x="4342" y="893"/>
                </a:cubicBezTo>
                <a:lnTo>
                  <a:pt x="41847" y="34111"/>
                </a:lnTo>
                <a:cubicBezTo>
                  <a:pt x="42858" y="35005"/>
                  <a:pt x="42952" y="36550"/>
                  <a:pt x="42057" y="37559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23000">
                <a:srgbClr val="A23AA8"/>
              </a:gs>
              <a:gs pos="100000">
                <a:schemeClr val="accent1"/>
              </a:gs>
              <a:gs pos="100000">
                <a:srgbClr val="73737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 flipH="1">
            <a:off x="6317838" y="-1762948"/>
            <a:ext cx="4476125" cy="4272751"/>
            <a:chOff x="-1522962" y="-2356273"/>
            <a:chExt cx="4476125" cy="4272751"/>
          </a:xfrm>
        </p:grpSpPr>
        <p:sp>
          <p:nvSpPr>
            <p:cNvPr id="13" name="Google Shape;13;p2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 flipH="1">
            <a:off x="-1835562" y="3609152"/>
            <a:ext cx="4476125" cy="4272751"/>
            <a:chOff x="-1522962" y="-2356273"/>
            <a:chExt cx="4476125" cy="4272751"/>
          </a:xfrm>
        </p:grpSpPr>
        <p:sp>
          <p:nvSpPr>
            <p:cNvPr id="36" name="Google Shape;36;p2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2"/>
          <p:cNvSpPr/>
          <p:nvPr/>
        </p:nvSpPr>
        <p:spPr>
          <a:xfrm>
            <a:off x="715099" y="-2585450"/>
            <a:ext cx="7088096" cy="5637354"/>
          </a:xfrm>
          <a:custGeom>
            <a:avLst/>
            <a:gdLst/>
            <a:ahLst/>
            <a:cxnLst/>
            <a:rect l="l" t="t" r="r" b="b"/>
            <a:pathLst>
              <a:path w="42951" h="38661" extrusionOk="0">
                <a:moveTo>
                  <a:pt x="42058" y="37558"/>
                </a:moveTo>
                <a:lnTo>
                  <a:pt x="42058" y="37558"/>
                </a:lnTo>
                <a:cubicBezTo>
                  <a:pt x="41163" y="38567"/>
                  <a:pt x="39620" y="38660"/>
                  <a:pt x="38611" y="37767"/>
                </a:cubicBezTo>
                <a:lnTo>
                  <a:pt x="1103" y="4550"/>
                </a:lnTo>
                <a:cubicBezTo>
                  <a:pt x="94" y="3656"/>
                  <a:pt x="1" y="2113"/>
                  <a:pt x="894" y="1103"/>
                </a:cubicBezTo>
                <a:lnTo>
                  <a:pt x="894" y="1103"/>
                </a:lnTo>
                <a:cubicBezTo>
                  <a:pt x="1789" y="93"/>
                  <a:pt x="3332" y="0"/>
                  <a:pt x="4341" y="893"/>
                </a:cubicBezTo>
                <a:lnTo>
                  <a:pt x="41847" y="34111"/>
                </a:lnTo>
                <a:cubicBezTo>
                  <a:pt x="42858" y="35005"/>
                  <a:pt x="42951" y="36550"/>
                  <a:pt x="42058" y="37558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47000">
                <a:schemeClr val="accent1"/>
              </a:gs>
              <a:gs pos="100000">
                <a:schemeClr val="accent2"/>
              </a:gs>
              <a:gs pos="100000">
                <a:srgbClr val="73737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 txBox="1">
            <a:spLocks noGrp="1"/>
          </p:cNvSpPr>
          <p:nvPr>
            <p:ph type="ctrTitle"/>
          </p:nvPr>
        </p:nvSpPr>
        <p:spPr>
          <a:xfrm>
            <a:off x="800800" y="1916475"/>
            <a:ext cx="7083600" cy="213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Impact"/>
              <a:buNone/>
              <a:defRPr sz="8500" b="1"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2"/>
          <p:cNvSpPr txBox="1">
            <a:spLocks noGrp="1"/>
          </p:cNvSpPr>
          <p:nvPr>
            <p:ph type="subTitle" idx="1"/>
          </p:nvPr>
        </p:nvSpPr>
        <p:spPr>
          <a:xfrm>
            <a:off x="800800" y="4148088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61" name="Google Shape;61;p2"/>
          <p:cNvGrpSpPr/>
          <p:nvPr/>
        </p:nvGrpSpPr>
        <p:grpSpPr>
          <a:xfrm>
            <a:off x="1192703" y="694189"/>
            <a:ext cx="211118" cy="209432"/>
            <a:chOff x="2805975" y="1724475"/>
            <a:chExt cx="2006825" cy="1990800"/>
          </a:xfrm>
        </p:grpSpPr>
        <p:sp>
          <p:nvSpPr>
            <p:cNvPr id="62" name="Google Shape;62;p2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64;p2"/>
          <p:cNvGrpSpPr/>
          <p:nvPr/>
        </p:nvGrpSpPr>
        <p:grpSpPr>
          <a:xfrm>
            <a:off x="2733891" y="1007739"/>
            <a:ext cx="211118" cy="209432"/>
            <a:chOff x="2805975" y="1724475"/>
            <a:chExt cx="2006825" cy="1990800"/>
          </a:xfrm>
        </p:grpSpPr>
        <p:sp>
          <p:nvSpPr>
            <p:cNvPr id="65" name="Google Shape;65;p2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8450341" y="3236239"/>
            <a:ext cx="211118" cy="209432"/>
            <a:chOff x="2805975" y="1724475"/>
            <a:chExt cx="2006825" cy="1990800"/>
          </a:xfrm>
        </p:grpSpPr>
        <p:sp>
          <p:nvSpPr>
            <p:cNvPr id="68" name="Google Shape;68;p2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70;p2"/>
          <p:cNvGrpSpPr/>
          <p:nvPr/>
        </p:nvGrpSpPr>
        <p:grpSpPr>
          <a:xfrm>
            <a:off x="5465978" y="4557589"/>
            <a:ext cx="211118" cy="209432"/>
            <a:chOff x="2805975" y="1724475"/>
            <a:chExt cx="2006825" cy="1990800"/>
          </a:xfrm>
        </p:grpSpPr>
        <p:sp>
          <p:nvSpPr>
            <p:cNvPr id="71" name="Google Shape;71;p2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rgbClr val="FFFFFF"/>
        </a:solidFill>
        <a:effectLst/>
      </p:bgPr>
    </p:bg>
    <p:spTree>
      <p:nvGrpSpPr>
        <p:cNvPr id="1" name="Shape 2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1" name="Google Shape;2091;p34"/>
          <p:cNvGrpSpPr/>
          <p:nvPr/>
        </p:nvGrpSpPr>
        <p:grpSpPr>
          <a:xfrm>
            <a:off x="-75" y="-598"/>
            <a:ext cx="9144075" cy="5150223"/>
            <a:chOff x="-75" y="-598"/>
            <a:chExt cx="9144075" cy="5150223"/>
          </a:xfrm>
        </p:grpSpPr>
        <p:sp>
          <p:nvSpPr>
            <p:cNvPr id="2092" name="Google Shape;2092;p34"/>
            <p:cNvSpPr/>
            <p:nvPr/>
          </p:nvSpPr>
          <p:spPr>
            <a:xfrm>
              <a:off x="-75" y="0"/>
              <a:ext cx="9144000" cy="5148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93" name="Google Shape;2093;p34"/>
            <p:cNvPicPr preferRelativeResize="0"/>
            <p:nvPr/>
          </p:nvPicPr>
          <p:blipFill rotWithShape="1">
            <a:blip r:embed="rId2">
              <a:alphaModFix amt="85000"/>
            </a:blip>
            <a:srcRect l="34120" r="34120"/>
            <a:stretch/>
          </p:blipFill>
          <p:spPr>
            <a:xfrm rot="-5400000">
              <a:off x="1996888" y="-1997487"/>
              <a:ext cx="5150223" cy="9144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94" name="Google Shape;2094;p34"/>
          <p:cNvGrpSpPr/>
          <p:nvPr/>
        </p:nvGrpSpPr>
        <p:grpSpPr>
          <a:xfrm rot="10800000">
            <a:off x="-1459362" y="-1601373"/>
            <a:ext cx="4476125" cy="4272751"/>
            <a:chOff x="-1522962" y="-2356273"/>
            <a:chExt cx="4476125" cy="4272751"/>
          </a:xfrm>
        </p:grpSpPr>
        <p:sp>
          <p:nvSpPr>
            <p:cNvPr id="2095" name="Google Shape;2095;p34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34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34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34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34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34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34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34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34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34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34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34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34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34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34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34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34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34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34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34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34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34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7" name="Google Shape;2117;p34"/>
          <p:cNvGrpSpPr/>
          <p:nvPr/>
        </p:nvGrpSpPr>
        <p:grpSpPr>
          <a:xfrm flipH="1">
            <a:off x="-2005012" y="3266877"/>
            <a:ext cx="4476125" cy="4272751"/>
            <a:chOff x="-1522962" y="-2356273"/>
            <a:chExt cx="4476125" cy="4272751"/>
          </a:xfrm>
        </p:grpSpPr>
        <p:sp>
          <p:nvSpPr>
            <p:cNvPr id="2118" name="Google Shape;2118;p34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34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34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34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34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34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34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34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34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34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34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34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34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34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34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34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34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34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34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34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34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34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0" name="Google Shape;2140;p34"/>
          <p:cNvGrpSpPr/>
          <p:nvPr/>
        </p:nvGrpSpPr>
        <p:grpSpPr>
          <a:xfrm>
            <a:off x="8672328" y="325577"/>
            <a:ext cx="211118" cy="209432"/>
            <a:chOff x="2805975" y="1724475"/>
            <a:chExt cx="2006825" cy="1990800"/>
          </a:xfrm>
        </p:grpSpPr>
        <p:sp>
          <p:nvSpPr>
            <p:cNvPr id="2141" name="Google Shape;2141;p34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34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3" name="Google Shape;2143;p34"/>
          <p:cNvGrpSpPr/>
          <p:nvPr/>
        </p:nvGrpSpPr>
        <p:grpSpPr>
          <a:xfrm>
            <a:off x="8672328" y="4503789"/>
            <a:ext cx="211118" cy="209432"/>
            <a:chOff x="2805975" y="1724475"/>
            <a:chExt cx="2006825" cy="1990800"/>
          </a:xfrm>
        </p:grpSpPr>
        <p:sp>
          <p:nvSpPr>
            <p:cNvPr id="2144" name="Google Shape;2144;p34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34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solidFill>
          <a:srgbClr val="FFFFFF"/>
        </a:solidFill>
        <a:effectLst/>
      </p:bgPr>
    </p:bg>
    <p:spTree>
      <p:nvGrpSpPr>
        <p:cNvPr id="1" name="Shape 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Google Shape;2147;p35"/>
          <p:cNvSpPr/>
          <p:nvPr/>
        </p:nvSpPr>
        <p:spPr>
          <a:xfrm>
            <a:off x="-75" y="0"/>
            <a:ext cx="9144000" cy="514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48" name="Google Shape;2148;p35"/>
          <p:cNvPicPr preferRelativeResize="0"/>
          <p:nvPr/>
        </p:nvPicPr>
        <p:blipFill rotWithShape="1">
          <a:blip r:embed="rId2">
            <a:alphaModFix amt="85000"/>
          </a:blip>
          <a:srcRect l="34120" r="34120"/>
          <a:stretch/>
        </p:blipFill>
        <p:spPr>
          <a:xfrm rot="-5400000">
            <a:off x="1999950" y="-2000550"/>
            <a:ext cx="5144100" cy="914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9" name="Google Shape;2149;p35"/>
          <p:cNvGrpSpPr/>
          <p:nvPr/>
        </p:nvGrpSpPr>
        <p:grpSpPr>
          <a:xfrm>
            <a:off x="6555988" y="3114477"/>
            <a:ext cx="4476125" cy="4272751"/>
            <a:chOff x="-1522962" y="-2356273"/>
            <a:chExt cx="4476125" cy="4272751"/>
          </a:xfrm>
        </p:grpSpPr>
        <p:sp>
          <p:nvSpPr>
            <p:cNvPr id="2150" name="Google Shape;2150;p35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35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35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35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35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35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35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35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35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35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35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35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35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35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35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35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35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35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35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35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35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35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2" name="Google Shape;2172;p35"/>
          <p:cNvGrpSpPr/>
          <p:nvPr/>
        </p:nvGrpSpPr>
        <p:grpSpPr>
          <a:xfrm rot="10800000">
            <a:off x="-2157412" y="-2271998"/>
            <a:ext cx="4476125" cy="4272751"/>
            <a:chOff x="-1522962" y="-2356273"/>
            <a:chExt cx="4476125" cy="4272751"/>
          </a:xfrm>
        </p:grpSpPr>
        <p:sp>
          <p:nvSpPr>
            <p:cNvPr id="2173" name="Google Shape;2173;p35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35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35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35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35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35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35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35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35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35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35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35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35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35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35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35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35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35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35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35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35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35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5" name="Google Shape;2195;p35"/>
          <p:cNvGrpSpPr/>
          <p:nvPr/>
        </p:nvGrpSpPr>
        <p:grpSpPr>
          <a:xfrm>
            <a:off x="1424878" y="4051752"/>
            <a:ext cx="211118" cy="209432"/>
            <a:chOff x="2805975" y="1724475"/>
            <a:chExt cx="2006825" cy="1990800"/>
          </a:xfrm>
        </p:grpSpPr>
        <p:sp>
          <p:nvSpPr>
            <p:cNvPr id="2196" name="Google Shape;2196;p35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35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8" name="Google Shape;2198;p35"/>
          <p:cNvGrpSpPr/>
          <p:nvPr/>
        </p:nvGrpSpPr>
        <p:grpSpPr>
          <a:xfrm>
            <a:off x="7571653" y="936002"/>
            <a:ext cx="211118" cy="209432"/>
            <a:chOff x="2805975" y="1724475"/>
            <a:chExt cx="2006825" cy="1990800"/>
          </a:xfrm>
        </p:grpSpPr>
        <p:sp>
          <p:nvSpPr>
            <p:cNvPr id="2199" name="Google Shape;2199;p35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35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4777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2327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4123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4016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3953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664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9/5/2022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05107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FFFFFF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"/>
          <p:cNvSpPr/>
          <p:nvPr/>
        </p:nvSpPr>
        <p:spPr>
          <a:xfrm>
            <a:off x="-75" y="0"/>
            <a:ext cx="9144000" cy="514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5" name="Google Shape;75;p3"/>
          <p:cNvPicPr preferRelativeResize="0"/>
          <p:nvPr/>
        </p:nvPicPr>
        <p:blipFill rotWithShape="1">
          <a:blip r:embed="rId2">
            <a:alphaModFix amt="85000"/>
          </a:blip>
          <a:srcRect l="34120" r="34120"/>
          <a:stretch/>
        </p:blipFill>
        <p:spPr>
          <a:xfrm rot="-5400000">
            <a:off x="1999950" y="-2000550"/>
            <a:ext cx="5144100" cy="914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" name="Google Shape;76;p3"/>
          <p:cNvGrpSpPr/>
          <p:nvPr/>
        </p:nvGrpSpPr>
        <p:grpSpPr>
          <a:xfrm>
            <a:off x="6555988" y="3114477"/>
            <a:ext cx="4476125" cy="4272751"/>
            <a:chOff x="-1522962" y="-2356273"/>
            <a:chExt cx="4476125" cy="4272751"/>
          </a:xfrm>
        </p:grpSpPr>
        <p:sp>
          <p:nvSpPr>
            <p:cNvPr id="77" name="Google Shape;77;p3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rot="10800000">
            <a:off x="6069149" y="267750"/>
            <a:ext cx="7088096" cy="5637354"/>
          </a:xfrm>
          <a:custGeom>
            <a:avLst/>
            <a:gdLst/>
            <a:ahLst/>
            <a:cxnLst/>
            <a:rect l="l" t="t" r="r" b="b"/>
            <a:pathLst>
              <a:path w="42951" h="38661" extrusionOk="0">
                <a:moveTo>
                  <a:pt x="42058" y="37558"/>
                </a:moveTo>
                <a:lnTo>
                  <a:pt x="42058" y="37558"/>
                </a:lnTo>
                <a:cubicBezTo>
                  <a:pt x="41163" y="38567"/>
                  <a:pt x="39620" y="38660"/>
                  <a:pt x="38611" y="37767"/>
                </a:cubicBezTo>
                <a:lnTo>
                  <a:pt x="1103" y="4550"/>
                </a:lnTo>
                <a:cubicBezTo>
                  <a:pt x="94" y="3656"/>
                  <a:pt x="1" y="2113"/>
                  <a:pt x="894" y="1103"/>
                </a:cubicBezTo>
                <a:lnTo>
                  <a:pt x="894" y="1103"/>
                </a:lnTo>
                <a:cubicBezTo>
                  <a:pt x="1789" y="93"/>
                  <a:pt x="3332" y="0"/>
                  <a:pt x="4341" y="893"/>
                </a:cubicBezTo>
                <a:lnTo>
                  <a:pt x="41847" y="34111"/>
                </a:lnTo>
                <a:cubicBezTo>
                  <a:pt x="42858" y="35005"/>
                  <a:pt x="42951" y="36550"/>
                  <a:pt x="42058" y="37558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47000">
                <a:schemeClr val="accent1"/>
              </a:gs>
              <a:gs pos="100000">
                <a:schemeClr val="accent2"/>
              </a:gs>
              <a:gs pos="100000">
                <a:srgbClr val="73737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rot="10800000">
            <a:off x="789224" y="-2664025"/>
            <a:ext cx="7088096" cy="5637354"/>
          </a:xfrm>
          <a:custGeom>
            <a:avLst/>
            <a:gdLst/>
            <a:ahLst/>
            <a:cxnLst/>
            <a:rect l="l" t="t" r="r" b="b"/>
            <a:pathLst>
              <a:path w="42951" h="38661" extrusionOk="0">
                <a:moveTo>
                  <a:pt x="42058" y="37558"/>
                </a:moveTo>
                <a:lnTo>
                  <a:pt x="42058" y="37558"/>
                </a:lnTo>
                <a:cubicBezTo>
                  <a:pt x="41163" y="38567"/>
                  <a:pt x="39620" y="38660"/>
                  <a:pt x="38611" y="37767"/>
                </a:cubicBezTo>
                <a:lnTo>
                  <a:pt x="1103" y="4550"/>
                </a:lnTo>
                <a:cubicBezTo>
                  <a:pt x="94" y="3656"/>
                  <a:pt x="1" y="2113"/>
                  <a:pt x="894" y="1103"/>
                </a:cubicBezTo>
                <a:lnTo>
                  <a:pt x="894" y="1103"/>
                </a:lnTo>
                <a:cubicBezTo>
                  <a:pt x="1789" y="93"/>
                  <a:pt x="3332" y="0"/>
                  <a:pt x="4341" y="893"/>
                </a:cubicBezTo>
                <a:lnTo>
                  <a:pt x="41847" y="34111"/>
                </a:lnTo>
                <a:cubicBezTo>
                  <a:pt x="42858" y="35005"/>
                  <a:pt x="42951" y="36550"/>
                  <a:pt x="42058" y="37558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47000">
                <a:schemeClr val="accent1"/>
              </a:gs>
              <a:gs pos="100000">
                <a:schemeClr val="accent2"/>
              </a:gs>
              <a:gs pos="100000">
                <a:srgbClr val="73737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1442150" y="2047575"/>
            <a:ext cx="2906100" cy="16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1319750" y="935375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3" name="Google Shape;103;p3"/>
          <p:cNvSpPr txBox="1">
            <a:spLocks noGrp="1"/>
          </p:cNvSpPr>
          <p:nvPr>
            <p:ph type="subTitle" idx="1"/>
          </p:nvPr>
        </p:nvSpPr>
        <p:spPr>
          <a:xfrm>
            <a:off x="715100" y="3731175"/>
            <a:ext cx="43602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 rot="10800000">
            <a:off x="-2157412" y="-2271998"/>
            <a:ext cx="4476125" cy="4272751"/>
            <a:chOff x="-1522962" y="-2356273"/>
            <a:chExt cx="4476125" cy="427275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127;p3"/>
          <p:cNvGrpSpPr/>
          <p:nvPr/>
        </p:nvGrpSpPr>
        <p:grpSpPr>
          <a:xfrm>
            <a:off x="874303" y="1791314"/>
            <a:ext cx="211118" cy="209432"/>
            <a:chOff x="2805975" y="1724475"/>
            <a:chExt cx="2006825" cy="1990800"/>
          </a:xfrm>
        </p:grpSpPr>
        <p:sp>
          <p:nvSpPr>
            <p:cNvPr id="128" name="Google Shape;128;p3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" name="Google Shape;130;p3"/>
          <p:cNvGrpSpPr/>
          <p:nvPr/>
        </p:nvGrpSpPr>
        <p:grpSpPr>
          <a:xfrm>
            <a:off x="4596528" y="3142789"/>
            <a:ext cx="211118" cy="209432"/>
            <a:chOff x="2805975" y="1724475"/>
            <a:chExt cx="2006825" cy="1990800"/>
          </a:xfrm>
        </p:grpSpPr>
        <p:sp>
          <p:nvSpPr>
            <p:cNvPr id="131" name="Google Shape;131;p3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" name="Google Shape;133;p3"/>
          <p:cNvGrpSpPr/>
          <p:nvPr/>
        </p:nvGrpSpPr>
        <p:grpSpPr>
          <a:xfrm>
            <a:off x="503978" y="4447677"/>
            <a:ext cx="211118" cy="209432"/>
            <a:chOff x="2805975" y="1724475"/>
            <a:chExt cx="2006825" cy="1990800"/>
          </a:xfrm>
        </p:grpSpPr>
        <p:sp>
          <p:nvSpPr>
            <p:cNvPr id="134" name="Google Shape;134;p3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FFFFF"/>
        </a:solidFill>
        <a:effectLst/>
      </p:bgPr>
    </p:bg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"/>
          <p:cNvSpPr/>
          <p:nvPr/>
        </p:nvSpPr>
        <p:spPr>
          <a:xfrm>
            <a:off x="-75" y="0"/>
            <a:ext cx="9144000" cy="514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7" name="Google Shape;347;p8"/>
          <p:cNvPicPr preferRelativeResize="0"/>
          <p:nvPr/>
        </p:nvPicPr>
        <p:blipFill rotWithShape="1">
          <a:blip r:embed="rId2">
            <a:alphaModFix amt="85000"/>
          </a:blip>
          <a:srcRect l="34120" r="34120"/>
          <a:stretch/>
        </p:blipFill>
        <p:spPr>
          <a:xfrm rot="-5400000">
            <a:off x="1999950" y="-2000550"/>
            <a:ext cx="51441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8"/>
          <p:cNvSpPr txBox="1">
            <a:spLocks noGrp="1"/>
          </p:cNvSpPr>
          <p:nvPr>
            <p:ph type="title"/>
          </p:nvPr>
        </p:nvSpPr>
        <p:spPr>
          <a:xfrm>
            <a:off x="2377513" y="1307100"/>
            <a:ext cx="40155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49" name="Google Shape;349;p8"/>
          <p:cNvGrpSpPr/>
          <p:nvPr/>
        </p:nvGrpSpPr>
        <p:grpSpPr>
          <a:xfrm>
            <a:off x="460353" y="2469577"/>
            <a:ext cx="211118" cy="209432"/>
            <a:chOff x="2805975" y="1724475"/>
            <a:chExt cx="2006825" cy="1990800"/>
          </a:xfrm>
        </p:grpSpPr>
        <p:sp>
          <p:nvSpPr>
            <p:cNvPr id="350" name="Google Shape;350;p8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8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8"/>
          <p:cNvGrpSpPr/>
          <p:nvPr/>
        </p:nvGrpSpPr>
        <p:grpSpPr>
          <a:xfrm>
            <a:off x="8472528" y="2469577"/>
            <a:ext cx="211118" cy="209432"/>
            <a:chOff x="2805975" y="1724475"/>
            <a:chExt cx="2006825" cy="1990800"/>
          </a:xfrm>
        </p:grpSpPr>
        <p:sp>
          <p:nvSpPr>
            <p:cNvPr id="353" name="Google Shape;353;p8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8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" name="Google Shape;355;p8"/>
          <p:cNvGrpSpPr/>
          <p:nvPr/>
        </p:nvGrpSpPr>
        <p:grpSpPr>
          <a:xfrm>
            <a:off x="7156063" y="3138252"/>
            <a:ext cx="4476125" cy="4272751"/>
            <a:chOff x="-1522962" y="-2356273"/>
            <a:chExt cx="4476125" cy="4272751"/>
          </a:xfrm>
        </p:grpSpPr>
        <p:sp>
          <p:nvSpPr>
            <p:cNvPr id="356" name="Google Shape;356;p8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8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8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8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8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8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8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8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8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8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8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8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8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8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8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8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8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8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8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8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8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" name="Google Shape;378;p8"/>
          <p:cNvGrpSpPr/>
          <p:nvPr/>
        </p:nvGrpSpPr>
        <p:grpSpPr>
          <a:xfrm rot="10800000">
            <a:off x="-2157412" y="-2271998"/>
            <a:ext cx="4476125" cy="4272751"/>
            <a:chOff x="-1522962" y="-2356273"/>
            <a:chExt cx="4476125" cy="4272751"/>
          </a:xfrm>
        </p:grpSpPr>
        <p:sp>
          <p:nvSpPr>
            <p:cNvPr id="379" name="Google Shape;379;p8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8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8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8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8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8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8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8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8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8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8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8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8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8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8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8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8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" name="Google Shape;401;p8"/>
          <p:cNvGrpSpPr/>
          <p:nvPr/>
        </p:nvGrpSpPr>
        <p:grpSpPr>
          <a:xfrm flipH="1">
            <a:off x="-2005012" y="3266877"/>
            <a:ext cx="4476125" cy="4272751"/>
            <a:chOff x="-1522962" y="-2356273"/>
            <a:chExt cx="4476125" cy="4272751"/>
          </a:xfrm>
        </p:grpSpPr>
        <p:sp>
          <p:nvSpPr>
            <p:cNvPr id="402" name="Google Shape;402;p8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8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8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8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8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8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8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8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8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8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8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8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8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8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8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8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8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8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8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8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8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8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4" name="Google Shape;424;p8"/>
          <p:cNvGrpSpPr/>
          <p:nvPr/>
        </p:nvGrpSpPr>
        <p:grpSpPr>
          <a:xfrm rot="10800000" flipH="1">
            <a:off x="6983938" y="-2309423"/>
            <a:ext cx="4476125" cy="4272751"/>
            <a:chOff x="-1522962" y="-2356273"/>
            <a:chExt cx="4476125" cy="4272751"/>
          </a:xfrm>
        </p:grpSpPr>
        <p:sp>
          <p:nvSpPr>
            <p:cNvPr id="425" name="Google Shape;425;p8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8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8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8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8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8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8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8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8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8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8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8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8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8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8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8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8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8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8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8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8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8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rgbClr val="FFFFFF"/>
        </a:solidFill>
        <a:effectLst/>
      </p:bgPr>
    </p:bg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0"/>
          <p:cNvSpPr/>
          <p:nvPr/>
        </p:nvSpPr>
        <p:spPr>
          <a:xfrm rot="8520079">
            <a:off x="81164" y="-2457805"/>
            <a:ext cx="8981680" cy="7139037"/>
          </a:xfrm>
          <a:custGeom>
            <a:avLst/>
            <a:gdLst/>
            <a:ahLst/>
            <a:cxnLst/>
            <a:rect l="l" t="t" r="r" b="b"/>
            <a:pathLst>
              <a:path w="42951" h="38661" extrusionOk="0">
                <a:moveTo>
                  <a:pt x="42058" y="37558"/>
                </a:moveTo>
                <a:lnTo>
                  <a:pt x="42058" y="37558"/>
                </a:lnTo>
                <a:cubicBezTo>
                  <a:pt x="41163" y="38567"/>
                  <a:pt x="39620" y="38660"/>
                  <a:pt x="38611" y="37767"/>
                </a:cubicBezTo>
                <a:lnTo>
                  <a:pt x="1103" y="4550"/>
                </a:lnTo>
                <a:cubicBezTo>
                  <a:pt x="94" y="3656"/>
                  <a:pt x="1" y="2113"/>
                  <a:pt x="894" y="1103"/>
                </a:cubicBezTo>
                <a:lnTo>
                  <a:pt x="894" y="1103"/>
                </a:lnTo>
                <a:cubicBezTo>
                  <a:pt x="1789" y="93"/>
                  <a:pt x="3332" y="0"/>
                  <a:pt x="4341" y="893"/>
                </a:cubicBezTo>
                <a:lnTo>
                  <a:pt x="41847" y="34111"/>
                </a:lnTo>
                <a:cubicBezTo>
                  <a:pt x="42858" y="35005"/>
                  <a:pt x="42951" y="36550"/>
                  <a:pt x="42058" y="37558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47000">
                <a:schemeClr val="accent1"/>
              </a:gs>
              <a:gs pos="100000">
                <a:schemeClr val="accent2"/>
              </a:gs>
              <a:gs pos="100000">
                <a:srgbClr val="73737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0"/>
          <p:cNvSpPr txBox="1">
            <a:spLocks noGrp="1"/>
          </p:cNvSpPr>
          <p:nvPr>
            <p:ph type="title"/>
          </p:nvPr>
        </p:nvSpPr>
        <p:spPr>
          <a:xfrm>
            <a:off x="-335400" y="420700"/>
            <a:ext cx="9814800" cy="145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86" name="Google Shape;486;p10"/>
          <p:cNvGrpSpPr/>
          <p:nvPr/>
        </p:nvGrpSpPr>
        <p:grpSpPr>
          <a:xfrm>
            <a:off x="8676491" y="1037614"/>
            <a:ext cx="211118" cy="209432"/>
            <a:chOff x="2805975" y="1724475"/>
            <a:chExt cx="2006825" cy="1990800"/>
          </a:xfrm>
        </p:grpSpPr>
        <p:sp>
          <p:nvSpPr>
            <p:cNvPr id="487" name="Google Shape;487;p10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0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10"/>
          <p:cNvGrpSpPr/>
          <p:nvPr/>
        </p:nvGrpSpPr>
        <p:grpSpPr>
          <a:xfrm>
            <a:off x="256391" y="1037614"/>
            <a:ext cx="211118" cy="209432"/>
            <a:chOff x="2805975" y="1724475"/>
            <a:chExt cx="2006825" cy="1990800"/>
          </a:xfrm>
        </p:grpSpPr>
        <p:sp>
          <p:nvSpPr>
            <p:cNvPr id="490" name="Google Shape;490;p10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0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rgbClr val="FFFFFF"/>
        </a:solid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1"/>
          <p:cNvSpPr/>
          <p:nvPr/>
        </p:nvSpPr>
        <p:spPr>
          <a:xfrm>
            <a:off x="-75" y="0"/>
            <a:ext cx="9144000" cy="514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4" name="Google Shape;494;p11"/>
          <p:cNvPicPr preferRelativeResize="0"/>
          <p:nvPr/>
        </p:nvPicPr>
        <p:blipFill rotWithShape="1">
          <a:blip r:embed="rId2">
            <a:alphaModFix amt="85000"/>
          </a:blip>
          <a:srcRect l="34120" r="34120"/>
          <a:stretch/>
        </p:blipFill>
        <p:spPr>
          <a:xfrm rot="-5400000">
            <a:off x="1999950" y="-2000550"/>
            <a:ext cx="5144100" cy="914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5" name="Google Shape;495;p11"/>
          <p:cNvGrpSpPr/>
          <p:nvPr/>
        </p:nvGrpSpPr>
        <p:grpSpPr>
          <a:xfrm>
            <a:off x="6555988" y="3114477"/>
            <a:ext cx="4476125" cy="4272751"/>
            <a:chOff x="-1522962" y="-2356273"/>
            <a:chExt cx="4476125" cy="4272751"/>
          </a:xfrm>
        </p:grpSpPr>
        <p:sp>
          <p:nvSpPr>
            <p:cNvPr id="496" name="Google Shape;496;p11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1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1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1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1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1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1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1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1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1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1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1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1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1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1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1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1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1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1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1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8" name="Google Shape;518;p11"/>
          <p:cNvSpPr/>
          <p:nvPr/>
        </p:nvSpPr>
        <p:spPr>
          <a:xfrm rot="10800000">
            <a:off x="999249" y="2204188"/>
            <a:ext cx="7088096" cy="5637354"/>
          </a:xfrm>
          <a:custGeom>
            <a:avLst/>
            <a:gdLst/>
            <a:ahLst/>
            <a:cxnLst/>
            <a:rect l="l" t="t" r="r" b="b"/>
            <a:pathLst>
              <a:path w="42951" h="38661" extrusionOk="0">
                <a:moveTo>
                  <a:pt x="42058" y="37558"/>
                </a:moveTo>
                <a:lnTo>
                  <a:pt x="42058" y="37558"/>
                </a:lnTo>
                <a:cubicBezTo>
                  <a:pt x="41163" y="38567"/>
                  <a:pt x="39620" y="38660"/>
                  <a:pt x="38611" y="37767"/>
                </a:cubicBezTo>
                <a:lnTo>
                  <a:pt x="1103" y="4550"/>
                </a:lnTo>
                <a:cubicBezTo>
                  <a:pt x="94" y="3656"/>
                  <a:pt x="1" y="2113"/>
                  <a:pt x="894" y="1103"/>
                </a:cubicBezTo>
                <a:lnTo>
                  <a:pt x="894" y="1103"/>
                </a:lnTo>
                <a:cubicBezTo>
                  <a:pt x="1789" y="93"/>
                  <a:pt x="3332" y="0"/>
                  <a:pt x="4341" y="893"/>
                </a:cubicBezTo>
                <a:lnTo>
                  <a:pt x="41847" y="34111"/>
                </a:lnTo>
                <a:cubicBezTo>
                  <a:pt x="42858" y="35005"/>
                  <a:pt x="42951" y="36550"/>
                  <a:pt x="42058" y="37558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47000">
                <a:schemeClr val="accent1"/>
              </a:gs>
              <a:gs pos="100000">
                <a:schemeClr val="accent2"/>
              </a:gs>
              <a:gs pos="100000">
                <a:srgbClr val="73737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11"/>
          <p:cNvSpPr/>
          <p:nvPr/>
        </p:nvSpPr>
        <p:spPr>
          <a:xfrm rot="10800000">
            <a:off x="-4280676" y="-727588"/>
            <a:ext cx="7088096" cy="5637354"/>
          </a:xfrm>
          <a:custGeom>
            <a:avLst/>
            <a:gdLst/>
            <a:ahLst/>
            <a:cxnLst/>
            <a:rect l="l" t="t" r="r" b="b"/>
            <a:pathLst>
              <a:path w="42951" h="38661" extrusionOk="0">
                <a:moveTo>
                  <a:pt x="42058" y="37558"/>
                </a:moveTo>
                <a:lnTo>
                  <a:pt x="42058" y="37558"/>
                </a:lnTo>
                <a:cubicBezTo>
                  <a:pt x="41163" y="38567"/>
                  <a:pt x="39620" y="38660"/>
                  <a:pt x="38611" y="37767"/>
                </a:cubicBezTo>
                <a:lnTo>
                  <a:pt x="1103" y="4550"/>
                </a:lnTo>
                <a:cubicBezTo>
                  <a:pt x="94" y="3656"/>
                  <a:pt x="1" y="2113"/>
                  <a:pt x="894" y="1103"/>
                </a:cubicBezTo>
                <a:lnTo>
                  <a:pt x="894" y="1103"/>
                </a:lnTo>
                <a:cubicBezTo>
                  <a:pt x="1789" y="93"/>
                  <a:pt x="3332" y="0"/>
                  <a:pt x="4341" y="893"/>
                </a:cubicBezTo>
                <a:lnTo>
                  <a:pt x="41847" y="34111"/>
                </a:lnTo>
                <a:cubicBezTo>
                  <a:pt x="42858" y="35005"/>
                  <a:pt x="42951" y="36550"/>
                  <a:pt x="42058" y="37558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47000">
                <a:schemeClr val="accent1"/>
              </a:gs>
              <a:gs pos="100000">
                <a:schemeClr val="accent2"/>
              </a:gs>
              <a:gs pos="100000">
                <a:srgbClr val="73737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11"/>
          <p:cNvSpPr txBox="1">
            <a:spLocks noGrp="1"/>
          </p:cNvSpPr>
          <p:nvPr>
            <p:ph type="title"/>
          </p:nvPr>
        </p:nvSpPr>
        <p:spPr>
          <a:xfrm>
            <a:off x="4210525" y="1883625"/>
            <a:ext cx="4567800" cy="203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21" name="Google Shape;521;p11"/>
          <p:cNvSpPr txBox="1">
            <a:spLocks noGrp="1"/>
          </p:cNvSpPr>
          <p:nvPr>
            <p:ph type="title" idx="2" hasCustomPrompt="1"/>
          </p:nvPr>
        </p:nvSpPr>
        <p:spPr>
          <a:xfrm>
            <a:off x="4918975" y="951275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2" name="Google Shape;522;p11"/>
          <p:cNvSpPr txBox="1">
            <a:spLocks noGrp="1"/>
          </p:cNvSpPr>
          <p:nvPr>
            <p:ph type="subTitle" idx="1"/>
          </p:nvPr>
        </p:nvSpPr>
        <p:spPr>
          <a:xfrm>
            <a:off x="4314325" y="3692675"/>
            <a:ext cx="43602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23" name="Google Shape;523;p11"/>
          <p:cNvGrpSpPr/>
          <p:nvPr/>
        </p:nvGrpSpPr>
        <p:grpSpPr>
          <a:xfrm rot="10800000">
            <a:off x="-2157412" y="-2271998"/>
            <a:ext cx="4476125" cy="4272751"/>
            <a:chOff x="-1522962" y="-2356273"/>
            <a:chExt cx="4476125" cy="4272751"/>
          </a:xfrm>
        </p:grpSpPr>
        <p:sp>
          <p:nvSpPr>
            <p:cNvPr id="524" name="Google Shape;524;p11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1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1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1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1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1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1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1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1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1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1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1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1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1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1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1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1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1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1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1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1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1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6" name="Google Shape;546;p11"/>
          <p:cNvGrpSpPr/>
          <p:nvPr/>
        </p:nvGrpSpPr>
        <p:grpSpPr>
          <a:xfrm>
            <a:off x="4210528" y="767664"/>
            <a:ext cx="211118" cy="209432"/>
            <a:chOff x="2805975" y="1724475"/>
            <a:chExt cx="2006825" cy="1990800"/>
          </a:xfrm>
        </p:grpSpPr>
        <p:sp>
          <p:nvSpPr>
            <p:cNvPr id="547" name="Google Shape;547;p11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1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9" name="Google Shape;549;p11"/>
          <p:cNvGrpSpPr/>
          <p:nvPr/>
        </p:nvGrpSpPr>
        <p:grpSpPr>
          <a:xfrm>
            <a:off x="8217778" y="1140514"/>
            <a:ext cx="211118" cy="209432"/>
            <a:chOff x="2805975" y="1724475"/>
            <a:chExt cx="2006825" cy="1990800"/>
          </a:xfrm>
        </p:grpSpPr>
        <p:sp>
          <p:nvSpPr>
            <p:cNvPr id="550" name="Google Shape;550;p11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1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bg>
      <p:bgPr>
        <a:solidFill>
          <a:srgbClr val="FFFFFF"/>
        </a:solidFill>
        <a:effectLst/>
      </p:bgPr>
    </p:bg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"/>
          <p:cNvSpPr/>
          <p:nvPr/>
        </p:nvSpPr>
        <p:spPr>
          <a:xfrm>
            <a:off x="-75" y="0"/>
            <a:ext cx="9144000" cy="514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4" name="Google Shape;554;p12"/>
          <p:cNvPicPr preferRelativeResize="0"/>
          <p:nvPr/>
        </p:nvPicPr>
        <p:blipFill rotWithShape="1">
          <a:blip r:embed="rId2">
            <a:alphaModFix amt="85000"/>
          </a:blip>
          <a:srcRect l="34120" r="34120"/>
          <a:stretch/>
        </p:blipFill>
        <p:spPr>
          <a:xfrm rot="-5400000">
            <a:off x="1999950" y="-2000550"/>
            <a:ext cx="5144100" cy="914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5" name="Google Shape;555;p12"/>
          <p:cNvGrpSpPr/>
          <p:nvPr/>
        </p:nvGrpSpPr>
        <p:grpSpPr>
          <a:xfrm>
            <a:off x="6555988" y="3114477"/>
            <a:ext cx="4476125" cy="4272751"/>
            <a:chOff x="-1522962" y="-2356273"/>
            <a:chExt cx="4476125" cy="4272751"/>
          </a:xfrm>
        </p:grpSpPr>
        <p:sp>
          <p:nvSpPr>
            <p:cNvPr id="556" name="Google Shape;556;p12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2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2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2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2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2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2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2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2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2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2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2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2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2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2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2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2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2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2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2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2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2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8" name="Google Shape;578;p12"/>
          <p:cNvSpPr/>
          <p:nvPr/>
        </p:nvSpPr>
        <p:spPr>
          <a:xfrm>
            <a:off x="5455974" y="659788"/>
            <a:ext cx="7088096" cy="5637354"/>
          </a:xfrm>
          <a:custGeom>
            <a:avLst/>
            <a:gdLst/>
            <a:ahLst/>
            <a:cxnLst/>
            <a:rect l="l" t="t" r="r" b="b"/>
            <a:pathLst>
              <a:path w="42951" h="38661" extrusionOk="0">
                <a:moveTo>
                  <a:pt x="42058" y="37558"/>
                </a:moveTo>
                <a:lnTo>
                  <a:pt x="42058" y="37558"/>
                </a:lnTo>
                <a:cubicBezTo>
                  <a:pt x="41163" y="38567"/>
                  <a:pt x="39620" y="38660"/>
                  <a:pt x="38611" y="37767"/>
                </a:cubicBezTo>
                <a:lnTo>
                  <a:pt x="1103" y="4550"/>
                </a:lnTo>
                <a:cubicBezTo>
                  <a:pt x="94" y="3656"/>
                  <a:pt x="1" y="2113"/>
                  <a:pt x="894" y="1103"/>
                </a:cubicBezTo>
                <a:lnTo>
                  <a:pt x="894" y="1103"/>
                </a:lnTo>
                <a:cubicBezTo>
                  <a:pt x="1789" y="93"/>
                  <a:pt x="3332" y="0"/>
                  <a:pt x="4341" y="893"/>
                </a:cubicBezTo>
                <a:lnTo>
                  <a:pt x="41847" y="34111"/>
                </a:lnTo>
                <a:cubicBezTo>
                  <a:pt x="42858" y="35005"/>
                  <a:pt x="42951" y="36550"/>
                  <a:pt x="42058" y="37558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47000">
                <a:schemeClr val="accent1"/>
              </a:gs>
              <a:gs pos="100000">
                <a:schemeClr val="accent2"/>
              </a:gs>
              <a:gs pos="100000">
                <a:srgbClr val="73737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12"/>
          <p:cNvSpPr/>
          <p:nvPr/>
        </p:nvSpPr>
        <p:spPr>
          <a:xfrm>
            <a:off x="176049" y="-2271987"/>
            <a:ext cx="7088096" cy="5637354"/>
          </a:xfrm>
          <a:custGeom>
            <a:avLst/>
            <a:gdLst/>
            <a:ahLst/>
            <a:cxnLst/>
            <a:rect l="l" t="t" r="r" b="b"/>
            <a:pathLst>
              <a:path w="42951" h="38661" extrusionOk="0">
                <a:moveTo>
                  <a:pt x="42058" y="37558"/>
                </a:moveTo>
                <a:lnTo>
                  <a:pt x="42058" y="37558"/>
                </a:lnTo>
                <a:cubicBezTo>
                  <a:pt x="41163" y="38567"/>
                  <a:pt x="39620" y="38660"/>
                  <a:pt x="38611" y="37767"/>
                </a:cubicBezTo>
                <a:lnTo>
                  <a:pt x="1103" y="4550"/>
                </a:lnTo>
                <a:cubicBezTo>
                  <a:pt x="94" y="3656"/>
                  <a:pt x="1" y="2113"/>
                  <a:pt x="894" y="1103"/>
                </a:cubicBezTo>
                <a:lnTo>
                  <a:pt x="894" y="1103"/>
                </a:lnTo>
                <a:cubicBezTo>
                  <a:pt x="1789" y="93"/>
                  <a:pt x="3332" y="0"/>
                  <a:pt x="4341" y="893"/>
                </a:cubicBezTo>
                <a:lnTo>
                  <a:pt x="41847" y="34111"/>
                </a:lnTo>
                <a:cubicBezTo>
                  <a:pt x="42858" y="35005"/>
                  <a:pt x="42951" y="36550"/>
                  <a:pt x="42058" y="37558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47000">
                <a:schemeClr val="accent1"/>
              </a:gs>
              <a:gs pos="100000">
                <a:schemeClr val="accent2"/>
              </a:gs>
              <a:gs pos="100000">
                <a:srgbClr val="73737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12"/>
          <p:cNvSpPr txBox="1">
            <a:spLocks noGrp="1"/>
          </p:cNvSpPr>
          <p:nvPr>
            <p:ph type="title"/>
          </p:nvPr>
        </p:nvSpPr>
        <p:spPr>
          <a:xfrm>
            <a:off x="1011350" y="2502350"/>
            <a:ext cx="3547200" cy="19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81" name="Google Shape;581;p12"/>
          <p:cNvSpPr txBox="1">
            <a:spLocks noGrp="1"/>
          </p:cNvSpPr>
          <p:nvPr>
            <p:ph type="title" idx="2" hasCustomPrompt="1"/>
          </p:nvPr>
        </p:nvSpPr>
        <p:spPr>
          <a:xfrm>
            <a:off x="1209500" y="1542350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82" name="Google Shape;582;p12"/>
          <p:cNvSpPr txBox="1">
            <a:spLocks noGrp="1"/>
          </p:cNvSpPr>
          <p:nvPr>
            <p:ph type="subTitle" idx="1"/>
          </p:nvPr>
        </p:nvSpPr>
        <p:spPr>
          <a:xfrm>
            <a:off x="604875" y="4305150"/>
            <a:ext cx="4360200" cy="44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83" name="Google Shape;583;p12"/>
          <p:cNvGrpSpPr/>
          <p:nvPr/>
        </p:nvGrpSpPr>
        <p:grpSpPr>
          <a:xfrm rot="10800000">
            <a:off x="-2157412" y="-2271998"/>
            <a:ext cx="4476125" cy="4272751"/>
            <a:chOff x="-1522962" y="-2356273"/>
            <a:chExt cx="4476125" cy="4272751"/>
          </a:xfrm>
        </p:grpSpPr>
        <p:sp>
          <p:nvSpPr>
            <p:cNvPr id="584" name="Google Shape;584;p12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2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2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2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2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2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2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2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2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2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2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2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2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2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2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2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2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2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2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2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2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2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6" name="Google Shape;606;p12"/>
          <p:cNvGrpSpPr/>
          <p:nvPr/>
        </p:nvGrpSpPr>
        <p:grpSpPr>
          <a:xfrm>
            <a:off x="8217778" y="877864"/>
            <a:ext cx="211118" cy="209432"/>
            <a:chOff x="2805975" y="1724475"/>
            <a:chExt cx="2006825" cy="1990800"/>
          </a:xfrm>
        </p:grpSpPr>
        <p:sp>
          <p:nvSpPr>
            <p:cNvPr id="607" name="Google Shape;607;p12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2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9" name="Google Shape;609;p12"/>
          <p:cNvGrpSpPr/>
          <p:nvPr/>
        </p:nvGrpSpPr>
        <p:grpSpPr>
          <a:xfrm>
            <a:off x="715103" y="2242689"/>
            <a:ext cx="211118" cy="209432"/>
            <a:chOff x="2805975" y="1724475"/>
            <a:chExt cx="2006825" cy="1990800"/>
          </a:xfrm>
        </p:grpSpPr>
        <p:sp>
          <p:nvSpPr>
            <p:cNvPr id="610" name="Google Shape;610;p12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2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_HEADER_1_1_1">
    <p:bg>
      <p:bgPr>
        <a:solidFill>
          <a:srgbClr val="FFFFFF"/>
        </a:solidFill>
        <a:effectLst/>
      </p:bgPr>
    </p:bg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3"/>
          <p:cNvSpPr/>
          <p:nvPr/>
        </p:nvSpPr>
        <p:spPr>
          <a:xfrm>
            <a:off x="-75" y="0"/>
            <a:ext cx="9144000" cy="514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4" name="Google Shape;614;p13"/>
          <p:cNvPicPr preferRelativeResize="0"/>
          <p:nvPr/>
        </p:nvPicPr>
        <p:blipFill rotWithShape="1">
          <a:blip r:embed="rId2">
            <a:alphaModFix amt="85000"/>
          </a:blip>
          <a:srcRect l="34120" r="34120"/>
          <a:stretch/>
        </p:blipFill>
        <p:spPr>
          <a:xfrm rot="-5400000">
            <a:off x="1999950" y="-2000550"/>
            <a:ext cx="5144100" cy="914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5" name="Google Shape;615;p13"/>
          <p:cNvGrpSpPr/>
          <p:nvPr/>
        </p:nvGrpSpPr>
        <p:grpSpPr>
          <a:xfrm>
            <a:off x="7146488" y="3388352"/>
            <a:ext cx="4476125" cy="4272751"/>
            <a:chOff x="-1522962" y="-2356273"/>
            <a:chExt cx="4476125" cy="4272751"/>
          </a:xfrm>
        </p:grpSpPr>
        <p:sp>
          <p:nvSpPr>
            <p:cNvPr id="616" name="Google Shape;616;p13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3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3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3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3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3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3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3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3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3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3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3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3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3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3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3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3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3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3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3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3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3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8" name="Google Shape;638;p13"/>
          <p:cNvSpPr/>
          <p:nvPr/>
        </p:nvSpPr>
        <p:spPr>
          <a:xfrm>
            <a:off x="135999" y="2288550"/>
            <a:ext cx="7088096" cy="5637354"/>
          </a:xfrm>
          <a:custGeom>
            <a:avLst/>
            <a:gdLst/>
            <a:ahLst/>
            <a:cxnLst/>
            <a:rect l="l" t="t" r="r" b="b"/>
            <a:pathLst>
              <a:path w="42951" h="38661" extrusionOk="0">
                <a:moveTo>
                  <a:pt x="42058" y="37558"/>
                </a:moveTo>
                <a:lnTo>
                  <a:pt x="42058" y="37558"/>
                </a:lnTo>
                <a:cubicBezTo>
                  <a:pt x="41163" y="38567"/>
                  <a:pt x="39620" y="38660"/>
                  <a:pt x="38611" y="37767"/>
                </a:cubicBezTo>
                <a:lnTo>
                  <a:pt x="1103" y="4550"/>
                </a:lnTo>
                <a:cubicBezTo>
                  <a:pt x="94" y="3656"/>
                  <a:pt x="1" y="2113"/>
                  <a:pt x="894" y="1103"/>
                </a:cubicBezTo>
                <a:lnTo>
                  <a:pt x="894" y="1103"/>
                </a:lnTo>
                <a:cubicBezTo>
                  <a:pt x="1789" y="93"/>
                  <a:pt x="3332" y="0"/>
                  <a:pt x="4341" y="893"/>
                </a:cubicBezTo>
                <a:lnTo>
                  <a:pt x="41847" y="34111"/>
                </a:lnTo>
                <a:cubicBezTo>
                  <a:pt x="42858" y="35005"/>
                  <a:pt x="42951" y="36550"/>
                  <a:pt x="42058" y="37558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47000">
                <a:schemeClr val="accent1"/>
              </a:gs>
              <a:gs pos="100000">
                <a:schemeClr val="accent2"/>
              </a:gs>
              <a:gs pos="100000">
                <a:srgbClr val="73737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13"/>
          <p:cNvSpPr/>
          <p:nvPr/>
        </p:nvSpPr>
        <p:spPr>
          <a:xfrm>
            <a:off x="-5143926" y="-643225"/>
            <a:ext cx="7088096" cy="5637354"/>
          </a:xfrm>
          <a:custGeom>
            <a:avLst/>
            <a:gdLst/>
            <a:ahLst/>
            <a:cxnLst/>
            <a:rect l="l" t="t" r="r" b="b"/>
            <a:pathLst>
              <a:path w="42951" h="38661" extrusionOk="0">
                <a:moveTo>
                  <a:pt x="42058" y="37558"/>
                </a:moveTo>
                <a:lnTo>
                  <a:pt x="42058" y="37558"/>
                </a:lnTo>
                <a:cubicBezTo>
                  <a:pt x="41163" y="38567"/>
                  <a:pt x="39620" y="38660"/>
                  <a:pt x="38611" y="37767"/>
                </a:cubicBezTo>
                <a:lnTo>
                  <a:pt x="1103" y="4550"/>
                </a:lnTo>
                <a:cubicBezTo>
                  <a:pt x="94" y="3656"/>
                  <a:pt x="1" y="2113"/>
                  <a:pt x="894" y="1103"/>
                </a:cubicBezTo>
                <a:lnTo>
                  <a:pt x="894" y="1103"/>
                </a:lnTo>
                <a:cubicBezTo>
                  <a:pt x="1789" y="93"/>
                  <a:pt x="3332" y="0"/>
                  <a:pt x="4341" y="893"/>
                </a:cubicBezTo>
                <a:lnTo>
                  <a:pt x="41847" y="34111"/>
                </a:lnTo>
                <a:cubicBezTo>
                  <a:pt x="42858" y="35005"/>
                  <a:pt x="42951" y="36550"/>
                  <a:pt x="42058" y="37558"/>
                </a:cubicBezTo>
                <a:close/>
              </a:path>
            </a:pathLst>
          </a:custGeom>
          <a:gradFill>
            <a:gsLst>
              <a:gs pos="0">
                <a:schemeClr val="lt2"/>
              </a:gs>
              <a:gs pos="47000">
                <a:schemeClr val="accent1"/>
              </a:gs>
              <a:gs pos="100000">
                <a:schemeClr val="accent2"/>
              </a:gs>
              <a:gs pos="100000">
                <a:srgbClr val="73737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title"/>
          </p:nvPr>
        </p:nvSpPr>
        <p:spPr>
          <a:xfrm>
            <a:off x="3738775" y="2541425"/>
            <a:ext cx="4982100" cy="18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title" idx="2" hasCustomPrompt="1"/>
          </p:nvPr>
        </p:nvSpPr>
        <p:spPr>
          <a:xfrm>
            <a:off x="4654350" y="1547625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42" name="Google Shape;642;p13"/>
          <p:cNvSpPr txBox="1">
            <a:spLocks noGrp="1"/>
          </p:cNvSpPr>
          <p:nvPr>
            <p:ph type="subTitle" idx="1"/>
          </p:nvPr>
        </p:nvSpPr>
        <p:spPr>
          <a:xfrm>
            <a:off x="4049700" y="4246950"/>
            <a:ext cx="4360200" cy="55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43" name="Google Shape;643;p13"/>
          <p:cNvGrpSpPr/>
          <p:nvPr/>
        </p:nvGrpSpPr>
        <p:grpSpPr>
          <a:xfrm rot="10800000">
            <a:off x="-2157412" y="-2271998"/>
            <a:ext cx="4476125" cy="4272751"/>
            <a:chOff x="-1522962" y="-2356273"/>
            <a:chExt cx="4476125" cy="4272751"/>
          </a:xfrm>
        </p:grpSpPr>
        <p:sp>
          <p:nvSpPr>
            <p:cNvPr id="644" name="Google Shape;644;p13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3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3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3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13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3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13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3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3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3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3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3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3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13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3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3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3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13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3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3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3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3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" name="Google Shape;666;p13"/>
          <p:cNvGrpSpPr/>
          <p:nvPr/>
        </p:nvGrpSpPr>
        <p:grpSpPr>
          <a:xfrm>
            <a:off x="1596853" y="920739"/>
            <a:ext cx="211118" cy="209432"/>
            <a:chOff x="2805975" y="1724475"/>
            <a:chExt cx="2006825" cy="1990800"/>
          </a:xfrm>
        </p:grpSpPr>
        <p:sp>
          <p:nvSpPr>
            <p:cNvPr id="667" name="Google Shape;667;p13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3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13"/>
          <p:cNvGrpSpPr/>
          <p:nvPr/>
        </p:nvGrpSpPr>
        <p:grpSpPr>
          <a:xfrm>
            <a:off x="8172478" y="1595514"/>
            <a:ext cx="211118" cy="209432"/>
            <a:chOff x="2805975" y="1724475"/>
            <a:chExt cx="2006825" cy="1990800"/>
          </a:xfrm>
        </p:grpSpPr>
        <p:sp>
          <p:nvSpPr>
            <p:cNvPr id="670" name="Google Shape;670;p13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13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bg>
      <p:bgPr>
        <a:solidFill>
          <a:srgbClr val="FFFFFF"/>
        </a:solidFill>
        <a:effectLst/>
      </p:bgPr>
    </p:bg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24"/>
          <p:cNvSpPr/>
          <p:nvPr/>
        </p:nvSpPr>
        <p:spPr>
          <a:xfrm>
            <a:off x="-75" y="0"/>
            <a:ext cx="9144000" cy="514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87" name="Google Shape;1287;p24"/>
          <p:cNvPicPr preferRelativeResize="0"/>
          <p:nvPr/>
        </p:nvPicPr>
        <p:blipFill rotWithShape="1">
          <a:blip r:embed="rId2">
            <a:alphaModFix amt="85000"/>
          </a:blip>
          <a:srcRect l="34120" r="34120"/>
          <a:stretch/>
        </p:blipFill>
        <p:spPr>
          <a:xfrm rot="-5400000">
            <a:off x="1999950" y="-2000550"/>
            <a:ext cx="51441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8" name="Google Shape;1288;p24"/>
          <p:cNvSpPr txBox="1">
            <a:spLocks noGrp="1"/>
          </p:cNvSpPr>
          <p:nvPr>
            <p:ph type="subTitle" idx="1"/>
          </p:nvPr>
        </p:nvSpPr>
        <p:spPr>
          <a:xfrm>
            <a:off x="1181425" y="32937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89" name="Google Shape;1289;p24"/>
          <p:cNvSpPr txBox="1">
            <a:spLocks noGrp="1"/>
          </p:cNvSpPr>
          <p:nvPr>
            <p:ph type="subTitle" idx="2"/>
          </p:nvPr>
        </p:nvSpPr>
        <p:spPr>
          <a:xfrm>
            <a:off x="4836300" y="32937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90" name="Google Shape;1290;p24"/>
          <p:cNvSpPr txBox="1">
            <a:spLocks noGrp="1"/>
          </p:cNvSpPr>
          <p:nvPr>
            <p:ph type="subTitle" idx="3"/>
          </p:nvPr>
        </p:nvSpPr>
        <p:spPr>
          <a:xfrm>
            <a:off x="1181425" y="37815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1" name="Google Shape;1291;p24"/>
          <p:cNvSpPr txBox="1">
            <a:spLocks noGrp="1"/>
          </p:cNvSpPr>
          <p:nvPr>
            <p:ph type="subTitle" idx="4"/>
          </p:nvPr>
        </p:nvSpPr>
        <p:spPr>
          <a:xfrm>
            <a:off x="4836300" y="37815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2" name="Google Shape;1292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293" name="Google Shape;1293;p24"/>
          <p:cNvGrpSpPr/>
          <p:nvPr/>
        </p:nvGrpSpPr>
        <p:grpSpPr>
          <a:xfrm>
            <a:off x="6555988" y="3114477"/>
            <a:ext cx="4476125" cy="4272751"/>
            <a:chOff x="-1522962" y="-2356273"/>
            <a:chExt cx="4476125" cy="4272751"/>
          </a:xfrm>
        </p:grpSpPr>
        <p:sp>
          <p:nvSpPr>
            <p:cNvPr id="1294" name="Google Shape;1294;p24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24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24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24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24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24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24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24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24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24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24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24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24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24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24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24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24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24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4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4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4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4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6" name="Google Shape;1316;p24"/>
          <p:cNvGrpSpPr/>
          <p:nvPr/>
        </p:nvGrpSpPr>
        <p:grpSpPr>
          <a:xfrm flipH="1">
            <a:off x="-2005012" y="3266877"/>
            <a:ext cx="4476125" cy="4272751"/>
            <a:chOff x="-1522962" y="-2356273"/>
            <a:chExt cx="4476125" cy="4272751"/>
          </a:xfrm>
        </p:grpSpPr>
        <p:sp>
          <p:nvSpPr>
            <p:cNvPr id="1317" name="Google Shape;1317;p24"/>
            <p:cNvSpPr/>
            <p:nvPr/>
          </p:nvSpPr>
          <p:spPr>
            <a:xfrm flipH="1">
              <a:off x="-1522962" y="-2356273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2" y="1"/>
                  </a:lnTo>
                  <a:lnTo>
                    <a:pt x="25788" y="22625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4"/>
            <p:cNvSpPr/>
            <p:nvPr/>
          </p:nvSpPr>
          <p:spPr>
            <a:xfrm flipH="1">
              <a:off x="-1461517" y="-2286544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7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4"/>
            <p:cNvSpPr/>
            <p:nvPr/>
          </p:nvSpPr>
          <p:spPr>
            <a:xfrm flipH="1">
              <a:off x="-1400194" y="-2217062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5"/>
                  </a:moveTo>
                  <a:lnTo>
                    <a:pt x="94" y="0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24"/>
            <p:cNvSpPr/>
            <p:nvPr/>
          </p:nvSpPr>
          <p:spPr>
            <a:xfrm flipH="1">
              <a:off x="-1338872" y="-2147209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4" y="0"/>
                  </a:lnTo>
                  <a:lnTo>
                    <a:pt x="25788" y="22624"/>
                  </a:lnTo>
                  <a:lnTo>
                    <a:pt x="25696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24"/>
            <p:cNvSpPr/>
            <p:nvPr/>
          </p:nvSpPr>
          <p:spPr>
            <a:xfrm flipH="1">
              <a:off x="-1277550" y="-2077603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1"/>
                  </a:lnTo>
                  <a:lnTo>
                    <a:pt x="25786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24"/>
            <p:cNvSpPr/>
            <p:nvPr/>
          </p:nvSpPr>
          <p:spPr>
            <a:xfrm flipH="1">
              <a:off x="-1216104" y="-2007874"/>
              <a:ext cx="3187864" cy="2809919"/>
            </a:xfrm>
            <a:custGeom>
              <a:avLst/>
              <a:gdLst/>
              <a:ahLst/>
              <a:cxnLst/>
              <a:rect l="l" t="t" r="r" b="b"/>
              <a:pathLst>
                <a:path w="25785" h="22728" extrusionOk="0">
                  <a:moveTo>
                    <a:pt x="0" y="105"/>
                  </a:moveTo>
                  <a:lnTo>
                    <a:pt x="91" y="0"/>
                  </a:lnTo>
                  <a:lnTo>
                    <a:pt x="25784" y="22622"/>
                  </a:lnTo>
                  <a:lnTo>
                    <a:pt x="25693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4"/>
            <p:cNvSpPr/>
            <p:nvPr/>
          </p:nvSpPr>
          <p:spPr>
            <a:xfrm flipH="1">
              <a:off x="-1154782" y="-1938268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4"/>
            <p:cNvSpPr/>
            <p:nvPr/>
          </p:nvSpPr>
          <p:spPr>
            <a:xfrm flipH="1">
              <a:off x="-1093583" y="-1868786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6"/>
                  </a:moveTo>
                  <a:lnTo>
                    <a:pt x="92" y="1"/>
                  </a:lnTo>
                  <a:lnTo>
                    <a:pt x="25787" y="22625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4"/>
            <p:cNvSpPr/>
            <p:nvPr/>
          </p:nvSpPr>
          <p:spPr>
            <a:xfrm flipH="1">
              <a:off x="-1032261" y="-1799057"/>
              <a:ext cx="3188111" cy="2810167"/>
            </a:xfrm>
            <a:custGeom>
              <a:avLst/>
              <a:gdLst/>
              <a:ahLst/>
              <a:cxnLst/>
              <a:rect l="l" t="t" r="r" b="b"/>
              <a:pathLst>
                <a:path w="25787" h="22730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5"/>
                  </a:lnTo>
                  <a:lnTo>
                    <a:pt x="25694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4"/>
            <p:cNvSpPr/>
            <p:nvPr/>
          </p:nvSpPr>
          <p:spPr>
            <a:xfrm flipH="1">
              <a:off x="-970815" y="-1729451"/>
              <a:ext cx="3187988" cy="2810290"/>
            </a:xfrm>
            <a:custGeom>
              <a:avLst/>
              <a:gdLst/>
              <a:ahLst/>
              <a:cxnLst/>
              <a:rect l="l" t="t" r="r" b="b"/>
              <a:pathLst>
                <a:path w="25786" h="22731" extrusionOk="0">
                  <a:moveTo>
                    <a:pt x="0" y="105"/>
                  </a:moveTo>
                  <a:lnTo>
                    <a:pt x="91" y="1"/>
                  </a:lnTo>
                  <a:lnTo>
                    <a:pt x="25786" y="22624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4"/>
            <p:cNvSpPr/>
            <p:nvPr/>
          </p:nvSpPr>
          <p:spPr>
            <a:xfrm flipH="1">
              <a:off x="-909493" y="-1659598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4"/>
                  </a:moveTo>
                  <a:lnTo>
                    <a:pt x="93" y="0"/>
                  </a:lnTo>
                  <a:lnTo>
                    <a:pt x="25787" y="22623"/>
                  </a:lnTo>
                  <a:lnTo>
                    <a:pt x="25696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4"/>
            <p:cNvSpPr/>
            <p:nvPr/>
          </p:nvSpPr>
          <p:spPr>
            <a:xfrm flipH="1">
              <a:off x="-848171" y="-1589993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0" y="103"/>
                  </a:moveTo>
                  <a:lnTo>
                    <a:pt x="93" y="1"/>
                  </a:lnTo>
                  <a:lnTo>
                    <a:pt x="25787" y="22623"/>
                  </a:lnTo>
                  <a:lnTo>
                    <a:pt x="25695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4"/>
            <p:cNvSpPr/>
            <p:nvPr/>
          </p:nvSpPr>
          <p:spPr>
            <a:xfrm flipH="1">
              <a:off x="-786849" y="-1520387"/>
              <a:ext cx="3187988" cy="2810043"/>
            </a:xfrm>
            <a:custGeom>
              <a:avLst/>
              <a:gdLst/>
              <a:ahLst/>
              <a:cxnLst/>
              <a:rect l="l" t="t" r="r" b="b"/>
              <a:pathLst>
                <a:path w="25786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4"/>
            <p:cNvSpPr/>
            <p:nvPr/>
          </p:nvSpPr>
          <p:spPr>
            <a:xfrm flipH="1">
              <a:off x="-725527" y="-1450781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3" y="1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24"/>
            <p:cNvSpPr/>
            <p:nvPr/>
          </p:nvSpPr>
          <p:spPr>
            <a:xfrm flipH="1">
              <a:off x="-664452" y="-1381052"/>
              <a:ext cx="3188235" cy="2809919"/>
            </a:xfrm>
            <a:custGeom>
              <a:avLst/>
              <a:gdLst/>
              <a:ahLst/>
              <a:cxnLst/>
              <a:rect l="l" t="t" r="r" b="b"/>
              <a:pathLst>
                <a:path w="25788" h="22728" extrusionOk="0">
                  <a:moveTo>
                    <a:pt x="1" y="105"/>
                  </a:moveTo>
                  <a:lnTo>
                    <a:pt x="91" y="0"/>
                  </a:lnTo>
                  <a:lnTo>
                    <a:pt x="25787" y="22625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24"/>
            <p:cNvSpPr/>
            <p:nvPr/>
          </p:nvSpPr>
          <p:spPr>
            <a:xfrm flipH="1">
              <a:off x="-603006" y="-1311446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0" y="105"/>
                  </a:moveTo>
                  <a:lnTo>
                    <a:pt x="92" y="0"/>
                  </a:lnTo>
                  <a:lnTo>
                    <a:pt x="25787" y="22624"/>
                  </a:lnTo>
                  <a:lnTo>
                    <a:pt x="25694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4"/>
            <p:cNvSpPr/>
            <p:nvPr/>
          </p:nvSpPr>
          <p:spPr>
            <a:xfrm flipH="1">
              <a:off x="-541684" y="-1241964"/>
              <a:ext cx="3188235" cy="2810290"/>
            </a:xfrm>
            <a:custGeom>
              <a:avLst/>
              <a:gdLst/>
              <a:ahLst/>
              <a:cxnLst/>
              <a:rect l="l" t="t" r="r" b="b"/>
              <a:pathLst>
                <a:path w="25788" h="22731" extrusionOk="0">
                  <a:moveTo>
                    <a:pt x="1" y="106"/>
                  </a:moveTo>
                  <a:lnTo>
                    <a:pt x="93" y="1"/>
                  </a:lnTo>
                  <a:lnTo>
                    <a:pt x="25787" y="22625"/>
                  </a:lnTo>
                  <a:lnTo>
                    <a:pt x="25695" y="22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4"/>
            <p:cNvSpPr/>
            <p:nvPr/>
          </p:nvSpPr>
          <p:spPr>
            <a:xfrm flipH="1">
              <a:off x="-480361" y="-1172111"/>
              <a:ext cx="3188235" cy="2810043"/>
            </a:xfrm>
            <a:custGeom>
              <a:avLst/>
              <a:gdLst/>
              <a:ahLst/>
              <a:cxnLst/>
              <a:rect l="l" t="t" r="r" b="b"/>
              <a:pathLst>
                <a:path w="25788" h="22729" extrusionOk="0">
                  <a:moveTo>
                    <a:pt x="1" y="104"/>
                  </a:moveTo>
                  <a:lnTo>
                    <a:pt x="93" y="0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4"/>
            <p:cNvSpPr/>
            <p:nvPr/>
          </p:nvSpPr>
          <p:spPr>
            <a:xfrm flipH="1">
              <a:off x="-419039" y="-1102506"/>
              <a:ext cx="3188235" cy="2810167"/>
            </a:xfrm>
            <a:custGeom>
              <a:avLst/>
              <a:gdLst/>
              <a:ahLst/>
              <a:cxnLst/>
              <a:rect l="l" t="t" r="r" b="b"/>
              <a:pathLst>
                <a:path w="25788" h="22730" extrusionOk="0">
                  <a:moveTo>
                    <a:pt x="1" y="104"/>
                  </a:moveTo>
                  <a:lnTo>
                    <a:pt x="94" y="1"/>
                  </a:lnTo>
                  <a:lnTo>
                    <a:pt x="25787" y="22624"/>
                  </a:lnTo>
                  <a:lnTo>
                    <a:pt x="25695" y="227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4"/>
            <p:cNvSpPr/>
            <p:nvPr/>
          </p:nvSpPr>
          <p:spPr>
            <a:xfrm flipH="1">
              <a:off x="-357593" y="-1032777"/>
              <a:ext cx="3187988" cy="2809919"/>
            </a:xfrm>
            <a:custGeom>
              <a:avLst/>
              <a:gdLst/>
              <a:ahLst/>
              <a:cxnLst/>
              <a:rect l="l" t="t" r="r" b="b"/>
              <a:pathLst>
                <a:path w="25786" h="22728" extrusionOk="0">
                  <a:moveTo>
                    <a:pt x="1" y="105"/>
                  </a:moveTo>
                  <a:lnTo>
                    <a:pt x="92" y="0"/>
                  </a:lnTo>
                  <a:lnTo>
                    <a:pt x="25785" y="22623"/>
                  </a:lnTo>
                  <a:lnTo>
                    <a:pt x="25694" y="227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4"/>
            <p:cNvSpPr/>
            <p:nvPr/>
          </p:nvSpPr>
          <p:spPr>
            <a:xfrm flipH="1">
              <a:off x="-296271" y="-963171"/>
              <a:ext cx="3188111" cy="2809919"/>
            </a:xfrm>
            <a:custGeom>
              <a:avLst/>
              <a:gdLst/>
              <a:ahLst/>
              <a:cxnLst/>
              <a:rect l="l" t="t" r="r" b="b"/>
              <a:pathLst>
                <a:path w="25787" h="22728" extrusionOk="0">
                  <a:moveTo>
                    <a:pt x="1" y="106"/>
                  </a:moveTo>
                  <a:lnTo>
                    <a:pt x="93" y="1"/>
                  </a:lnTo>
                  <a:lnTo>
                    <a:pt x="25786" y="22623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24"/>
            <p:cNvSpPr/>
            <p:nvPr/>
          </p:nvSpPr>
          <p:spPr>
            <a:xfrm flipH="1">
              <a:off x="-234949" y="-893565"/>
              <a:ext cx="3188111" cy="2810043"/>
            </a:xfrm>
            <a:custGeom>
              <a:avLst/>
              <a:gdLst/>
              <a:ahLst/>
              <a:cxnLst/>
              <a:rect l="l" t="t" r="r" b="b"/>
              <a:pathLst>
                <a:path w="25787" h="22729" extrusionOk="0">
                  <a:moveTo>
                    <a:pt x="1" y="105"/>
                  </a:moveTo>
                  <a:lnTo>
                    <a:pt x="93" y="0"/>
                  </a:lnTo>
                  <a:lnTo>
                    <a:pt x="25786" y="22624"/>
                  </a:lnTo>
                  <a:lnTo>
                    <a:pt x="25694" y="227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9" name="Google Shape;1339;p24"/>
          <p:cNvGrpSpPr/>
          <p:nvPr/>
        </p:nvGrpSpPr>
        <p:grpSpPr>
          <a:xfrm>
            <a:off x="8263578" y="1722289"/>
            <a:ext cx="211118" cy="209432"/>
            <a:chOff x="2805975" y="1724475"/>
            <a:chExt cx="2006825" cy="1990800"/>
          </a:xfrm>
        </p:grpSpPr>
        <p:sp>
          <p:nvSpPr>
            <p:cNvPr id="1340" name="Google Shape;1340;p24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4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24"/>
          <p:cNvGrpSpPr/>
          <p:nvPr/>
        </p:nvGrpSpPr>
        <p:grpSpPr>
          <a:xfrm>
            <a:off x="4625178" y="808289"/>
            <a:ext cx="211118" cy="209432"/>
            <a:chOff x="2805975" y="1724475"/>
            <a:chExt cx="2006825" cy="1990800"/>
          </a:xfrm>
        </p:grpSpPr>
        <p:sp>
          <p:nvSpPr>
            <p:cNvPr id="1343" name="Google Shape;1343;p24"/>
            <p:cNvSpPr/>
            <p:nvPr/>
          </p:nvSpPr>
          <p:spPr>
            <a:xfrm>
              <a:off x="2805975" y="1724475"/>
              <a:ext cx="2006825" cy="1990800"/>
            </a:xfrm>
            <a:custGeom>
              <a:avLst/>
              <a:gdLst/>
              <a:ahLst/>
              <a:cxnLst/>
              <a:rect l="l" t="t" r="r" b="b"/>
              <a:pathLst>
                <a:path w="80273" h="79632" extrusionOk="0">
                  <a:moveTo>
                    <a:pt x="72568" y="79632"/>
                  </a:moveTo>
                  <a:cubicBezTo>
                    <a:pt x="70705" y="79632"/>
                    <a:pt x="68921" y="78891"/>
                    <a:pt x="67604" y="77577"/>
                  </a:cubicBezTo>
                  <a:lnTo>
                    <a:pt x="2721" y="12648"/>
                  </a:lnTo>
                  <a:cubicBezTo>
                    <a:pt x="1" y="9886"/>
                    <a:pt x="36" y="5442"/>
                    <a:pt x="2796" y="2721"/>
                  </a:cubicBezTo>
                  <a:cubicBezTo>
                    <a:pt x="5529" y="30"/>
                    <a:pt x="9915" y="30"/>
                    <a:pt x="12648" y="2721"/>
                  </a:cubicBezTo>
                  <a:lnTo>
                    <a:pt x="77533" y="67650"/>
                  </a:lnTo>
                  <a:cubicBezTo>
                    <a:pt x="80272" y="70394"/>
                    <a:pt x="80270" y="74838"/>
                    <a:pt x="77529" y="77579"/>
                  </a:cubicBezTo>
                  <a:cubicBezTo>
                    <a:pt x="76210" y="78893"/>
                    <a:pt x="74429" y="79632"/>
                    <a:pt x="72568" y="79632"/>
                  </a:cubicBezTo>
                  <a:close/>
                  <a:moveTo>
                    <a:pt x="7682" y="79632"/>
                  </a:moveTo>
                  <a:cubicBezTo>
                    <a:pt x="3804" y="79630"/>
                    <a:pt x="664" y="76484"/>
                    <a:pt x="666" y="72609"/>
                  </a:cubicBezTo>
                  <a:cubicBezTo>
                    <a:pt x="666" y="70748"/>
                    <a:pt x="1407" y="68967"/>
                    <a:pt x="2721" y="67650"/>
                  </a:cubicBezTo>
                  <a:lnTo>
                    <a:pt x="67606" y="2721"/>
                  </a:lnTo>
                  <a:cubicBezTo>
                    <a:pt x="70369" y="0"/>
                    <a:pt x="74813" y="36"/>
                    <a:pt x="77533" y="2800"/>
                  </a:cubicBezTo>
                  <a:cubicBezTo>
                    <a:pt x="80220" y="5533"/>
                    <a:pt x="80220" y="9917"/>
                    <a:pt x="77533" y="12650"/>
                  </a:cubicBezTo>
                  <a:lnTo>
                    <a:pt x="12648" y="77579"/>
                  </a:lnTo>
                  <a:cubicBezTo>
                    <a:pt x="11329" y="78893"/>
                    <a:pt x="9543" y="79632"/>
                    <a:pt x="7682" y="796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4"/>
            <p:cNvSpPr/>
            <p:nvPr/>
          </p:nvSpPr>
          <p:spPr>
            <a:xfrm rot="2704147">
              <a:off x="3632449" y="2551358"/>
              <a:ext cx="351715" cy="35468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Oswald"/>
              <a:buNone/>
              <a:defRPr sz="35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ungee"/>
              <a:buNone/>
              <a:defRPr sz="35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ungee"/>
              <a:buNone/>
              <a:defRPr sz="35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ungee"/>
              <a:buNone/>
              <a:defRPr sz="35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ungee"/>
              <a:buNone/>
              <a:defRPr sz="35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ungee"/>
              <a:buNone/>
              <a:defRPr sz="35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ungee"/>
              <a:buNone/>
              <a:defRPr sz="35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ungee"/>
              <a:buNone/>
              <a:defRPr sz="35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ungee"/>
              <a:buNone/>
              <a:defRPr sz="35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Calibri"/>
              <a:buChar char="■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6" r:id="rId4"/>
    <p:sldLayoutId id="2147483657" r:id="rId5"/>
    <p:sldLayoutId id="2147483658" r:id="rId6"/>
    <p:sldLayoutId id="2147483659" r:id="rId7"/>
    <p:sldLayoutId id="2147483665" r:id="rId8"/>
    <p:sldLayoutId id="2147483670" r:id="rId9"/>
    <p:sldLayoutId id="2147483680" r:id="rId10"/>
    <p:sldLayoutId id="214748368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17497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2.png"/><Relationship Id="rId21" Type="http://schemas.openxmlformats.org/officeDocument/2006/relationships/image" Target="../media/image11.png"/><Relationship Id="rId34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33" Type="http://schemas.openxmlformats.org/officeDocument/2006/relationships/image" Target="../media/image17.emf"/><Relationship Id="rId38" Type="http://schemas.openxmlformats.org/officeDocument/2006/relationships/image" Target="../media/image21.jpe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microsoft.com/office/2007/relationships/hdphoto" Target="../media/hdphoto11.wdp"/><Relationship Id="rId36" Type="http://schemas.openxmlformats.org/officeDocument/2006/relationships/image" Target="../media/image20.png"/><Relationship Id="rId10" Type="http://schemas.microsoft.com/office/2007/relationships/hdphoto" Target="../media/hdphoto2.wdp"/><Relationship Id="rId19" Type="http://schemas.openxmlformats.org/officeDocument/2006/relationships/image" Target="../media/image10.png"/><Relationship Id="rId31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4.png"/><Relationship Id="rId30" Type="http://schemas.microsoft.com/office/2007/relationships/hdphoto" Target="../media/hdphoto12.wdp"/><Relationship Id="rId35" Type="http://schemas.openxmlformats.org/officeDocument/2006/relationships/image" Target="../media/image19.gif"/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8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8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audio9.wav"/><Relationship Id="rId5" Type="http://schemas.openxmlformats.org/officeDocument/2006/relationships/audio" Target="../media/audio7.wav"/><Relationship Id="rId4" Type="http://schemas.openxmlformats.org/officeDocument/2006/relationships/audio" Target="../media/audio6.wav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4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8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7.wdp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8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audio" Target="../media/audio1.wav"/><Relationship Id="rId7" Type="http://schemas.openxmlformats.org/officeDocument/2006/relationships/slide" Target="slide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image" Target="../media/image24.png"/><Relationship Id="rId5" Type="http://schemas.openxmlformats.org/officeDocument/2006/relationships/slide" Target="slide5.xml"/><Relationship Id="rId10" Type="http://schemas.openxmlformats.org/officeDocument/2006/relationships/slide" Target="slide9.xml"/><Relationship Id="rId4" Type="http://schemas.openxmlformats.org/officeDocument/2006/relationships/image" Target="../media/image26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10" Type="http://schemas.openxmlformats.org/officeDocument/2006/relationships/image" Target="../media/image24.png"/><Relationship Id="rId4" Type="http://schemas.openxmlformats.org/officeDocument/2006/relationships/audio" Target="../media/audio3.wav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3.wav"/><Relationship Id="rId7" Type="http://schemas.microsoft.com/office/2007/relationships/hdphoto" Target="../media/hdphoto15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Relationship Id="rId6" Type="http://schemas.openxmlformats.org/officeDocument/2006/relationships/slide" Target="slide4.xml"/><Relationship Id="rId5" Type="http://schemas.microsoft.com/office/2007/relationships/hdphoto" Target="../media/hdphoto16.wdp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microsoft.com/office/2007/relationships/hdphoto" Target="../media/hdphoto16.wdp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45211" y="300513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15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  <a:t/>
            </a:r>
            <a:b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</a:br>
            <a: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  <a:t> </a:t>
            </a:r>
            <a:r>
              <a:rPr lang="en-US" sz="9600" dirty="0">
                <a:solidFill>
                  <a:schemeClr val="bg1"/>
                </a:solidFill>
                <a:latin typeface="Colonna MT" panose="04020805060202030203" pitchFamily="82" charset="0"/>
              </a:rPr>
              <a:t/>
            </a:r>
            <a:br>
              <a:rPr lang="en-US" sz="9600" dirty="0">
                <a:solidFill>
                  <a:schemeClr val="bg1"/>
                </a:solidFill>
                <a:latin typeface="Colonna MT" panose="04020805060202030203" pitchFamily="82" charset="0"/>
              </a:rPr>
            </a:br>
            <a:endParaRPr lang="en-US" sz="96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81657" y="420700"/>
            <a:ext cx="242726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40">
              <a:buClrTx/>
              <a:defRPr/>
            </a:pPr>
            <a: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  <a:t>/</a:t>
            </a:r>
            <a:r>
              <a:rPr lang="en-US" sz="9600" dirty="0">
                <a:solidFill>
                  <a:schemeClr val="bg1"/>
                </a:solidFill>
                <a:latin typeface="Comic Sans MS" panose="030F0702030302020204" pitchFamily="66" charset="0"/>
              </a:rPr>
              <a:t>ɪ:</a:t>
            </a:r>
            <a:r>
              <a:rPr lang="en-AU" sz="9600" kern="1200" dirty="0">
                <a:solidFill>
                  <a:schemeClr val="bg1"/>
                </a:solidFill>
                <a:latin typeface="Colonna MT" panose="04020805060202030203" pitchFamily="82" charset="0"/>
              </a:rPr>
              <a:t>/ </a:t>
            </a:r>
            <a:endParaRPr lang="en-US" sz="9600" dirty="0">
              <a:solidFill>
                <a:schemeClr val="bg1"/>
              </a:solidFill>
              <a:latin typeface="Colonna MT" panose="04020805060202030203" pitchFamily="82" charset="0"/>
            </a:endParaRPr>
          </a:p>
        </p:txBody>
      </p:sp>
      <p:sp>
        <p:nvSpPr>
          <p:cNvPr id="6" name="Google Shape;2659;p51"/>
          <p:cNvSpPr txBox="1">
            <a:spLocks/>
          </p:cNvSpPr>
          <p:nvPr/>
        </p:nvSpPr>
        <p:spPr>
          <a:xfrm>
            <a:off x="2627937" y="2578813"/>
            <a:ext cx="4204378" cy="128427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buFont typeface="Calibri"/>
              <a:buNone/>
            </a:pPr>
            <a:r>
              <a:rPr lang="en-US" sz="9600" dirty="0">
                <a:solidFill>
                  <a:schemeClr val="tx1"/>
                </a:solidFill>
                <a:latin typeface="Comic Sans MS" panose="030F0702030302020204" pitchFamily="66" charset="0"/>
              </a:rPr>
              <a:t>t</a:t>
            </a:r>
            <a:r>
              <a:rPr lang="en-US" sz="9600" dirty="0">
                <a:solidFill>
                  <a:srgbClr val="FF0000"/>
                </a:solidFill>
                <a:latin typeface="Comic Sans MS" panose="030F0702030302020204" pitchFamily="66" charset="0"/>
              </a:rPr>
              <a:t>ea</a:t>
            </a:r>
            <a:r>
              <a:rPr lang="en-US" sz="9600" dirty="0">
                <a:solidFill>
                  <a:schemeClr val="tx1"/>
                </a:solidFill>
                <a:latin typeface="Comic Sans MS" panose="030F0702030302020204" pitchFamily="66" charset="0"/>
              </a:rPr>
              <a:t>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02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 (mp3cut.net) (4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4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4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  <p:bldP spid="6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45674" y="461797"/>
            <a:ext cx="9814800" cy="545070"/>
          </a:xfrm>
        </p:spPr>
        <p:txBody>
          <a:bodyPr/>
          <a:lstStyle/>
          <a:p>
            <a:r>
              <a:rPr lang="en-AU" sz="9600" kern="1200" dirty="0">
                <a:latin typeface="Colonna MT" panose="04020805060202030203" pitchFamily="82" charset="0"/>
              </a:rPr>
              <a:t/>
            </a:r>
            <a:br>
              <a:rPr lang="en-AU" sz="9600" kern="1200" dirty="0">
                <a:latin typeface="Colonna MT" panose="04020805060202030203" pitchFamily="82" charset="0"/>
              </a:rPr>
            </a:br>
            <a:r>
              <a:rPr lang="en-AU" sz="9600" kern="1200" dirty="0">
                <a:latin typeface="Colonna MT" panose="04020805060202030203" pitchFamily="82" charset="0"/>
              </a:rPr>
              <a:t>/</a:t>
            </a:r>
            <a:r>
              <a:rPr lang="en-US" sz="9600" dirty="0">
                <a:solidFill>
                  <a:schemeClr val="tx1"/>
                </a:solidFill>
                <a:latin typeface="Comic Sans MS" panose="030F0702030302020204" pitchFamily="66" charset="0"/>
              </a:rPr>
              <a:t>ɪ</a:t>
            </a:r>
            <a:r>
              <a:rPr lang="en-AU" sz="9600" kern="1200" dirty="0">
                <a:latin typeface="Colonna MT" panose="04020805060202030203" pitchFamily="82" charset="0"/>
              </a:rPr>
              <a:t>/ </a:t>
            </a:r>
            <a:r>
              <a:rPr lang="en-US" dirty="0">
                <a:latin typeface="Colonna MT" panose="04020805060202030203" pitchFamily="82" charset="0"/>
              </a:rPr>
              <a:t/>
            </a:r>
            <a:br>
              <a:rPr lang="en-US" dirty="0">
                <a:latin typeface="Colonna MT" panose="04020805060202030203" pitchFamily="82" charset="0"/>
              </a:rPr>
            </a:br>
            <a:endParaRPr lang="en-US" dirty="0"/>
          </a:p>
        </p:txBody>
      </p:sp>
      <p:sp>
        <p:nvSpPr>
          <p:cNvPr id="6" name="Google Shape;2660;p51"/>
          <p:cNvSpPr txBox="1">
            <a:spLocks/>
          </p:cNvSpPr>
          <p:nvPr/>
        </p:nvSpPr>
        <p:spPr>
          <a:xfrm>
            <a:off x="2255242" y="2544873"/>
            <a:ext cx="4612967" cy="10478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buFont typeface="Calibri"/>
              <a:buNone/>
            </a:pPr>
            <a:r>
              <a:rPr lang="en-US" sz="9600" dirty="0">
                <a:solidFill>
                  <a:schemeClr val="tx1"/>
                </a:solidFill>
                <a:latin typeface="Comic Sans MS" panose="030F0702030302020204" pitchFamily="66" charset="0"/>
              </a:rPr>
              <a:t>hock</a:t>
            </a:r>
            <a:r>
              <a:rPr lang="en-US" sz="9600" dirty="0">
                <a:solidFill>
                  <a:srgbClr val="FF0000"/>
                </a:solidFill>
                <a:latin typeface="Comic Sans MS" panose="030F0702030302020204" pitchFamily="66" charset="0"/>
              </a:rPr>
              <a:t>ey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520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 (mp3cut.net) (4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 (mp3cut.net) (4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4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/>
      <p:bldP spid="6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061318" y="2946984"/>
            <a:ext cx="2204357" cy="1898819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r>
              <a:rPr lang="en-AU" sz="6600" kern="1200" dirty="0">
                <a:latin typeface="Colonna MT" panose="04020805060202030203" pitchFamily="82" charset="0"/>
              </a:rPr>
              <a:t>/</a:t>
            </a:r>
            <a:r>
              <a:rPr lang="en-US" sz="6600" dirty="0">
                <a:solidFill>
                  <a:schemeClr val="tx1"/>
                </a:solidFill>
                <a:latin typeface="Comic Sans MS" panose="030F0702030302020204" pitchFamily="66" charset="0"/>
              </a:rPr>
              <a:t>ɪ:</a:t>
            </a:r>
            <a:r>
              <a:rPr lang="en-AU" sz="6600" kern="1200" dirty="0">
                <a:latin typeface="Colonna MT" panose="04020805060202030203" pitchFamily="82" charset="0"/>
              </a:rPr>
              <a:t>/ </a:t>
            </a:r>
            <a:endParaRPr lang="en-US" sz="6600" dirty="0">
              <a:latin typeface="Colonna MT" panose="04020805060202030203" pitchFamily="82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69324" y="2946984"/>
            <a:ext cx="2204357" cy="1898819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40">
              <a:buClrTx/>
              <a:defRPr/>
            </a:pPr>
            <a:r>
              <a:rPr lang="en-AU" sz="7200" kern="1200" dirty="0">
                <a:latin typeface="Colonna MT" panose="04020805060202030203" pitchFamily="82" charset="0"/>
              </a:rPr>
              <a:t>/</a:t>
            </a:r>
            <a:r>
              <a:rPr lang="en-US" sz="7200" dirty="0">
                <a:solidFill>
                  <a:schemeClr val="tx1"/>
                </a:solidFill>
                <a:latin typeface="Comic Sans MS" panose="030F0702030302020204" pitchFamily="66" charset="0"/>
              </a:rPr>
              <a:t>ɪ</a:t>
            </a:r>
            <a:r>
              <a:rPr lang="en-AU" sz="7200" kern="1200" dirty="0">
                <a:latin typeface="Colonna MT" panose="04020805060202030203" pitchFamily="82" charset="0"/>
              </a:rPr>
              <a:t>/ </a:t>
            </a:r>
            <a:endParaRPr lang="en-US" sz="7200" dirty="0">
              <a:latin typeface="Colonna MT" panose="04020805060202030203" pitchFamily="82" charset="0"/>
            </a:endParaRPr>
          </a:p>
        </p:txBody>
      </p:sp>
      <p:sp>
        <p:nvSpPr>
          <p:cNvPr id="2659" name="Google Shape;2659;p51"/>
          <p:cNvSpPr txBox="1">
            <a:spLocks noGrp="1"/>
          </p:cNvSpPr>
          <p:nvPr>
            <p:ph type="subTitle" idx="4294967295"/>
          </p:nvPr>
        </p:nvSpPr>
        <p:spPr>
          <a:xfrm>
            <a:off x="1754633" y="1661444"/>
            <a:ext cx="2908300" cy="996311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chemeClr val="tx1"/>
                </a:solidFill>
              </a:rPr>
              <a:t>t</a:t>
            </a:r>
            <a:r>
              <a:rPr lang="en" sz="7200" dirty="0">
                <a:solidFill>
                  <a:srgbClr val="FF0000"/>
                </a:solidFill>
              </a:rPr>
              <a:t>ea</a:t>
            </a:r>
            <a:r>
              <a:rPr lang="en" sz="7200" dirty="0">
                <a:solidFill>
                  <a:schemeClr val="tx1"/>
                </a:solidFill>
              </a:rPr>
              <a:t>m</a:t>
            </a:r>
            <a:endParaRPr sz="7200" dirty="0">
              <a:solidFill>
                <a:schemeClr val="tx1"/>
              </a:solidFill>
            </a:endParaRPr>
          </a:p>
        </p:txBody>
      </p:sp>
      <p:sp>
        <p:nvSpPr>
          <p:cNvPr id="2660" name="Google Shape;2660;p51"/>
          <p:cNvSpPr txBox="1">
            <a:spLocks noGrp="1"/>
          </p:cNvSpPr>
          <p:nvPr>
            <p:ph type="subTitle" idx="4294967295"/>
          </p:nvPr>
        </p:nvSpPr>
        <p:spPr>
          <a:xfrm>
            <a:off x="5517352" y="1609924"/>
            <a:ext cx="2908300" cy="10478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chemeClr val="tx1"/>
                </a:solidFill>
              </a:rPr>
              <a:t>hock</a:t>
            </a:r>
            <a:r>
              <a:rPr lang="en" sz="7200" dirty="0">
                <a:solidFill>
                  <a:srgbClr val="FF0000"/>
                </a:solidFill>
              </a:rPr>
              <a:t>ey</a:t>
            </a:r>
            <a:endParaRPr sz="7200" dirty="0">
              <a:solidFill>
                <a:srgbClr val="FF0000"/>
              </a:solidFill>
            </a:endParaRPr>
          </a:p>
        </p:txBody>
      </p:sp>
      <p:sp>
        <p:nvSpPr>
          <p:cNvPr id="2663" name="Google Shape;2663;p51"/>
          <p:cNvSpPr txBox="1">
            <a:spLocks noGrp="1"/>
          </p:cNvSpPr>
          <p:nvPr>
            <p:ph type="title" idx="4294967295"/>
          </p:nvPr>
        </p:nvSpPr>
        <p:spPr>
          <a:xfrm>
            <a:off x="0" y="444500"/>
            <a:ext cx="7702550" cy="5730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Let’s say : </a:t>
            </a:r>
            <a:endParaRPr dirty="0">
              <a:solidFill>
                <a:schemeClr val="accent2"/>
              </a:solidFill>
            </a:endParaRPr>
          </a:p>
        </p:txBody>
      </p:sp>
      <p:grpSp>
        <p:nvGrpSpPr>
          <p:cNvPr id="2666" name="Google Shape;2666;p51"/>
          <p:cNvGrpSpPr/>
          <p:nvPr/>
        </p:nvGrpSpPr>
        <p:grpSpPr>
          <a:xfrm rot="3415144">
            <a:off x="6280413" y="309465"/>
            <a:ext cx="735942" cy="836896"/>
            <a:chOff x="5647465" y="415650"/>
            <a:chExt cx="489752" cy="556934"/>
          </a:xfrm>
        </p:grpSpPr>
        <p:sp>
          <p:nvSpPr>
            <p:cNvPr id="2667" name="Google Shape;2667;p51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51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7" name="Straight Connector 6"/>
          <p:cNvCxnSpPr/>
          <p:nvPr/>
        </p:nvCxnSpPr>
        <p:spPr>
          <a:xfrm>
            <a:off x="1514585" y="1251705"/>
            <a:ext cx="52774" cy="3872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671" y="1910620"/>
            <a:ext cx="1680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Words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918" y="3665323"/>
            <a:ext cx="1680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Sounds</a:t>
            </a:r>
          </a:p>
        </p:txBody>
      </p:sp>
      <p:sp>
        <p:nvSpPr>
          <p:cNvPr id="22" name="Google Shape;2807;p55"/>
          <p:cNvSpPr txBox="1">
            <a:spLocks/>
          </p:cNvSpPr>
          <p:nvPr/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400" dirty="0"/>
              <a:t>Let’s listen !</a:t>
            </a:r>
            <a:endParaRPr lang="en-US" sz="4400" dirty="0">
              <a:solidFill>
                <a:schemeClr val="accent2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-9078" y="1185223"/>
            <a:ext cx="9162156" cy="353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69" name="Google Shape;2669;p51"/>
          <p:cNvGrpSpPr/>
          <p:nvPr/>
        </p:nvGrpSpPr>
        <p:grpSpPr>
          <a:xfrm rot="2100346">
            <a:off x="6830113" y="465866"/>
            <a:ext cx="735918" cy="836868"/>
            <a:chOff x="5647465" y="415650"/>
            <a:chExt cx="489752" cy="556934"/>
          </a:xfrm>
        </p:grpSpPr>
        <p:sp>
          <p:nvSpPr>
            <p:cNvPr id="2670" name="Google Shape;2670;p51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51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7 (mp3cut.net) (4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4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6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6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659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4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4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5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6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660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7 (mp3cut.net) (4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7 (mp3cut.net) (4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0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4" grpId="0" animBg="1"/>
      <p:bldP spid="14" grpId="1" animBg="1"/>
      <p:bldP spid="2659" grpId="1" build="p" animBg="1"/>
      <p:bldP spid="2660" grpId="0" build="p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335400" y="531791"/>
            <a:ext cx="9814800" cy="1456200"/>
          </a:xfrm>
        </p:spPr>
        <p:txBody>
          <a:bodyPr/>
          <a:lstStyle/>
          <a:p>
            <a:r>
              <a:rPr lang="en-US" dirty="0"/>
              <a:t>Task 7. Listen and Repeat.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5187" y="1530385"/>
            <a:ext cx="4114556" cy="26303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312" y="3555650"/>
            <a:ext cx="95481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>
                <a:latin typeface="Comic Sans MS" panose="030F0702030302020204" pitchFamily="66" charset="0"/>
              </a:rPr>
              <a:t>I’m playing hock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ey</a:t>
            </a:r>
            <a:r>
              <a:rPr lang="en-US" sz="4400" dirty="0">
                <a:latin typeface="Comic Sans MS" panose="030F0702030302020204" pitchFamily="66" charset="0"/>
              </a:rPr>
              <a:t> with my t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</a:t>
            </a:r>
            <a:r>
              <a:rPr lang="en-US" sz="4400" dirty="0">
                <a:latin typeface="Comic Sans MS" panose="030F0702030302020204" pitchFamily="66" charset="0"/>
              </a:rPr>
              <a:t>m. </a:t>
            </a:r>
          </a:p>
        </p:txBody>
      </p:sp>
      <p:pic>
        <p:nvPicPr>
          <p:cNvPr id="8" name="7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424" y="98424"/>
            <a:ext cx="902685" cy="90268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63994" y="2331555"/>
            <a:ext cx="14863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Comic Sans MS" panose="030F0702030302020204" pitchFamily="66" charset="0"/>
              </a:rPr>
              <a:t>t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</a:t>
            </a:r>
            <a:r>
              <a:rPr lang="en-US" sz="4400" dirty="0">
                <a:latin typeface="Comic Sans MS" panose="030F0702030302020204" pitchFamily="66" charset="0"/>
              </a:rPr>
              <a:t>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3994" y="3170930"/>
            <a:ext cx="20040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Comic Sans MS" panose="030F0702030302020204" pitchFamily="66" charset="0"/>
              </a:rPr>
              <a:t>hock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495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4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4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7 (mp3cut.net) (4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" y="-2798"/>
            <a:ext cx="9792260" cy="5146297"/>
          </a:xfrm>
          <a:prstGeom prst="rect">
            <a:avLst/>
          </a:prstGeom>
        </p:spPr>
      </p:pic>
      <p:grpSp>
        <p:nvGrpSpPr>
          <p:cNvPr id="3036" name="Google Shape;3036;p59"/>
          <p:cNvGrpSpPr/>
          <p:nvPr/>
        </p:nvGrpSpPr>
        <p:grpSpPr>
          <a:xfrm>
            <a:off x="2209225" y="1126087"/>
            <a:ext cx="1151490" cy="1258054"/>
            <a:chOff x="371475" y="1915725"/>
            <a:chExt cx="575400" cy="628650"/>
          </a:xfrm>
        </p:grpSpPr>
        <p:sp>
          <p:nvSpPr>
            <p:cNvPr id="3037" name="Google Shape;3037;p59"/>
            <p:cNvSpPr/>
            <p:nvPr/>
          </p:nvSpPr>
          <p:spPr>
            <a:xfrm>
              <a:off x="371475" y="1971675"/>
              <a:ext cx="575400" cy="572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59"/>
            <p:cNvSpPr/>
            <p:nvPr/>
          </p:nvSpPr>
          <p:spPr>
            <a:xfrm>
              <a:off x="371475" y="1954675"/>
              <a:ext cx="575400" cy="14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039" name="Google Shape;3039;p59"/>
            <p:cNvCxnSpPr/>
            <p:nvPr/>
          </p:nvCxnSpPr>
          <p:spPr>
            <a:xfrm>
              <a:off x="537125" y="1915725"/>
              <a:ext cx="0" cy="11070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40" name="Google Shape;3040;p59"/>
            <p:cNvCxnSpPr/>
            <p:nvPr/>
          </p:nvCxnSpPr>
          <p:spPr>
            <a:xfrm>
              <a:off x="778200" y="1915725"/>
              <a:ext cx="0" cy="11070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041" name="Google Shape;3041;p59"/>
          <p:cNvSpPr txBox="1">
            <a:spLocks noGrp="1"/>
          </p:cNvSpPr>
          <p:nvPr>
            <p:ph type="title"/>
          </p:nvPr>
        </p:nvSpPr>
        <p:spPr>
          <a:xfrm>
            <a:off x="1011350" y="2502350"/>
            <a:ext cx="3547200" cy="19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42" name="Google Shape;3042;p59"/>
          <p:cNvSpPr txBox="1">
            <a:spLocks noGrp="1"/>
          </p:cNvSpPr>
          <p:nvPr>
            <p:ph type="title" idx="2"/>
          </p:nvPr>
        </p:nvSpPr>
        <p:spPr>
          <a:xfrm>
            <a:off x="1209500" y="1542350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Comic Sans MS" panose="030F0702030302020204" pitchFamily="66" charset="0"/>
              </a:rPr>
              <a:t>03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044" name="Google Shape;3044;p59"/>
          <p:cNvGrpSpPr/>
          <p:nvPr/>
        </p:nvGrpSpPr>
        <p:grpSpPr>
          <a:xfrm rot="402811">
            <a:off x="4609352" y="446250"/>
            <a:ext cx="3197188" cy="4446389"/>
            <a:chOff x="4530645" y="392137"/>
            <a:chExt cx="3197327" cy="4446582"/>
          </a:xfrm>
        </p:grpSpPr>
        <p:sp>
          <p:nvSpPr>
            <p:cNvPr id="3045" name="Google Shape;3045;p59"/>
            <p:cNvSpPr/>
            <p:nvPr/>
          </p:nvSpPr>
          <p:spPr>
            <a:xfrm rot="-2500987" flipH="1">
              <a:off x="4841090" y="830104"/>
              <a:ext cx="704202" cy="1201740"/>
            </a:xfrm>
            <a:custGeom>
              <a:avLst/>
              <a:gdLst/>
              <a:ahLst/>
              <a:cxnLst/>
              <a:rect l="l" t="t" r="r" b="b"/>
              <a:pathLst>
                <a:path w="6381" h="10889" extrusionOk="0">
                  <a:moveTo>
                    <a:pt x="3023" y="10581"/>
                  </a:moveTo>
                  <a:cubicBezTo>
                    <a:pt x="2775" y="10773"/>
                    <a:pt x="2616" y="10889"/>
                    <a:pt x="2616" y="10889"/>
                  </a:cubicBezTo>
                  <a:lnTo>
                    <a:pt x="954" y="9526"/>
                  </a:lnTo>
                  <a:lnTo>
                    <a:pt x="3731" y="6938"/>
                  </a:lnTo>
                  <a:cubicBezTo>
                    <a:pt x="3731" y="6938"/>
                    <a:pt x="3259" y="6510"/>
                    <a:pt x="2782" y="4941"/>
                  </a:cubicBezTo>
                  <a:cubicBezTo>
                    <a:pt x="2337" y="3470"/>
                    <a:pt x="1731" y="2716"/>
                    <a:pt x="1657" y="2627"/>
                  </a:cubicBezTo>
                  <a:cubicBezTo>
                    <a:pt x="1655" y="2625"/>
                    <a:pt x="1652" y="2622"/>
                    <a:pt x="1651" y="2621"/>
                  </a:cubicBezTo>
                  <a:lnTo>
                    <a:pt x="1650" y="2619"/>
                  </a:lnTo>
                  <a:cubicBezTo>
                    <a:pt x="1650" y="2619"/>
                    <a:pt x="792" y="2401"/>
                    <a:pt x="396" y="1910"/>
                  </a:cubicBezTo>
                  <a:cubicBezTo>
                    <a:pt x="1" y="1418"/>
                    <a:pt x="177" y="0"/>
                    <a:pt x="418" y="23"/>
                  </a:cubicBezTo>
                  <a:cubicBezTo>
                    <a:pt x="660" y="45"/>
                    <a:pt x="2119" y="258"/>
                    <a:pt x="2453" y="434"/>
                  </a:cubicBezTo>
                  <a:cubicBezTo>
                    <a:pt x="2786" y="609"/>
                    <a:pt x="2935" y="2644"/>
                    <a:pt x="2935" y="2644"/>
                  </a:cubicBezTo>
                  <a:cubicBezTo>
                    <a:pt x="2935" y="2644"/>
                    <a:pt x="5706" y="6282"/>
                    <a:pt x="6091" y="7172"/>
                  </a:cubicBezTo>
                  <a:cubicBezTo>
                    <a:pt x="6093" y="7174"/>
                    <a:pt x="6094" y="7177"/>
                    <a:pt x="6094" y="7181"/>
                  </a:cubicBezTo>
                  <a:cubicBezTo>
                    <a:pt x="6380" y="7896"/>
                    <a:pt x="4000" y="9827"/>
                    <a:pt x="3023" y="10581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59"/>
            <p:cNvSpPr/>
            <p:nvPr/>
          </p:nvSpPr>
          <p:spPr>
            <a:xfrm rot="-402802" flipH="1">
              <a:off x="5642875" y="4390347"/>
              <a:ext cx="2073012" cy="328328"/>
            </a:xfrm>
            <a:custGeom>
              <a:avLst/>
              <a:gdLst/>
              <a:ahLst/>
              <a:cxnLst/>
              <a:rect l="l" t="t" r="r" b="b"/>
              <a:pathLst>
                <a:path w="15355" h="2432" extrusionOk="0">
                  <a:moveTo>
                    <a:pt x="8831" y="1"/>
                  </a:moveTo>
                  <a:cubicBezTo>
                    <a:pt x="8447" y="1"/>
                    <a:pt x="8054" y="7"/>
                    <a:pt x="7653" y="21"/>
                  </a:cubicBezTo>
                  <a:cubicBezTo>
                    <a:pt x="3389" y="160"/>
                    <a:pt x="1" y="1052"/>
                    <a:pt x="72" y="1698"/>
                  </a:cubicBezTo>
                  <a:cubicBezTo>
                    <a:pt x="127" y="2217"/>
                    <a:pt x="2290" y="2431"/>
                    <a:pt x="5259" y="2431"/>
                  </a:cubicBezTo>
                  <a:cubicBezTo>
                    <a:pt x="6036" y="2431"/>
                    <a:pt x="6868" y="2417"/>
                    <a:pt x="7732" y="2389"/>
                  </a:cubicBezTo>
                  <a:cubicBezTo>
                    <a:pt x="11899" y="2246"/>
                    <a:pt x="15304" y="1848"/>
                    <a:pt x="15329" y="1191"/>
                  </a:cubicBezTo>
                  <a:cubicBezTo>
                    <a:pt x="15355" y="603"/>
                    <a:pt x="12534" y="1"/>
                    <a:pt x="8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47" name="Google Shape;3047;p59"/>
            <p:cNvGrpSpPr/>
            <p:nvPr/>
          </p:nvGrpSpPr>
          <p:grpSpPr>
            <a:xfrm flipH="1">
              <a:off x="5458997" y="2384142"/>
              <a:ext cx="1532888" cy="2240677"/>
              <a:chOff x="1567279" y="2001725"/>
              <a:chExt cx="306082" cy="447411"/>
            </a:xfrm>
          </p:grpSpPr>
          <p:sp>
            <p:nvSpPr>
              <p:cNvPr id="3048" name="Google Shape;3048;p59"/>
              <p:cNvSpPr/>
              <p:nvPr/>
            </p:nvSpPr>
            <p:spPr>
              <a:xfrm rot="-733681">
                <a:off x="1589304" y="2028590"/>
                <a:ext cx="270497" cy="157023"/>
              </a:xfrm>
              <a:custGeom>
                <a:avLst/>
                <a:gdLst/>
                <a:ahLst/>
                <a:cxnLst/>
                <a:rect l="l" t="t" r="r" b="b"/>
                <a:pathLst>
                  <a:path w="10820" h="6281" extrusionOk="0">
                    <a:moveTo>
                      <a:pt x="4866" y="0"/>
                    </a:moveTo>
                    <a:cubicBezTo>
                      <a:pt x="4866" y="0"/>
                      <a:pt x="212" y="4118"/>
                      <a:pt x="103" y="4557"/>
                    </a:cubicBezTo>
                    <a:cubicBezTo>
                      <a:pt x="0" y="4969"/>
                      <a:pt x="2642" y="6281"/>
                      <a:pt x="3101" y="6281"/>
                    </a:cubicBezTo>
                    <a:cubicBezTo>
                      <a:pt x="3130" y="6281"/>
                      <a:pt x="3151" y="6275"/>
                      <a:pt x="3161" y="6263"/>
                    </a:cubicBezTo>
                    <a:cubicBezTo>
                      <a:pt x="3325" y="6072"/>
                      <a:pt x="5338" y="4230"/>
                      <a:pt x="5338" y="4230"/>
                    </a:cubicBezTo>
                    <a:lnTo>
                      <a:pt x="5338" y="4230"/>
                    </a:lnTo>
                    <a:cubicBezTo>
                      <a:pt x="5338" y="4230"/>
                      <a:pt x="4887" y="5369"/>
                      <a:pt x="5662" y="5765"/>
                    </a:cubicBezTo>
                    <a:cubicBezTo>
                      <a:pt x="6060" y="5969"/>
                      <a:pt x="6772" y="6257"/>
                      <a:pt x="7465" y="6257"/>
                    </a:cubicBezTo>
                    <a:cubicBezTo>
                      <a:pt x="8124" y="6257"/>
                      <a:pt x="8766" y="5996"/>
                      <a:pt x="9105" y="5155"/>
                    </a:cubicBezTo>
                    <a:cubicBezTo>
                      <a:pt x="9799" y="3428"/>
                      <a:pt x="10820" y="596"/>
                      <a:pt x="10598" y="305"/>
                    </a:cubicBezTo>
                    <a:lnTo>
                      <a:pt x="4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9" name="Google Shape;3049;p59"/>
              <p:cNvSpPr/>
              <p:nvPr/>
            </p:nvSpPr>
            <p:spPr>
              <a:xfrm rot="-733681">
                <a:off x="1594193" y="2163147"/>
                <a:ext cx="87474" cy="87174"/>
              </a:xfrm>
              <a:custGeom>
                <a:avLst/>
                <a:gdLst/>
                <a:ahLst/>
                <a:cxnLst/>
                <a:rect l="l" t="t" r="r" b="b"/>
                <a:pathLst>
                  <a:path w="3499" h="3487" extrusionOk="0">
                    <a:moveTo>
                      <a:pt x="1133" y="1"/>
                    </a:moveTo>
                    <a:cubicBezTo>
                      <a:pt x="1098" y="1"/>
                      <a:pt x="1079" y="2"/>
                      <a:pt x="1079" y="2"/>
                    </a:cubicBezTo>
                    <a:cubicBezTo>
                      <a:pt x="1079" y="2"/>
                      <a:pt x="130" y="1295"/>
                      <a:pt x="48" y="1695"/>
                    </a:cubicBezTo>
                    <a:cubicBezTo>
                      <a:pt x="9" y="1887"/>
                      <a:pt x="0" y="2418"/>
                      <a:pt x="7" y="2959"/>
                    </a:cubicBezTo>
                    <a:cubicBezTo>
                      <a:pt x="335" y="3294"/>
                      <a:pt x="805" y="3483"/>
                      <a:pt x="1273" y="3486"/>
                    </a:cubicBezTo>
                    <a:cubicBezTo>
                      <a:pt x="1276" y="3486"/>
                      <a:pt x="1280" y="3486"/>
                      <a:pt x="1283" y="3486"/>
                    </a:cubicBezTo>
                    <a:cubicBezTo>
                      <a:pt x="1661" y="3486"/>
                      <a:pt x="2030" y="3373"/>
                      <a:pt x="2359" y="3184"/>
                    </a:cubicBezTo>
                    <a:cubicBezTo>
                      <a:pt x="2398" y="2788"/>
                      <a:pt x="2318" y="2537"/>
                      <a:pt x="2367" y="2421"/>
                    </a:cubicBezTo>
                    <a:cubicBezTo>
                      <a:pt x="2479" y="2157"/>
                      <a:pt x="3484" y="1689"/>
                      <a:pt x="3499" y="1508"/>
                    </a:cubicBezTo>
                    <a:cubicBezTo>
                      <a:pt x="2666" y="82"/>
                      <a:pt x="1407" y="1"/>
                      <a:pt x="1133" y="1"/>
                    </a:cubicBez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0" name="Google Shape;3050;p59"/>
              <p:cNvSpPr/>
              <p:nvPr/>
            </p:nvSpPr>
            <p:spPr>
              <a:xfrm rot="-733608">
                <a:off x="1614091" y="2228995"/>
                <a:ext cx="59555" cy="142096"/>
              </a:xfrm>
              <a:custGeom>
                <a:avLst/>
                <a:gdLst/>
                <a:ahLst/>
                <a:cxnLst/>
                <a:rect l="l" t="t" r="r" b="b"/>
                <a:pathLst>
                  <a:path w="2382" h="2671" extrusionOk="0">
                    <a:moveTo>
                      <a:pt x="29" y="0"/>
                    </a:moveTo>
                    <a:lnTo>
                      <a:pt x="29" y="0"/>
                    </a:lnTo>
                    <a:cubicBezTo>
                      <a:pt x="36" y="594"/>
                      <a:pt x="62" y="1200"/>
                      <a:pt x="86" y="1382"/>
                    </a:cubicBezTo>
                    <a:cubicBezTo>
                      <a:pt x="130" y="1730"/>
                      <a:pt x="87" y="1972"/>
                      <a:pt x="43" y="2212"/>
                    </a:cubicBezTo>
                    <a:cubicBezTo>
                      <a:pt x="1" y="2452"/>
                      <a:pt x="531" y="2644"/>
                      <a:pt x="768" y="2669"/>
                    </a:cubicBezTo>
                    <a:cubicBezTo>
                      <a:pt x="776" y="2670"/>
                      <a:pt x="783" y="2671"/>
                      <a:pt x="791" y="2671"/>
                    </a:cubicBezTo>
                    <a:cubicBezTo>
                      <a:pt x="1023" y="2671"/>
                      <a:pt x="1275" y="2323"/>
                      <a:pt x="1327" y="2168"/>
                    </a:cubicBezTo>
                    <a:cubicBezTo>
                      <a:pt x="1381" y="2008"/>
                      <a:pt x="1932" y="1535"/>
                      <a:pt x="2171" y="992"/>
                    </a:cubicBezTo>
                    <a:cubicBezTo>
                      <a:pt x="2303" y="693"/>
                      <a:pt x="2359" y="438"/>
                      <a:pt x="2381" y="225"/>
                    </a:cubicBezTo>
                    <a:lnTo>
                      <a:pt x="2381" y="225"/>
                    </a:lnTo>
                    <a:cubicBezTo>
                      <a:pt x="2052" y="414"/>
                      <a:pt x="1683" y="527"/>
                      <a:pt x="1305" y="527"/>
                    </a:cubicBezTo>
                    <a:cubicBezTo>
                      <a:pt x="1302" y="527"/>
                      <a:pt x="1298" y="527"/>
                      <a:pt x="1295" y="527"/>
                    </a:cubicBezTo>
                    <a:cubicBezTo>
                      <a:pt x="827" y="524"/>
                      <a:pt x="357" y="335"/>
                      <a:pt x="29" y="0"/>
                    </a:cubicBez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1" name="Google Shape;3051;p59"/>
              <p:cNvSpPr/>
              <p:nvPr/>
            </p:nvSpPr>
            <p:spPr>
              <a:xfrm rot="-733681">
                <a:off x="1571486" y="2357456"/>
                <a:ext cx="93299" cy="49724"/>
              </a:xfrm>
              <a:custGeom>
                <a:avLst/>
                <a:gdLst/>
                <a:ahLst/>
                <a:cxnLst/>
                <a:rect l="l" t="t" r="r" b="b"/>
                <a:pathLst>
                  <a:path w="3732" h="1989" extrusionOk="0">
                    <a:moveTo>
                      <a:pt x="2420" y="0"/>
                    </a:moveTo>
                    <a:cubicBezTo>
                      <a:pt x="2387" y="0"/>
                      <a:pt x="2360" y="7"/>
                      <a:pt x="2342" y="23"/>
                    </a:cubicBezTo>
                    <a:cubicBezTo>
                      <a:pt x="2230" y="117"/>
                      <a:pt x="2324" y="159"/>
                      <a:pt x="2107" y="328"/>
                    </a:cubicBezTo>
                    <a:cubicBezTo>
                      <a:pt x="1891" y="496"/>
                      <a:pt x="0" y="1314"/>
                      <a:pt x="145" y="1752"/>
                    </a:cubicBezTo>
                    <a:cubicBezTo>
                      <a:pt x="203" y="1928"/>
                      <a:pt x="514" y="1989"/>
                      <a:pt x="882" y="1989"/>
                    </a:cubicBezTo>
                    <a:cubicBezTo>
                      <a:pt x="1427" y="1989"/>
                      <a:pt x="2097" y="1856"/>
                      <a:pt x="2258" y="1767"/>
                    </a:cubicBezTo>
                    <a:cubicBezTo>
                      <a:pt x="2528" y="1619"/>
                      <a:pt x="3202" y="1597"/>
                      <a:pt x="3365" y="1421"/>
                    </a:cubicBezTo>
                    <a:cubicBezTo>
                      <a:pt x="3528" y="1245"/>
                      <a:pt x="3731" y="437"/>
                      <a:pt x="3626" y="412"/>
                    </a:cubicBezTo>
                    <a:cubicBezTo>
                      <a:pt x="3622" y="411"/>
                      <a:pt x="3619" y="411"/>
                      <a:pt x="3615" y="411"/>
                    </a:cubicBezTo>
                    <a:cubicBezTo>
                      <a:pt x="3509" y="411"/>
                      <a:pt x="3197" y="683"/>
                      <a:pt x="3040" y="683"/>
                    </a:cubicBezTo>
                    <a:cubicBezTo>
                      <a:pt x="3017" y="683"/>
                      <a:pt x="2998" y="678"/>
                      <a:pt x="2983" y="664"/>
                    </a:cubicBezTo>
                    <a:cubicBezTo>
                      <a:pt x="2965" y="649"/>
                      <a:pt x="3082" y="328"/>
                      <a:pt x="2986" y="245"/>
                    </a:cubicBezTo>
                    <a:cubicBezTo>
                      <a:pt x="2905" y="176"/>
                      <a:pt x="2588" y="0"/>
                      <a:pt x="24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2" name="Google Shape;3052;p59"/>
              <p:cNvSpPr/>
              <p:nvPr/>
            </p:nvSpPr>
            <p:spPr>
              <a:xfrm rot="-733681">
                <a:off x="1723243" y="2280656"/>
                <a:ext cx="72274" cy="110824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4433" extrusionOk="0">
                    <a:moveTo>
                      <a:pt x="805" y="1"/>
                    </a:moveTo>
                    <a:cubicBezTo>
                      <a:pt x="566" y="1079"/>
                      <a:pt x="9" y="3817"/>
                      <a:pt x="5" y="4054"/>
                    </a:cubicBezTo>
                    <a:cubicBezTo>
                      <a:pt x="0" y="4267"/>
                      <a:pt x="439" y="4433"/>
                      <a:pt x="695" y="4433"/>
                    </a:cubicBezTo>
                    <a:cubicBezTo>
                      <a:pt x="778" y="4433"/>
                      <a:pt x="842" y="4415"/>
                      <a:pt x="865" y="4375"/>
                    </a:cubicBezTo>
                    <a:cubicBezTo>
                      <a:pt x="956" y="4215"/>
                      <a:pt x="2606" y="1190"/>
                      <a:pt x="2865" y="610"/>
                    </a:cubicBezTo>
                    <a:cubicBezTo>
                      <a:pt x="2874" y="591"/>
                      <a:pt x="2882" y="570"/>
                      <a:pt x="2890" y="551"/>
                    </a:cubicBezTo>
                    <a:lnTo>
                      <a:pt x="2890" y="551"/>
                    </a:lnTo>
                    <a:cubicBezTo>
                      <a:pt x="2780" y="563"/>
                      <a:pt x="2670" y="569"/>
                      <a:pt x="2559" y="569"/>
                    </a:cubicBezTo>
                    <a:cubicBezTo>
                      <a:pt x="2005" y="569"/>
                      <a:pt x="1450" y="418"/>
                      <a:pt x="978" y="123"/>
                    </a:cubicBezTo>
                    <a:cubicBezTo>
                      <a:pt x="919" y="86"/>
                      <a:pt x="861" y="44"/>
                      <a:pt x="805" y="1"/>
                    </a:cubicBez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3" name="Google Shape;3053;p59"/>
              <p:cNvSpPr/>
              <p:nvPr/>
            </p:nvSpPr>
            <p:spPr>
              <a:xfrm rot="-733681">
                <a:off x="1716567" y="2127070"/>
                <a:ext cx="111674" cy="162148"/>
              </a:xfrm>
              <a:custGeom>
                <a:avLst/>
                <a:gdLst/>
                <a:ahLst/>
                <a:cxnLst/>
                <a:rect l="l" t="t" r="r" b="b"/>
                <a:pathLst>
                  <a:path w="4467" h="6486" extrusionOk="0">
                    <a:moveTo>
                      <a:pt x="2961" y="1"/>
                    </a:moveTo>
                    <a:cubicBezTo>
                      <a:pt x="2282" y="1"/>
                      <a:pt x="1578" y="376"/>
                      <a:pt x="1335" y="1241"/>
                    </a:cubicBezTo>
                    <a:cubicBezTo>
                      <a:pt x="1335" y="1241"/>
                      <a:pt x="1076" y="3708"/>
                      <a:pt x="971" y="3934"/>
                    </a:cubicBezTo>
                    <a:cubicBezTo>
                      <a:pt x="867" y="4159"/>
                      <a:pt x="200" y="5156"/>
                      <a:pt x="96" y="5510"/>
                    </a:cubicBezTo>
                    <a:cubicBezTo>
                      <a:pt x="80" y="5567"/>
                      <a:pt x="46" y="5712"/>
                      <a:pt x="0" y="5917"/>
                    </a:cubicBezTo>
                    <a:cubicBezTo>
                      <a:pt x="56" y="5961"/>
                      <a:pt x="114" y="6003"/>
                      <a:pt x="173" y="6040"/>
                    </a:cubicBezTo>
                    <a:cubicBezTo>
                      <a:pt x="644" y="6335"/>
                      <a:pt x="1198" y="6485"/>
                      <a:pt x="1751" y="6485"/>
                    </a:cubicBezTo>
                    <a:cubicBezTo>
                      <a:pt x="1862" y="6485"/>
                      <a:pt x="1974" y="6479"/>
                      <a:pt x="2085" y="6467"/>
                    </a:cubicBezTo>
                    <a:cubicBezTo>
                      <a:pt x="2331" y="5876"/>
                      <a:pt x="2496" y="4871"/>
                      <a:pt x="2746" y="4497"/>
                    </a:cubicBezTo>
                    <a:cubicBezTo>
                      <a:pt x="3004" y="4111"/>
                      <a:pt x="4394" y="1533"/>
                      <a:pt x="4460" y="1276"/>
                    </a:cubicBezTo>
                    <a:cubicBezTo>
                      <a:pt x="4466" y="482"/>
                      <a:pt x="3730" y="1"/>
                      <a:pt x="2961" y="1"/>
                    </a:cubicBez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4" name="Google Shape;3054;p59"/>
              <p:cNvSpPr/>
              <p:nvPr/>
            </p:nvSpPr>
            <p:spPr>
              <a:xfrm rot="-733681">
                <a:off x="1723448" y="2377690"/>
                <a:ext cx="45199" cy="67424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2697" extrusionOk="0">
                    <a:moveTo>
                      <a:pt x="930" y="1"/>
                    </a:moveTo>
                    <a:cubicBezTo>
                      <a:pt x="923" y="1"/>
                      <a:pt x="915" y="1"/>
                      <a:pt x="908" y="1"/>
                    </a:cubicBezTo>
                    <a:cubicBezTo>
                      <a:pt x="701" y="13"/>
                      <a:pt x="622" y="431"/>
                      <a:pt x="622" y="431"/>
                    </a:cubicBezTo>
                    <a:cubicBezTo>
                      <a:pt x="622" y="431"/>
                      <a:pt x="646" y="179"/>
                      <a:pt x="628" y="179"/>
                    </a:cubicBezTo>
                    <a:cubicBezTo>
                      <a:pt x="627" y="179"/>
                      <a:pt x="625" y="180"/>
                      <a:pt x="624" y="183"/>
                    </a:cubicBezTo>
                    <a:cubicBezTo>
                      <a:pt x="444" y="317"/>
                      <a:pt x="306" y="1147"/>
                      <a:pt x="291" y="1343"/>
                    </a:cubicBezTo>
                    <a:cubicBezTo>
                      <a:pt x="277" y="1539"/>
                      <a:pt x="0" y="2283"/>
                      <a:pt x="218" y="2493"/>
                    </a:cubicBezTo>
                    <a:cubicBezTo>
                      <a:pt x="345" y="2616"/>
                      <a:pt x="676" y="2696"/>
                      <a:pt x="985" y="2696"/>
                    </a:cubicBezTo>
                    <a:cubicBezTo>
                      <a:pt x="1208" y="2696"/>
                      <a:pt x="1420" y="2654"/>
                      <a:pt x="1535" y="2557"/>
                    </a:cubicBezTo>
                    <a:cubicBezTo>
                      <a:pt x="1807" y="2323"/>
                      <a:pt x="1701" y="1118"/>
                      <a:pt x="1694" y="936"/>
                    </a:cubicBezTo>
                    <a:cubicBezTo>
                      <a:pt x="1688" y="753"/>
                      <a:pt x="1700" y="281"/>
                      <a:pt x="1700" y="281"/>
                    </a:cubicBezTo>
                    <a:lnTo>
                      <a:pt x="1700" y="281"/>
                    </a:lnTo>
                    <a:lnTo>
                      <a:pt x="1549" y="554"/>
                    </a:lnTo>
                    <a:cubicBezTo>
                      <a:pt x="1549" y="554"/>
                      <a:pt x="1577" y="294"/>
                      <a:pt x="1552" y="222"/>
                    </a:cubicBezTo>
                    <a:cubicBezTo>
                      <a:pt x="1527" y="153"/>
                      <a:pt x="1142" y="1"/>
                      <a:pt x="9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55" name="Google Shape;3055;p59"/>
            <p:cNvSpPr/>
            <p:nvPr/>
          </p:nvSpPr>
          <p:spPr>
            <a:xfrm rot="-701053" flipH="1">
              <a:off x="5682314" y="804171"/>
              <a:ext cx="519801" cy="493235"/>
            </a:xfrm>
            <a:custGeom>
              <a:avLst/>
              <a:gdLst/>
              <a:ahLst/>
              <a:cxnLst/>
              <a:rect l="l" t="t" r="r" b="b"/>
              <a:pathLst>
                <a:path w="4223" h="4007" extrusionOk="0">
                  <a:moveTo>
                    <a:pt x="1613" y="0"/>
                  </a:moveTo>
                  <a:cubicBezTo>
                    <a:pt x="1338" y="0"/>
                    <a:pt x="1065" y="51"/>
                    <a:pt x="818" y="168"/>
                  </a:cubicBezTo>
                  <a:cubicBezTo>
                    <a:pt x="482" y="329"/>
                    <a:pt x="203" y="621"/>
                    <a:pt x="101" y="979"/>
                  </a:cubicBezTo>
                  <a:cubicBezTo>
                    <a:pt x="1" y="1336"/>
                    <a:pt x="129" y="1773"/>
                    <a:pt x="410" y="2017"/>
                  </a:cubicBezTo>
                  <a:cubicBezTo>
                    <a:pt x="471" y="2233"/>
                    <a:pt x="590" y="2435"/>
                    <a:pt x="773" y="2605"/>
                  </a:cubicBezTo>
                  <a:cubicBezTo>
                    <a:pt x="1418" y="3200"/>
                    <a:pt x="2402" y="3176"/>
                    <a:pt x="3038" y="3778"/>
                  </a:cubicBezTo>
                  <a:cubicBezTo>
                    <a:pt x="3154" y="3888"/>
                    <a:pt x="3292" y="4007"/>
                    <a:pt x="3454" y="4007"/>
                  </a:cubicBezTo>
                  <a:cubicBezTo>
                    <a:pt x="3486" y="4007"/>
                    <a:pt x="3518" y="4003"/>
                    <a:pt x="3551" y="3993"/>
                  </a:cubicBezTo>
                  <a:cubicBezTo>
                    <a:pt x="3742" y="3938"/>
                    <a:pt x="3817" y="3734"/>
                    <a:pt x="3877" y="3566"/>
                  </a:cubicBezTo>
                  <a:cubicBezTo>
                    <a:pt x="4047" y="3091"/>
                    <a:pt x="4145" y="2590"/>
                    <a:pt x="4179" y="2086"/>
                  </a:cubicBezTo>
                  <a:cubicBezTo>
                    <a:pt x="4209" y="1606"/>
                    <a:pt x="4222" y="1059"/>
                    <a:pt x="3904" y="662"/>
                  </a:cubicBezTo>
                  <a:cubicBezTo>
                    <a:pt x="3748" y="468"/>
                    <a:pt x="3502" y="348"/>
                    <a:pt x="3262" y="348"/>
                  </a:cubicBezTo>
                  <a:cubicBezTo>
                    <a:pt x="3161" y="348"/>
                    <a:pt x="3062" y="369"/>
                    <a:pt x="2970" y="416"/>
                  </a:cubicBezTo>
                  <a:cubicBezTo>
                    <a:pt x="2631" y="264"/>
                    <a:pt x="2276" y="67"/>
                    <a:pt x="1907" y="19"/>
                  </a:cubicBezTo>
                  <a:cubicBezTo>
                    <a:pt x="1810" y="7"/>
                    <a:pt x="1711" y="0"/>
                    <a:pt x="1613" y="0"/>
                  </a:cubicBezTo>
                  <a:close/>
                </a:path>
              </a:pathLst>
            </a:custGeom>
            <a:solidFill>
              <a:srgbClr val="643B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59"/>
            <p:cNvSpPr/>
            <p:nvPr/>
          </p:nvSpPr>
          <p:spPr>
            <a:xfrm rot="-701101">
              <a:off x="5690513" y="1120441"/>
              <a:ext cx="71046" cy="139507"/>
            </a:xfrm>
            <a:custGeom>
              <a:avLst/>
              <a:gdLst/>
              <a:ahLst/>
              <a:cxnLst/>
              <a:rect l="l" t="t" r="r" b="b"/>
              <a:pathLst>
                <a:path w="632" h="1241" extrusionOk="0">
                  <a:moveTo>
                    <a:pt x="223" y="1"/>
                  </a:moveTo>
                  <a:cubicBezTo>
                    <a:pt x="207" y="1"/>
                    <a:pt x="191" y="4"/>
                    <a:pt x="175" y="10"/>
                  </a:cubicBezTo>
                  <a:cubicBezTo>
                    <a:pt x="100" y="38"/>
                    <a:pt x="65" y="124"/>
                    <a:pt x="46" y="202"/>
                  </a:cubicBezTo>
                  <a:cubicBezTo>
                    <a:pt x="1" y="405"/>
                    <a:pt x="16" y="619"/>
                    <a:pt x="65" y="821"/>
                  </a:cubicBezTo>
                  <a:cubicBezTo>
                    <a:pt x="98" y="958"/>
                    <a:pt x="151" y="1098"/>
                    <a:pt x="262" y="1182"/>
                  </a:cubicBezTo>
                  <a:cubicBezTo>
                    <a:pt x="312" y="1220"/>
                    <a:pt x="378" y="1240"/>
                    <a:pt x="441" y="1240"/>
                  </a:cubicBezTo>
                  <a:cubicBezTo>
                    <a:pt x="516" y="1240"/>
                    <a:pt x="589" y="1211"/>
                    <a:pt x="631" y="1148"/>
                  </a:cubicBezTo>
                  <a:lnTo>
                    <a:pt x="559" y="553"/>
                  </a:lnTo>
                  <a:cubicBezTo>
                    <a:pt x="548" y="415"/>
                    <a:pt x="507" y="281"/>
                    <a:pt x="439" y="163"/>
                  </a:cubicBezTo>
                  <a:cubicBezTo>
                    <a:pt x="391" y="82"/>
                    <a:pt x="309" y="1"/>
                    <a:pt x="223" y="1"/>
                  </a:cubicBezTo>
                  <a:close/>
                </a:path>
              </a:pathLst>
            </a:custGeom>
            <a:solidFill>
              <a:srgbClr val="C8A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59"/>
            <p:cNvSpPr/>
            <p:nvPr/>
          </p:nvSpPr>
          <p:spPr>
            <a:xfrm rot="-701101">
              <a:off x="6071544" y="1098823"/>
              <a:ext cx="94204" cy="128490"/>
            </a:xfrm>
            <a:custGeom>
              <a:avLst/>
              <a:gdLst/>
              <a:ahLst/>
              <a:cxnLst/>
              <a:rect l="l" t="t" r="r" b="b"/>
              <a:pathLst>
                <a:path w="838" h="1143" extrusionOk="0">
                  <a:moveTo>
                    <a:pt x="676" y="1"/>
                  </a:moveTo>
                  <a:cubicBezTo>
                    <a:pt x="603" y="1"/>
                    <a:pt x="525" y="46"/>
                    <a:pt x="469" y="99"/>
                  </a:cubicBezTo>
                  <a:cubicBezTo>
                    <a:pt x="368" y="193"/>
                    <a:pt x="291" y="309"/>
                    <a:pt x="241" y="437"/>
                  </a:cubicBezTo>
                  <a:lnTo>
                    <a:pt x="1" y="985"/>
                  </a:lnTo>
                  <a:cubicBezTo>
                    <a:pt x="31" y="1086"/>
                    <a:pt x="139" y="1142"/>
                    <a:pt x="246" y="1142"/>
                  </a:cubicBezTo>
                  <a:cubicBezTo>
                    <a:pt x="280" y="1142"/>
                    <a:pt x="313" y="1137"/>
                    <a:pt x="344" y="1126"/>
                  </a:cubicBezTo>
                  <a:cubicBezTo>
                    <a:pt x="474" y="1078"/>
                    <a:pt x="566" y="960"/>
                    <a:pt x="636" y="840"/>
                  </a:cubicBezTo>
                  <a:cubicBezTo>
                    <a:pt x="741" y="660"/>
                    <a:pt x="818" y="460"/>
                    <a:pt x="832" y="253"/>
                  </a:cubicBezTo>
                  <a:cubicBezTo>
                    <a:pt x="837" y="172"/>
                    <a:pt x="828" y="79"/>
                    <a:pt x="765" y="30"/>
                  </a:cubicBezTo>
                  <a:cubicBezTo>
                    <a:pt x="738" y="10"/>
                    <a:pt x="707" y="1"/>
                    <a:pt x="676" y="1"/>
                  </a:cubicBezTo>
                  <a:close/>
                </a:path>
              </a:pathLst>
            </a:custGeom>
            <a:solidFill>
              <a:srgbClr val="C8A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59"/>
            <p:cNvSpPr/>
            <p:nvPr/>
          </p:nvSpPr>
          <p:spPr>
            <a:xfrm rot="-1808210" flipH="1">
              <a:off x="6483689" y="1734109"/>
              <a:ext cx="853007" cy="621769"/>
            </a:xfrm>
            <a:custGeom>
              <a:avLst/>
              <a:gdLst/>
              <a:ahLst/>
              <a:cxnLst/>
              <a:rect l="l" t="t" r="r" b="b"/>
              <a:pathLst>
                <a:path w="7588" h="5531" extrusionOk="0">
                  <a:moveTo>
                    <a:pt x="6083" y="0"/>
                  </a:moveTo>
                  <a:cubicBezTo>
                    <a:pt x="6083" y="0"/>
                    <a:pt x="6024" y="450"/>
                    <a:pt x="5797" y="576"/>
                  </a:cubicBezTo>
                  <a:cubicBezTo>
                    <a:pt x="5570" y="703"/>
                    <a:pt x="3538" y="3127"/>
                    <a:pt x="3071" y="3210"/>
                  </a:cubicBezTo>
                  <a:cubicBezTo>
                    <a:pt x="2603" y="3292"/>
                    <a:pt x="1442" y="3445"/>
                    <a:pt x="1187" y="3601"/>
                  </a:cubicBezTo>
                  <a:cubicBezTo>
                    <a:pt x="930" y="3759"/>
                    <a:pt x="463" y="4153"/>
                    <a:pt x="355" y="4345"/>
                  </a:cubicBezTo>
                  <a:cubicBezTo>
                    <a:pt x="249" y="4536"/>
                    <a:pt x="0" y="5087"/>
                    <a:pt x="100" y="5122"/>
                  </a:cubicBezTo>
                  <a:cubicBezTo>
                    <a:pt x="132" y="5133"/>
                    <a:pt x="164" y="5139"/>
                    <a:pt x="195" y="5139"/>
                  </a:cubicBezTo>
                  <a:cubicBezTo>
                    <a:pt x="261" y="5139"/>
                    <a:pt x="320" y="5109"/>
                    <a:pt x="350" y="5029"/>
                  </a:cubicBezTo>
                  <a:cubicBezTo>
                    <a:pt x="371" y="4974"/>
                    <a:pt x="475" y="4629"/>
                    <a:pt x="522" y="4550"/>
                  </a:cubicBezTo>
                  <a:cubicBezTo>
                    <a:pt x="567" y="4469"/>
                    <a:pt x="713" y="4344"/>
                    <a:pt x="713" y="4344"/>
                  </a:cubicBezTo>
                  <a:lnTo>
                    <a:pt x="713" y="4344"/>
                  </a:lnTo>
                  <a:cubicBezTo>
                    <a:pt x="713" y="4344"/>
                    <a:pt x="474" y="4768"/>
                    <a:pt x="450" y="4964"/>
                  </a:cubicBezTo>
                  <a:cubicBezTo>
                    <a:pt x="427" y="5158"/>
                    <a:pt x="368" y="5447"/>
                    <a:pt x="412" y="5504"/>
                  </a:cubicBezTo>
                  <a:cubicBezTo>
                    <a:pt x="428" y="5524"/>
                    <a:pt x="457" y="5531"/>
                    <a:pt x="488" y="5531"/>
                  </a:cubicBezTo>
                  <a:cubicBezTo>
                    <a:pt x="548" y="5531"/>
                    <a:pt x="617" y="5506"/>
                    <a:pt x="617" y="5506"/>
                  </a:cubicBezTo>
                  <a:cubicBezTo>
                    <a:pt x="617" y="5506"/>
                    <a:pt x="639" y="5508"/>
                    <a:pt x="670" y="5508"/>
                  </a:cubicBezTo>
                  <a:cubicBezTo>
                    <a:pt x="730" y="5508"/>
                    <a:pt x="822" y="5502"/>
                    <a:pt x="853" y="5468"/>
                  </a:cubicBezTo>
                  <a:cubicBezTo>
                    <a:pt x="902" y="5416"/>
                    <a:pt x="949" y="5070"/>
                    <a:pt x="985" y="4955"/>
                  </a:cubicBezTo>
                  <a:cubicBezTo>
                    <a:pt x="1020" y="4841"/>
                    <a:pt x="1227" y="4429"/>
                    <a:pt x="1227" y="4428"/>
                  </a:cubicBezTo>
                  <a:lnTo>
                    <a:pt x="1227" y="4428"/>
                  </a:lnTo>
                  <a:cubicBezTo>
                    <a:pt x="1227" y="4429"/>
                    <a:pt x="1076" y="4922"/>
                    <a:pt x="1064" y="5002"/>
                  </a:cubicBezTo>
                  <a:cubicBezTo>
                    <a:pt x="1052" y="5083"/>
                    <a:pt x="1004" y="5357"/>
                    <a:pt x="1073" y="5387"/>
                  </a:cubicBezTo>
                  <a:cubicBezTo>
                    <a:pt x="1081" y="5391"/>
                    <a:pt x="1091" y="5393"/>
                    <a:pt x="1102" y="5393"/>
                  </a:cubicBezTo>
                  <a:cubicBezTo>
                    <a:pt x="1178" y="5393"/>
                    <a:pt x="1302" y="5310"/>
                    <a:pt x="1312" y="5243"/>
                  </a:cubicBezTo>
                  <a:cubicBezTo>
                    <a:pt x="1324" y="5166"/>
                    <a:pt x="1387" y="4911"/>
                    <a:pt x="1380" y="4865"/>
                  </a:cubicBezTo>
                  <a:cubicBezTo>
                    <a:pt x="1372" y="4821"/>
                    <a:pt x="1489" y="4465"/>
                    <a:pt x="1546" y="4431"/>
                  </a:cubicBezTo>
                  <a:cubicBezTo>
                    <a:pt x="1598" y="4399"/>
                    <a:pt x="1933" y="4199"/>
                    <a:pt x="2028" y="4199"/>
                  </a:cubicBezTo>
                  <a:cubicBezTo>
                    <a:pt x="2037" y="4199"/>
                    <a:pt x="2044" y="4200"/>
                    <a:pt x="2048" y="4204"/>
                  </a:cubicBezTo>
                  <a:cubicBezTo>
                    <a:pt x="2100" y="4247"/>
                    <a:pt x="1544" y="4685"/>
                    <a:pt x="1611" y="4794"/>
                  </a:cubicBezTo>
                  <a:cubicBezTo>
                    <a:pt x="1636" y="4834"/>
                    <a:pt x="1674" y="4847"/>
                    <a:pt x="1716" y="4847"/>
                  </a:cubicBezTo>
                  <a:cubicBezTo>
                    <a:pt x="1790" y="4847"/>
                    <a:pt x="1874" y="4807"/>
                    <a:pt x="1918" y="4796"/>
                  </a:cubicBezTo>
                  <a:cubicBezTo>
                    <a:pt x="1986" y="4779"/>
                    <a:pt x="2021" y="4630"/>
                    <a:pt x="2216" y="4505"/>
                  </a:cubicBezTo>
                  <a:cubicBezTo>
                    <a:pt x="2410" y="4380"/>
                    <a:pt x="3082" y="4120"/>
                    <a:pt x="3253" y="4052"/>
                  </a:cubicBezTo>
                  <a:cubicBezTo>
                    <a:pt x="3425" y="3984"/>
                    <a:pt x="3518" y="3789"/>
                    <a:pt x="3615" y="3697"/>
                  </a:cubicBezTo>
                  <a:cubicBezTo>
                    <a:pt x="3712" y="3606"/>
                    <a:pt x="7080" y="2084"/>
                    <a:pt x="7235" y="1856"/>
                  </a:cubicBezTo>
                  <a:cubicBezTo>
                    <a:pt x="7391" y="1627"/>
                    <a:pt x="7587" y="1121"/>
                    <a:pt x="7587" y="1121"/>
                  </a:cubicBezTo>
                  <a:lnTo>
                    <a:pt x="6083" y="0"/>
                  </a:ln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59"/>
            <p:cNvSpPr/>
            <p:nvPr/>
          </p:nvSpPr>
          <p:spPr>
            <a:xfrm flipH="1">
              <a:off x="6402909" y="1894914"/>
              <a:ext cx="211003" cy="259454"/>
            </a:xfrm>
            <a:custGeom>
              <a:avLst/>
              <a:gdLst/>
              <a:ahLst/>
              <a:cxnLst/>
              <a:rect l="l" t="t" r="r" b="b"/>
              <a:pathLst>
                <a:path w="1877" h="2308" extrusionOk="0">
                  <a:moveTo>
                    <a:pt x="372" y="0"/>
                  </a:moveTo>
                  <a:cubicBezTo>
                    <a:pt x="372" y="0"/>
                    <a:pt x="313" y="450"/>
                    <a:pt x="86" y="576"/>
                  </a:cubicBezTo>
                  <a:cubicBezTo>
                    <a:pt x="71" y="585"/>
                    <a:pt x="41" y="608"/>
                    <a:pt x="0" y="642"/>
                  </a:cubicBezTo>
                  <a:cubicBezTo>
                    <a:pt x="334" y="841"/>
                    <a:pt x="598" y="1161"/>
                    <a:pt x="720" y="1534"/>
                  </a:cubicBezTo>
                  <a:cubicBezTo>
                    <a:pt x="801" y="1782"/>
                    <a:pt x="817" y="2049"/>
                    <a:pt x="776" y="2308"/>
                  </a:cubicBezTo>
                  <a:cubicBezTo>
                    <a:pt x="1195" y="2081"/>
                    <a:pt x="1487" y="1911"/>
                    <a:pt x="1524" y="1856"/>
                  </a:cubicBezTo>
                  <a:cubicBezTo>
                    <a:pt x="1680" y="1627"/>
                    <a:pt x="1876" y="1121"/>
                    <a:pt x="1876" y="1121"/>
                  </a:cubicBezTo>
                  <a:lnTo>
                    <a:pt x="372" y="0"/>
                  </a:lnTo>
                  <a:close/>
                </a:path>
              </a:pathLst>
            </a:custGeom>
            <a:solidFill>
              <a:srgbClr val="CF9E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59"/>
            <p:cNvSpPr/>
            <p:nvPr/>
          </p:nvSpPr>
          <p:spPr>
            <a:xfrm flipH="1">
              <a:off x="5326985" y="1444126"/>
              <a:ext cx="1335715" cy="1201716"/>
            </a:xfrm>
            <a:custGeom>
              <a:avLst/>
              <a:gdLst/>
              <a:ahLst/>
              <a:cxnLst/>
              <a:rect l="l" t="t" r="r" b="b"/>
              <a:pathLst>
                <a:path w="11882" h="10690" extrusionOk="0">
                  <a:moveTo>
                    <a:pt x="6457" y="0"/>
                  </a:moveTo>
                  <a:cubicBezTo>
                    <a:pt x="5268" y="0"/>
                    <a:pt x="3244" y="488"/>
                    <a:pt x="2646" y="810"/>
                  </a:cubicBezTo>
                  <a:cubicBezTo>
                    <a:pt x="2028" y="1142"/>
                    <a:pt x="0" y="4412"/>
                    <a:pt x="0" y="4412"/>
                  </a:cubicBezTo>
                  <a:cubicBezTo>
                    <a:pt x="0" y="4412"/>
                    <a:pt x="670" y="5527"/>
                    <a:pt x="2102" y="5527"/>
                  </a:cubicBezTo>
                  <a:cubicBezTo>
                    <a:pt x="2105" y="5527"/>
                    <a:pt x="2108" y="5527"/>
                    <a:pt x="2111" y="5527"/>
                  </a:cubicBezTo>
                  <a:cubicBezTo>
                    <a:pt x="2319" y="5480"/>
                    <a:pt x="2812" y="4914"/>
                    <a:pt x="2812" y="4914"/>
                  </a:cubicBezTo>
                  <a:cubicBezTo>
                    <a:pt x="2812" y="4914"/>
                    <a:pt x="3029" y="6900"/>
                    <a:pt x="2990" y="7112"/>
                  </a:cubicBezTo>
                  <a:cubicBezTo>
                    <a:pt x="2953" y="7325"/>
                    <a:pt x="2523" y="9820"/>
                    <a:pt x="2523" y="9820"/>
                  </a:cubicBezTo>
                  <a:cubicBezTo>
                    <a:pt x="2523" y="9820"/>
                    <a:pt x="2965" y="10118"/>
                    <a:pt x="3968" y="10290"/>
                  </a:cubicBezTo>
                  <a:cubicBezTo>
                    <a:pt x="4813" y="10434"/>
                    <a:pt x="7649" y="10690"/>
                    <a:pt x="8680" y="10690"/>
                  </a:cubicBezTo>
                  <a:cubicBezTo>
                    <a:pt x="8874" y="10690"/>
                    <a:pt x="9004" y="10681"/>
                    <a:pt x="9045" y="10660"/>
                  </a:cubicBezTo>
                  <a:cubicBezTo>
                    <a:pt x="9305" y="10531"/>
                    <a:pt x="9204" y="3618"/>
                    <a:pt x="9204" y="3618"/>
                  </a:cubicBezTo>
                  <a:lnTo>
                    <a:pt x="9204" y="3618"/>
                  </a:lnTo>
                  <a:lnTo>
                    <a:pt x="11581" y="4015"/>
                  </a:lnTo>
                  <a:cubicBezTo>
                    <a:pt x="11581" y="4015"/>
                    <a:pt x="11881" y="1637"/>
                    <a:pt x="11818" y="1410"/>
                  </a:cubicBezTo>
                  <a:cubicBezTo>
                    <a:pt x="11755" y="1183"/>
                    <a:pt x="8456" y="57"/>
                    <a:pt x="6576" y="2"/>
                  </a:cubicBezTo>
                  <a:cubicBezTo>
                    <a:pt x="6537" y="1"/>
                    <a:pt x="6498" y="0"/>
                    <a:pt x="6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59"/>
            <p:cNvSpPr/>
            <p:nvPr/>
          </p:nvSpPr>
          <p:spPr>
            <a:xfrm flipH="1">
              <a:off x="5803512" y="1342277"/>
              <a:ext cx="277440" cy="275529"/>
            </a:xfrm>
            <a:custGeom>
              <a:avLst/>
              <a:gdLst/>
              <a:ahLst/>
              <a:cxnLst/>
              <a:rect l="l" t="t" r="r" b="b"/>
              <a:pathLst>
                <a:path w="2468" h="2451" extrusionOk="0">
                  <a:moveTo>
                    <a:pt x="578" y="0"/>
                  </a:moveTo>
                  <a:lnTo>
                    <a:pt x="578" y="0"/>
                  </a:lnTo>
                  <a:cubicBezTo>
                    <a:pt x="589" y="206"/>
                    <a:pt x="601" y="415"/>
                    <a:pt x="552" y="616"/>
                  </a:cubicBezTo>
                  <a:cubicBezTo>
                    <a:pt x="504" y="816"/>
                    <a:pt x="386" y="1010"/>
                    <a:pt x="203" y="1099"/>
                  </a:cubicBezTo>
                  <a:cubicBezTo>
                    <a:pt x="137" y="1130"/>
                    <a:pt x="58" y="1154"/>
                    <a:pt x="26" y="1219"/>
                  </a:cubicBezTo>
                  <a:cubicBezTo>
                    <a:pt x="0" y="1271"/>
                    <a:pt x="13" y="1333"/>
                    <a:pt x="25" y="1389"/>
                  </a:cubicBezTo>
                  <a:cubicBezTo>
                    <a:pt x="102" y="1732"/>
                    <a:pt x="199" y="2107"/>
                    <a:pt x="484" y="2309"/>
                  </a:cubicBezTo>
                  <a:cubicBezTo>
                    <a:pt x="623" y="2408"/>
                    <a:pt x="793" y="2451"/>
                    <a:pt x="964" y="2451"/>
                  </a:cubicBezTo>
                  <a:cubicBezTo>
                    <a:pt x="1035" y="2451"/>
                    <a:pt x="1107" y="2443"/>
                    <a:pt x="1176" y="2429"/>
                  </a:cubicBezTo>
                  <a:cubicBezTo>
                    <a:pt x="1411" y="2381"/>
                    <a:pt x="1628" y="2262"/>
                    <a:pt x="1830" y="2129"/>
                  </a:cubicBezTo>
                  <a:cubicBezTo>
                    <a:pt x="2115" y="1939"/>
                    <a:pt x="2395" y="1689"/>
                    <a:pt x="2467" y="1350"/>
                  </a:cubicBezTo>
                  <a:cubicBezTo>
                    <a:pt x="2289" y="1319"/>
                    <a:pt x="2209" y="1100"/>
                    <a:pt x="2227" y="918"/>
                  </a:cubicBezTo>
                  <a:cubicBezTo>
                    <a:pt x="2245" y="736"/>
                    <a:pt x="2327" y="564"/>
                    <a:pt x="2330" y="382"/>
                  </a:cubicBezTo>
                  <a:lnTo>
                    <a:pt x="578" y="0"/>
                  </a:ln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59"/>
            <p:cNvSpPr/>
            <p:nvPr/>
          </p:nvSpPr>
          <p:spPr>
            <a:xfrm flipH="1">
              <a:off x="5803512" y="1342277"/>
              <a:ext cx="240456" cy="177391"/>
            </a:xfrm>
            <a:custGeom>
              <a:avLst/>
              <a:gdLst/>
              <a:ahLst/>
              <a:cxnLst/>
              <a:rect l="l" t="t" r="r" b="b"/>
              <a:pathLst>
                <a:path w="2139" h="1578" extrusionOk="0">
                  <a:moveTo>
                    <a:pt x="249" y="0"/>
                  </a:moveTo>
                  <a:lnTo>
                    <a:pt x="249" y="0"/>
                  </a:lnTo>
                  <a:cubicBezTo>
                    <a:pt x="260" y="206"/>
                    <a:pt x="272" y="415"/>
                    <a:pt x="223" y="616"/>
                  </a:cubicBezTo>
                  <a:cubicBezTo>
                    <a:pt x="188" y="766"/>
                    <a:pt x="112" y="912"/>
                    <a:pt x="0" y="1013"/>
                  </a:cubicBezTo>
                  <a:cubicBezTo>
                    <a:pt x="140" y="1203"/>
                    <a:pt x="336" y="1357"/>
                    <a:pt x="553" y="1448"/>
                  </a:cubicBezTo>
                  <a:cubicBezTo>
                    <a:pt x="775" y="1540"/>
                    <a:pt x="1012" y="1577"/>
                    <a:pt x="1252" y="1577"/>
                  </a:cubicBezTo>
                  <a:cubicBezTo>
                    <a:pt x="1434" y="1577"/>
                    <a:pt x="1617" y="1556"/>
                    <a:pt x="1795" y="1521"/>
                  </a:cubicBezTo>
                  <a:cubicBezTo>
                    <a:pt x="1901" y="1499"/>
                    <a:pt x="2010" y="1470"/>
                    <a:pt x="2115" y="1431"/>
                  </a:cubicBezTo>
                  <a:cubicBezTo>
                    <a:pt x="2123" y="1404"/>
                    <a:pt x="2132" y="1378"/>
                    <a:pt x="2138" y="1350"/>
                  </a:cubicBezTo>
                  <a:cubicBezTo>
                    <a:pt x="1960" y="1319"/>
                    <a:pt x="1880" y="1099"/>
                    <a:pt x="1898" y="918"/>
                  </a:cubicBezTo>
                  <a:cubicBezTo>
                    <a:pt x="1916" y="736"/>
                    <a:pt x="1998" y="564"/>
                    <a:pt x="2001" y="382"/>
                  </a:cubicBezTo>
                  <a:lnTo>
                    <a:pt x="249" y="0"/>
                  </a:lnTo>
                  <a:close/>
                </a:path>
              </a:pathLst>
            </a:custGeom>
            <a:solidFill>
              <a:srgbClr val="C8A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59"/>
            <p:cNvSpPr/>
            <p:nvPr/>
          </p:nvSpPr>
          <p:spPr>
            <a:xfrm rot="-701101">
              <a:off x="5738984" y="925318"/>
              <a:ext cx="401770" cy="502831"/>
            </a:xfrm>
            <a:custGeom>
              <a:avLst/>
              <a:gdLst/>
              <a:ahLst/>
              <a:cxnLst/>
              <a:rect l="l" t="t" r="r" b="b"/>
              <a:pathLst>
                <a:path w="3574" h="4473" extrusionOk="0">
                  <a:moveTo>
                    <a:pt x="710" y="0"/>
                  </a:moveTo>
                  <a:cubicBezTo>
                    <a:pt x="575" y="0"/>
                    <a:pt x="431" y="79"/>
                    <a:pt x="330" y="178"/>
                  </a:cubicBezTo>
                  <a:cubicBezTo>
                    <a:pt x="188" y="318"/>
                    <a:pt x="93" y="489"/>
                    <a:pt x="27" y="674"/>
                  </a:cubicBezTo>
                  <a:cubicBezTo>
                    <a:pt x="1" y="1229"/>
                    <a:pt x="56" y="1752"/>
                    <a:pt x="59" y="1992"/>
                  </a:cubicBezTo>
                  <a:cubicBezTo>
                    <a:pt x="73" y="3086"/>
                    <a:pt x="165" y="4242"/>
                    <a:pt x="1503" y="4464"/>
                  </a:cubicBezTo>
                  <a:cubicBezTo>
                    <a:pt x="1541" y="4470"/>
                    <a:pt x="1578" y="4473"/>
                    <a:pt x="1614" y="4473"/>
                  </a:cubicBezTo>
                  <a:cubicBezTo>
                    <a:pt x="2497" y="4473"/>
                    <a:pt x="3181" y="2742"/>
                    <a:pt x="3339" y="2319"/>
                  </a:cubicBezTo>
                  <a:cubicBezTo>
                    <a:pt x="3378" y="2214"/>
                    <a:pt x="3440" y="2049"/>
                    <a:pt x="3505" y="1848"/>
                  </a:cubicBezTo>
                  <a:cubicBezTo>
                    <a:pt x="3464" y="1695"/>
                    <a:pt x="3498" y="1528"/>
                    <a:pt x="3522" y="1369"/>
                  </a:cubicBezTo>
                  <a:cubicBezTo>
                    <a:pt x="3567" y="1083"/>
                    <a:pt x="3574" y="792"/>
                    <a:pt x="3545" y="504"/>
                  </a:cubicBezTo>
                  <a:cubicBezTo>
                    <a:pt x="3539" y="445"/>
                    <a:pt x="3530" y="383"/>
                    <a:pt x="3496" y="336"/>
                  </a:cubicBezTo>
                  <a:cubicBezTo>
                    <a:pt x="3455" y="279"/>
                    <a:pt x="3384" y="252"/>
                    <a:pt x="3318" y="228"/>
                  </a:cubicBezTo>
                  <a:cubicBezTo>
                    <a:pt x="3183" y="180"/>
                    <a:pt x="3041" y="132"/>
                    <a:pt x="2900" y="132"/>
                  </a:cubicBezTo>
                  <a:cubicBezTo>
                    <a:pt x="2857" y="132"/>
                    <a:pt x="2813" y="136"/>
                    <a:pt x="2769" y="147"/>
                  </a:cubicBezTo>
                  <a:cubicBezTo>
                    <a:pt x="2539" y="205"/>
                    <a:pt x="2384" y="422"/>
                    <a:pt x="2180" y="547"/>
                  </a:cubicBezTo>
                  <a:cubicBezTo>
                    <a:pt x="2057" y="624"/>
                    <a:pt x="1913" y="660"/>
                    <a:pt x="1769" y="660"/>
                  </a:cubicBezTo>
                  <a:cubicBezTo>
                    <a:pt x="1494" y="660"/>
                    <a:pt x="1216" y="529"/>
                    <a:pt x="1063" y="295"/>
                  </a:cubicBezTo>
                  <a:cubicBezTo>
                    <a:pt x="1008" y="211"/>
                    <a:pt x="966" y="115"/>
                    <a:pt x="886" y="56"/>
                  </a:cubicBezTo>
                  <a:cubicBezTo>
                    <a:pt x="833" y="17"/>
                    <a:pt x="773" y="0"/>
                    <a:pt x="710" y="0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59"/>
            <p:cNvSpPr/>
            <p:nvPr/>
          </p:nvSpPr>
          <p:spPr>
            <a:xfrm flipH="1">
              <a:off x="6311965" y="1733822"/>
              <a:ext cx="221008" cy="331849"/>
            </a:xfrm>
            <a:custGeom>
              <a:avLst/>
              <a:gdLst/>
              <a:ahLst/>
              <a:cxnLst/>
              <a:rect l="l" t="t" r="r" b="b"/>
              <a:pathLst>
                <a:path w="1966" h="2952" extrusionOk="0">
                  <a:moveTo>
                    <a:pt x="1966" y="0"/>
                  </a:moveTo>
                  <a:lnTo>
                    <a:pt x="1966" y="0"/>
                  </a:lnTo>
                  <a:cubicBezTo>
                    <a:pt x="1966" y="0"/>
                    <a:pt x="420" y="2024"/>
                    <a:pt x="1" y="2769"/>
                  </a:cubicBezTo>
                  <a:cubicBezTo>
                    <a:pt x="269" y="2878"/>
                    <a:pt x="584" y="2951"/>
                    <a:pt x="950" y="2951"/>
                  </a:cubicBezTo>
                  <a:cubicBezTo>
                    <a:pt x="952" y="2951"/>
                    <a:pt x="955" y="2951"/>
                    <a:pt x="957" y="2951"/>
                  </a:cubicBezTo>
                  <a:cubicBezTo>
                    <a:pt x="1165" y="2903"/>
                    <a:pt x="1658" y="2337"/>
                    <a:pt x="1658" y="2337"/>
                  </a:cubicBezTo>
                  <a:cubicBezTo>
                    <a:pt x="1576" y="1436"/>
                    <a:pt x="1966" y="0"/>
                    <a:pt x="1966" y="0"/>
                  </a:cubicBezTo>
                  <a:close/>
                </a:path>
              </a:pathLst>
            </a:custGeom>
            <a:solidFill>
              <a:srgbClr val="21AA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59"/>
            <p:cNvSpPr/>
            <p:nvPr/>
          </p:nvSpPr>
          <p:spPr>
            <a:xfrm rot="-701101" flipH="1">
              <a:off x="6030771" y="1191997"/>
              <a:ext cx="52722" cy="52722"/>
            </a:xfrm>
            <a:custGeom>
              <a:avLst/>
              <a:gdLst/>
              <a:ahLst/>
              <a:cxnLst/>
              <a:rect l="l" t="t" r="r" b="b"/>
              <a:pathLst>
                <a:path w="469" h="469" extrusionOk="0">
                  <a:moveTo>
                    <a:pt x="235" y="0"/>
                  </a:moveTo>
                  <a:cubicBezTo>
                    <a:pt x="105" y="0"/>
                    <a:pt x="1" y="106"/>
                    <a:pt x="1" y="234"/>
                  </a:cubicBezTo>
                  <a:cubicBezTo>
                    <a:pt x="1" y="364"/>
                    <a:pt x="105" y="468"/>
                    <a:pt x="235" y="468"/>
                  </a:cubicBezTo>
                  <a:cubicBezTo>
                    <a:pt x="363" y="468"/>
                    <a:pt x="469" y="364"/>
                    <a:pt x="469" y="234"/>
                  </a:cubicBezTo>
                  <a:cubicBezTo>
                    <a:pt x="469" y="106"/>
                    <a:pt x="363" y="0"/>
                    <a:pt x="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59"/>
            <p:cNvSpPr/>
            <p:nvPr/>
          </p:nvSpPr>
          <p:spPr>
            <a:xfrm rot="-701101" flipH="1">
              <a:off x="5791834" y="1227324"/>
              <a:ext cx="52722" cy="52722"/>
            </a:xfrm>
            <a:custGeom>
              <a:avLst/>
              <a:gdLst/>
              <a:ahLst/>
              <a:cxnLst/>
              <a:rect l="l" t="t" r="r" b="b"/>
              <a:pathLst>
                <a:path w="469" h="469" extrusionOk="0">
                  <a:moveTo>
                    <a:pt x="234" y="1"/>
                  </a:moveTo>
                  <a:cubicBezTo>
                    <a:pt x="105" y="1"/>
                    <a:pt x="0" y="105"/>
                    <a:pt x="0" y="235"/>
                  </a:cubicBezTo>
                  <a:cubicBezTo>
                    <a:pt x="0" y="364"/>
                    <a:pt x="105" y="469"/>
                    <a:pt x="234" y="469"/>
                  </a:cubicBezTo>
                  <a:cubicBezTo>
                    <a:pt x="364" y="469"/>
                    <a:pt x="468" y="364"/>
                    <a:pt x="468" y="235"/>
                  </a:cubicBezTo>
                  <a:cubicBezTo>
                    <a:pt x="468" y="105"/>
                    <a:pt x="364" y="1"/>
                    <a:pt x="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67" name="Google Shape;3067;p59"/>
            <p:cNvGrpSpPr/>
            <p:nvPr/>
          </p:nvGrpSpPr>
          <p:grpSpPr>
            <a:xfrm rot="-306135" flipH="1">
              <a:off x="4587741" y="417499"/>
              <a:ext cx="600808" cy="683225"/>
              <a:chOff x="6313607" y="-985545"/>
              <a:chExt cx="489752" cy="556934"/>
            </a:xfrm>
          </p:grpSpPr>
          <p:sp>
            <p:nvSpPr>
              <p:cNvPr id="3068" name="Google Shape;3068;p59"/>
              <p:cNvSpPr/>
              <p:nvPr/>
            </p:nvSpPr>
            <p:spPr>
              <a:xfrm>
                <a:off x="6313607" y="-985545"/>
                <a:ext cx="489752" cy="528132"/>
              </a:xfrm>
              <a:custGeom>
                <a:avLst/>
                <a:gdLst/>
                <a:ahLst/>
                <a:cxnLst/>
                <a:rect l="l" t="t" r="r" b="b"/>
                <a:pathLst>
                  <a:path w="4940" h="5327" extrusionOk="0">
                    <a:moveTo>
                      <a:pt x="4657" y="1603"/>
                    </a:moveTo>
                    <a:cubicBezTo>
                      <a:pt x="4746" y="1764"/>
                      <a:pt x="4804" y="1934"/>
                      <a:pt x="4833" y="2116"/>
                    </a:cubicBezTo>
                    <a:cubicBezTo>
                      <a:pt x="4862" y="2292"/>
                      <a:pt x="4886" y="2469"/>
                      <a:pt x="4908" y="2645"/>
                    </a:cubicBezTo>
                    <a:cubicBezTo>
                      <a:pt x="4940" y="2908"/>
                      <a:pt x="4919" y="3168"/>
                      <a:pt x="4881" y="3428"/>
                    </a:cubicBezTo>
                    <a:cubicBezTo>
                      <a:pt x="4838" y="3710"/>
                      <a:pt x="4765" y="3986"/>
                      <a:pt x="4650" y="4248"/>
                    </a:cubicBezTo>
                    <a:cubicBezTo>
                      <a:pt x="4646" y="4258"/>
                      <a:pt x="4641" y="4268"/>
                      <a:pt x="4637" y="4279"/>
                    </a:cubicBezTo>
                    <a:cubicBezTo>
                      <a:pt x="4561" y="4508"/>
                      <a:pt x="4421" y="4695"/>
                      <a:pt x="4265" y="4872"/>
                    </a:cubicBezTo>
                    <a:cubicBezTo>
                      <a:pt x="4188" y="4959"/>
                      <a:pt x="4098" y="5024"/>
                      <a:pt x="3988" y="5066"/>
                    </a:cubicBezTo>
                    <a:cubicBezTo>
                      <a:pt x="3911" y="5096"/>
                      <a:pt x="3837" y="5137"/>
                      <a:pt x="3761" y="5168"/>
                    </a:cubicBezTo>
                    <a:cubicBezTo>
                      <a:pt x="3434" y="5301"/>
                      <a:pt x="3100" y="5327"/>
                      <a:pt x="2755" y="5256"/>
                    </a:cubicBezTo>
                    <a:cubicBezTo>
                      <a:pt x="2418" y="5187"/>
                      <a:pt x="2100" y="5067"/>
                      <a:pt x="1800" y="4900"/>
                    </a:cubicBezTo>
                    <a:cubicBezTo>
                      <a:pt x="1387" y="4671"/>
                      <a:pt x="1026" y="4379"/>
                      <a:pt x="731" y="4009"/>
                    </a:cubicBezTo>
                    <a:cubicBezTo>
                      <a:pt x="524" y="3749"/>
                      <a:pt x="351" y="3468"/>
                      <a:pt x="238" y="3154"/>
                    </a:cubicBezTo>
                    <a:cubicBezTo>
                      <a:pt x="0" y="2492"/>
                      <a:pt x="47" y="1849"/>
                      <a:pt x="397" y="1234"/>
                    </a:cubicBezTo>
                    <a:cubicBezTo>
                      <a:pt x="548" y="969"/>
                      <a:pt x="741" y="735"/>
                      <a:pt x="979" y="540"/>
                    </a:cubicBezTo>
                    <a:cubicBezTo>
                      <a:pt x="1212" y="349"/>
                      <a:pt x="1464" y="190"/>
                      <a:pt x="1757" y="103"/>
                    </a:cubicBezTo>
                    <a:cubicBezTo>
                      <a:pt x="2058" y="14"/>
                      <a:pt x="2362" y="1"/>
                      <a:pt x="2669" y="58"/>
                    </a:cubicBezTo>
                    <a:cubicBezTo>
                      <a:pt x="3014" y="121"/>
                      <a:pt x="3331" y="252"/>
                      <a:pt x="3615" y="460"/>
                    </a:cubicBezTo>
                    <a:cubicBezTo>
                      <a:pt x="3907" y="675"/>
                      <a:pt x="4172" y="917"/>
                      <a:pt x="4394" y="1204"/>
                    </a:cubicBezTo>
                    <a:cubicBezTo>
                      <a:pt x="4441" y="1264"/>
                      <a:pt x="4486" y="1325"/>
                      <a:pt x="4528" y="1388"/>
                    </a:cubicBezTo>
                    <a:cubicBezTo>
                      <a:pt x="4573" y="1458"/>
                      <a:pt x="4614" y="1531"/>
                      <a:pt x="4657" y="16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9" name="Google Shape;3069;p59"/>
              <p:cNvSpPr/>
              <p:nvPr/>
            </p:nvSpPr>
            <p:spPr>
              <a:xfrm rot="-1602938">
                <a:off x="6664767" y="-485470"/>
                <a:ext cx="54174" cy="47200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982" extrusionOk="0">
                    <a:moveTo>
                      <a:pt x="1127" y="925"/>
                    </a:moveTo>
                    <a:cubicBezTo>
                      <a:pt x="1041" y="978"/>
                      <a:pt x="972" y="981"/>
                      <a:pt x="904" y="980"/>
                    </a:cubicBezTo>
                    <a:cubicBezTo>
                      <a:pt x="608" y="973"/>
                      <a:pt x="312" y="963"/>
                      <a:pt x="0" y="954"/>
                    </a:cubicBezTo>
                    <a:cubicBezTo>
                      <a:pt x="13" y="916"/>
                      <a:pt x="17" y="882"/>
                      <a:pt x="33" y="857"/>
                    </a:cubicBezTo>
                    <a:cubicBezTo>
                      <a:pt x="95" y="765"/>
                      <a:pt x="159" y="676"/>
                      <a:pt x="224" y="586"/>
                    </a:cubicBezTo>
                    <a:cubicBezTo>
                      <a:pt x="338" y="430"/>
                      <a:pt x="447" y="270"/>
                      <a:pt x="527" y="93"/>
                    </a:cubicBezTo>
                    <a:cubicBezTo>
                      <a:pt x="539" y="69"/>
                      <a:pt x="554" y="45"/>
                      <a:pt x="571" y="25"/>
                    </a:cubicBezTo>
                    <a:cubicBezTo>
                      <a:pt x="589" y="1"/>
                      <a:pt x="646" y="6"/>
                      <a:pt x="662" y="32"/>
                    </a:cubicBezTo>
                    <a:cubicBezTo>
                      <a:pt x="673" y="50"/>
                      <a:pt x="684" y="67"/>
                      <a:pt x="690" y="87"/>
                    </a:cubicBezTo>
                    <a:cubicBezTo>
                      <a:pt x="760" y="321"/>
                      <a:pt x="887" y="527"/>
                      <a:pt x="1017" y="731"/>
                    </a:cubicBezTo>
                    <a:cubicBezTo>
                      <a:pt x="1053" y="788"/>
                      <a:pt x="1084" y="849"/>
                      <a:pt x="1127" y="92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100000">
                    <a:srgbClr val="D9D9D9"/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70" name="Google Shape;3070;p59"/>
            <p:cNvSpPr/>
            <p:nvPr/>
          </p:nvSpPr>
          <p:spPr>
            <a:xfrm>
              <a:off x="6537913" y="3530988"/>
              <a:ext cx="221100" cy="150900"/>
            </a:xfrm>
            <a:prstGeom prst="ellipse">
              <a:avLst/>
            </a:pr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1038225" y="420700"/>
            <a:ext cx="10517625" cy="1456200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>
                <a:latin typeface="Comic Sans MS" panose="030F0702030302020204" pitchFamily="66" charset="0"/>
              </a:rPr>
              <a:t>Task 8. Listen and chant. </a:t>
            </a:r>
            <a:br>
              <a:rPr lang="en-US" dirty="0">
                <a:latin typeface="Comic Sans MS" panose="030F0702030302020204" pitchFamily="66" charset="0"/>
              </a:rPr>
            </a:b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8503" y="1595502"/>
            <a:ext cx="4572000" cy="37548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Team </a:t>
            </a:r>
            <a:r>
              <a:rPr lang="en-US" sz="2800" dirty="0" err="1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team</a:t>
            </a:r>
            <a: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team</a:t>
            </a:r>
            <a: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!</a:t>
            </a:r>
            <a:b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Wear this T-shirt!</a:t>
            </a:r>
            <a:b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Come play hockey</a:t>
            </a:r>
            <a:b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with my team.</a:t>
            </a:r>
            <a:b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Team </a:t>
            </a:r>
            <a:r>
              <a:rPr lang="en-US" sz="2800" dirty="0" err="1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team</a:t>
            </a:r>
            <a: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team</a:t>
            </a:r>
            <a: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!</a:t>
            </a:r>
            <a:b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Wear that T-shirt!</a:t>
            </a:r>
            <a:b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Come play hockey</a:t>
            </a:r>
            <a:b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24202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with his team.</a:t>
            </a:r>
            <a:r>
              <a:rPr lang="en-US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omic Sans MS" panose="030F0702030302020204" pitchFamily="66" charset="0"/>
              </a:rPr>
              <a:t/>
            </a:r>
            <a:br>
              <a:rPr lang="en-US" dirty="0">
                <a:latin typeface="Comic Sans MS" panose="030F0702030302020204" pitchFamily="66" charset="0"/>
              </a:rPr>
            </a:b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502" y="1746002"/>
            <a:ext cx="4524047" cy="3092862"/>
          </a:xfrm>
          <a:prstGeom prst="rect">
            <a:avLst/>
          </a:prstGeom>
        </p:spPr>
      </p:pic>
      <p:pic>
        <p:nvPicPr>
          <p:cNvPr id="6" name="7.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6668" y="654953"/>
            <a:ext cx="856796" cy="856796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1743075" y="2028825"/>
            <a:ext cx="8001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676525" y="2028825"/>
            <a:ext cx="8001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8200" y="2019300"/>
            <a:ext cx="8001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481262" y="2409825"/>
            <a:ext cx="3905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43175" y="2886075"/>
            <a:ext cx="10096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609725" y="3771900"/>
            <a:ext cx="8001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543175" y="3771900"/>
            <a:ext cx="8001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04850" y="3762375"/>
            <a:ext cx="8001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76525" y="4124325"/>
            <a:ext cx="10096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43175" y="4619625"/>
            <a:ext cx="10096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095500" y="5000625"/>
            <a:ext cx="10096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156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86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Task 9. Say it! </a:t>
            </a:r>
            <a:b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endParaRPr lang="en-US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272" y="1717954"/>
            <a:ext cx="5415456" cy="22441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2193" y="3962097"/>
            <a:ext cx="92294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42021"/>
                </a:solidFill>
                <a:latin typeface="Comic Sans MS" panose="030F0702030302020204" pitchFamily="66" charset="0"/>
              </a:rPr>
              <a:t>1. 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I’m wearing my uniform and playing hockey with my team.</a:t>
            </a:r>
            <a:b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</a:br>
            <a:r>
              <a:rPr lang="en-US" sz="2400" b="1" dirty="0" smtClean="0">
                <a:solidFill>
                  <a:srgbClr val="242021"/>
                </a:solidFill>
                <a:latin typeface="Comic Sans MS" panose="030F0702030302020204" pitchFamily="66" charset="0"/>
              </a:rPr>
              <a:t>2. 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My team is running and hitting the ball.</a:t>
            </a:r>
            <a:b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</a:br>
            <a:r>
              <a:rPr lang="en-US" sz="2400" b="1" dirty="0" smtClean="0">
                <a:solidFill>
                  <a:srgbClr val="242021"/>
                </a:solidFill>
                <a:latin typeface="Comic Sans MS" panose="030F0702030302020204" pitchFamily="66" charset="0"/>
              </a:rPr>
              <a:t>3. </a:t>
            </a:r>
            <a:r>
              <a:rPr lang="en-US" sz="2400" dirty="0">
                <a:solidFill>
                  <a:srgbClr val="242021"/>
                </a:solidFill>
                <a:latin typeface="Comic Sans MS" panose="030F0702030302020204" pitchFamily="66" charset="0"/>
              </a:rPr>
              <a:t>My hockey team and I can watch our match on TV.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br>
              <a:rPr lang="en-US" sz="2400" dirty="0">
                <a:latin typeface="Comic Sans MS" panose="030F0702030302020204" pitchFamily="66" charset="0"/>
              </a:rPr>
            </a:b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1774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6561" y="-985"/>
            <a:ext cx="9797121" cy="5145470"/>
          </a:xfrm>
          <a:prstGeom prst="rect">
            <a:avLst/>
          </a:prstGeom>
        </p:spPr>
      </p:pic>
      <p:grpSp>
        <p:nvGrpSpPr>
          <p:cNvPr id="3174" name="Google Shape;3174;p62"/>
          <p:cNvGrpSpPr/>
          <p:nvPr/>
        </p:nvGrpSpPr>
        <p:grpSpPr>
          <a:xfrm>
            <a:off x="5654075" y="1131362"/>
            <a:ext cx="1151490" cy="1258054"/>
            <a:chOff x="371475" y="1915725"/>
            <a:chExt cx="575400" cy="628650"/>
          </a:xfrm>
        </p:grpSpPr>
        <p:sp>
          <p:nvSpPr>
            <p:cNvPr id="3175" name="Google Shape;3175;p62"/>
            <p:cNvSpPr/>
            <p:nvPr/>
          </p:nvSpPr>
          <p:spPr>
            <a:xfrm>
              <a:off x="371475" y="1971675"/>
              <a:ext cx="575400" cy="572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62"/>
            <p:cNvSpPr/>
            <p:nvPr/>
          </p:nvSpPr>
          <p:spPr>
            <a:xfrm>
              <a:off x="371475" y="1954675"/>
              <a:ext cx="575400" cy="14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177" name="Google Shape;3177;p62"/>
            <p:cNvCxnSpPr/>
            <p:nvPr/>
          </p:nvCxnSpPr>
          <p:spPr>
            <a:xfrm>
              <a:off x="537125" y="1915725"/>
              <a:ext cx="0" cy="11070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8" name="Google Shape;3178;p62"/>
            <p:cNvCxnSpPr/>
            <p:nvPr/>
          </p:nvCxnSpPr>
          <p:spPr>
            <a:xfrm>
              <a:off x="778200" y="1915725"/>
              <a:ext cx="0" cy="11070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179" name="Google Shape;3179;p62"/>
          <p:cNvSpPr txBox="1">
            <a:spLocks noGrp="1"/>
          </p:cNvSpPr>
          <p:nvPr>
            <p:ph type="title"/>
          </p:nvPr>
        </p:nvSpPr>
        <p:spPr>
          <a:xfrm>
            <a:off x="3738775" y="2541425"/>
            <a:ext cx="4982100" cy="18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80" name="Google Shape;3180;p62"/>
          <p:cNvSpPr txBox="1">
            <a:spLocks noGrp="1"/>
          </p:cNvSpPr>
          <p:nvPr>
            <p:ph type="title" idx="2"/>
          </p:nvPr>
        </p:nvSpPr>
        <p:spPr>
          <a:xfrm>
            <a:off x="4654350" y="1547625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Comic Sans MS" panose="030F0702030302020204" pitchFamily="66" charset="0"/>
              </a:rPr>
              <a:t>04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182" name="Google Shape;3182;p62"/>
          <p:cNvGrpSpPr/>
          <p:nvPr/>
        </p:nvGrpSpPr>
        <p:grpSpPr>
          <a:xfrm>
            <a:off x="1334836" y="218004"/>
            <a:ext cx="3085004" cy="4390498"/>
            <a:chOff x="1203561" y="218004"/>
            <a:chExt cx="3085004" cy="4390498"/>
          </a:xfrm>
        </p:grpSpPr>
        <p:sp>
          <p:nvSpPr>
            <p:cNvPr id="3183" name="Google Shape;3183;p62"/>
            <p:cNvSpPr/>
            <p:nvPr/>
          </p:nvSpPr>
          <p:spPr>
            <a:xfrm rot="-551105" flipH="1">
              <a:off x="3023755" y="706863"/>
              <a:ext cx="575366" cy="844597"/>
            </a:xfrm>
            <a:custGeom>
              <a:avLst/>
              <a:gdLst/>
              <a:ahLst/>
              <a:cxnLst/>
              <a:rect l="l" t="t" r="r" b="b"/>
              <a:pathLst>
                <a:path w="4647" h="6657" extrusionOk="0">
                  <a:moveTo>
                    <a:pt x="402" y="1"/>
                  </a:moveTo>
                  <a:lnTo>
                    <a:pt x="0" y="765"/>
                  </a:lnTo>
                  <a:cubicBezTo>
                    <a:pt x="0" y="765"/>
                    <a:pt x="1767" y="3950"/>
                    <a:pt x="1881" y="4212"/>
                  </a:cubicBezTo>
                  <a:cubicBezTo>
                    <a:pt x="1995" y="4473"/>
                    <a:pt x="2392" y="6489"/>
                    <a:pt x="2494" y="6489"/>
                  </a:cubicBezTo>
                  <a:cubicBezTo>
                    <a:pt x="2495" y="6489"/>
                    <a:pt x="2496" y="6489"/>
                    <a:pt x="2497" y="6489"/>
                  </a:cubicBezTo>
                  <a:cubicBezTo>
                    <a:pt x="2829" y="6610"/>
                    <a:pt x="3108" y="6657"/>
                    <a:pt x="3343" y="6657"/>
                  </a:cubicBezTo>
                  <a:cubicBezTo>
                    <a:pt x="4130" y="6657"/>
                    <a:pt x="4419" y="6132"/>
                    <a:pt x="4518" y="6128"/>
                  </a:cubicBezTo>
                  <a:cubicBezTo>
                    <a:pt x="4646" y="6122"/>
                    <a:pt x="3467" y="3664"/>
                    <a:pt x="3202" y="3226"/>
                  </a:cubicBezTo>
                  <a:cubicBezTo>
                    <a:pt x="2937" y="2789"/>
                    <a:pt x="402" y="1"/>
                    <a:pt x="402" y="1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62"/>
            <p:cNvSpPr/>
            <p:nvPr/>
          </p:nvSpPr>
          <p:spPr>
            <a:xfrm rot="-551105" flipH="1">
              <a:off x="2835114" y="1419665"/>
              <a:ext cx="1308596" cy="1401191"/>
            </a:xfrm>
            <a:custGeom>
              <a:avLst/>
              <a:gdLst/>
              <a:ahLst/>
              <a:cxnLst/>
              <a:rect l="l" t="t" r="r" b="b"/>
              <a:pathLst>
                <a:path w="10569" h="11044" extrusionOk="0">
                  <a:moveTo>
                    <a:pt x="6866" y="1"/>
                  </a:moveTo>
                  <a:cubicBezTo>
                    <a:pt x="6287" y="1"/>
                    <a:pt x="5577" y="302"/>
                    <a:pt x="5366" y="537"/>
                  </a:cubicBezTo>
                  <a:cubicBezTo>
                    <a:pt x="5031" y="909"/>
                    <a:pt x="5712" y="3138"/>
                    <a:pt x="5296" y="3470"/>
                  </a:cubicBezTo>
                  <a:cubicBezTo>
                    <a:pt x="5265" y="3494"/>
                    <a:pt x="5224" y="3506"/>
                    <a:pt x="5173" y="3506"/>
                  </a:cubicBezTo>
                  <a:cubicBezTo>
                    <a:pt x="4588" y="3506"/>
                    <a:pt x="2797" y="2000"/>
                    <a:pt x="2047" y="2000"/>
                  </a:cubicBezTo>
                  <a:cubicBezTo>
                    <a:pt x="1990" y="2000"/>
                    <a:pt x="1940" y="2008"/>
                    <a:pt x="1896" y="2026"/>
                  </a:cubicBezTo>
                  <a:cubicBezTo>
                    <a:pt x="1896" y="2026"/>
                    <a:pt x="129" y="2578"/>
                    <a:pt x="65" y="3573"/>
                  </a:cubicBezTo>
                  <a:cubicBezTo>
                    <a:pt x="0" y="4567"/>
                    <a:pt x="2671" y="5345"/>
                    <a:pt x="2873" y="5702"/>
                  </a:cubicBezTo>
                  <a:cubicBezTo>
                    <a:pt x="3073" y="6059"/>
                    <a:pt x="3020" y="7205"/>
                    <a:pt x="3422" y="7688"/>
                  </a:cubicBezTo>
                  <a:cubicBezTo>
                    <a:pt x="3826" y="8169"/>
                    <a:pt x="4881" y="8883"/>
                    <a:pt x="5043" y="9165"/>
                  </a:cubicBezTo>
                  <a:cubicBezTo>
                    <a:pt x="5204" y="9448"/>
                    <a:pt x="5526" y="10614"/>
                    <a:pt x="5890" y="10938"/>
                  </a:cubicBezTo>
                  <a:cubicBezTo>
                    <a:pt x="5976" y="11015"/>
                    <a:pt x="6104" y="11044"/>
                    <a:pt x="6251" y="11044"/>
                  </a:cubicBezTo>
                  <a:cubicBezTo>
                    <a:pt x="6724" y="11044"/>
                    <a:pt x="7382" y="10738"/>
                    <a:pt x="7382" y="10738"/>
                  </a:cubicBezTo>
                  <a:cubicBezTo>
                    <a:pt x="7382" y="10738"/>
                    <a:pt x="8188" y="10416"/>
                    <a:pt x="8552" y="9770"/>
                  </a:cubicBezTo>
                  <a:cubicBezTo>
                    <a:pt x="8915" y="9125"/>
                    <a:pt x="10569" y="9230"/>
                    <a:pt x="10528" y="8331"/>
                  </a:cubicBezTo>
                  <a:cubicBezTo>
                    <a:pt x="10488" y="7431"/>
                    <a:pt x="9520" y="6422"/>
                    <a:pt x="9358" y="6140"/>
                  </a:cubicBezTo>
                  <a:cubicBezTo>
                    <a:pt x="9197" y="5858"/>
                    <a:pt x="7695" y="563"/>
                    <a:pt x="7620" y="386"/>
                  </a:cubicBezTo>
                  <a:cubicBezTo>
                    <a:pt x="7499" y="105"/>
                    <a:pt x="7205" y="1"/>
                    <a:pt x="6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62"/>
            <p:cNvSpPr/>
            <p:nvPr/>
          </p:nvSpPr>
          <p:spPr>
            <a:xfrm rot="-551105" flipH="1">
              <a:off x="3425576" y="1731328"/>
              <a:ext cx="172721" cy="398763"/>
            </a:xfrm>
            <a:custGeom>
              <a:avLst/>
              <a:gdLst/>
              <a:ahLst/>
              <a:cxnLst/>
              <a:rect l="l" t="t" r="r" b="b"/>
              <a:pathLst>
                <a:path w="1395" h="3143" extrusionOk="0">
                  <a:moveTo>
                    <a:pt x="1140" y="1"/>
                  </a:moveTo>
                  <a:lnTo>
                    <a:pt x="1" y="1637"/>
                  </a:lnTo>
                  <a:cubicBezTo>
                    <a:pt x="183" y="1777"/>
                    <a:pt x="253" y="2019"/>
                    <a:pt x="283" y="2246"/>
                  </a:cubicBezTo>
                  <a:cubicBezTo>
                    <a:pt x="312" y="2475"/>
                    <a:pt x="313" y="2712"/>
                    <a:pt x="399" y="2926"/>
                  </a:cubicBezTo>
                  <a:cubicBezTo>
                    <a:pt x="427" y="2994"/>
                    <a:pt x="466" y="3061"/>
                    <a:pt x="527" y="3102"/>
                  </a:cubicBezTo>
                  <a:cubicBezTo>
                    <a:pt x="569" y="3130"/>
                    <a:pt x="619" y="3142"/>
                    <a:pt x="670" y="3142"/>
                  </a:cubicBezTo>
                  <a:cubicBezTo>
                    <a:pt x="720" y="3142"/>
                    <a:pt x="770" y="3130"/>
                    <a:pt x="816" y="3109"/>
                  </a:cubicBezTo>
                  <a:cubicBezTo>
                    <a:pt x="907" y="3065"/>
                    <a:pt x="978" y="2990"/>
                    <a:pt x="1039" y="2909"/>
                  </a:cubicBezTo>
                  <a:cubicBezTo>
                    <a:pt x="1276" y="2594"/>
                    <a:pt x="1374" y="2191"/>
                    <a:pt x="1384" y="1797"/>
                  </a:cubicBezTo>
                  <a:cubicBezTo>
                    <a:pt x="1394" y="1404"/>
                    <a:pt x="1323" y="1012"/>
                    <a:pt x="1252" y="624"/>
                  </a:cubicBezTo>
                  <a:cubicBezTo>
                    <a:pt x="1215" y="416"/>
                    <a:pt x="1177" y="208"/>
                    <a:pt x="1140" y="1"/>
                  </a:cubicBezTo>
                  <a:close/>
                </a:path>
              </a:pathLst>
            </a:custGeom>
            <a:solidFill>
              <a:srgbClr val="D69D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62"/>
            <p:cNvSpPr/>
            <p:nvPr/>
          </p:nvSpPr>
          <p:spPr>
            <a:xfrm>
              <a:off x="3332949" y="1446450"/>
              <a:ext cx="461852" cy="517449"/>
            </a:xfrm>
            <a:custGeom>
              <a:avLst/>
              <a:gdLst/>
              <a:ahLst/>
              <a:cxnLst/>
              <a:rect l="l" t="t" r="r" b="b"/>
              <a:pathLst>
                <a:path w="3375" h="3781" extrusionOk="0">
                  <a:moveTo>
                    <a:pt x="2019" y="0"/>
                  </a:moveTo>
                  <a:cubicBezTo>
                    <a:pt x="1831" y="0"/>
                    <a:pt x="1635" y="33"/>
                    <a:pt x="1438" y="106"/>
                  </a:cubicBezTo>
                  <a:cubicBezTo>
                    <a:pt x="991" y="272"/>
                    <a:pt x="720" y="776"/>
                    <a:pt x="557" y="1269"/>
                  </a:cubicBezTo>
                  <a:cubicBezTo>
                    <a:pt x="543" y="1254"/>
                    <a:pt x="529" y="1241"/>
                    <a:pt x="520" y="1235"/>
                  </a:cubicBezTo>
                  <a:cubicBezTo>
                    <a:pt x="474" y="1203"/>
                    <a:pt x="421" y="1189"/>
                    <a:pt x="367" y="1189"/>
                  </a:cubicBezTo>
                  <a:cubicBezTo>
                    <a:pt x="266" y="1189"/>
                    <a:pt x="162" y="1240"/>
                    <a:pt x="99" y="1320"/>
                  </a:cubicBezTo>
                  <a:cubicBezTo>
                    <a:pt x="23" y="1417"/>
                    <a:pt x="0" y="1552"/>
                    <a:pt x="26" y="1673"/>
                  </a:cubicBezTo>
                  <a:cubicBezTo>
                    <a:pt x="48" y="1774"/>
                    <a:pt x="105" y="1881"/>
                    <a:pt x="183" y="1951"/>
                  </a:cubicBezTo>
                  <a:cubicBezTo>
                    <a:pt x="202" y="1967"/>
                    <a:pt x="298" y="2023"/>
                    <a:pt x="373" y="2044"/>
                  </a:cubicBezTo>
                  <a:cubicBezTo>
                    <a:pt x="322" y="2389"/>
                    <a:pt x="374" y="2745"/>
                    <a:pt x="546" y="3048"/>
                  </a:cubicBezTo>
                  <a:cubicBezTo>
                    <a:pt x="764" y="3431"/>
                    <a:pt x="1131" y="3690"/>
                    <a:pt x="1566" y="3758"/>
                  </a:cubicBezTo>
                  <a:cubicBezTo>
                    <a:pt x="1653" y="3772"/>
                    <a:pt x="1755" y="3780"/>
                    <a:pt x="1861" y="3780"/>
                  </a:cubicBezTo>
                  <a:cubicBezTo>
                    <a:pt x="2165" y="3780"/>
                    <a:pt x="2507" y="3712"/>
                    <a:pt x="2684" y="3503"/>
                  </a:cubicBezTo>
                  <a:cubicBezTo>
                    <a:pt x="2746" y="3429"/>
                    <a:pt x="2783" y="3338"/>
                    <a:pt x="2817" y="3248"/>
                  </a:cubicBezTo>
                  <a:cubicBezTo>
                    <a:pt x="3084" y="2565"/>
                    <a:pt x="3374" y="1756"/>
                    <a:pt x="3366" y="1012"/>
                  </a:cubicBezTo>
                  <a:cubicBezTo>
                    <a:pt x="3361" y="494"/>
                    <a:pt x="2753" y="0"/>
                    <a:pt x="2019" y="0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62"/>
            <p:cNvSpPr/>
            <p:nvPr/>
          </p:nvSpPr>
          <p:spPr>
            <a:xfrm rot="-551105" flipH="1">
              <a:off x="3539819" y="262486"/>
              <a:ext cx="611644" cy="675855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62"/>
            <p:cNvSpPr/>
            <p:nvPr/>
          </p:nvSpPr>
          <p:spPr>
            <a:xfrm rot="-551105" flipH="1">
              <a:off x="3660850" y="924247"/>
              <a:ext cx="67974" cy="79423"/>
            </a:xfrm>
            <a:custGeom>
              <a:avLst/>
              <a:gdLst/>
              <a:ahLst/>
              <a:cxnLst/>
              <a:rect l="l" t="t" r="r" b="b"/>
              <a:pathLst>
                <a:path w="549" h="626" extrusionOk="0">
                  <a:moveTo>
                    <a:pt x="549" y="322"/>
                  </a:moveTo>
                  <a:cubicBezTo>
                    <a:pt x="522" y="370"/>
                    <a:pt x="489" y="390"/>
                    <a:pt x="455" y="406"/>
                  </a:cubicBezTo>
                  <a:cubicBezTo>
                    <a:pt x="311" y="479"/>
                    <a:pt x="165" y="550"/>
                    <a:pt x="11" y="626"/>
                  </a:cubicBezTo>
                  <a:cubicBezTo>
                    <a:pt x="7" y="604"/>
                    <a:pt x="1" y="588"/>
                    <a:pt x="3" y="571"/>
                  </a:cubicBezTo>
                  <a:cubicBezTo>
                    <a:pt x="8" y="511"/>
                    <a:pt x="16" y="451"/>
                    <a:pt x="25" y="391"/>
                  </a:cubicBezTo>
                  <a:cubicBezTo>
                    <a:pt x="40" y="285"/>
                    <a:pt x="52" y="181"/>
                    <a:pt x="45" y="74"/>
                  </a:cubicBezTo>
                  <a:cubicBezTo>
                    <a:pt x="44" y="59"/>
                    <a:pt x="45" y="44"/>
                    <a:pt x="49" y="29"/>
                  </a:cubicBezTo>
                  <a:cubicBezTo>
                    <a:pt x="52" y="13"/>
                    <a:pt x="81" y="0"/>
                    <a:pt x="95" y="9"/>
                  </a:cubicBezTo>
                  <a:cubicBezTo>
                    <a:pt x="104" y="15"/>
                    <a:pt x="115" y="21"/>
                    <a:pt x="122" y="28"/>
                  </a:cubicBezTo>
                  <a:cubicBezTo>
                    <a:pt x="216" y="125"/>
                    <a:pt x="330" y="192"/>
                    <a:pt x="446" y="256"/>
                  </a:cubicBezTo>
                  <a:cubicBezTo>
                    <a:pt x="479" y="275"/>
                    <a:pt x="509" y="297"/>
                    <a:pt x="549" y="322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62"/>
            <p:cNvSpPr/>
            <p:nvPr/>
          </p:nvSpPr>
          <p:spPr>
            <a:xfrm rot="-551105" flipH="1">
              <a:off x="1241534" y="4069372"/>
              <a:ext cx="416636" cy="509143"/>
            </a:xfrm>
            <a:custGeom>
              <a:avLst/>
              <a:gdLst/>
              <a:ahLst/>
              <a:cxnLst/>
              <a:rect l="l" t="t" r="r" b="b"/>
              <a:pathLst>
                <a:path w="3365" h="4013" extrusionOk="0">
                  <a:moveTo>
                    <a:pt x="304" y="1"/>
                  </a:moveTo>
                  <a:cubicBezTo>
                    <a:pt x="252" y="1"/>
                    <a:pt x="201" y="3"/>
                    <a:pt x="149" y="6"/>
                  </a:cubicBezTo>
                  <a:lnTo>
                    <a:pt x="264" y="819"/>
                  </a:lnTo>
                  <a:cubicBezTo>
                    <a:pt x="39" y="897"/>
                    <a:pt x="0" y="1221"/>
                    <a:pt x="121" y="1426"/>
                  </a:cubicBezTo>
                  <a:cubicBezTo>
                    <a:pt x="243" y="1630"/>
                    <a:pt x="465" y="1749"/>
                    <a:pt x="661" y="1884"/>
                  </a:cubicBezTo>
                  <a:cubicBezTo>
                    <a:pt x="1465" y="2438"/>
                    <a:pt x="1950" y="3365"/>
                    <a:pt x="2745" y="3933"/>
                  </a:cubicBezTo>
                  <a:cubicBezTo>
                    <a:pt x="2798" y="3970"/>
                    <a:pt x="2855" y="4007"/>
                    <a:pt x="2919" y="4012"/>
                  </a:cubicBezTo>
                  <a:cubicBezTo>
                    <a:pt x="2924" y="4013"/>
                    <a:pt x="2929" y="4013"/>
                    <a:pt x="2934" y="4013"/>
                  </a:cubicBezTo>
                  <a:cubicBezTo>
                    <a:pt x="3043" y="4013"/>
                    <a:pt x="3134" y="3922"/>
                    <a:pt x="3188" y="3826"/>
                  </a:cubicBezTo>
                  <a:cubicBezTo>
                    <a:pt x="3364" y="3515"/>
                    <a:pt x="3307" y="3129"/>
                    <a:pt x="3217" y="2784"/>
                  </a:cubicBezTo>
                  <a:cubicBezTo>
                    <a:pt x="3025" y="2060"/>
                    <a:pt x="2695" y="1358"/>
                    <a:pt x="2167" y="827"/>
                  </a:cubicBezTo>
                  <a:cubicBezTo>
                    <a:pt x="1676" y="333"/>
                    <a:pt x="997" y="1"/>
                    <a:pt x="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62"/>
            <p:cNvSpPr/>
            <p:nvPr/>
          </p:nvSpPr>
          <p:spPr>
            <a:xfrm rot="-551105" flipH="1">
              <a:off x="2148808" y="3382649"/>
              <a:ext cx="1228241" cy="721910"/>
            </a:xfrm>
            <a:custGeom>
              <a:avLst/>
              <a:gdLst/>
              <a:ahLst/>
              <a:cxnLst/>
              <a:rect l="l" t="t" r="r" b="b"/>
              <a:pathLst>
                <a:path w="9920" h="5690" extrusionOk="0">
                  <a:moveTo>
                    <a:pt x="3194" y="1"/>
                  </a:moveTo>
                  <a:lnTo>
                    <a:pt x="1" y="1134"/>
                  </a:lnTo>
                  <a:cubicBezTo>
                    <a:pt x="1" y="1134"/>
                    <a:pt x="3164" y="5432"/>
                    <a:pt x="3778" y="5678"/>
                  </a:cubicBezTo>
                  <a:cubicBezTo>
                    <a:pt x="3797" y="5685"/>
                    <a:pt x="3822" y="5689"/>
                    <a:pt x="3850" y="5689"/>
                  </a:cubicBezTo>
                  <a:cubicBezTo>
                    <a:pt x="4734" y="5689"/>
                    <a:pt x="9920" y="2146"/>
                    <a:pt x="9920" y="2146"/>
                  </a:cubicBezTo>
                  <a:cubicBezTo>
                    <a:pt x="9920" y="2146"/>
                    <a:pt x="8967" y="1348"/>
                    <a:pt x="8876" y="1348"/>
                  </a:cubicBezTo>
                  <a:cubicBezTo>
                    <a:pt x="8784" y="1348"/>
                    <a:pt x="7678" y="1932"/>
                    <a:pt x="7279" y="1962"/>
                  </a:cubicBezTo>
                  <a:cubicBezTo>
                    <a:pt x="6880" y="1993"/>
                    <a:pt x="5160" y="2177"/>
                    <a:pt x="4607" y="2822"/>
                  </a:cubicBezTo>
                  <a:cubicBezTo>
                    <a:pt x="4607" y="2760"/>
                    <a:pt x="3194" y="1"/>
                    <a:pt x="3194" y="1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62"/>
            <p:cNvSpPr/>
            <p:nvPr/>
          </p:nvSpPr>
          <p:spPr>
            <a:xfrm rot="-551105" flipH="1">
              <a:off x="2142687" y="3624026"/>
              <a:ext cx="356957" cy="233447"/>
            </a:xfrm>
            <a:custGeom>
              <a:avLst/>
              <a:gdLst/>
              <a:ahLst/>
              <a:cxnLst/>
              <a:rect l="l" t="t" r="r" b="b"/>
              <a:pathLst>
                <a:path w="2883" h="1840" extrusionOk="0">
                  <a:moveTo>
                    <a:pt x="1839" y="1"/>
                  </a:moveTo>
                  <a:cubicBezTo>
                    <a:pt x="1747" y="1"/>
                    <a:pt x="641" y="585"/>
                    <a:pt x="242" y="615"/>
                  </a:cubicBezTo>
                  <a:cubicBezTo>
                    <a:pt x="186" y="620"/>
                    <a:pt x="102" y="627"/>
                    <a:pt x="0" y="639"/>
                  </a:cubicBezTo>
                  <a:cubicBezTo>
                    <a:pt x="468" y="743"/>
                    <a:pt x="918" y="924"/>
                    <a:pt x="1156" y="1324"/>
                  </a:cubicBezTo>
                  <a:cubicBezTo>
                    <a:pt x="1251" y="1484"/>
                    <a:pt x="1301" y="1658"/>
                    <a:pt x="1319" y="1840"/>
                  </a:cubicBezTo>
                  <a:cubicBezTo>
                    <a:pt x="2215" y="1256"/>
                    <a:pt x="2883" y="799"/>
                    <a:pt x="2883" y="799"/>
                  </a:cubicBezTo>
                  <a:cubicBezTo>
                    <a:pt x="2883" y="799"/>
                    <a:pt x="1930" y="1"/>
                    <a:pt x="1839" y="1"/>
                  </a:cubicBezTo>
                  <a:close/>
                </a:path>
              </a:pathLst>
            </a:custGeom>
            <a:solidFill>
              <a:srgbClr val="D69D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62"/>
            <p:cNvSpPr/>
            <p:nvPr/>
          </p:nvSpPr>
          <p:spPr>
            <a:xfrm rot="-551105" flipH="1">
              <a:off x="1411294" y="3076292"/>
              <a:ext cx="1436001" cy="1039982"/>
            </a:xfrm>
            <a:custGeom>
              <a:avLst/>
              <a:gdLst/>
              <a:ahLst/>
              <a:cxnLst/>
              <a:rect l="l" t="t" r="r" b="b"/>
              <a:pathLst>
                <a:path w="11598" h="8197" extrusionOk="0">
                  <a:moveTo>
                    <a:pt x="1997" y="1"/>
                  </a:moveTo>
                  <a:lnTo>
                    <a:pt x="0" y="2672"/>
                  </a:lnTo>
                  <a:cubicBezTo>
                    <a:pt x="0" y="2672"/>
                    <a:pt x="4495" y="5436"/>
                    <a:pt x="5396" y="5682"/>
                  </a:cubicBezTo>
                  <a:cubicBezTo>
                    <a:pt x="6284" y="5924"/>
                    <a:pt x="10594" y="8197"/>
                    <a:pt x="10941" y="8197"/>
                  </a:cubicBezTo>
                  <a:cubicBezTo>
                    <a:pt x="10945" y="8197"/>
                    <a:pt x="10949" y="8196"/>
                    <a:pt x="10953" y="8196"/>
                  </a:cubicBezTo>
                  <a:cubicBezTo>
                    <a:pt x="11198" y="8133"/>
                    <a:pt x="11598" y="7612"/>
                    <a:pt x="11444" y="7305"/>
                  </a:cubicBezTo>
                  <a:cubicBezTo>
                    <a:pt x="11290" y="6998"/>
                    <a:pt x="8292" y="4392"/>
                    <a:pt x="7739" y="4084"/>
                  </a:cubicBezTo>
                  <a:cubicBezTo>
                    <a:pt x="7187" y="3778"/>
                    <a:pt x="6533" y="4024"/>
                    <a:pt x="6225" y="3748"/>
                  </a:cubicBezTo>
                  <a:cubicBezTo>
                    <a:pt x="5919" y="3471"/>
                    <a:pt x="2365" y="215"/>
                    <a:pt x="1997" y="1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62"/>
            <p:cNvSpPr/>
            <p:nvPr/>
          </p:nvSpPr>
          <p:spPr>
            <a:xfrm rot="-551105" flipH="1">
              <a:off x="2481152" y="2602800"/>
              <a:ext cx="1049824" cy="919833"/>
            </a:xfrm>
            <a:custGeom>
              <a:avLst/>
              <a:gdLst/>
              <a:ahLst/>
              <a:cxnLst/>
              <a:rect l="l" t="t" r="r" b="b"/>
              <a:pathLst>
                <a:path w="8479" h="7250" extrusionOk="0">
                  <a:moveTo>
                    <a:pt x="4060" y="1"/>
                  </a:moveTo>
                  <a:lnTo>
                    <a:pt x="0" y="1944"/>
                  </a:lnTo>
                  <a:cubicBezTo>
                    <a:pt x="0" y="2064"/>
                    <a:pt x="439" y="3661"/>
                    <a:pt x="838" y="4938"/>
                  </a:cubicBezTo>
                  <a:cubicBezTo>
                    <a:pt x="1238" y="6215"/>
                    <a:pt x="1787" y="7198"/>
                    <a:pt x="1939" y="7248"/>
                  </a:cubicBezTo>
                  <a:cubicBezTo>
                    <a:pt x="1942" y="7249"/>
                    <a:pt x="1947" y="7250"/>
                    <a:pt x="1953" y="7250"/>
                  </a:cubicBezTo>
                  <a:cubicBezTo>
                    <a:pt x="2234" y="7250"/>
                    <a:pt x="5450" y="6158"/>
                    <a:pt x="5499" y="5960"/>
                  </a:cubicBezTo>
                  <a:cubicBezTo>
                    <a:pt x="5550" y="5758"/>
                    <a:pt x="4868" y="4598"/>
                    <a:pt x="4868" y="4598"/>
                  </a:cubicBezTo>
                  <a:lnTo>
                    <a:pt x="4868" y="4598"/>
                  </a:lnTo>
                  <a:cubicBezTo>
                    <a:pt x="4868" y="4598"/>
                    <a:pt x="5732" y="5658"/>
                    <a:pt x="6069" y="5658"/>
                  </a:cubicBezTo>
                  <a:cubicBezTo>
                    <a:pt x="6073" y="5658"/>
                    <a:pt x="6076" y="5658"/>
                    <a:pt x="6080" y="5658"/>
                  </a:cubicBezTo>
                  <a:cubicBezTo>
                    <a:pt x="6408" y="5632"/>
                    <a:pt x="8176" y="4370"/>
                    <a:pt x="8454" y="2603"/>
                  </a:cubicBezTo>
                  <a:cubicBezTo>
                    <a:pt x="8479" y="2350"/>
                    <a:pt x="5676" y="228"/>
                    <a:pt x="40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62"/>
            <p:cNvSpPr/>
            <p:nvPr/>
          </p:nvSpPr>
          <p:spPr>
            <a:xfrm rot="-551105" flipH="1">
              <a:off x="3763115" y="863649"/>
              <a:ext cx="437189" cy="928207"/>
            </a:xfrm>
            <a:custGeom>
              <a:avLst/>
              <a:gdLst/>
              <a:ahLst/>
              <a:cxnLst/>
              <a:rect l="l" t="t" r="r" b="b"/>
              <a:pathLst>
                <a:path w="3531" h="7316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390" y="3748"/>
                    <a:pt x="539" y="4238"/>
                  </a:cubicBezTo>
                  <a:cubicBezTo>
                    <a:pt x="687" y="4719"/>
                    <a:pt x="1699" y="7155"/>
                    <a:pt x="1820" y="7155"/>
                  </a:cubicBezTo>
                  <a:cubicBezTo>
                    <a:pt x="1823" y="7155"/>
                    <a:pt x="1824" y="7154"/>
                    <a:pt x="1826" y="7153"/>
                  </a:cubicBezTo>
                  <a:cubicBezTo>
                    <a:pt x="1915" y="7060"/>
                    <a:pt x="2873" y="7315"/>
                    <a:pt x="3441" y="5886"/>
                  </a:cubicBezTo>
                  <a:cubicBezTo>
                    <a:pt x="3530" y="5834"/>
                    <a:pt x="2274" y="4170"/>
                    <a:pt x="2154" y="3910"/>
                  </a:cubicBezTo>
                  <a:cubicBezTo>
                    <a:pt x="2035" y="3650"/>
                    <a:pt x="838" y="210"/>
                    <a:pt x="838" y="21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62"/>
            <p:cNvSpPr/>
            <p:nvPr/>
          </p:nvSpPr>
          <p:spPr>
            <a:xfrm rot="-551105" flipH="1">
              <a:off x="3478902" y="1728569"/>
              <a:ext cx="72555" cy="74475"/>
            </a:xfrm>
            <a:custGeom>
              <a:avLst/>
              <a:gdLst/>
              <a:ahLst/>
              <a:cxnLst/>
              <a:rect l="l" t="t" r="r" b="b"/>
              <a:pathLst>
                <a:path w="586" h="587" extrusionOk="0">
                  <a:moveTo>
                    <a:pt x="293" y="1"/>
                  </a:moveTo>
                  <a:cubicBezTo>
                    <a:pt x="132" y="1"/>
                    <a:pt x="0" y="132"/>
                    <a:pt x="0" y="294"/>
                  </a:cubicBezTo>
                  <a:cubicBezTo>
                    <a:pt x="0" y="455"/>
                    <a:pt x="132" y="587"/>
                    <a:pt x="293" y="587"/>
                  </a:cubicBezTo>
                  <a:cubicBezTo>
                    <a:pt x="455" y="587"/>
                    <a:pt x="585" y="455"/>
                    <a:pt x="585" y="294"/>
                  </a:cubicBezTo>
                  <a:cubicBezTo>
                    <a:pt x="585" y="132"/>
                    <a:pt x="455" y="1"/>
                    <a:pt x="293" y="1"/>
                  </a:cubicBezTo>
                  <a:close/>
                </a:path>
              </a:pathLst>
            </a:custGeom>
            <a:solidFill>
              <a:srgbClr val="FF7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62"/>
            <p:cNvSpPr/>
            <p:nvPr/>
          </p:nvSpPr>
          <p:spPr>
            <a:xfrm rot="-184518" flipH="1">
              <a:off x="3704506" y="1767010"/>
              <a:ext cx="57451" cy="73840"/>
            </a:xfrm>
            <a:custGeom>
              <a:avLst/>
              <a:gdLst/>
              <a:ahLst/>
              <a:cxnLst/>
              <a:rect l="l" t="t" r="r" b="b"/>
              <a:pathLst>
                <a:path w="464" h="582" extrusionOk="0">
                  <a:moveTo>
                    <a:pt x="172" y="0"/>
                  </a:moveTo>
                  <a:cubicBezTo>
                    <a:pt x="107" y="0"/>
                    <a:pt x="48" y="22"/>
                    <a:pt x="0" y="57"/>
                  </a:cubicBezTo>
                  <a:cubicBezTo>
                    <a:pt x="15" y="96"/>
                    <a:pt x="26" y="127"/>
                    <a:pt x="31" y="147"/>
                  </a:cubicBezTo>
                  <a:cubicBezTo>
                    <a:pt x="48" y="210"/>
                    <a:pt x="112" y="384"/>
                    <a:pt x="210" y="582"/>
                  </a:cubicBezTo>
                  <a:cubicBezTo>
                    <a:pt x="353" y="563"/>
                    <a:pt x="464" y="442"/>
                    <a:pt x="464" y="293"/>
                  </a:cubicBezTo>
                  <a:cubicBezTo>
                    <a:pt x="464" y="132"/>
                    <a:pt x="333" y="0"/>
                    <a:pt x="172" y="0"/>
                  </a:cubicBezTo>
                  <a:close/>
                </a:path>
              </a:pathLst>
            </a:custGeom>
            <a:solidFill>
              <a:srgbClr val="FF7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62"/>
            <p:cNvSpPr/>
            <p:nvPr/>
          </p:nvSpPr>
          <p:spPr>
            <a:xfrm rot="-678270" flipH="1">
              <a:off x="3395808" y="446092"/>
              <a:ext cx="325876" cy="331115"/>
            </a:xfrm>
            <a:custGeom>
              <a:avLst/>
              <a:gdLst/>
              <a:ahLst/>
              <a:cxnLst/>
              <a:rect l="l" t="t" r="r" b="b"/>
              <a:pathLst>
                <a:path w="2632" h="2610" extrusionOk="0">
                  <a:moveTo>
                    <a:pt x="649" y="0"/>
                  </a:moveTo>
                  <a:cubicBezTo>
                    <a:pt x="435" y="0"/>
                    <a:pt x="242" y="90"/>
                    <a:pt x="242" y="90"/>
                  </a:cubicBezTo>
                  <a:cubicBezTo>
                    <a:pt x="242" y="90"/>
                    <a:pt x="203" y="65"/>
                    <a:pt x="156" y="65"/>
                  </a:cubicBezTo>
                  <a:cubicBezTo>
                    <a:pt x="124" y="65"/>
                    <a:pt x="88" y="77"/>
                    <a:pt x="59" y="117"/>
                  </a:cubicBezTo>
                  <a:cubicBezTo>
                    <a:pt x="1" y="313"/>
                    <a:pt x="607" y="653"/>
                    <a:pt x="748" y="758"/>
                  </a:cubicBezTo>
                  <a:cubicBezTo>
                    <a:pt x="888" y="861"/>
                    <a:pt x="1415" y="1545"/>
                    <a:pt x="1391" y="1636"/>
                  </a:cubicBezTo>
                  <a:cubicBezTo>
                    <a:pt x="1384" y="1663"/>
                    <a:pt x="1357" y="1673"/>
                    <a:pt x="1316" y="1673"/>
                  </a:cubicBezTo>
                  <a:cubicBezTo>
                    <a:pt x="1224" y="1673"/>
                    <a:pt x="1064" y="1621"/>
                    <a:pt x="919" y="1612"/>
                  </a:cubicBezTo>
                  <a:cubicBezTo>
                    <a:pt x="906" y="1611"/>
                    <a:pt x="893" y="1611"/>
                    <a:pt x="880" y="1611"/>
                  </a:cubicBezTo>
                  <a:cubicBezTo>
                    <a:pt x="692" y="1611"/>
                    <a:pt x="555" y="1701"/>
                    <a:pt x="546" y="1837"/>
                  </a:cubicBezTo>
                  <a:cubicBezTo>
                    <a:pt x="537" y="1982"/>
                    <a:pt x="884" y="1924"/>
                    <a:pt x="987" y="1989"/>
                  </a:cubicBezTo>
                  <a:cubicBezTo>
                    <a:pt x="1091" y="2055"/>
                    <a:pt x="1199" y="2320"/>
                    <a:pt x="1562" y="2534"/>
                  </a:cubicBezTo>
                  <a:cubicBezTo>
                    <a:pt x="1653" y="2588"/>
                    <a:pt x="1732" y="2609"/>
                    <a:pt x="1801" y="2609"/>
                  </a:cubicBezTo>
                  <a:cubicBezTo>
                    <a:pt x="2006" y="2609"/>
                    <a:pt x="2127" y="2424"/>
                    <a:pt x="2250" y="2368"/>
                  </a:cubicBezTo>
                  <a:cubicBezTo>
                    <a:pt x="2325" y="2333"/>
                    <a:pt x="2410" y="2324"/>
                    <a:pt x="2481" y="2324"/>
                  </a:cubicBezTo>
                  <a:cubicBezTo>
                    <a:pt x="2567" y="2324"/>
                    <a:pt x="2632" y="2338"/>
                    <a:pt x="2632" y="2338"/>
                  </a:cubicBezTo>
                  <a:lnTo>
                    <a:pt x="2454" y="1402"/>
                  </a:lnTo>
                  <a:cubicBezTo>
                    <a:pt x="2289" y="1377"/>
                    <a:pt x="1954" y="683"/>
                    <a:pt x="1842" y="557"/>
                  </a:cubicBezTo>
                  <a:cubicBezTo>
                    <a:pt x="1729" y="430"/>
                    <a:pt x="1072" y="85"/>
                    <a:pt x="806" y="18"/>
                  </a:cubicBezTo>
                  <a:cubicBezTo>
                    <a:pt x="754" y="5"/>
                    <a:pt x="701" y="0"/>
                    <a:pt x="649" y="0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62"/>
            <p:cNvSpPr/>
            <p:nvPr/>
          </p:nvSpPr>
          <p:spPr>
            <a:xfrm rot="2190787">
              <a:off x="3896914" y="543053"/>
              <a:ext cx="329934" cy="327167"/>
            </a:xfrm>
            <a:custGeom>
              <a:avLst/>
              <a:gdLst/>
              <a:ahLst/>
              <a:cxnLst/>
              <a:rect l="l" t="t" r="r" b="b"/>
              <a:pathLst>
                <a:path w="2632" h="2610" extrusionOk="0">
                  <a:moveTo>
                    <a:pt x="649" y="0"/>
                  </a:moveTo>
                  <a:cubicBezTo>
                    <a:pt x="435" y="0"/>
                    <a:pt x="242" y="90"/>
                    <a:pt x="242" y="90"/>
                  </a:cubicBezTo>
                  <a:cubicBezTo>
                    <a:pt x="242" y="90"/>
                    <a:pt x="203" y="65"/>
                    <a:pt x="156" y="65"/>
                  </a:cubicBezTo>
                  <a:cubicBezTo>
                    <a:pt x="124" y="65"/>
                    <a:pt x="88" y="77"/>
                    <a:pt x="59" y="117"/>
                  </a:cubicBezTo>
                  <a:cubicBezTo>
                    <a:pt x="1" y="313"/>
                    <a:pt x="607" y="653"/>
                    <a:pt x="748" y="758"/>
                  </a:cubicBezTo>
                  <a:cubicBezTo>
                    <a:pt x="888" y="861"/>
                    <a:pt x="1415" y="1545"/>
                    <a:pt x="1391" y="1636"/>
                  </a:cubicBezTo>
                  <a:cubicBezTo>
                    <a:pt x="1384" y="1663"/>
                    <a:pt x="1357" y="1673"/>
                    <a:pt x="1316" y="1673"/>
                  </a:cubicBezTo>
                  <a:cubicBezTo>
                    <a:pt x="1224" y="1673"/>
                    <a:pt x="1064" y="1621"/>
                    <a:pt x="919" y="1612"/>
                  </a:cubicBezTo>
                  <a:cubicBezTo>
                    <a:pt x="906" y="1611"/>
                    <a:pt x="893" y="1611"/>
                    <a:pt x="880" y="1611"/>
                  </a:cubicBezTo>
                  <a:cubicBezTo>
                    <a:pt x="692" y="1611"/>
                    <a:pt x="555" y="1701"/>
                    <a:pt x="546" y="1837"/>
                  </a:cubicBezTo>
                  <a:cubicBezTo>
                    <a:pt x="537" y="1982"/>
                    <a:pt x="884" y="1924"/>
                    <a:pt x="987" y="1989"/>
                  </a:cubicBezTo>
                  <a:cubicBezTo>
                    <a:pt x="1091" y="2055"/>
                    <a:pt x="1199" y="2320"/>
                    <a:pt x="1562" y="2534"/>
                  </a:cubicBezTo>
                  <a:cubicBezTo>
                    <a:pt x="1653" y="2588"/>
                    <a:pt x="1732" y="2609"/>
                    <a:pt x="1801" y="2609"/>
                  </a:cubicBezTo>
                  <a:cubicBezTo>
                    <a:pt x="2006" y="2609"/>
                    <a:pt x="2127" y="2424"/>
                    <a:pt x="2250" y="2368"/>
                  </a:cubicBezTo>
                  <a:cubicBezTo>
                    <a:pt x="2325" y="2333"/>
                    <a:pt x="2410" y="2324"/>
                    <a:pt x="2481" y="2324"/>
                  </a:cubicBezTo>
                  <a:cubicBezTo>
                    <a:pt x="2567" y="2324"/>
                    <a:pt x="2632" y="2338"/>
                    <a:pt x="2632" y="2338"/>
                  </a:cubicBezTo>
                  <a:lnTo>
                    <a:pt x="2454" y="1402"/>
                  </a:lnTo>
                  <a:cubicBezTo>
                    <a:pt x="2289" y="1377"/>
                    <a:pt x="1954" y="683"/>
                    <a:pt x="1842" y="557"/>
                  </a:cubicBezTo>
                  <a:cubicBezTo>
                    <a:pt x="1729" y="430"/>
                    <a:pt x="1072" y="85"/>
                    <a:pt x="806" y="18"/>
                  </a:cubicBezTo>
                  <a:cubicBezTo>
                    <a:pt x="754" y="5"/>
                    <a:pt x="701" y="0"/>
                    <a:pt x="649" y="0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62"/>
            <p:cNvSpPr/>
            <p:nvPr/>
          </p:nvSpPr>
          <p:spPr>
            <a:xfrm>
              <a:off x="3322324" y="1398051"/>
              <a:ext cx="539352" cy="287448"/>
            </a:xfrm>
            <a:custGeom>
              <a:avLst/>
              <a:gdLst/>
              <a:ahLst/>
              <a:cxnLst/>
              <a:rect l="l" t="t" r="r" b="b"/>
              <a:pathLst>
                <a:path w="4188" h="2232" extrusionOk="0">
                  <a:moveTo>
                    <a:pt x="2648" y="0"/>
                  </a:moveTo>
                  <a:cubicBezTo>
                    <a:pt x="1812" y="0"/>
                    <a:pt x="1151" y="472"/>
                    <a:pt x="1151" y="472"/>
                  </a:cubicBezTo>
                  <a:cubicBezTo>
                    <a:pt x="1151" y="472"/>
                    <a:pt x="1056" y="334"/>
                    <a:pt x="862" y="334"/>
                  </a:cubicBezTo>
                  <a:cubicBezTo>
                    <a:pt x="758" y="334"/>
                    <a:pt x="626" y="374"/>
                    <a:pt x="464" y="495"/>
                  </a:cubicBezTo>
                  <a:cubicBezTo>
                    <a:pt x="1" y="843"/>
                    <a:pt x="178" y="1797"/>
                    <a:pt x="178" y="1797"/>
                  </a:cubicBezTo>
                  <a:cubicBezTo>
                    <a:pt x="255" y="1707"/>
                    <a:pt x="370" y="1656"/>
                    <a:pt x="370" y="1656"/>
                  </a:cubicBezTo>
                  <a:cubicBezTo>
                    <a:pt x="388" y="1654"/>
                    <a:pt x="404" y="1652"/>
                    <a:pt x="419" y="1652"/>
                  </a:cubicBezTo>
                  <a:cubicBezTo>
                    <a:pt x="759" y="1652"/>
                    <a:pt x="654" y="2232"/>
                    <a:pt x="879" y="2232"/>
                  </a:cubicBezTo>
                  <a:cubicBezTo>
                    <a:pt x="897" y="2232"/>
                    <a:pt x="917" y="2228"/>
                    <a:pt x="939" y="2220"/>
                  </a:cubicBezTo>
                  <a:cubicBezTo>
                    <a:pt x="1181" y="2135"/>
                    <a:pt x="1414" y="1525"/>
                    <a:pt x="1510" y="1242"/>
                  </a:cubicBezTo>
                  <a:cubicBezTo>
                    <a:pt x="1550" y="1127"/>
                    <a:pt x="1652" y="1045"/>
                    <a:pt x="1774" y="1034"/>
                  </a:cubicBezTo>
                  <a:cubicBezTo>
                    <a:pt x="1797" y="1032"/>
                    <a:pt x="1820" y="1031"/>
                    <a:pt x="1844" y="1031"/>
                  </a:cubicBezTo>
                  <a:cubicBezTo>
                    <a:pt x="2416" y="1031"/>
                    <a:pt x="3312" y="1572"/>
                    <a:pt x="3389" y="1665"/>
                  </a:cubicBezTo>
                  <a:cubicBezTo>
                    <a:pt x="3470" y="1765"/>
                    <a:pt x="3419" y="2016"/>
                    <a:pt x="3419" y="2016"/>
                  </a:cubicBezTo>
                  <a:cubicBezTo>
                    <a:pt x="3680" y="1880"/>
                    <a:pt x="3701" y="1552"/>
                    <a:pt x="3701" y="1552"/>
                  </a:cubicBezTo>
                  <a:cubicBezTo>
                    <a:pt x="4188" y="929"/>
                    <a:pt x="3545" y="687"/>
                    <a:pt x="3545" y="687"/>
                  </a:cubicBezTo>
                  <a:cubicBezTo>
                    <a:pt x="3921" y="425"/>
                    <a:pt x="3579" y="219"/>
                    <a:pt x="3579" y="219"/>
                  </a:cubicBezTo>
                  <a:cubicBezTo>
                    <a:pt x="3261" y="59"/>
                    <a:pt x="2943" y="0"/>
                    <a:pt x="2648" y="0"/>
                  </a:cubicBezTo>
                  <a:close/>
                </a:path>
              </a:pathLst>
            </a:custGeom>
            <a:solidFill>
              <a:srgbClr val="21AA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sroom, Desks, Pictures, Room, Education, Tea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 rot="873092">
            <a:off x="282351" y="739801"/>
            <a:ext cx="4979943" cy="3435567"/>
            <a:chOff x="869713" y="1510901"/>
            <a:chExt cx="6639924" cy="4580756"/>
          </a:xfrm>
        </p:grpSpPr>
        <p:sp>
          <p:nvSpPr>
            <p:cNvPr id="7" name="Rectangle 6"/>
            <p:cNvSpPr/>
            <p:nvPr/>
          </p:nvSpPr>
          <p:spPr>
            <a:xfrm rot="20726908">
              <a:off x="4251196" y="4184150"/>
              <a:ext cx="936069" cy="190750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solidFill>
                  <a:prstClr val="white"/>
                </a:solidFill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 rot="20380714" flipH="1">
              <a:off x="869713" y="1510901"/>
              <a:ext cx="6639924" cy="2802538"/>
              <a:chOff x="-3449738" y="1457368"/>
              <a:chExt cx="8505438" cy="4059403"/>
            </a:xfrm>
          </p:grpSpPr>
          <p:sp>
            <p:nvSpPr>
              <p:cNvPr id="4" name="Rectangle 3"/>
              <p:cNvSpPr/>
              <p:nvPr/>
            </p:nvSpPr>
            <p:spPr>
              <a:xfrm rot="21256043">
                <a:off x="-3449738" y="1457368"/>
                <a:ext cx="8505438" cy="4059403"/>
              </a:xfrm>
              <a:prstGeom prst="rect">
                <a:avLst/>
              </a:prstGeom>
              <a:solidFill>
                <a:srgbClr val="FFC000"/>
              </a:solidFill>
              <a:ln w="2857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solidFill>
                    <a:prstClr val="white"/>
                  </a:solidFill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 rot="21267247">
                <a:off x="-3097524" y="1922203"/>
                <a:ext cx="7918730" cy="3102913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>
                    <a:srgbClr val="000000"/>
                  </a:buClr>
                </a:pPr>
                <a:r>
                  <a:rPr lang="en-AU" sz="2700" b="1" dirty="0" smtClean="0">
                    <a:solidFill>
                      <a:schemeClr val="accent5">
                        <a:lumMod val="75000"/>
                      </a:schemeClr>
                    </a:solidFill>
                    <a:latin typeface="Comic Sans MS" panose="030F0702030302020204" pitchFamily="66" charset="0"/>
                  </a:rPr>
                  <a:t>FREEZE MUSIC</a:t>
                </a:r>
                <a:endParaRPr lang="en-US" sz="2700" dirty="0">
                  <a:solidFill>
                    <a:schemeClr val="accent5">
                      <a:lumMod val="75000"/>
                    </a:schemeClr>
                  </a:solidFill>
                  <a:latin typeface="Comic Sans MS" panose="030F0702030302020204" pitchFamily="66" charset="0"/>
                  <a:cs typeface="Arial"/>
                </a:endParaRPr>
              </a:p>
            </p:txBody>
          </p:sp>
        </p:grpSp>
      </p:grpSp>
      <p:pic>
        <p:nvPicPr>
          <p:cNvPr id="1026" name="Picture 2" descr="Freeze Songs! Silly Stop-and-Go Songs for Kids - playlist by Bounce Patrol  | Spotif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0" b="72424"/>
          <a:stretch/>
        </p:blipFill>
        <p:spPr bwMode="auto">
          <a:xfrm>
            <a:off x="682160" y="1190006"/>
            <a:ext cx="4382156" cy="125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Freeze Songs! Silly Stop-and-Go Songs for Kids - playlist by Bounce Patrol  | Spotif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88" b="95625" l="1875" r="97813">
                        <a14:foregroundMark x1="19375" y1="58281" x2="24688" y2="76875"/>
                        <a14:foregroundMark x1="34375" y1="64844" x2="25000" y2="65625"/>
                        <a14:foregroundMark x1="36875" y1="72031" x2="37344" y2="76875"/>
                        <a14:foregroundMark x1="80781" y1="61250" x2="78125" y2="82188"/>
                        <a14:foregroundMark x1="8594" y1="40000" x2="12031" y2="39375"/>
                        <a14:foregroundMark x1="21094" y1="31250" x2="24531" y2="32500"/>
                        <a14:foregroundMark x1="75938" y1="36250" x2="78281" y2="35625"/>
                        <a14:foregroundMark x1="87031" y1="44219" x2="90469" y2="44375"/>
                        <a14:foregroundMark x1="81250" y1="48281" x2="84219" y2="48438"/>
                        <a14:foregroundMark x1="87188" y1="51719" x2="90625" y2="51250"/>
                        <a14:foregroundMark x1="87500" y1="42031" x2="93594" y2="43750"/>
                        <a14:foregroundMark x1="93438" y1="44688" x2="90156" y2="52344"/>
                        <a14:foregroundMark x1="86875" y1="43438" x2="84688" y2="49219"/>
                        <a14:backgroundMark x1="62500" y1="40000" x2="60781" y2="4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170" r="4271"/>
          <a:stretch/>
        </p:blipFill>
        <p:spPr bwMode="auto">
          <a:xfrm>
            <a:off x="3334313" y="1410910"/>
            <a:ext cx="5090832" cy="392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951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6561" y="-985"/>
            <a:ext cx="9797121" cy="5145470"/>
          </a:xfrm>
          <a:prstGeom prst="rect">
            <a:avLst/>
          </a:prstGeom>
        </p:spPr>
      </p:pic>
      <p:grpSp>
        <p:nvGrpSpPr>
          <p:cNvPr id="3174" name="Google Shape;3174;p62"/>
          <p:cNvGrpSpPr/>
          <p:nvPr/>
        </p:nvGrpSpPr>
        <p:grpSpPr>
          <a:xfrm>
            <a:off x="5654075" y="1131362"/>
            <a:ext cx="1151490" cy="1258054"/>
            <a:chOff x="371475" y="1915725"/>
            <a:chExt cx="575400" cy="628650"/>
          </a:xfrm>
        </p:grpSpPr>
        <p:sp>
          <p:nvSpPr>
            <p:cNvPr id="3175" name="Google Shape;3175;p62"/>
            <p:cNvSpPr/>
            <p:nvPr/>
          </p:nvSpPr>
          <p:spPr>
            <a:xfrm>
              <a:off x="371475" y="1971675"/>
              <a:ext cx="575400" cy="572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62"/>
            <p:cNvSpPr/>
            <p:nvPr/>
          </p:nvSpPr>
          <p:spPr>
            <a:xfrm>
              <a:off x="371475" y="1954675"/>
              <a:ext cx="575400" cy="14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177" name="Google Shape;3177;p62"/>
            <p:cNvCxnSpPr/>
            <p:nvPr/>
          </p:nvCxnSpPr>
          <p:spPr>
            <a:xfrm>
              <a:off x="537125" y="1915725"/>
              <a:ext cx="0" cy="11070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8" name="Google Shape;3178;p62"/>
            <p:cNvCxnSpPr/>
            <p:nvPr/>
          </p:nvCxnSpPr>
          <p:spPr>
            <a:xfrm>
              <a:off x="778200" y="1915725"/>
              <a:ext cx="0" cy="11070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179" name="Google Shape;3179;p62"/>
          <p:cNvSpPr txBox="1">
            <a:spLocks noGrp="1"/>
          </p:cNvSpPr>
          <p:nvPr>
            <p:ph type="title"/>
          </p:nvPr>
        </p:nvSpPr>
        <p:spPr>
          <a:xfrm>
            <a:off x="3738775" y="2541425"/>
            <a:ext cx="4982100" cy="18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80" name="Google Shape;3180;p62"/>
          <p:cNvSpPr txBox="1">
            <a:spLocks noGrp="1"/>
          </p:cNvSpPr>
          <p:nvPr>
            <p:ph type="title" idx="2"/>
          </p:nvPr>
        </p:nvSpPr>
        <p:spPr>
          <a:xfrm>
            <a:off x="4654350" y="1547625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Comic Sans MS" panose="030F0702030302020204" pitchFamily="66" charset="0"/>
              </a:rPr>
              <a:t>04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81" name="Google Shape;3181;p62"/>
          <p:cNvSpPr txBox="1">
            <a:spLocks noGrp="1"/>
          </p:cNvSpPr>
          <p:nvPr>
            <p:ph type="subTitle" idx="1"/>
          </p:nvPr>
        </p:nvSpPr>
        <p:spPr>
          <a:xfrm>
            <a:off x="3694876" y="4097147"/>
            <a:ext cx="5112456" cy="6444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400" dirty="0">
                <a:latin typeface="Comic Sans MS" panose="030F0702030302020204" pitchFamily="66" charset="0"/>
              </a:rPr>
              <a:t>Listen and number from 1 to 5. </a:t>
            </a:r>
            <a:endParaRPr sz="2400" dirty="0">
              <a:latin typeface="Comic Sans MS" panose="030F0702030302020204" pitchFamily="66" charset="0"/>
            </a:endParaRPr>
          </a:p>
        </p:txBody>
      </p:sp>
      <p:grpSp>
        <p:nvGrpSpPr>
          <p:cNvPr id="3182" name="Google Shape;3182;p62"/>
          <p:cNvGrpSpPr/>
          <p:nvPr/>
        </p:nvGrpSpPr>
        <p:grpSpPr>
          <a:xfrm>
            <a:off x="1334836" y="218004"/>
            <a:ext cx="3085004" cy="4390498"/>
            <a:chOff x="1203561" y="218004"/>
            <a:chExt cx="3085004" cy="4390498"/>
          </a:xfrm>
        </p:grpSpPr>
        <p:sp>
          <p:nvSpPr>
            <p:cNvPr id="3183" name="Google Shape;3183;p62"/>
            <p:cNvSpPr/>
            <p:nvPr/>
          </p:nvSpPr>
          <p:spPr>
            <a:xfrm rot="-551105" flipH="1">
              <a:off x="3023755" y="706863"/>
              <a:ext cx="575366" cy="844597"/>
            </a:xfrm>
            <a:custGeom>
              <a:avLst/>
              <a:gdLst/>
              <a:ahLst/>
              <a:cxnLst/>
              <a:rect l="l" t="t" r="r" b="b"/>
              <a:pathLst>
                <a:path w="4647" h="6657" extrusionOk="0">
                  <a:moveTo>
                    <a:pt x="402" y="1"/>
                  </a:moveTo>
                  <a:lnTo>
                    <a:pt x="0" y="765"/>
                  </a:lnTo>
                  <a:cubicBezTo>
                    <a:pt x="0" y="765"/>
                    <a:pt x="1767" y="3950"/>
                    <a:pt x="1881" y="4212"/>
                  </a:cubicBezTo>
                  <a:cubicBezTo>
                    <a:pt x="1995" y="4473"/>
                    <a:pt x="2392" y="6489"/>
                    <a:pt x="2494" y="6489"/>
                  </a:cubicBezTo>
                  <a:cubicBezTo>
                    <a:pt x="2495" y="6489"/>
                    <a:pt x="2496" y="6489"/>
                    <a:pt x="2497" y="6489"/>
                  </a:cubicBezTo>
                  <a:cubicBezTo>
                    <a:pt x="2829" y="6610"/>
                    <a:pt x="3108" y="6657"/>
                    <a:pt x="3343" y="6657"/>
                  </a:cubicBezTo>
                  <a:cubicBezTo>
                    <a:pt x="4130" y="6657"/>
                    <a:pt x="4419" y="6132"/>
                    <a:pt x="4518" y="6128"/>
                  </a:cubicBezTo>
                  <a:cubicBezTo>
                    <a:pt x="4646" y="6122"/>
                    <a:pt x="3467" y="3664"/>
                    <a:pt x="3202" y="3226"/>
                  </a:cubicBezTo>
                  <a:cubicBezTo>
                    <a:pt x="2937" y="2789"/>
                    <a:pt x="402" y="1"/>
                    <a:pt x="402" y="1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62"/>
            <p:cNvSpPr/>
            <p:nvPr/>
          </p:nvSpPr>
          <p:spPr>
            <a:xfrm rot="-551105" flipH="1">
              <a:off x="2835114" y="1419665"/>
              <a:ext cx="1308596" cy="1401191"/>
            </a:xfrm>
            <a:custGeom>
              <a:avLst/>
              <a:gdLst/>
              <a:ahLst/>
              <a:cxnLst/>
              <a:rect l="l" t="t" r="r" b="b"/>
              <a:pathLst>
                <a:path w="10569" h="11044" extrusionOk="0">
                  <a:moveTo>
                    <a:pt x="6866" y="1"/>
                  </a:moveTo>
                  <a:cubicBezTo>
                    <a:pt x="6287" y="1"/>
                    <a:pt x="5577" y="302"/>
                    <a:pt x="5366" y="537"/>
                  </a:cubicBezTo>
                  <a:cubicBezTo>
                    <a:pt x="5031" y="909"/>
                    <a:pt x="5712" y="3138"/>
                    <a:pt x="5296" y="3470"/>
                  </a:cubicBezTo>
                  <a:cubicBezTo>
                    <a:pt x="5265" y="3494"/>
                    <a:pt x="5224" y="3506"/>
                    <a:pt x="5173" y="3506"/>
                  </a:cubicBezTo>
                  <a:cubicBezTo>
                    <a:pt x="4588" y="3506"/>
                    <a:pt x="2797" y="2000"/>
                    <a:pt x="2047" y="2000"/>
                  </a:cubicBezTo>
                  <a:cubicBezTo>
                    <a:pt x="1990" y="2000"/>
                    <a:pt x="1940" y="2008"/>
                    <a:pt x="1896" y="2026"/>
                  </a:cubicBezTo>
                  <a:cubicBezTo>
                    <a:pt x="1896" y="2026"/>
                    <a:pt x="129" y="2578"/>
                    <a:pt x="65" y="3573"/>
                  </a:cubicBezTo>
                  <a:cubicBezTo>
                    <a:pt x="0" y="4567"/>
                    <a:pt x="2671" y="5345"/>
                    <a:pt x="2873" y="5702"/>
                  </a:cubicBezTo>
                  <a:cubicBezTo>
                    <a:pt x="3073" y="6059"/>
                    <a:pt x="3020" y="7205"/>
                    <a:pt x="3422" y="7688"/>
                  </a:cubicBezTo>
                  <a:cubicBezTo>
                    <a:pt x="3826" y="8169"/>
                    <a:pt x="4881" y="8883"/>
                    <a:pt x="5043" y="9165"/>
                  </a:cubicBezTo>
                  <a:cubicBezTo>
                    <a:pt x="5204" y="9448"/>
                    <a:pt x="5526" y="10614"/>
                    <a:pt x="5890" y="10938"/>
                  </a:cubicBezTo>
                  <a:cubicBezTo>
                    <a:pt x="5976" y="11015"/>
                    <a:pt x="6104" y="11044"/>
                    <a:pt x="6251" y="11044"/>
                  </a:cubicBezTo>
                  <a:cubicBezTo>
                    <a:pt x="6724" y="11044"/>
                    <a:pt x="7382" y="10738"/>
                    <a:pt x="7382" y="10738"/>
                  </a:cubicBezTo>
                  <a:cubicBezTo>
                    <a:pt x="7382" y="10738"/>
                    <a:pt x="8188" y="10416"/>
                    <a:pt x="8552" y="9770"/>
                  </a:cubicBezTo>
                  <a:cubicBezTo>
                    <a:pt x="8915" y="9125"/>
                    <a:pt x="10569" y="9230"/>
                    <a:pt x="10528" y="8331"/>
                  </a:cubicBezTo>
                  <a:cubicBezTo>
                    <a:pt x="10488" y="7431"/>
                    <a:pt x="9520" y="6422"/>
                    <a:pt x="9358" y="6140"/>
                  </a:cubicBezTo>
                  <a:cubicBezTo>
                    <a:pt x="9197" y="5858"/>
                    <a:pt x="7695" y="563"/>
                    <a:pt x="7620" y="386"/>
                  </a:cubicBezTo>
                  <a:cubicBezTo>
                    <a:pt x="7499" y="105"/>
                    <a:pt x="7205" y="1"/>
                    <a:pt x="6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62"/>
            <p:cNvSpPr/>
            <p:nvPr/>
          </p:nvSpPr>
          <p:spPr>
            <a:xfrm rot="-551105" flipH="1">
              <a:off x="3425576" y="1731328"/>
              <a:ext cx="172721" cy="398763"/>
            </a:xfrm>
            <a:custGeom>
              <a:avLst/>
              <a:gdLst/>
              <a:ahLst/>
              <a:cxnLst/>
              <a:rect l="l" t="t" r="r" b="b"/>
              <a:pathLst>
                <a:path w="1395" h="3143" extrusionOk="0">
                  <a:moveTo>
                    <a:pt x="1140" y="1"/>
                  </a:moveTo>
                  <a:lnTo>
                    <a:pt x="1" y="1637"/>
                  </a:lnTo>
                  <a:cubicBezTo>
                    <a:pt x="183" y="1777"/>
                    <a:pt x="253" y="2019"/>
                    <a:pt x="283" y="2246"/>
                  </a:cubicBezTo>
                  <a:cubicBezTo>
                    <a:pt x="312" y="2475"/>
                    <a:pt x="313" y="2712"/>
                    <a:pt x="399" y="2926"/>
                  </a:cubicBezTo>
                  <a:cubicBezTo>
                    <a:pt x="427" y="2994"/>
                    <a:pt x="466" y="3061"/>
                    <a:pt x="527" y="3102"/>
                  </a:cubicBezTo>
                  <a:cubicBezTo>
                    <a:pt x="569" y="3130"/>
                    <a:pt x="619" y="3142"/>
                    <a:pt x="670" y="3142"/>
                  </a:cubicBezTo>
                  <a:cubicBezTo>
                    <a:pt x="720" y="3142"/>
                    <a:pt x="770" y="3130"/>
                    <a:pt x="816" y="3109"/>
                  </a:cubicBezTo>
                  <a:cubicBezTo>
                    <a:pt x="907" y="3065"/>
                    <a:pt x="978" y="2990"/>
                    <a:pt x="1039" y="2909"/>
                  </a:cubicBezTo>
                  <a:cubicBezTo>
                    <a:pt x="1276" y="2594"/>
                    <a:pt x="1374" y="2191"/>
                    <a:pt x="1384" y="1797"/>
                  </a:cubicBezTo>
                  <a:cubicBezTo>
                    <a:pt x="1394" y="1404"/>
                    <a:pt x="1323" y="1012"/>
                    <a:pt x="1252" y="624"/>
                  </a:cubicBezTo>
                  <a:cubicBezTo>
                    <a:pt x="1215" y="416"/>
                    <a:pt x="1177" y="208"/>
                    <a:pt x="1140" y="1"/>
                  </a:cubicBezTo>
                  <a:close/>
                </a:path>
              </a:pathLst>
            </a:custGeom>
            <a:solidFill>
              <a:srgbClr val="D69D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62"/>
            <p:cNvSpPr/>
            <p:nvPr/>
          </p:nvSpPr>
          <p:spPr>
            <a:xfrm>
              <a:off x="3332949" y="1446450"/>
              <a:ext cx="461852" cy="517449"/>
            </a:xfrm>
            <a:custGeom>
              <a:avLst/>
              <a:gdLst/>
              <a:ahLst/>
              <a:cxnLst/>
              <a:rect l="l" t="t" r="r" b="b"/>
              <a:pathLst>
                <a:path w="3375" h="3781" extrusionOk="0">
                  <a:moveTo>
                    <a:pt x="2019" y="0"/>
                  </a:moveTo>
                  <a:cubicBezTo>
                    <a:pt x="1831" y="0"/>
                    <a:pt x="1635" y="33"/>
                    <a:pt x="1438" y="106"/>
                  </a:cubicBezTo>
                  <a:cubicBezTo>
                    <a:pt x="991" y="272"/>
                    <a:pt x="720" y="776"/>
                    <a:pt x="557" y="1269"/>
                  </a:cubicBezTo>
                  <a:cubicBezTo>
                    <a:pt x="543" y="1254"/>
                    <a:pt x="529" y="1241"/>
                    <a:pt x="520" y="1235"/>
                  </a:cubicBezTo>
                  <a:cubicBezTo>
                    <a:pt x="474" y="1203"/>
                    <a:pt x="421" y="1189"/>
                    <a:pt x="367" y="1189"/>
                  </a:cubicBezTo>
                  <a:cubicBezTo>
                    <a:pt x="266" y="1189"/>
                    <a:pt x="162" y="1240"/>
                    <a:pt x="99" y="1320"/>
                  </a:cubicBezTo>
                  <a:cubicBezTo>
                    <a:pt x="23" y="1417"/>
                    <a:pt x="0" y="1552"/>
                    <a:pt x="26" y="1673"/>
                  </a:cubicBezTo>
                  <a:cubicBezTo>
                    <a:pt x="48" y="1774"/>
                    <a:pt x="105" y="1881"/>
                    <a:pt x="183" y="1951"/>
                  </a:cubicBezTo>
                  <a:cubicBezTo>
                    <a:pt x="202" y="1967"/>
                    <a:pt x="298" y="2023"/>
                    <a:pt x="373" y="2044"/>
                  </a:cubicBezTo>
                  <a:cubicBezTo>
                    <a:pt x="322" y="2389"/>
                    <a:pt x="374" y="2745"/>
                    <a:pt x="546" y="3048"/>
                  </a:cubicBezTo>
                  <a:cubicBezTo>
                    <a:pt x="764" y="3431"/>
                    <a:pt x="1131" y="3690"/>
                    <a:pt x="1566" y="3758"/>
                  </a:cubicBezTo>
                  <a:cubicBezTo>
                    <a:pt x="1653" y="3772"/>
                    <a:pt x="1755" y="3780"/>
                    <a:pt x="1861" y="3780"/>
                  </a:cubicBezTo>
                  <a:cubicBezTo>
                    <a:pt x="2165" y="3780"/>
                    <a:pt x="2507" y="3712"/>
                    <a:pt x="2684" y="3503"/>
                  </a:cubicBezTo>
                  <a:cubicBezTo>
                    <a:pt x="2746" y="3429"/>
                    <a:pt x="2783" y="3338"/>
                    <a:pt x="2817" y="3248"/>
                  </a:cubicBezTo>
                  <a:cubicBezTo>
                    <a:pt x="3084" y="2565"/>
                    <a:pt x="3374" y="1756"/>
                    <a:pt x="3366" y="1012"/>
                  </a:cubicBezTo>
                  <a:cubicBezTo>
                    <a:pt x="3361" y="494"/>
                    <a:pt x="2753" y="0"/>
                    <a:pt x="2019" y="0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62"/>
            <p:cNvSpPr/>
            <p:nvPr/>
          </p:nvSpPr>
          <p:spPr>
            <a:xfrm rot="-551105" flipH="1">
              <a:off x="3539819" y="262486"/>
              <a:ext cx="611644" cy="675855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62"/>
            <p:cNvSpPr/>
            <p:nvPr/>
          </p:nvSpPr>
          <p:spPr>
            <a:xfrm rot="-551105" flipH="1">
              <a:off x="3660850" y="924247"/>
              <a:ext cx="67974" cy="79423"/>
            </a:xfrm>
            <a:custGeom>
              <a:avLst/>
              <a:gdLst/>
              <a:ahLst/>
              <a:cxnLst/>
              <a:rect l="l" t="t" r="r" b="b"/>
              <a:pathLst>
                <a:path w="549" h="626" extrusionOk="0">
                  <a:moveTo>
                    <a:pt x="549" y="322"/>
                  </a:moveTo>
                  <a:cubicBezTo>
                    <a:pt x="522" y="370"/>
                    <a:pt x="489" y="390"/>
                    <a:pt x="455" y="406"/>
                  </a:cubicBezTo>
                  <a:cubicBezTo>
                    <a:pt x="311" y="479"/>
                    <a:pt x="165" y="550"/>
                    <a:pt x="11" y="626"/>
                  </a:cubicBezTo>
                  <a:cubicBezTo>
                    <a:pt x="7" y="604"/>
                    <a:pt x="1" y="588"/>
                    <a:pt x="3" y="571"/>
                  </a:cubicBezTo>
                  <a:cubicBezTo>
                    <a:pt x="8" y="511"/>
                    <a:pt x="16" y="451"/>
                    <a:pt x="25" y="391"/>
                  </a:cubicBezTo>
                  <a:cubicBezTo>
                    <a:pt x="40" y="285"/>
                    <a:pt x="52" y="181"/>
                    <a:pt x="45" y="74"/>
                  </a:cubicBezTo>
                  <a:cubicBezTo>
                    <a:pt x="44" y="59"/>
                    <a:pt x="45" y="44"/>
                    <a:pt x="49" y="29"/>
                  </a:cubicBezTo>
                  <a:cubicBezTo>
                    <a:pt x="52" y="13"/>
                    <a:pt x="81" y="0"/>
                    <a:pt x="95" y="9"/>
                  </a:cubicBezTo>
                  <a:cubicBezTo>
                    <a:pt x="104" y="15"/>
                    <a:pt x="115" y="21"/>
                    <a:pt x="122" y="28"/>
                  </a:cubicBezTo>
                  <a:cubicBezTo>
                    <a:pt x="216" y="125"/>
                    <a:pt x="330" y="192"/>
                    <a:pt x="446" y="256"/>
                  </a:cubicBezTo>
                  <a:cubicBezTo>
                    <a:pt x="479" y="275"/>
                    <a:pt x="509" y="297"/>
                    <a:pt x="549" y="322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F1C23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62"/>
            <p:cNvSpPr/>
            <p:nvPr/>
          </p:nvSpPr>
          <p:spPr>
            <a:xfrm rot="-551105" flipH="1">
              <a:off x="1241534" y="4069372"/>
              <a:ext cx="416636" cy="509143"/>
            </a:xfrm>
            <a:custGeom>
              <a:avLst/>
              <a:gdLst/>
              <a:ahLst/>
              <a:cxnLst/>
              <a:rect l="l" t="t" r="r" b="b"/>
              <a:pathLst>
                <a:path w="3365" h="4013" extrusionOk="0">
                  <a:moveTo>
                    <a:pt x="304" y="1"/>
                  </a:moveTo>
                  <a:cubicBezTo>
                    <a:pt x="252" y="1"/>
                    <a:pt x="201" y="3"/>
                    <a:pt x="149" y="6"/>
                  </a:cubicBezTo>
                  <a:lnTo>
                    <a:pt x="264" y="819"/>
                  </a:lnTo>
                  <a:cubicBezTo>
                    <a:pt x="39" y="897"/>
                    <a:pt x="0" y="1221"/>
                    <a:pt x="121" y="1426"/>
                  </a:cubicBezTo>
                  <a:cubicBezTo>
                    <a:pt x="243" y="1630"/>
                    <a:pt x="465" y="1749"/>
                    <a:pt x="661" y="1884"/>
                  </a:cubicBezTo>
                  <a:cubicBezTo>
                    <a:pt x="1465" y="2438"/>
                    <a:pt x="1950" y="3365"/>
                    <a:pt x="2745" y="3933"/>
                  </a:cubicBezTo>
                  <a:cubicBezTo>
                    <a:pt x="2798" y="3970"/>
                    <a:pt x="2855" y="4007"/>
                    <a:pt x="2919" y="4012"/>
                  </a:cubicBezTo>
                  <a:cubicBezTo>
                    <a:pt x="2924" y="4013"/>
                    <a:pt x="2929" y="4013"/>
                    <a:pt x="2934" y="4013"/>
                  </a:cubicBezTo>
                  <a:cubicBezTo>
                    <a:pt x="3043" y="4013"/>
                    <a:pt x="3134" y="3922"/>
                    <a:pt x="3188" y="3826"/>
                  </a:cubicBezTo>
                  <a:cubicBezTo>
                    <a:pt x="3364" y="3515"/>
                    <a:pt x="3307" y="3129"/>
                    <a:pt x="3217" y="2784"/>
                  </a:cubicBezTo>
                  <a:cubicBezTo>
                    <a:pt x="3025" y="2060"/>
                    <a:pt x="2695" y="1358"/>
                    <a:pt x="2167" y="827"/>
                  </a:cubicBezTo>
                  <a:cubicBezTo>
                    <a:pt x="1676" y="333"/>
                    <a:pt x="997" y="1"/>
                    <a:pt x="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62"/>
            <p:cNvSpPr/>
            <p:nvPr/>
          </p:nvSpPr>
          <p:spPr>
            <a:xfrm rot="-551105" flipH="1">
              <a:off x="2148808" y="3382649"/>
              <a:ext cx="1228241" cy="721910"/>
            </a:xfrm>
            <a:custGeom>
              <a:avLst/>
              <a:gdLst/>
              <a:ahLst/>
              <a:cxnLst/>
              <a:rect l="l" t="t" r="r" b="b"/>
              <a:pathLst>
                <a:path w="9920" h="5690" extrusionOk="0">
                  <a:moveTo>
                    <a:pt x="3194" y="1"/>
                  </a:moveTo>
                  <a:lnTo>
                    <a:pt x="1" y="1134"/>
                  </a:lnTo>
                  <a:cubicBezTo>
                    <a:pt x="1" y="1134"/>
                    <a:pt x="3164" y="5432"/>
                    <a:pt x="3778" y="5678"/>
                  </a:cubicBezTo>
                  <a:cubicBezTo>
                    <a:pt x="3797" y="5685"/>
                    <a:pt x="3822" y="5689"/>
                    <a:pt x="3850" y="5689"/>
                  </a:cubicBezTo>
                  <a:cubicBezTo>
                    <a:pt x="4734" y="5689"/>
                    <a:pt x="9920" y="2146"/>
                    <a:pt x="9920" y="2146"/>
                  </a:cubicBezTo>
                  <a:cubicBezTo>
                    <a:pt x="9920" y="2146"/>
                    <a:pt x="8967" y="1348"/>
                    <a:pt x="8876" y="1348"/>
                  </a:cubicBezTo>
                  <a:cubicBezTo>
                    <a:pt x="8784" y="1348"/>
                    <a:pt x="7678" y="1932"/>
                    <a:pt x="7279" y="1962"/>
                  </a:cubicBezTo>
                  <a:cubicBezTo>
                    <a:pt x="6880" y="1993"/>
                    <a:pt x="5160" y="2177"/>
                    <a:pt x="4607" y="2822"/>
                  </a:cubicBezTo>
                  <a:cubicBezTo>
                    <a:pt x="4607" y="2760"/>
                    <a:pt x="3194" y="1"/>
                    <a:pt x="3194" y="1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62"/>
            <p:cNvSpPr/>
            <p:nvPr/>
          </p:nvSpPr>
          <p:spPr>
            <a:xfrm rot="-551105" flipH="1">
              <a:off x="2142687" y="3624026"/>
              <a:ext cx="356957" cy="233447"/>
            </a:xfrm>
            <a:custGeom>
              <a:avLst/>
              <a:gdLst/>
              <a:ahLst/>
              <a:cxnLst/>
              <a:rect l="l" t="t" r="r" b="b"/>
              <a:pathLst>
                <a:path w="2883" h="1840" extrusionOk="0">
                  <a:moveTo>
                    <a:pt x="1839" y="1"/>
                  </a:moveTo>
                  <a:cubicBezTo>
                    <a:pt x="1747" y="1"/>
                    <a:pt x="641" y="585"/>
                    <a:pt x="242" y="615"/>
                  </a:cubicBezTo>
                  <a:cubicBezTo>
                    <a:pt x="186" y="620"/>
                    <a:pt x="102" y="627"/>
                    <a:pt x="0" y="639"/>
                  </a:cubicBezTo>
                  <a:cubicBezTo>
                    <a:pt x="468" y="743"/>
                    <a:pt x="918" y="924"/>
                    <a:pt x="1156" y="1324"/>
                  </a:cubicBezTo>
                  <a:cubicBezTo>
                    <a:pt x="1251" y="1484"/>
                    <a:pt x="1301" y="1658"/>
                    <a:pt x="1319" y="1840"/>
                  </a:cubicBezTo>
                  <a:cubicBezTo>
                    <a:pt x="2215" y="1256"/>
                    <a:pt x="2883" y="799"/>
                    <a:pt x="2883" y="799"/>
                  </a:cubicBezTo>
                  <a:cubicBezTo>
                    <a:pt x="2883" y="799"/>
                    <a:pt x="1930" y="1"/>
                    <a:pt x="1839" y="1"/>
                  </a:cubicBezTo>
                  <a:close/>
                </a:path>
              </a:pathLst>
            </a:custGeom>
            <a:solidFill>
              <a:srgbClr val="D69D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62"/>
            <p:cNvSpPr/>
            <p:nvPr/>
          </p:nvSpPr>
          <p:spPr>
            <a:xfrm rot="-551105" flipH="1">
              <a:off x="1411294" y="3076292"/>
              <a:ext cx="1436001" cy="1039982"/>
            </a:xfrm>
            <a:custGeom>
              <a:avLst/>
              <a:gdLst/>
              <a:ahLst/>
              <a:cxnLst/>
              <a:rect l="l" t="t" r="r" b="b"/>
              <a:pathLst>
                <a:path w="11598" h="8197" extrusionOk="0">
                  <a:moveTo>
                    <a:pt x="1997" y="1"/>
                  </a:moveTo>
                  <a:lnTo>
                    <a:pt x="0" y="2672"/>
                  </a:lnTo>
                  <a:cubicBezTo>
                    <a:pt x="0" y="2672"/>
                    <a:pt x="4495" y="5436"/>
                    <a:pt x="5396" y="5682"/>
                  </a:cubicBezTo>
                  <a:cubicBezTo>
                    <a:pt x="6284" y="5924"/>
                    <a:pt x="10594" y="8197"/>
                    <a:pt x="10941" y="8197"/>
                  </a:cubicBezTo>
                  <a:cubicBezTo>
                    <a:pt x="10945" y="8197"/>
                    <a:pt x="10949" y="8196"/>
                    <a:pt x="10953" y="8196"/>
                  </a:cubicBezTo>
                  <a:cubicBezTo>
                    <a:pt x="11198" y="8133"/>
                    <a:pt x="11598" y="7612"/>
                    <a:pt x="11444" y="7305"/>
                  </a:cubicBezTo>
                  <a:cubicBezTo>
                    <a:pt x="11290" y="6998"/>
                    <a:pt x="8292" y="4392"/>
                    <a:pt x="7739" y="4084"/>
                  </a:cubicBezTo>
                  <a:cubicBezTo>
                    <a:pt x="7187" y="3778"/>
                    <a:pt x="6533" y="4024"/>
                    <a:pt x="6225" y="3748"/>
                  </a:cubicBezTo>
                  <a:cubicBezTo>
                    <a:pt x="5919" y="3471"/>
                    <a:pt x="2365" y="215"/>
                    <a:pt x="1997" y="1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62"/>
            <p:cNvSpPr/>
            <p:nvPr/>
          </p:nvSpPr>
          <p:spPr>
            <a:xfrm rot="-551105" flipH="1">
              <a:off x="2481152" y="2602800"/>
              <a:ext cx="1049824" cy="919833"/>
            </a:xfrm>
            <a:custGeom>
              <a:avLst/>
              <a:gdLst/>
              <a:ahLst/>
              <a:cxnLst/>
              <a:rect l="l" t="t" r="r" b="b"/>
              <a:pathLst>
                <a:path w="8479" h="7250" extrusionOk="0">
                  <a:moveTo>
                    <a:pt x="4060" y="1"/>
                  </a:moveTo>
                  <a:lnTo>
                    <a:pt x="0" y="1944"/>
                  </a:lnTo>
                  <a:cubicBezTo>
                    <a:pt x="0" y="2064"/>
                    <a:pt x="439" y="3661"/>
                    <a:pt x="838" y="4938"/>
                  </a:cubicBezTo>
                  <a:cubicBezTo>
                    <a:pt x="1238" y="6215"/>
                    <a:pt x="1787" y="7198"/>
                    <a:pt x="1939" y="7248"/>
                  </a:cubicBezTo>
                  <a:cubicBezTo>
                    <a:pt x="1942" y="7249"/>
                    <a:pt x="1947" y="7250"/>
                    <a:pt x="1953" y="7250"/>
                  </a:cubicBezTo>
                  <a:cubicBezTo>
                    <a:pt x="2234" y="7250"/>
                    <a:pt x="5450" y="6158"/>
                    <a:pt x="5499" y="5960"/>
                  </a:cubicBezTo>
                  <a:cubicBezTo>
                    <a:pt x="5550" y="5758"/>
                    <a:pt x="4868" y="4598"/>
                    <a:pt x="4868" y="4598"/>
                  </a:cubicBezTo>
                  <a:lnTo>
                    <a:pt x="4868" y="4598"/>
                  </a:lnTo>
                  <a:cubicBezTo>
                    <a:pt x="4868" y="4598"/>
                    <a:pt x="5732" y="5658"/>
                    <a:pt x="6069" y="5658"/>
                  </a:cubicBezTo>
                  <a:cubicBezTo>
                    <a:pt x="6073" y="5658"/>
                    <a:pt x="6076" y="5658"/>
                    <a:pt x="6080" y="5658"/>
                  </a:cubicBezTo>
                  <a:cubicBezTo>
                    <a:pt x="6408" y="5632"/>
                    <a:pt x="8176" y="4370"/>
                    <a:pt x="8454" y="2603"/>
                  </a:cubicBezTo>
                  <a:cubicBezTo>
                    <a:pt x="8479" y="2350"/>
                    <a:pt x="5676" y="228"/>
                    <a:pt x="40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62"/>
            <p:cNvSpPr/>
            <p:nvPr/>
          </p:nvSpPr>
          <p:spPr>
            <a:xfrm rot="-551105" flipH="1">
              <a:off x="3763115" y="863649"/>
              <a:ext cx="437189" cy="928207"/>
            </a:xfrm>
            <a:custGeom>
              <a:avLst/>
              <a:gdLst/>
              <a:ahLst/>
              <a:cxnLst/>
              <a:rect l="l" t="t" r="r" b="b"/>
              <a:pathLst>
                <a:path w="3531" h="7316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390" y="3748"/>
                    <a:pt x="539" y="4238"/>
                  </a:cubicBezTo>
                  <a:cubicBezTo>
                    <a:pt x="687" y="4719"/>
                    <a:pt x="1699" y="7155"/>
                    <a:pt x="1820" y="7155"/>
                  </a:cubicBezTo>
                  <a:cubicBezTo>
                    <a:pt x="1823" y="7155"/>
                    <a:pt x="1824" y="7154"/>
                    <a:pt x="1826" y="7153"/>
                  </a:cubicBezTo>
                  <a:cubicBezTo>
                    <a:pt x="1915" y="7060"/>
                    <a:pt x="2873" y="7315"/>
                    <a:pt x="3441" y="5886"/>
                  </a:cubicBezTo>
                  <a:cubicBezTo>
                    <a:pt x="3530" y="5834"/>
                    <a:pt x="2274" y="4170"/>
                    <a:pt x="2154" y="3910"/>
                  </a:cubicBezTo>
                  <a:cubicBezTo>
                    <a:pt x="2035" y="3650"/>
                    <a:pt x="838" y="210"/>
                    <a:pt x="838" y="21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62"/>
            <p:cNvSpPr/>
            <p:nvPr/>
          </p:nvSpPr>
          <p:spPr>
            <a:xfrm rot="-551105" flipH="1">
              <a:off x="3478902" y="1728569"/>
              <a:ext cx="72555" cy="74475"/>
            </a:xfrm>
            <a:custGeom>
              <a:avLst/>
              <a:gdLst/>
              <a:ahLst/>
              <a:cxnLst/>
              <a:rect l="l" t="t" r="r" b="b"/>
              <a:pathLst>
                <a:path w="586" h="587" extrusionOk="0">
                  <a:moveTo>
                    <a:pt x="293" y="1"/>
                  </a:moveTo>
                  <a:cubicBezTo>
                    <a:pt x="132" y="1"/>
                    <a:pt x="0" y="132"/>
                    <a:pt x="0" y="294"/>
                  </a:cubicBezTo>
                  <a:cubicBezTo>
                    <a:pt x="0" y="455"/>
                    <a:pt x="132" y="587"/>
                    <a:pt x="293" y="587"/>
                  </a:cubicBezTo>
                  <a:cubicBezTo>
                    <a:pt x="455" y="587"/>
                    <a:pt x="585" y="455"/>
                    <a:pt x="585" y="294"/>
                  </a:cubicBezTo>
                  <a:cubicBezTo>
                    <a:pt x="585" y="132"/>
                    <a:pt x="455" y="1"/>
                    <a:pt x="293" y="1"/>
                  </a:cubicBezTo>
                  <a:close/>
                </a:path>
              </a:pathLst>
            </a:custGeom>
            <a:solidFill>
              <a:srgbClr val="FF7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62"/>
            <p:cNvSpPr/>
            <p:nvPr/>
          </p:nvSpPr>
          <p:spPr>
            <a:xfrm rot="-184518" flipH="1">
              <a:off x="3704506" y="1767010"/>
              <a:ext cx="57451" cy="73840"/>
            </a:xfrm>
            <a:custGeom>
              <a:avLst/>
              <a:gdLst/>
              <a:ahLst/>
              <a:cxnLst/>
              <a:rect l="l" t="t" r="r" b="b"/>
              <a:pathLst>
                <a:path w="464" h="582" extrusionOk="0">
                  <a:moveTo>
                    <a:pt x="172" y="0"/>
                  </a:moveTo>
                  <a:cubicBezTo>
                    <a:pt x="107" y="0"/>
                    <a:pt x="48" y="22"/>
                    <a:pt x="0" y="57"/>
                  </a:cubicBezTo>
                  <a:cubicBezTo>
                    <a:pt x="15" y="96"/>
                    <a:pt x="26" y="127"/>
                    <a:pt x="31" y="147"/>
                  </a:cubicBezTo>
                  <a:cubicBezTo>
                    <a:pt x="48" y="210"/>
                    <a:pt x="112" y="384"/>
                    <a:pt x="210" y="582"/>
                  </a:cubicBezTo>
                  <a:cubicBezTo>
                    <a:pt x="353" y="563"/>
                    <a:pt x="464" y="442"/>
                    <a:pt x="464" y="293"/>
                  </a:cubicBezTo>
                  <a:cubicBezTo>
                    <a:pt x="464" y="132"/>
                    <a:pt x="333" y="0"/>
                    <a:pt x="172" y="0"/>
                  </a:cubicBezTo>
                  <a:close/>
                </a:path>
              </a:pathLst>
            </a:custGeom>
            <a:solidFill>
              <a:srgbClr val="FF7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62"/>
            <p:cNvSpPr/>
            <p:nvPr/>
          </p:nvSpPr>
          <p:spPr>
            <a:xfrm rot="-678270" flipH="1">
              <a:off x="3395808" y="446092"/>
              <a:ext cx="325876" cy="331115"/>
            </a:xfrm>
            <a:custGeom>
              <a:avLst/>
              <a:gdLst/>
              <a:ahLst/>
              <a:cxnLst/>
              <a:rect l="l" t="t" r="r" b="b"/>
              <a:pathLst>
                <a:path w="2632" h="2610" extrusionOk="0">
                  <a:moveTo>
                    <a:pt x="649" y="0"/>
                  </a:moveTo>
                  <a:cubicBezTo>
                    <a:pt x="435" y="0"/>
                    <a:pt x="242" y="90"/>
                    <a:pt x="242" y="90"/>
                  </a:cubicBezTo>
                  <a:cubicBezTo>
                    <a:pt x="242" y="90"/>
                    <a:pt x="203" y="65"/>
                    <a:pt x="156" y="65"/>
                  </a:cubicBezTo>
                  <a:cubicBezTo>
                    <a:pt x="124" y="65"/>
                    <a:pt x="88" y="77"/>
                    <a:pt x="59" y="117"/>
                  </a:cubicBezTo>
                  <a:cubicBezTo>
                    <a:pt x="1" y="313"/>
                    <a:pt x="607" y="653"/>
                    <a:pt x="748" y="758"/>
                  </a:cubicBezTo>
                  <a:cubicBezTo>
                    <a:pt x="888" y="861"/>
                    <a:pt x="1415" y="1545"/>
                    <a:pt x="1391" y="1636"/>
                  </a:cubicBezTo>
                  <a:cubicBezTo>
                    <a:pt x="1384" y="1663"/>
                    <a:pt x="1357" y="1673"/>
                    <a:pt x="1316" y="1673"/>
                  </a:cubicBezTo>
                  <a:cubicBezTo>
                    <a:pt x="1224" y="1673"/>
                    <a:pt x="1064" y="1621"/>
                    <a:pt x="919" y="1612"/>
                  </a:cubicBezTo>
                  <a:cubicBezTo>
                    <a:pt x="906" y="1611"/>
                    <a:pt x="893" y="1611"/>
                    <a:pt x="880" y="1611"/>
                  </a:cubicBezTo>
                  <a:cubicBezTo>
                    <a:pt x="692" y="1611"/>
                    <a:pt x="555" y="1701"/>
                    <a:pt x="546" y="1837"/>
                  </a:cubicBezTo>
                  <a:cubicBezTo>
                    <a:pt x="537" y="1982"/>
                    <a:pt x="884" y="1924"/>
                    <a:pt x="987" y="1989"/>
                  </a:cubicBezTo>
                  <a:cubicBezTo>
                    <a:pt x="1091" y="2055"/>
                    <a:pt x="1199" y="2320"/>
                    <a:pt x="1562" y="2534"/>
                  </a:cubicBezTo>
                  <a:cubicBezTo>
                    <a:pt x="1653" y="2588"/>
                    <a:pt x="1732" y="2609"/>
                    <a:pt x="1801" y="2609"/>
                  </a:cubicBezTo>
                  <a:cubicBezTo>
                    <a:pt x="2006" y="2609"/>
                    <a:pt x="2127" y="2424"/>
                    <a:pt x="2250" y="2368"/>
                  </a:cubicBezTo>
                  <a:cubicBezTo>
                    <a:pt x="2325" y="2333"/>
                    <a:pt x="2410" y="2324"/>
                    <a:pt x="2481" y="2324"/>
                  </a:cubicBezTo>
                  <a:cubicBezTo>
                    <a:pt x="2567" y="2324"/>
                    <a:pt x="2632" y="2338"/>
                    <a:pt x="2632" y="2338"/>
                  </a:cubicBezTo>
                  <a:lnTo>
                    <a:pt x="2454" y="1402"/>
                  </a:lnTo>
                  <a:cubicBezTo>
                    <a:pt x="2289" y="1377"/>
                    <a:pt x="1954" y="683"/>
                    <a:pt x="1842" y="557"/>
                  </a:cubicBezTo>
                  <a:cubicBezTo>
                    <a:pt x="1729" y="430"/>
                    <a:pt x="1072" y="85"/>
                    <a:pt x="806" y="18"/>
                  </a:cubicBezTo>
                  <a:cubicBezTo>
                    <a:pt x="754" y="5"/>
                    <a:pt x="701" y="0"/>
                    <a:pt x="649" y="0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62"/>
            <p:cNvSpPr/>
            <p:nvPr/>
          </p:nvSpPr>
          <p:spPr>
            <a:xfrm rot="2190787">
              <a:off x="3896914" y="543053"/>
              <a:ext cx="329934" cy="327167"/>
            </a:xfrm>
            <a:custGeom>
              <a:avLst/>
              <a:gdLst/>
              <a:ahLst/>
              <a:cxnLst/>
              <a:rect l="l" t="t" r="r" b="b"/>
              <a:pathLst>
                <a:path w="2632" h="2610" extrusionOk="0">
                  <a:moveTo>
                    <a:pt x="649" y="0"/>
                  </a:moveTo>
                  <a:cubicBezTo>
                    <a:pt x="435" y="0"/>
                    <a:pt x="242" y="90"/>
                    <a:pt x="242" y="90"/>
                  </a:cubicBezTo>
                  <a:cubicBezTo>
                    <a:pt x="242" y="90"/>
                    <a:pt x="203" y="65"/>
                    <a:pt x="156" y="65"/>
                  </a:cubicBezTo>
                  <a:cubicBezTo>
                    <a:pt x="124" y="65"/>
                    <a:pt x="88" y="77"/>
                    <a:pt x="59" y="117"/>
                  </a:cubicBezTo>
                  <a:cubicBezTo>
                    <a:pt x="1" y="313"/>
                    <a:pt x="607" y="653"/>
                    <a:pt x="748" y="758"/>
                  </a:cubicBezTo>
                  <a:cubicBezTo>
                    <a:pt x="888" y="861"/>
                    <a:pt x="1415" y="1545"/>
                    <a:pt x="1391" y="1636"/>
                  </a:cubicBezTo>
                  <a:cubicBezTo>
                    <a:pt x="1384" y="1663"/>
                    <a:pt x="1357" y="1673"/>
                    <a:pt x="1316" y="1673"/>
                  </a:cubicBezTo>
                  <a:cubicBezTo>
                    <a:pt x="1224" y="1673"/>
                    <a:pt x="1064" y="1621"/>
                    <a:pt x="919" y="1612"/>
                  </a:cubicBezTo>
                  <a:cubicBezTo>
                    <a:pt x="906" y="1611"/>
                    <a:pt x="893" y="1611"/>
                    <a:pt x="880" y="1611"/>
                  </a:cubicBezTo>
                  <a:cubicBezTo>
                    <a:pt x="692" y="1611"/>
                    <a:pt x="555" y="1701"/>
                    <a:pt x="546" y="1837"/>
                  </a:cubicBezTo>
                  <a:cubicBezTo>
                    <a:pt x="537" y="1982"/>
                    <a:pt x="884" y="1924"/>
                    <a:pt x="987" y="1989"/>
                  </a:cubicBezTo>
                  <a:cubicBezTo>
                    <a:pt x="1091" y="2055"/>
                    <a:pt x="1199" y="2320"/>
                    <a:pt x="1562" y="2534"/>
                  </a:cubicBezTo>
                  <a:cubicBezTo>
                    <a:pt x="1653" y="2588"/>
                    <a:pt x="1732" y="2609"/>
                    <a:pt x="1801" y="2609"/>
                  </a:cubicBezTo>
                  <a:cubicBezTo>
                    <a:pt x="2006" y="2609"/>
                    <a:pt x="2127" y="2424"/>
                    <a:pt x="2250" y="2368"/>
                  </a:cubicBezTo>
                  <a:cubicBezTo>
                    <a:pt x="2325" y="2333"/>
                    <a:pt x="2410" y="2324"/>
                    <a:pt x="2481" y="2324"/>
                  </a:cubicBezTo>
                  <a:cubicBezTo>
                    <a:pt x="2567" y="2324"/>
                    <a:pt x="2632" y="2338"/>
                    <a:pt x="2632" y="2338"/>
                  </a:cubicBezTo>
                  <a:lnTo>
                    <a:pt x="2454" y="1402"/>
                  </a:lnTo>
                  <a:cubicBezTo>
                    <a:pt x="2289" y="1377"/>
                    <a:pt x="1954" y="683"/>
                    <a:pt x="1842" y="557"/>
                  </a:cubicBezTo>
                  <a:cubicBezTo>
                    <a:pt x="1729" y="430"/>
                    <a:pt x="1072" y="85"/>
                    <a:pt x="806" y="18"/>
                  </a:cubicBezTo>
                  <a:cubicBezTo>
                    <a:pt x="754" y="5"/>
                    <a:pt x="701" y="0"/>
                    <a:pt x="649" y="0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62"/>
            <p:cNvSpPr/>
            <p:nvPr/>
          </p:nvSpPr>
          <p:spPr>
            <a:xfrm>
              <a:off x="3322324" y="1398051"/>
              <a:ext cx="539352" cy="287448"/>
            </a:xfrm>
            <a:custGeom>
              <a:avLst/>
              <a:gdLst/>
              <a:ahLst/>
              <a:cxnLst/>
              <a:rect l="l" t="t" r="r" b="b"/>
              <a:pathLst>
                <a:path w="4188" h="2232" extrusionOk="0">
                  <a:moveTo>
                    <a:pt x="2648" y="0"/>
                  </a:moveTo>
                  <a:cubicBezTo>
                    <a:pt x="1812" y="0"/>
                    <a:pt x="1151" y="472"/>
                    <a:pt x="1151" y="472"/>
                  </a:cubicBezTo>
                  <a:cubicBezTo>
                    <a:pt x="1151" y="472"/>
                    <a:pt x="1056" y="334"/>
                    <a:pt x="862" y="334"/>
                  </a:cubicBezTo>
                  <a:cubicBezTo>
                    <a:pt x="758" y="334"/>
                    <a:pt x="626" y="374"/>
                    <a:pt x="464" y="495"/>
                  </a:cubicBezTo>
                  <a:cubicBezTo>
                    <a:pt x="1" y="843"/>
                    <a:pt x="178" y="1797"/>
                    <a:pt x="178" y="1797"/>
                  </a:cubicBezTo>
                  <a:cubicBezTo>
                    <a:pt x="255" y="1707"/>
                    <a:pt x="370" y="1656"/>
                    <a:pt x="370" y="1656"/>
                  </a:cubicBezTo>
                  <a:cubicBezTo>
                    <a:pt x="388" y="1654"/>
                    <a:pt x="404" y="1652"/>
                    <a:pt x="419" y="1652"/>
                  </a:cubicBezTo>
                  <a:cubicBezTo>
                    <a:pt x="759" y="1652"/>
                    <a:pt x="654" y="2232"/>
                    <a:pt x="879" y="2232"/>
                  </a:cubicBezTo>
                  <a:cubicBezTo>
                    <a:pt x="897" y="2232"/>
                    <a:pt x="917" y="2228"/>
                    <a:pt x="939" y="2220"/>
                  </a:cubicBezTo>
                  <a:cubicBezTo>
                    <a:pt x="1181" y="2135"/>
                    <a:pt x="1414" y="1525"/>
                    <a:pt x="1510" y="1242"/>
                  </a:cubicBezTo>
                  <a:cubicBezTo>
                    <a:pt x="1550" y="1127"/>
                    <a:pt x="1652" y="1045"/>
                    <a:pt x="1774" y="1034"/>
                  </a:cubicBezTo>
                  <a:cubicBezTo>
                    <a:pt x="1797" y="1032"/>
                    <a:pt x="1820" y="1031"/>
                    <a:pt x="1844" y="1031"/>
                  </a:cubicBezTo>
                  <a:cubicBezTo>
                    <a:pt x="2416" y="1031"/>
                    <a:pt x="3312" y="1572"/>
                    <a:pt x="3389" y="1665"/>
                  </a:cubicBezTo>
                  <a:cubicBezTo>
                    <a:pt x="3470" y="1765"/>
                    <a:pt x="3419" y="2016"/>
                    <a:pt x="3419" y="2016"/>
                  </a:cubicBezTo>
                  <a:cubicBezTo>
                    <a:pt x="3680" y="1880"/>
                    <a:pt x="3701" y="1552"/>
                    <a:pt x="3701" y="1552"/>
                  </a:cubicBezTo>
                  <a:cubicBezTo>
                    <a:pt x="4188" y="929"/>
                    <a:pt x="3545" y="687"/>
                    <a:pt x="3545" y="687"/>
                  </a:cubicBezTo>
                  <a:cubicBezTo>
                    <a:pt x="3921" y="425"/>
                    <a:pt x="3579" y="219"/>
                    <a:pt x="3579" y="219"/>
                  </a:cubicBezTo>
                  <a:cubicBezTo>
                    <a:pt x="3261" y="59"/>
                    <a:pt x="2943" y="0"/>
                    <a:pt x="2648" y="0"/>
                  </a:cubicBezTo>
                  <a:close/>
                </a:path>
              </a:pathLst>
            </a:custGeom>
            <a:solidFill>
              <a:srgbClr val="21AA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86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" y="-2798"/>
            <a:ext cx="9792260" cy="5146297"/>
          </a:xfrm>
          <a:prstGeom prst="rect">
            <a:avLst/>
          </a:prstGeom>
        </p:spPr>
      </p:pic>
      <p:sp>
        <p:nvSpPr>
          <p:cNvPr id="2209" name="Google Shape;2209;p38"/>
          <p:cNvSpPr txBox="1">
            <a:spLocks noGrp="1"/>
          </p:cNvSpPr>
          <p:nvPr>
            <p:ph type="ctrTitle"/>
          </p:nvPr>
        </p:nvSpPr>
        <p:spPr>
          <a:xfrm>
            <a:off x="917623" y="2241896"/>
            <a:ext cx="7959520" cy="2616968"/>
          </a:xfrm>
          <a:prstGeom prst="rect">
            <a:avLst/>
          </a:prstGeom>
          <a:solidFill>
            <a:schemeClr val="accent5">
              <a:lumMod val="8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tx1"/>
                </a:solidFill>
                <a:latin typeface="Comic Sans MS" panose="030F0702030302020204" pitchFamily="66" charset="0"/>
              </a:rPr>
              <a:t>Unit 7</a:t>
            </a:r>
            <a:br>
              <a:rPr lang="en" sz="48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" sz="4800" dirty="0">
                <a:solidFill>
                  <a:schemeClr val="tx1"/>
                </a:solidFill>
                <a:latin typeface="Comic Sans MS" panose="030F0702030302020204" pitchFamily="66" charset="0"/>
              </a:rPr>
              <a:t>My Favourite Sport</a:t>
            </a:r>
            <a:r>
              <a:rPr lang="en" sz="5000" dirty="0">
                <a:solidFill>
                  <a:schemeClr val="tx1"/>
                </a:solidFill>
                <a:latin typeface="Comic Sans MS" panose="030F0702030302020204" pitchFamily="66" charset="0"/>
              </a:rPr>
              <a:t/>
            </a:r>
            <a:br>
              <a:rPr lang="en" sz="5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" sz="3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Task 7,8,9</a:t>
            </a:r>
            <a:endParaRPr sz="3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211" name="Google Shape;2211;p38"/>
          <p:cNvGrpSpPr/>
          <p:nvPr/>
        </p:nvGrpSpPr>
        <p:grpSpPr>
          <a:xfrm>
            <a:off x="5116938" y="50672"/>
            <a:ext cx="3264793" cy="3157892"/>
            <a:chOff x="4778281" y="585674"/>
            <a:chExt cx="3860446" cy="4073500"/>
          </a:xfrm>
        </p:grpSpPr>
        <p:sp>
          <p:nvSpPr>
            <p:cNvPr id="2212" name="Google Shape;2212;p38"/>
            <p:cNvSpPr/>
            <p:nvPr/>
          </p:nvSpPr>
          <p:spPr>
            <a:xfrm>
              <a:off x="4907350" y="585674"/>
              <a:ext cx="657020" cy="708491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38"/>
            <p:cNvSpPr/>
            <p:nvPr/>
          </p:nvSpPr>
          <p:spPr>
            <a:xfrm>
              <a:off x="5421612" y="1249269"/>
              <a:ext cx="73017" cy="83258"/>
            </a:xfrm>
            <a:custGeom>
              <a:avLst/>
              <a:gdLst/>
              <a:ahLst/>
              <a:cxnLst/>
              <a:rect l="l" t="t" r="r" b="b"/>
              <a:pathLst>
                <a:path w="549" h="626" extrusionOk="0">
                  <a:moveTo>
                    <a:pt x="549" y="322"/>
                  </a:moveTo>
                  <a:cubicBezTo>
                    <a:pt x="522" y="370"/>
                    <a:pt x="489" y="390"/>
                    <a:pt x="455" y="406"/>
                  </a:cubicBezTo>
                  <a:cubicBezTo>
                    <a:pt x="311" y="479"/>
                    <a:pt x="165" y="550"/>
                    <a:pt x="11" y="626"/>
                  </a:cubicBezTo>
                  <a:cubicBezTo>
                    <a:pt x="7" y="604"/>
                    <a:pt x="1" y="588"/>
                    <a:pt x="3" y="571"/>
                  </a:cubicBezTo>
                  <a:cubicBezTo>
                    <a:pt x="8" y="511"/>
                    <a:pt x="16" y="451"/>
                    <a:pt x="25" y="391"/>
                  </a:cubicBezTo>
                  <a:cubicBezTo>
                    <a:pt x="40" y="285"/>
                    <a:pt x="52" y="181"/>
                    <a:pt x="45" y="74"/>
                  </a:cubicBezTo>
                  <a:cubicBezTo>
                    <a:pt x="44" y="59"/>
                    <a:pt x="45" y="44"/>
                    <a:pt x="49" y="29"/>
                  </a:cubicBezTo>
                  <a:cubicBezTo>
                    <a:pt x="52" y="13"/>
                    <a:pt x="81" y="0"/>
                    <a:pt x="95" y="9"/>
                  </a:cubicBezTo>
                  <a:cubicBezTo>
                    <a:pt x="104" y="15"/>
                    <a:pt x="115" y="21"/>
                    <a:pt x="122" y="28"/>
                  </a:cubicBezTo>
                  <a:cubicBezTo>
                    <a:pt x="216" y="125"/>
                    <a:pt x="330" y="192"/>
                    <a:pt x="446" y="256"/>
                  </a:cubicBezTo>
                  <a:cubicBezTo>
                    <a:pt x="479" y="275"/>
                    <a:pt x="509" y="297"/>
                    <a:pt x="549" y="322"/>
                  </a:cubicBezTo>
                  <a:close/>
                </a:path>
              </a:pathLst>
            </a:custGeom>
            <a:solidFill>
              <a:srgbClr val="21AA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38"/>
            <p:cNvSpPr/>
            <p:nvPr/>
          </p:nvSpPr>
          <p:spPr>
            <a:xfrm>
              <a:off x="5421594" y="1652460"/>
              <a:ext cx="762223" cy="593313"/>
            </a:xfrm>
            <a:custGeom>
              <a:avLst/>
              <a:gdLst/>
              <a:ahLst/>
              <a:cxnLst/>
              <a:rect l="l" t="t" r="r" b="b"/>
              <a:pathLst>
                <a:path w="5731" h="4461" extrusionOk="0">
                  <a:moveTo>
                    <a:pt x="2862" y="1"/>
                  </a:moveTo>
                  <a:cubicBezTo>
                    <a:pt x="2729" y="1"/>
                    <a:pt x="2596" y="21"/>
                    <a:pt x="2469" y="56"/>
                  </a:cubicBezTo>
                  <a:cubicBezTo>
                    <a:pt x="2097" y="156"/>
                    <a:pt x="1770" y="372"/>
                    <a:pt x="1452" y="590"/>
                  </a:cubicBezTo>
                  <a:cubicBezTo>
                    <a:pt x="1437" y="562"/>
                    <a:pt x="1418" y="536"/>
                    <a:pt x="1401" y="510"/>
                  </a:cubicBezTo>
                  <a:cubicBezTo>
                    <a:pt x="1360" y="454"/>
                    <a:pt x="1301" y="392"/>
                    <a:pt x="1238" y="392"/>
                  </a:cubicBezTo>
                  <a:cubicBezTo>
                    <a:pt x="1227" y="392"/>
                    <a:pt x="1215" y="394"/>
                    <a:pt x="1204" y="399"/>
                  </a:cubicBezTo>
                  <a:cubicBezTo>
                    <a:pt x="1169" y="412"/>
                    <a:pt x="1145" y="444"/>
                    <a:pt x="1124" y="474"/>
                  </a:cubicBezTo>
                  <a:cubicBezTo>
                    <a:pt x="837" y="882"/>
                    <a:pt x="551" y="1289"/>
                    <a:pt x="264" y="1697"/>
                  </a:cubicBezTo>
                  <a:cubicBezTo>
                    <a:pt x="180" y="1817"/>
                    <a:pt x="93" y="1940"/>
                    <a:pt x="56" y="2083"/>
                  </a:cubicBezTo>
                  <a:cubicBezTo>
                    <a:pt x="1" y="2287"/>
                    <a:pt x="60" y="2519"/>
                    <a:pt x="205" y="2672"/>
                  </a:cubicBezTo>
                  <a:cubicBezTo>
                    <a:pt x="323" y="2797"/>
                    <a:pt x="493" y="2868"/>
                    <a:pt x="664" y="2868"/>
                  </a:cubicBezTo>
                  <a:cubicBezTo>
                    <a:pt x="705" y="2868"/>
                    <a:pt x="745" y="2864"/>
                    <a:pt x="786" y="2856"/>
                  </a:cubicBezTo>
                  <a:lnTo>
                    <a:pt x="2309" y="3498"/>
                  </a:lnTo>
                  <a:cubicBezTo>
                    <a:pt x="2695" y="4087"/>
                    <a:pt x="3389" y="4461"/>
                    <a:pt x="4094" y="4461"/>
                  </a:cubicBezTo>
                  <a:cubicBezTo>
                    <a:pt x="4102" y="4461"/>
                    <a:pt x="4111" y="4461"/>
                    <a:pt x="4119" y="4460"/>
                  </a:cubicBezTo>
                  <a:cubicBezTo>
                    <a:pt x="4445" y="4456"/>
                    <a:pt x="4837" y="4304"/>
                    <a:pt x="4870" y="3980"/>
                  </a:cubicBezTo>
                  <a:cubicBezTo>
                    <a:pt x="4912" y="3991"/>
                    <a:pt x="4954" y="3996"/>
                    <a:pt x="4996" y="3996"/>
                  </a:cubicBezTo>
                  <a:cubicBezTo>
                    <a:pt x="5272" y="3996"/>
                    <a:pt x="5537" y="3781"/>
                    <a:pt x="5627" y="3512"/>
                  </a:cubicBezTo>
                  <a:cubicBezTo>
                    <a:pt x="5730" y="3202"/>
                    <a:pt x="5642" y="2855"/>
                    <a:pt x="5475" y="2575"/>
                  </a:cubicBezTo>
                  <a:cubicBezTo>
                    <a:pt x="5371" y="2403"/>
                    <a:pt x="5223" y="2240"/>
                    <a:pt x="5026" y="2201"/>
                  </a:cubicBezTo>
                  <a:cubicBezTo>
                    <a:pt x="5060" y="1761"/>
                    <a:pt x="4902" y="1309"/>
                    <a:pt x="4602" y="986"/>
                  </a:cubicBezTo>
                  <a:cubicBezTo>
                    <a:pt x="4552" y="931"/>
                    <a:pt x="4496" y="879"/>
                    <a:pt x="4427" y="852"/>
                  </a:cubicBezTo>
                  <a:cubicBezTo>
                    <a:pt x="4389" y="837"/>
                    <a:pt x="4350" y="831"/>
                    <a:pt x="4311" y="831"/>
                  </a:cubicBezTo>
                  <a:cubicBezTo>
                    <a:pt x="4193" y="831"/>
                    <a:pt x="4072" y="888"/>
                    <a:pt x="3963" y="944"/>
                  </a:cubicBezTo>
                  <a:cubicBezTo>
                    <a:pt x="3955" y="806"/>
                    <a:pt x="3872" y="679"/>
                    <a:pt x="3756" y="604"/>
                  </a:cubicBezTo>
                  <a:cubicBezTo>
                    <a:pt x="3754" y="595"/>
                    <a:pt x="3753" y="586"/>
                    <a:pt x="3750" y="578"/>
                  </a:cubicBezTo>
                  <a:cubicBezTo>
                    <a:pt x="3677" y="332"/>
                    <a:pt x="3466" y="143"/>
                    <a:pt x="3225" y="59"/>
                  </a:cubicBezTo>
                  <a:cubicBezTo>
                    <a:pt x="3108" y="19"/>
                    <a:pt x="2985" y="1"/>
                    <a:pt x="2862" y="1"/>
                  </a:cubicBezTo>
                  <a:close/>
                </a:path>
              </a:pathLst>
            </a:custGeom>
            <a:solidFill>
              <a:srgbClr val="0202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38"/>
            <p:cNvSpPr/>
            <p:nvPr/>
          </p:nvSpPr>
          <p:spPr>
            <a:xfrm>
              <a:off x="8191182" y="4125446"/>
              <a:ext cx="447545" cy="533729"/>
            </a:xfrm>
            <a:custGeom>
              <a:avLst/>
              <a:gdLst/>
              <a:ahLst/>
              <a:cxnLst/>
              <a:rect l="l" t="t" r="r" b="b"/>
              <a:pathLst>
                <a:path w="3365" h="4013" extrusionOk="0">
                  <a:moveTo>
                    <a:pt x="304" y="1"/>
                  </a:moveTo>
                  <a:cubicBezTo>
                    <a:pt x="252" y="1"/>
                    <a:pt x="201" y="3"/>
                    <a:pt x="149" y="6"/>
                  </a:cubicBezTo>
                  <a:lnTo>
                    <a:pt x="264" y="819"/>
                  </a:lnTo>
                  <a:cubicBezTo>
                    <a:pt x="39" y="897"/>
                    <a:pt x="0" y="1221"/>
                    <a:pt x="121" y="1426"/>
                  </a:cubicBezTo>
                  <a:cubicBezTo>
                    <a:pt x="243" y="1630"/>
                    <a:pt x="465" y="1749"/>
                    <a:pt x="661" y="1884"/>
                  </a:cubicBezTo>
                  <a:cubicBezTo>
                    <a:pt x="1465" y="2438"/>
                    <a:pt x="1950" y="3365"/>
                    <a:pt x="2745" y="3933"/>
                  </a:cubicBezTo>
                  <a:cubicBezTo>
                    <a:pt x="2798" y="3970"/>
                    <a:pt x="2855" y="4007"/>
                    <a:pt x="2919" y="4012"/>
                  </a:cubicBezTo>
                  <a:cubicBezTo>
                    <a:pt x="2924" y="4013"/>
                    <a:pt x="2929" y="4013"/>
                    <a:pt x="2934" y="4013"/>
                  </a:cubicBezTo>
                  <a:cubicBezTo>
                    <a:pt x="3043" y="4013"/>
                    <a:pt x="3134" y="3922"/>
                    <a:pt x="3188" y="3826"/>
                  </a:cubicBezTo>
                  <a:cubicBezTo>
                    <a:pt x="3364" y="3515"/>
                    <a:pt x="3307" y="3129"/>
                    <a:pt x="3217" y="2784"/>
                  </a:cubicBezTo>
                  <a:cubicBezTo>
                    <a:pt x="3025" y="2060"/>
                    <a:pt x="2695" y="1358"/>
                    <a:pt x="2167" y="827"/>
                  </a:cubicBezTo>
                  <a:cubicBezTo>
                    <a:pt x="1676" y="333"/>
                    <a:pt x="997" y="1"/>
                    <a:pt x="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38"/>
            <p:cNvSpPr/>
            <p:nvPr/>
          </p:nvSpPr>
          <p:spPr>
            <a:xfrm>
              <a:off x="6263350" y="3633083"/>
              <a:ext cx="1319360" cy="756770"/>
            </a:xfrm>
            <a:custGeom>
              <a:avLst/>
              <a:gdLst/>
              <a:ahLst/>
              <a:cxnLst/>
              <a:rect l="l" t="t" r="r" b="b"/>
              <a:pathLst>
                <a:path w="9920" h="5690" extrusionOk="0">
                  <a:moveTo>
                    <a:pt x="3194" y="1"/>
                  </a:moveTo>
                  <a:lnTo>
                    <a:pt x="1" y="1134"/>
                  </a:lnTo>
                  <a:cubicBezTo>
                    <a:pt x="1" y="1134"/>
                    <a:pt x="3164" y="5432"/>
                    <a:pt x="3778" y="5678"/>
                  </a:cubicBezTo>
                  <a:cubicBezTo>
                    <a:pt x="3797" y="5685"/>
                    <a:pt x="3822" y="5689"/>
                    <a:pt x="3850" y="5689"/>
                  </a:cubicBezTo>
                  <a:cubicBezTo>
                    <a:pt x="4734" y="5689"/>
                    <a:pt x="9920" y="2146"/>
                    <a:pt x="9920" y="2146"/>
                  </a:cubicBezTo>
                  <a:cubicBezTo>
                    <a:pt x="9920" y="2146"/>
                    <a:pt x="8967" y="1348"/>
                    <a:pt x="8876" y="1348"/>
                  </a:cubicBezTo>
                  <a:cubicBezTo>
                    <a:pt x="8784" y="1348"/>
                    <a:pt x="7678" y="1932"/>
                    <a:pt x="7279" y="1962"/>
                  </a:cubicBezTo>
                  <a:cubicBezTo>
                    <a:pt x="6880" y="1993"/>
                    <a:pt x="5160" y="2177"/>
                    <a:pt x="4607" y="2822"/>
                  </a:cubicBezTo>
                  <a:cubicBezTo>
                    <a:pt x="4607" y="2760"/>
                    <a:pt x="3194" y="1"/>
                    <a:pt x="3194" y="1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38"/>
            <p:cNvSpPr/>
            <p:nvPr/>
          </p:nvSpPr>
          <p:spPr>
            <a:xfrm>
              <a:off x="7199270" y="3812233"/>
              <a:ext cx="383439" cy="244720"/>
            </a:xfrm>
            <a:custGeom>
              <a:avLst/>
              <a:gdLst/>
              <a:ahLst/>
              <a:cxnLst/>
              <a:rect l="l" t="t" r="r" b="b"/>
              <a:pathLst>
                <a:path w="2883" h="1840" extrusionOk="0">
                  <a:moveTo>
                    <a:pt x="1839" y="1"/>
                  </a:moveTo>
                  <a:cubicBezTo>
                    <a:pt x="1747" y="1"/>
                    <a:pt x="641" y="585"/>
                    <a:pt x="242" y="615"/>
                  </a:cubicBezTo>
                  <a:cubicBezTo>
                    <a:pt x="186" y="620"/>
                    <a:pt x="102" y="627"/>
                    <a:pt x="0" y="639"/>
                  </a:cubicBezTo>
                  <a:cubicBezTo>
                    <a:pt x="468" y="743"/>
                    <a:pt x="918" y="924"/>
                    <a:pt x="1156" y="1324"/>
                  </a:cubicBezTo>
                  <a:cubicBezTo>
                    <a:pt x="1251" y="1484"/>
                    <a:pt x="1301" y="1658"/>
                    <a:pt x="1319" y="1840"/>
                  </a:cubicBezTo>
                  <a:cubicBezTo>
                    <a:pt x="2215" y="1256"/>
                    <a:pt x="2883" y="799"/>
                    <a:pt x="2883" y="799"/>
                  </a:cubicBezTo>
                  <a:cubicBezTo>
                    <a:pt x="2883" y="799"/>
                    <a:pt x="1930" y="1"/>
                    <a:pt x="1839" y="1"/>
                  </a:cubicBezTo>
                  <a:close/>
                </a:path>
              </a:pathLst>
            </a:custGeom>
            <a:solidFill>
              <a:srgbClr val="D69D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38"/>
            <p:cNvSpPr/>
            <p:nvPr/>
          </p:nvSpPr>
          <p:spPr>
            <a:xfrm>
              <a:off x="6798408" y="3207885"/>
              <a:ext cx="1542534" cy="1090201"/>
            </a:xfrm>
            <a:custGeom>
              <a:avLst/>
              <a:gdLst/>
              <a:ahLst/>
              <a:cxnLst/>
              <a:rect l="l" t="t" r="r" b="b"/>
              <a:pathLst>
                <a:path w="11598" h="8197" extrusionOk="0">
                  <a:moveTo>
                    <a:pt x="1997" y="1"/>
                  </a:moveTo>
                  <a:lnTo>
                    <a:pt x="0" y="2672"/>
                  </a:lnTo>
                  <a:cubicBezTo>
                    <a:pt x="0" y="2672"/>
                    <a:pt x="4495" y="5436"/>
                    <a:pt x="5396" y="5682"/>
                  </a:cubicBezTo>
                  <a:cubicBezTo>
                    <a:pt x="6284" y="5924"/>
                    <a:pt x="10594" y="8197"/>
                    <a:pt x="10941" y="8197"/>
                  </a:cubicBezTo>
                  <a:cubicBezTo>
                    <a:pt x="10945" y="8197"/>
                    <a:pt x="10949" y="8196"/>
                    <a:pt x="10953" y="8196"/>
                  </a:cubicBezTo>
                  <a:cubicBezTo>
                    <a:pt x="11198" y="8133"/>
                    <a:pt x="11598" y="7612"/>
                    <a:pt x="11444" y="7305"/>
                  </a:cubicBezTo>
                  <a:cubicBezTo>
                    <a:pt x="11290" y="6998"/>
                    <a:pt x="8292" y="4392"/>
                    <a:pt x="7739" y="4084"/>
                  </a:cubicBezTo>
                  <a:cubicBezTo>
                    <a:pt x="7187" y="3778"/>
                    <a:pt x="6533" y="4024"/>
                    <a:pt x="6225" y="3748"/>
                  </a:cubicBezTo>
                  <a:cubicBezTo>
                    <a:pt x="5919" y="3471"/>
                    <a:pt x="2365" y="215"/>
                    <a:pt x="1997" y="1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38"/>
            <p:cNvSpPr/>
            <p:nvPr/>
          </p:nvSpPr>
          <p:spPr>
            <a:xfrm>
              <a:off x="5984582" y="2865412"/>
              <a:ext cx="1127707" cy="964250"/>
            </a:xfrm>
            <a:custGeom>
              <a:avLst/>
              <a:gdLst/>
              <a:ahLst/>
              <a:cxnLst/>
              <a:rect l="l" t="t" r="r" b="b"/>
              <a:pathLst>
                <a:path w="8479" h="7250" extrusionOk="0">
                  <a:moveTo>
                    <a:pt x="4060" y="1"/>
                  </a:moveTo>
                  <a:lnTo>
                    <a:pt x="0" y="1944"/>
                  </a:lnTo>
                  <a:cubicBezTo>
                    <a:pt x="0" y="2064"/>
                    <a:pt x="439" y="3661"/>
                    <a:pt x="838" y="4938"/>
                  </a:cubicBezTo>
                  <a:cubicBezTo>
                    <a:pt x="1238" y="6215"/>
                    <a:pt x="1787" y="7198"/>
                    <a:pt x="1939" y="7248"/>
                  </a:cubicBezTo>
                  <a:cubicBezTo>
                    <a:pt x="1942" y="7249"/>
                    <a:pt x="1947" y="7250"/>
                    <a:pt x="1953" y="7250"/>
                  </a:cubicBezTo>
                  <a:cubicBezTo>
                    <a:pt x="2234" y="7250"/>
                    <a:pt x="5450" y="6158"/>
                    <a:pt x="5499" y="5960"/>
                  </a:cubicBezTo>
                  <a:cubicBezTo>
                    <a:pt x="5550" y="5758"/>
                    <a:pt x="4868" y="4598"/>
                    <a:pt x="4868" y="4598"/>
                  </a:cubicBezTo>
                  <a:lnTo>
                    <a:pt x="4868" y="4598"/>
                  </a:lnTo>
                  <a:cubicBezTo>
                    <a:pt x="4868" y="4598"/>
                    <a:pt x="5732" y="5658"/>
                    <a:pt x="6069" y="5658"/>
                  </a:cubicBezTo>
                  <a:cubicBezTo>
                    <a:pt x="6073" y="5658"/>
                    <a:pt x="6076" y="5658"/>
                    <a:pt x="6080" y="5658"/>
                  </a:cubicBezTo>
                  <a:cubicBezTo>
                    <a:pt x="6408" y="5632"/>
                    <a:pt x="8176" y="4370"/>
                    <a:pt x="8454" y="2603"/>
                  </a:cubicBezTo>
                  <a:cubicBezTo>
                    <a:pt x="8479" y="2350"/>
                    <a:pt x="5676" y="228"/>
                    <a:pt x="40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38"/>
            <p:cNvSpPr/>
            <p:nvPr/>
          </p:nvSpPr>
          <p:spPr>
            <a:xfrm>
              <a:off x="5171421" y="1718694"/>
              <a:ext cx="1405677" cy="1468852"/>
            </a:xfrm>
            <a:custGeom>
              <a:avLst/>
              <a:gdLst/>
              <a:ahLst/>
              <a:cxnLst/>
              <a:rect l="l" t="t" r="r" b="b"/>
              <a:pathLst>
                <a:path w="10569" h="11044" extrusionOk="0">
                  <a:moveTo>
                    <a:pt x="6866" y="1"/>
                  </a:moveTo>
                  <a:cubicBezTo>
                    <a:pt x="6287" y="1"/>
                    <a:pt x="5577" y="302"/>
                    <a:pt x="5366" y="537"/>
                  </a:cubicBezTo>
                  <a:cubicBezTo>
                    <a:pt x="5031" y="909"/>
                    <a:pt x="5712" y="3138"/>
                    <a:pt x="5296" y="3470"/>
                  </a:cubicBezTo>
                  <a:cubicBezTo>
                    <a:pt x="5265" y="3494"/>
                    <a:pt x="5224" y="3506"/>
                    <a:pt x="5173" y="3506"/>
                  </a:cubicBezTo>
                  <a:cubicBezTo>
                    <a:pt x="4588" y="3506"/>
                    <a:pt x="2797" y="2000"/>
                    <a:pt x="2047" y="2000"/>
                  </a:cubicBezTo>
                  <a:cubicBezTo>
                    <a:pt x="1990" y="2000"/>
                    <a:pt x="1940" y="2008"/>
                    <a:pt x="1896" y="2026"/>
                  </a:cubicBezTo>
                  <a:cubicBezTo>
                    <a:pt x="1896" y="2026"/>
                    <a:pt x="129" y="2578"/>
                    <a:pt x="65" y="3573"/>
                  </a:cubicBezTo>
                  <a:cubicBezTo>
                    <a:pt x="0" y="4567"/>
                    <a:pt x="2671" y="5345"/>
                    <a:pt x="2873" y="5702"/>
                  </a:cubicBezTo>
                  <a:cubicBezTo>
                    <a:pt x="3073" y="6059"/>
                    <a:pt x="3020" y="7205"/>
                    <a:pt x="3422" y="7688"/>
                  </a:cubicBezTo>
                  <a:cubicBezTo>
                    <a:pt x="3826" y="8169"/>
                    <a:pt x="4881" y="8883"/>
                    <a:pt x="5043" y="9165"/>
                  </a:cubicBezTo>
                  <a:cubicBezTo>
                    <a:pt x="5204" y="9448"/>
                    <a:pt x="5526" y="10614"/>
                    <a:pt x="5890" y="10938"/>
                  </a:cubicBezTo>
                  <a:cubicBezTo>
                    <a:pt x="5976" y="11015"/>
                    <a:pt x="6104" y="11044"/>
                    <a:pt x="6251" y="11044"/>
                  </a:cubicBezTo>
                  <a:cubicBezTo>
                    <a:pt x="6724" y="11044"/>
                    <a:pt x="7382" y="10738"/>
                    <a:pt x="7382" y="10738"/>
                  </a:cubicBezTo>
                  <a:cubicBezTo>
                    <a:pt x="7382" y="10738"/>
                    <a:pt x="8188" y="10416"/>
                    <a:pt x="8552" y="9770"/>
                  </a:cubicBezTo>
                  <a:cubicBezTo>
                    <a:pt x="8915" y="9125"/>
                    <a:pt x="10569" y="9230"/>
                    <a:pt x="10528" y="8331"/>
                  </a:cubicBezTo>
                  <a:cubicBezTo>
                    <a:pt x="10488" y="7431"/>
                    <a:pt x="9520" y="6422"/>
                    <a:pt x="9358" y="6140"/>
                  </a:cubicBezTo>
                  <a:cubicBezTo>
                    <a:pt x="9197" y="5858"/>
                    <a:pt x="7695" y="563"/>
                    <a:pt x="7620" y="386"/>
                  </a:cubicBezTo>
                  <a:cubicBezTo>
                    <a:pt x="7499" y="105"/>
                    <a:pt x="7205" y="1"/>
                    <a:pt x="68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38"/>
            <p:cNvSpPr/>
            <p:nvPr/>
          </p:nvSpPr>
          <p:spPr>
            <a:xfrm>
              <a:off x="4981497" y="1228858"/>
              <a:ext cx="469623" cy="973028"/>
            </a:xfrm>
            <a:custGeom>
              <a:avLst/>
              <a:gdLst/>
              <a:ahLst/>
              <a:cxnLst/>
              <a:rect l="l" t="t" r="r" b="b"/>
              <a:pathLst>
                <a:path w="3531" h="7316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390" y="3748"/>
                    <a:pt x="539" y="4238"/>
                  </a:cubicBezTo>
                  <a:cubicBezTo>
                    <a:pt x="687" y="4719"/>
                    <a:pt x="1699" y="7155"/>
                    <a:pt x="1820" y="7155"/>
                  </a:cubicBezTo>
                  <a:cubicBezTo>
                    <a:pt x="1823" y="7155"/>
                    <a:pt x="1824" y="7154"/>
                    <a:pt x="1826" y="7153"/>
                  </a:cubicBezTo>
                  <a:cubicBezTo>
                    <a:pt x="1915" y="7060"/>
                    <a:pt x="2873" y="7315"/>
                    <a:pt x="3441" y="5886"/>
                  </a:cubicBezTo>
                  <a:cubicBezTo>
                    <a:pt x="3530" y="5834"/>
                    <a:pt x="2274" y="4170"/>
                    <a:pt x="2154" y="3910"/>
                  </a:cubicBezTo>
                  <a:cubicBezTo>
                    <a:pt x="2035" y="3650"/>
                    <a:pt x="838" y="210"/>
                    <a:pt x="838" y="21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38"/>
            <p:cNvSpPr/>
            <p:nvPr/>
          </p:nvSpPr>
          <p:spPr>
            <a:xfrm>
              <a:off x="5583987" y="955013"/>
              <a:ext cx="618051" cy="885381"/>
            </a:xfrm>
            <a:custGeom>
              <a:avLst/>
              <a:gdLst/>
              <a:ahLst/>
              <a:cxnLst/>
              <a:rect l="l" t="t" r="r" b="b"/>
              <a:pathLst>
                <a:path w="4647" h="6657" extrusionOk="0">
                  <a:moveTo>
                    <a:pt x="402" y="1"/>
                  </a:moveTo>
                  <a:lnTo>
                    <a:pt x="0" y="765"/>
                  </a:lnTo>
                  <a:cubicBezTo>
                    <a:pt x="0" y="765"/>
                    <a:pt x="1767" y="3950"/>
                    <a:pt x="1881" y="4212"/>
                  </a:cubicBezTo>
                  <a:cubicBezTo>
                    <a:pt x="1995" y="4473"/>
                    <a:pt x="2392" y="6489"/>
                    <a:pt x="2494" y="6489"/>
                  </a:cubicBezTo>
                  <a:cubicBezTo>
                    <a:pt x="2495" y="6489"/>
                    <a:pt x="2496" y="6489"/>
                    <a:pt x="2497" y="6489"/>
                  </a:cubicBezTo>
                  <a:cubicBezTo>
                    <a:pt x="2829" y="6610"/>
                    <a:pt x="3108" y="6657"/>
                    <a:pt x="3343" y="6657"/>
                  </a:cubicBezTo>
                  <a:cubicBezTo>
                    <a:pt x="4130" y="6657"/>
                    <a:pt x="4419" y="6132"/>
                    <a:pt x="4518" y="6128"/>
                  </a:cubicBezTo>
                  <a:cubicBezTo>
                    <a:pt x="4646" y="6122"/>
                    <a:pt x="3467" y="3664"/>
                    <a:pt x="3202" y="3226"/>
                  </a:cubicBezTo>
                  <a:cubicBezTo>
                    <a:pt x="2937" y="2789"/>
                    <a:pt x="402" y="1"/>
                    <a:pt x="402" y="1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38"/>
            <p:cNvSpPr/>
            <p:nvPr/>
          </p:nvSpPr>
          <p:spPr>
            <a:xfrm>
              <a:off x="5725099" y="2051724"/>
              <a:ext cx="185535" cy="418019"/>
            </a:xfrm>
            <a:custGeom>
              <a:avLst/>
              <a:gdLst/>
              <a:ahLst/>
              <a:cxnLst/>
              <a:rect l="l" t="t" r="r" b="b"/>
              <a:pathLst>
                <a:path w="1395" h="3143" extrusionOk="0">
                  <a:moveTo>
                    <a:pt x="1140" y="1"/>
                  </a:moveTo>
                  <a:lnTo>
                    <a:pt x="1" y="1637"/>
                  </a:lnTo>
                  <a:cubicBezTo>
                    <a:pt x="183" y="1777"/>
                    <a:pt x="253" y="2019"/>
                    <a:pt x="283" y="2246"/>
                  </a:cubicBezTo>
                  <a:cubicBezTo>
                    <a:pt x="312" y="2475"/>
                    <a:pt x="313" y="2712"/>
                    <a:pt x="399" y="2926"/>
                  </a:cubicBezTo>
                  <a:cubicBezTo>
                    <a:pt x="427" y="2994"/>
                    <a:pt x="466" y="3061"/>
                    <a:pt x="527" y="3102"/>
                  </a:cubicBezTo>
                  <a:cubicBezTo>
                    <a:pt x="569" y="3130"/>
                    <a:pt x="619" y="3142"/>
                    <a:pt x="670" y="3142"/>
                  </a:cubicBezTo>
                  <a:cubicBezTo>
                    <a:pt x="720" y="3142"/>
                    <a:pt x="770" y="3130"/>
                    <a:pt x="816" y="3109"/>
                  </a:cubicBezTo>
                  <a:cubicBezTo>
                    <a:pt x="907" y="3065"/>
                    <a:pt x="978" y="2990"/>
                    <a:pt x="1039" y="2909"/>
                  </a:cubicBezTo>
                  <a:cubicBezTo>
                    <a:pt x="1276" y="2594"/>
                    <a:pt x="1374" y="2191"/>
                    <a:pt x="1384" y="1797"/>
                  </a:cubicBezTo>
                  <a:cubicBezTo>
                    <a:pt x="1394" y="1404"/>
                    <a:pt x="1323" y="1012"/>
                    <a:pt x="1252" y="624"/>
                  </a:cubicBezTo>
                  <a:cubicBezTo>
                    <a:pt x="1215" y="416"/>
                    <a:pt x="1177" y="208"/>
                    <a:pt x="1140" y="1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38"/>
            <p:cNvSpPr/>
            <p:nvPr/>
          </p:nvSpPr>
          <p:spPr>
            <a:xfrm>
              <a:off x="5473464" y="1856614"/>
              <a:ext cx="422009" cy="457254"/>
            </a:xfrm>
            <a:custGeom>
              <a:avLst/>
              <a:gdLst/>
              <a:ahLst/>
              <a:cxnLst/>
              <a:rect l="l" t="t" r="r" b="b"/>
              <a:pathLst>
                <a:path w="3173" h="3438" extrusionOk="0">
                  <a:moveTo>
                    <a:pt x="1232" y="0"/>
                  </a:moveTo>
                  <a:cubicBezTo>
                    <a:pt x="1196" y="9"/>
                    <a:pt x="1160" y="19"/>
                    <a:pt x="1122" y="31"/>
                  </a:cubicBezTo>
                  <a:lnTo>
                    <a:pt x="1199" y="31"/>
                  </a:lnTo>
                  <a:cubicBezTo>
                    <a:pt x="728" y="61"/>
                    <a:pt x="242" y="592"/>
                    <a:pt x="121" y="850"/>
                  </a:cubicBezTo>
                  <a:cubicBezTo>
                    <a:pt x="0" y="1108"/>
                    <a:pt x="425" y="2018"/>
                    <a:pt x="470" y="2185"/>
                  </a:cubicBezTo>
                  <a:cubicBezTo>
                    <a:pt x="516" y="2352"/>
                    <a:pt x="896" y="3315"/>
                    <a:pt x="1366" y="3406"/>
                  </a:cubicBezTo>
                  <a:cubicBezTo>
                    <a:pt x="1459" y="3424"/>
                    <a:pt x="1562" y="3438"/>
                    <a:pt x="1672" y="3438"/>
                  </a:cubicBezTo>
                  <a:cubicBezTo>
                    <a:pt x="2116" y="3438"/>
                    <a:pt x="2673" y="3207"/>
                    <a:pt x="3152" y="2077"/>
                  </a:cubicBezTo>
                  <a:cubicBezTo>
                    <a:pt x="3152" y="2078"/>
                    <a:pt x="3152" y="2078"/>
                    <a:pt x="3153" y="2078"/>
                  </a:cubicBezTo>
                  <a:cubicBezTo>
                    <a:pt x="3173" y="2078"/>
                    <a:pt x="3150" y="1824"/>
                    <a:pt x="3113" y="1524"/>
                  </a:cubicBezTo>
                  <a:cubicBezTo>
                    <a:pt x="3102" y="1519"/>
                    <a:pt x="3091" y="1518"/>
                    <a:pt x="3079" y="1513"/>
                  </a:cubicBezTo>
                  <a:cubicBezTo>
                    <a:pt x="2966" y="1473"/>
                    <a:pt x="2866" y="1377"/>
                    <a:pt x="2855" y="1257"/>
                  </a:cubicBezTo>
                  <a:cubicBezTo>
                    <a:pt x="2794" y="1296"/>
                    <a:pt x="2728" y="1313"/>
                    <a:pt x="2661" y="1313"/>
                  </a:cubicBezTo>
                  <a:cubicBezTo>
                    <a:pt x="2487" y="1313"/>
                    <a:pt x="2303" y="1204"/>
                    <a:pt x="2173" y="1074"/>
                  </a:cubicBezTo>
                  <a:cubicBezTo>
                    <a:pt x="2031" y="932"/>
                    <a:pt x="1917" y="766"/>
                    <a:pt x="1832" y="584"/>
                  </a:cubicBezTo>
                  <a:lnTo>
                    <a:pt x="1832" y="584"/>
                  </a:lnTo>
                  <a:cubicBezTo>
                    <a:pt x="1839" y="626"/>
                    <a:pt x="1842" y="667"/>
                    <a:pt x="1840" y="709"/>
                  </a:cubicBezTo>
                  <a:cubicBezTo>
                    <a:pt x="1838" y="737"/>
                    <a:pt x="1832" y="766"/>
                    <a:pt x="1810" y="782"/>
                  </a:cubicBezTo>
                  <a:cubicBezTo>
                    <a:pt x="1799" y="790"/>
                    <a:pt x="1787" y="793"/>
                    <a:pt x="1775" y="793"/>
                  </a:cubicBezTo>
                  <a:cubicBezTo>
                    <a:pt x="1749" y="793"/>
                    <a:pt x="1721" y="780"/>
                    <a:pt x="1699" y="765"/>
                  </a:cubicBezTo>
                  <a:cubicBezTo>
                    <a:pt x="1443" y="595"/>
                    <a:pt x="1318" y="302"/>
                    <a:pt x="1232" y="0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38"/>
            <p:cNvSpPr/>
            <p:nvPr/>
          </p:nvSpPr>
          <p:spPr>
            <a:xfrm>
              <a:off x="5705947" y="1906888"/>
              <a:ext cx="11039" cy="27531"/>
            </a:xfrm>
            <a:custGeom>
              <a:avLst/>
              <a:gdLst/>
              <a:ahLst/>
              <a:cxnLst/>
              <a:rect l="l" t="t" r="r" b="b"/>
              <a:pathLst>
                <a:path w="83" h="207" extrusionOk="0">
                  <a:moveTo>
                    <a:pt x="1" y="0"/>
                  </a:moveTo>
                  <a:cubicBezTo>
                    <a:pt x="24" y="71"/>
                    <a:pt x="52" y="139"/>
                    <a:pt x="83" y="206"/>
                  </a:cubicBezTo>
                  <a:cubicBezTo>
                    <a:pt x="70" y="133"/>
                    <a:pt x="43" y="61"/>
                    <a:pt x="1" y="0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38"/>
            <p:cNvSpPr/>
            <p:nvPr/>
          </p:nvSpPr>
          <p:spPr>
            <a:xfrm>
              <a:off x="5747177" y="2051591"/>
              <a:ext cx="77938" cy="78071"/>
            </a:xfrm>
            <a:custGeom>
              <a:avLst/>
              <a:gdLst/>
              <a:ahLst/>
              <a:cxnLst/>
              <a:rect l="l" t="t" r="r" b="b"/>
              <a:pathLst>
                <a:path w="586" h="587" extrusionOk="0">
                  <a:moveTo>
                    <a:pt x="293" y="1"/>
                  </a:moveTo>
                  <a:cubicBezTo>
                    <a:pt x="132" y="1"/>
                    <a:pt x="0" y="132"/>
                    <a:pt x="0" y="294"/>
                  </a:cubicBezTo>
                  <a:cubicBezTo>
                    <a:pt x="0" y="455"/>
                    <a:pt x="132" y="587"/>
                    <a:pt x="293" y="587"/>
                  </a:cubicBezTo>
                  <a:cubicBezTo>
                    <a:pt x="455" y="587"/>
                    <a:pt x="585" y="455"/>
                    <a:pt x="585" y="294"/>
                  </a:cubicBezTo>
                  <a:cubicBezTo>
                    <a:pt x="585" y="132"/>
                    <a:pt x="455" y="1"/>
                    <a:pt x="293" y="1"/>
                  </a:cubicBezTo>
                  <a:close/>
                </a:path>
              </a:pathLst>
            </a:custGeom>
            <a:solidFill>
              <a:srgbClr val="FF7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38"/>
            <p:cNvSpPr/>
            <p:nvPr/>
          </p:nvSpPr>
          <p:spPr>
            <a:xfrm>
              <a:off x="5531851" y="2127666"/>
              <a:ext cx="61712" cy="77406"/>
            </a:xfrm>
            <a:custGeom>
              <a:avLst/>
              <a:gdLst/>
              <a:ahLst/>
              <a:cxnLst/>
              <a:rect l="l" t="t" r="r" b="b"/>
              <a:pathLst>
                <a:path w="464" h="582" extrusionOk="0">
                  <a:moveTo>
                    <a:pt x="172" y="0"/>
                  </a:moveTo>
                  <a:cubicBezTo>
                    <a:pt x="107" y="0"/>
                    <a:pt x="48" y="22"/>
                    <a:pt x="0" y="57"/>
                  </a:cubicBezTo>
                  <a:cubicBezTo>
                    <a:pt x="15" y="96"/>
                    <a:pt x="26" y="127"/>
                    <a:pt x="31" y="147"/>
                  </a:cubicBezTo>
                  <a:cubicBezTo>
                    <a:pt x="48" y="210"/>
                    <a:pt x="112" y="384"/>
                    <a:pt x="210" y="582"/>
                  </a:cubicBezTo>
                  <a:cubicBezTo>
                    <a:pt x="353" y="563"/>
                    <a:pt x="464" y="442"/>
                    <a:pt x="464" y="293"/>
                  </a:cubicBezTo>
                  <a:cubicBezTo>
                    <a:pt x="464" y="132"/>
                    <a:pt x="333" y="0"/>
                    <a:pt x="172" y="0"/>
                  </a:cubicBezTo>
                  <a:close/>
                </a:path>
              </a:pathLst>
            </a:custGeom>
            <a:solidFill>
              <a:srgbClr val="FF7F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38"/>
            <p:cNvSpPr/>
            <p:nvPr/>
          </p:nvSpPr>
          <p:spPr>
            <a:xfrm rot="124101">
              <a:off x="5366992" y="729983"/>
              <a:ext cx="350041" cy="347115"/>
            </a:xfrm>
            <a:custGeom>
              <a:avLst/>
              <a:gdLst/>
              <a:ahLst/>
              <a:cxnLst/>
              <a:rect l="l" t="t" r="r" b="b"/>
              <a:pathLst>
                <a:path w="2632" h="2610" extrusionOk="0">
                  <a:moveTo>
                    <a:pt x="649" y="0"/>
                  </a:moveTo>
                  <a:cubicBezTo>
                    <a:pt x="435" y="0"/>
                    <a:pt x="242" y="90"/>
                    <a:pt x="242" y="90"/>
                  </a:cubicBezTo>
                  <a:cubicBezTo>
                    <a:pt x="242" y="90"/>
                    <a:pt x="203" y="65"/>
                    <a:pt x="156" y="65"/>
                  </a:cubicBezTo>
                  <a:cubicBezTo>
                    <a:pt x="124" y="65"/>
                    <a:pt x="88" y="77"/>
                    <a:pt x="59" y="117"/>
                  </a:cubicBezTo>
                  <a:cubicBezTo>
                    <a:pt x="1" y="313"/>
                    <a:pt x="607" y="653"/>
                    <a:pt x="748" y="758"/>
                  </a:cubicBezTo>
                  <a:cubicBezTo>
                    <a:pt x="888" y="861"/>
                    <a:pt x="1415" y="1545"/>
                    <a:pt x="1391" y="1636"/>
                  </a:cubicBezTo>
                  <a:cubicBezTo>
                    <a:pt x="1384" y="1663"/>
                    <a:pt x="1357" y="1673"/>
                    <a:pt x="1316" y="1673"/>
                  </a:cubicBezTo>
                  <a:cubicBezTo>
                    <a:pt x="1224" y="1673"/>
                    <a:pt x="1064" y="1621"/>
                    <a:pt x="919" y="1612"/>
                  </a:cubicBezTo>
                  <a:cubicBezTo>
                    <a:pt x="906" y="1611"/>
                    <a:pt x="893" y="1611"/>
                    <a:pt x="880" y="1611"/>
                  </a:cubicBezTo>
                  <a:cubicBezTo>
                    <a:pt x="692" y="1611"/>
                    <a:pt x="555" y="1701"/>
                    <a:pt x="546" y="1837"/>
                  </a:cubicBezTo>
                  <a:cubicBezTo>
                    <a:pt x="537" y="1982"/>
                    <a:pt x="884" y="1924"/>
                    <a:pt x="987" y="1989"/>
                  </a:cubicBezTo>
                  <a:cubicBezTo>
                    <a:pt x="1091" y="2055"/>
                    <a:pt x="1199" y="2320"/>
                    <a:pt x="1562" y="2534"/>
                  </a:cubicBezTo>
                  <a:cubicBezTo>
                    <a:pt x="1653" y="2588"/>
                    <a:pt x="1732" y="2609"/>
                    <a:pt x="1801" y="2609"/>
                  </a:cubicBezTo>
                  <a:cubicBezTo>
                    <a:pt x="2006" y="2609"/>
                    <a:pt x="2127" y="2424"/>
                    <a:pt x="2250" y="2368"/>
                  </a:cubicBezTo>
                  <a:cubicBezTo>
                    <a:pt x="2325" y="2333"/>
                    <a:pt x="2410" y="2324"/>
                    <a:pt x="2481" y="2324"/>
                  </a:cubicBezTo>
                  <a:cubicBezTo>
                    <a:pt x="2567" y="2324"/>
                    <a:pt x="2632" y="2338"/>
                    <a:pt x="2632" y="2338"/>
                  </a:cubicBezTo>
                  <a:lnTo>
                    <a:pt x="2454" y="1402"/>
                  </a:lnTo>
                  <a:cubicBezTo>
                    <a:pt x="2289" y="1377"/>
                    <a:pt x="1954" y="683"/>
                    <a:pt x="1842" y="557"/>
                  </a:cubicBezTo>
                  <a:cubicBezTo>
                    <a:pt x="1729" y="430"/>
                    <a:pt x="1072" y="85"/>
                    <a:pt x="806" y="18"/>
                  </a:cubicBezTo>
                  <a:cubicBezTo>
                    <a:pt x="754" y="5"/>
                    <a:pt x="701" y="0"/>
                    <a:pt x="649" y="0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38"/>
            <p:cNvSpPr/>
            <p:nvPr/>
          </p:nvSpPr>
          <p:spPr>
            <a:xfrm rot="-2700000" flipH="1">
              <a:off x="4849746" y="912464"/>
              <a:ext cx="350055" cy="347129"/>
            </a:xfrm>
            <a:custGeom>
              <a:avLst/>
              <a:gdLst/>
              <a:ahLst/>
              <a:cxnLst/>
              <a:rect l="l" t="t" r="r" b="b"/>
              <a:pathLst>
                <a:path w="2632" h="2610" extrusionOk="0">
                  <a:moveTo>
                    <a:pt x="649" y="0"/>
                  </a:moveTo>
                  <a:cubicBezTo>
                    <a:pt x="435" y="0"/>
                    <a:pt x="242" y="90"/>
                    <a:pt x="242" y="90"/>
                  </a:cubicBezTo>
                  <a:cubicBezTo>
                    <a:pt x="242" y="90"/>
                    <a:pt x="203" y="65"/>
                    <a:pt x="156" y="65"/>
                  </a:cubicBezTo>
                  <a:cubicBezTo>
                    <a:pt x="124" y="65"/>
                    <a:pt x="88" y="77"/>
                    <a:pt x="59" y="117"/>
                  </a:cubicBezTo>
                  <a:cubicBezTo>
                    <a:pt x="1" y="313"/>
                    <a:pt x="607" y="653"/>
                    <a:pt x="748" y="758"/>
                  </a:cubicBezTo>
                  <a:cubicBezTo>
                    <a:pt x="888" y="861"/>
                    <a:pt x="1415" y="1545"/>
                    <a:pt x="1391" y="1636"/>
                  </a:cubicBezTo>
                  <a:cubicBezTo>
                    <a:pt x="1384" y="1663"/>
                    <a:pt x="1357" y="1673"/>
                    <a:pt x="1316" y="1673"/>
                  </a:cubicBezTo>
                  <a:cubicBezTo>
                    <a:pt x="1224" y="1673"/>
                    <a:pt x="1064" y="1621"/>
                    <a:pt x="919" y="1612"/>
                  </a:cubicBezTo>
                  <a:cubicBezTo>
                    <a:pt x="906" y="1611"/>
                    <a:pt x="893" y="1611"/>
                    <a:pt x="880" y="1611"/>
                  </a:cubicBezTo>
                  <a:cubicBezTo>
                    <a:pt x="692" y="1611"/>
                    <a:pt x="555" y="1701"/>
                    <a:pt x="546" y="1837"/>
                  </a:cubicBezTo>
                  <a:cubicBezTo>
                    <a:pt x="537" y="1982"/>
                    <a:pt x="884" y="1924"/>
                    <a:pt x="987" y="1989"/>
                  </a:cubicBezTo>
                  <a:cubicBezTo>
                    <a:pt x="1091" y="2055"/>
                    <a:pt x="1199" y="2320"/>
                    <a:pt x="1562" y="2534"/>
                  </a:cubicBezTo>
                  <a:cubicBezTo>
                    <a:pt x="1653" y="2588"/>
                    <a:pt x="1732" y="2609"/>
                    <a:pt x="1801" y="2609"/>
                  </a:cubicBezTo>
                  <a:cubicBezTo>
                    <a:pt x="2006" y="2609"/>
                    <a:pt x="2127" y="2424"/>
                    <a:pt x="2250" y="2368"/>
                  </a:cubicBezTo>
                  <a:cubicBezTo>
                    <a:pt x="2325" y="2333"/>
                    <a:pt x="2410" y="2324"/>
                    <a:pt x="2481" y="2324"/>
                  </a:cubicBezTo>
                  <a:cubicBezTo>
                    <a:pt x="2567" y="2324"/>
                    <a:pt x="2632" y="2338"/>
                    <a:pt x="2632" y="2338"/>
                  </a:cubicBezTo>
                  <a:lnTo>
                    <a:pt x="2454" y="1402"/>
                  </a:lnTo>
                  <a:cubicBezTo>
                    <a:pt x="2289" y="1377"/>
                    <a:pt x="1954" y="683"/>
                    <a:pt x="1842" y="557"/>
                  </a:cubicBezTo>
                  <a:cubicBezTo>
                    <a:pt x="1729" y="430"/>
                    <a:pt x="1072" y="85"/>
                    <a:pt x="806" y="18"/>
                  </a:cubicBezTo>
                  <a:cubicBezTo>
                    <a:pt x="754" y="5"/>
                    <a:pt x="701" y="0"/>
                    <a:pt x="649" y="0"/>
                  </a:cubicBezTo>
                  <a:close/>
                </a:path>
              </a:pathLst>
            </a:custGeom>
            <a:solidFill>
              <a:srgbClr val="DFB3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Listen and number from 1 to 5.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578" y="2134866"/>
            <a:ext cx="7884939" cy="2610554"/>
          </a:xfrm>
          <a:prstGeom prst="rect">
            <a:avLst/>
          </a:prstGeom>
        </p:spPr>
      </p:pic>
      <p:pic>
        <p:nvPicPr>
          <p:cNvPr id="8" name="ttsMP3.com_VoiceText_2022-3-28_22_54_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7403" y="614688"/>
            <a:ext cx="1068223" cy="106822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14752" y="3649717"/>
            <a:ext cx="740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99642" y="2438427"/>
            <a:ext cx="740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21822" y="2438425"/>
            <a:ext cx="740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0752" y="2438425"/>
            <a:ext cx="740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00297" y="3733825"/>
            <a:ext cx="740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5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760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48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/>
      <p:bldP spid="10" grpId="0"/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8" name="Google Shape;2598;p50"/>
          <p:cNvGrpSpPr/>
          <p:nvPr/>
        </p:nvGrpSpPr>
        <p:grpSpPr>
          <a:xfrm rot="-2287964">
            <a:off x="1054254" y="2505759"/>
            <a:ext cx="920536" cy="457772"/>
            <a:chOff x="4685025" y="3678850"/>
            <a:chExt cx="737725" cy="374800"/>
          </a:xfrm>
        </p:grpSpPr>
        <p:sp>
          <p:nvSpPr>
            <p:cNvPr id="2599" name="Google Shape;2599;p50"/>
            <p:cNvSpPr/>
            <p:nvPr/>
          </p:nvSpPr>
          <p:spPr>
            <a:xfrm>
              <a:off x="4685025" y="3678850"/>
              <a:ext cx="737725" cy="374800"/>
            </a:xfrm>
            <a:custGeom>
              <a:avLst/>
              <a:gdLst/>
              <a:ahLst/>
              <a:cxnLst/>
              <a:rect l="l" t="t" r="r" b="b"/>
              <a:pathLst>
                <a:path w="29509" h="14992" extrusionOk="0">
                  <a:moveTo>
                    <a:pt x="1" y="0"/>
                  </a:moveTo>
                  <a:lnTo>
                    <a:pt x="1" y="536"/>
                  </a:lnTo>
                  <a:cubicBezTo>
                    <a:pt x="211" y="536"/>
                    <a:pt x="383" y="707"/>
                    <a:pt x="383" y="919"/>
                  </a:cubicBezTo>
                  <a:cubicBezTo>
                    <a:pt x="383" y="1130"/>
                    <a:pt x="211" y="1301"/>
                    <a:pt x="1" y="1301"/>
                  </a:cubicBezTo>
                  <a:lnTo>
                    <a:pt x="1" y="1759"/>
                  </a:lnTo>
                  <a:cubicBezTo>
                    <a:pt x="211" y="1759"/>
                    <a:pt x="383" y="1929"/>
                    <a:pt x="383" y="2142"/>
                  </a:cubicBezTo>
                  <a:cubicBezTo>
                    <a:pt x="383" y="2353"/>
                    <a:pt x="211" y="2525"/>
                    <a:pt x="1" y="2525"/>
                  </a:cubicBezTo>
                  <a:lnTo>
                    <a:pt x="1" y="2983"/>
                  </a:lnTo>
                  <a:cubicBezTo>
                    <a:pt x="211" y="2983"/>
                    <a:pt x="383" y="3155"/>
                    <a:pt x="383" y="3366"/>
                  </a:cubicBezTo>
                  <a:cubicBezTo>
                    <a:pt x="383" y="3577"/>
                    <a:pt x="211" y="3749"/>
                    <a:pt x="1" y="3749"/>
                  </a:cubicBezTo>
                  <a:lnTo>
                    <a:pt x="1" y="4208"/>
                  </a:lnTo>
                  <a:cubicBezTo>
                    <a:pt x="211" y="4208"/>
                    <a:pt x="383" y="4378"/>
                    <a:pt x="383" y="4590"/>
                  </a:cubicBezTo>
                  <a:cubicBezTo>
                    <a:pt x="383" y="4801"/>
                    <a:pt x="211" y="4973"/>
                    <a:pt x="1" y="4973"/>
                  </a:cubicBezTo>
                  <a:lnTo>
                    <a:pt x="1" y="5508"/>
                  </a:lnTo>
                  <a:cubicBezTo>
                    <a:pt x="1097" y="5508"/>
                    <a:pt x="1988" y="6397"/>
                    <a:pt x="1988" y="7496"/>
                  </a:cubicBezTo>
                  <a:cubicBezTo>
                    <a:pt x="1988" y="8593"/>
                    <a:pt x="1097" y="9484"/>
                    <a:pt x="1" y="9484"/>
                  </a:cubicBezTo>
                  <a:lnTo>
                    <a:pt x="1" y="10019"/>
                  </a:lnTo>
                  <a:cubicBezTo>
                    <a:pt x="211" y="10019"/>
                    <a:pt x="383" y="10192"/>
                    <a:pt x="383" y="10402"/>
                  </a:cubicBezTo>
                  <a:cubicBezTo>
                    <a:pt x="383" y="10613"/>
                    <a:pt x="211" y="10785"/>
                    <a:pt x="1" y="10785"/>
                  </a:cubicBezTo>
                  <a:lnTo>
                    <a:pt x="1" y="11243"/>
                  </a:lnTo>
                  <a:cubicBezTo>
                    <a:pt x="211" y="11243"/>
                    <a:pt x="383" y="11415"/>
                    <a:pt x="383" y="11626"/>
                  </a:cubicBezTo>
                  <a:cubicBezTo>
                    <a:pt x="383" y="11837"/>
                    <a:pt x="211" y="12009"/>
                    <a:pt x="1" y="12009"/>
                  </a:cubicBezTo>
                  <a:lnTo>
                    <a:pt x="1" y="12468"/>
                  </a:lnTo>
                  <a:cubicBezTo>
                    <a:pt x="211" y="12468"/>
                    <a:pt x="383" y="12639"/>
                    <a:pt x="383" y="12849"/>
                  </a:cubicBezTo>
                  <a:cubicBezTo>
                    <a:pt x="383" y="13061"/>
                    <a:pt x="211" y="13232"/>
                    <a:pt x="1" y="13232"/>
                  </a:cubicBezTo>
                  <a:lnTo>
                    <a:pt x="1" y="13691"/>
                  </a:lnTo>
                  <a:cubicBezTo>
                    <a:pt x="211" y="13691"/>
                    <a:pt x="383" y="13862"/>
                    <a:pt x="383" y="14074"/>
                  </a:cubicBezTo>
                  <a:cubicBezTo>
                    <a:pt x="383" y="14285"/>
                    <a:pt x="211" y="14456"/>
                    <a:pt x="1" y="14456"/>
                  </a:cubicBezTo>
                  <a:lnTo>
                    <a:pt x="1" y="14991"/>
                  </a:lnTo>
                  <a:lnTo>
                    <a:pt x="29508" y="14991"/>
                  </a:lnTo>
                  <a:lnTo>
                    <a:pt x="29508" y="14456"/>
                  </a:lnTo>
                  <a:cubicBezTo>
                    <a:pt x="29297" y="14456"/>
                    <a:pt x="29125" y="14285"/>
                    <a:pt x="29125" y="14074"/>
                  </a:cubicBezTo>
                  <a:cubicBezTo>
                    <a:pt x="29125" y="13862"/>
                    <a:pt x="29297" y="13691"/>
                    <a:pt x="29508" y="13691"/>
                  </a:cubicBezTo>
                  <a:lnTo>
                    <a:pt x="29508" y="13232"/>
                  </a:lnTo>
                  <a:cubicBezTo>
                    <a:pt x="29297" y="13232"/>
                    <a:pt x="29125" y="13061"/>
                    <a:pt x="29125" y="12849"/>
                  </a:cubicBezTo>
                  <a:cubicBezTo>
                    <a:pt x="29125" y="12639"/>
                    <a:pt x="29297" y="12468"/>
                    <a:pt x="29508" y="12468"/>
                  </a:cubicBezTo>
                  <a:lnTo>
                    <a:pt x="29508" y="12009"/>
                  </a:lnTo>
                  <a:cubicBezTo>
                    <a:pt x="29297" y="12009"/>
                    <a:pt x="29125" y="11837"/>
                    <a:pt x="29125" y="11626"/>
                  </a:cubicBezTo>
                  <a:cubicBezTo>
                    <a:pt x="29125" y="11415"/>
                    <a:pt x="29297" y="11243"/>
                    <a:pt x="29508" y="11243"/>
                  </a:cubicBezTo>
                  <a:lnTo>
                    <a:pt x="29508" y="10785"/>
                  </a:lnTo>
                  <a:cubicBezTo>
                    <a:pt x="29297" y="10785"/>
                    <a:pt x="29125" y="10613"/>
                    <a:pt x="29125" y="10402"/>
                  </a:cubicBezTo>
                  <a:cubicBezTo>
                    <a:pt x="29125" y="10192"/>
                    <a:pt x="29297" y="10019"/>
                    <a:pt x="29508" y="10019"/>
                  </a:cubicBezTo>
                  <a:lnTo>
                    <a:pt x="29508" y="9484"/>
                  </a:lnTo>
                  <a:cubicBezTo>
                    <a:pt x="28410" y="9484"/>
                    <a:pt x="27520" y="8594"/>
                    <a:pt x="27520" y="7496"/>
                  </a:cubicBezTo>
                  <a:cubicBezTo>
                    <a:pt x="27520" y="6397"/>
                    <a:pt x="28410" y="5508"/>
                    <a:pt x="29508" y="5508"/>
                  </a:cubicBezTo>
                  <a:lnTo>
                    <a:pt x="29508" y="4973"/>
                  </a:lnTo>
                  <a:cubicBezTo>
                    <a:pt x="29297" y="4973"/>
                    <a:pt x="29125" y="4801"/>
                    <a:pt x="29125" y="4590"/>
                  </a:cubicBezTo>
                  <a:cubicBezTo>
                    <a:pt x="29125" y="4379"/>
                    <a:pt x="29297" y="4208"/>
                    <a:pt x="29508" y="4208"/>
                  </a:cubicBezTo>
                  <a:lnTo>
                    <a:pt x="29508" y="3749"/>
                  </a:lnTo>
                  <a:cubicBezTo>
                    <a:pt x="29297" y="3749"/>
                    <a:pt x="29125" y="3577"/>
                    <a:pt x="29125" y="3366"/>
                  </a:cubicBezTo>
                  <a:cubicBezTo>
                    <a:pt x="29125" y="3155"/>
                    <a:pt x="29297" y="2983"/>
                    <a:pt x="29508" y="2983"/>
                  </a:cubicBezTo>
                  <a:lnTo>
                    <a:pt x="29508" y="2524"/>
                  </a:lnTo>
                  <a:cubicBezTo>
                    <a:pt x="29297" y="2524"/>
                    <a:pt x="29125" y="2352"/>
                    <a:pt x="29125" y="2141"/>
                  </a:cubicBezTo>
                  <a:cubicBezTo>
                    <a:pt x="29125" y="1931"/>
                    <a:pt x="29297" y="1758"/>
                    <a:pt x="29508" y="1758"/>
                  </a:cubicBezTo>
                  <a:lnTo>
                    <a:pt x="29508" y="1302"/>
                  </a:lnTo>
                  <a:cubicBezTo>
                    <a:pt x="29297" y="1302"/>
                    <a:pt x="29125" y="1130"/>
                    <a:pt x="29125" y="919"/>
                  </a:cubicBezTo>
                  <a:cubicBezTo>
                    <a:pt x="29125" y="708"/>
                    <a:pt x="29297" y="536"/>
                    <a:pt x="29508" y="536"/>
                  </a:cubicBezTo>
                  <a:lnTo>
                    <a:pt x="29508" y="0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50"/>
            <p:cNvSpPr/>
            <p:nvPr/>
          </p:nvSpPr>
          <p:spPr>
            <a:xfrm>
              <a:off x="4760050" y="3709975"/>
              <a:ext cx="590425" cy="312350"/>
            </a:xfrm>
            <a:custGeom>
              <a:avLst/>
              <a:gdLst/>
              <a:ahLst/>
              <a:cxnLst/>
              <a:rect l="l" t="t" r="r" b="b"/>
              <a:pathLst>
                <a:path w="23617" h="12494" extrusionOk="0">
                  <a:moveTo>
                    <a:pt x="23236" y="384"/>
                  </a:moveTo>
                  <a:lnTo>
                    <a:pt x="23236" y="12114"/>
                  </a:lnTo>
                  <a:lnTo>
                    <a:pt x="383" y="12114"/>
                  </a:lnTo>
                  <a:lnTo>
                    <a:pt x="383" y="384"/>
                  </a:lnTo>
                  <a:close/>
                  <a:moveTo>
                    <a:pt x="1" y="1"/>
                  </a:moveTo>
                  <a:lnTo>
                    <a:pt x="1" y="12494"/>
                  </a:lnTo>
                  <a:lnTo>
                    <a:pt x="23616" y="12494"/>
                  </a:lnTo>
                  <a:lnTo>
                    <a:pt x="236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50"/>
            <p:cNvSpPr/>
            <p:nvPr/>
          </p:nvSpPr>
          <p:spPr>
            <a:xfrm>
              <a:off x="4769600" y="3719525"/>
              <a:ext cx="571350" cy="293300"/>
            </a:xfrm>
            <a:custGeom>
              <a:avLst/>
              <a:gdLst/>
              <a:ahLst/>
              <a:cxnLst/>
              <a:rect l="l" t="t" r="r" b="b"/>
              <a:pathLst>
                <a:path w="22854" h="11732" extrusionOk="0">
                  <a:moveTo>
                    <a:pt x="1" y="1"/>
                  </a:moveTo>
                  <a:lnTo>
                    <a:pt x="1" y="11731"/>
                  </a:lnTo>
                  <a:lnTo>
                    <a:pt x="22854" y="11731"/>
                  </a:lnTo>
                  <a:lnTo>
                    <a:pt x="22854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A23AA8"/>
                </a:gs>
                <a:gs pos="100000">
                  <a:srgbClr val="6C0172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50"/>
            <p:cNvSpPr/>
            <p:nvPr/>
          </p:nvSpPr>
          <p:spPr>
            <a:xfrm>
              <a:off x="4938975" y="3719525"/>
              <a:ext cx="11575" cy="13500"/>
            </a:xfrm>
            <a:custGeom>
              <a:avLst/>
              <a:gdLst/>
              <a:ahLst/>
              <a:cxnLst/>
              <a:rect l="l" t="t" r="r" b="b"/>
              <a:pathLst>
                <a:path w="463" h="540" extrusionOk="0">
                  <a:moveTo>
                    <a:pt x="0" y="1"/>
                  </a:moveTo>
                  <a:lnTo>
                    <a:pt x="0" y="540"/>
                  </a:lnTo>
                  <a:lnTo>
                    <a:pt x="462" y="540"/>
                  </a:lnTo>
                  <a:lnTo>
                    <a:pt x="4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50"/>
            <p:cNvSpPr/>
            <p:nvPr/>
          </p:nvSpPr>
          <p:spPr>
            <a:xfrm>
              <a:off x="4938975" y="3762600"/>
              <a:ext cx="11575" cy="207175"/>
            </a:xfrm>
            <a:custGeom>
              <a:avLst/>
              <a:gdLst/>
              <a:ahLst/>
              <a:cxnLst/>
              <a:rect l="l" t="t" r="r" b="b"/>
              <a:pathLst>
                <a:path w="463" h="8287" extrusionOk="0">
                  <a:moveTo>
                    <a:pt x="0" y="1"/>
                  </a:moveTo>
                  <a:lnTo>
                    <a:pt x="0" y="1184"/>
                  </a:lnTo>
                  <a:lnTo>
                    <a:pt x="462" y="1184"/>
                  </a:lnTo>
                  <a:lnTo>
                    <a:pt x="462" y="1"/>
                  </a:lnTo>
                  <a:close/>
                  <a:moveTo>
                    <a:pt x="0" y="2368"/>
                  </a:moveTo>
                  <a:lnTo>
                    <a:pt x="0" y="3550"/>
                  </a:lnTo>
                  <a:lnTo>
                    <a:pt x="462" y="3550"/>
                  </a:lnTo>
                  <a:lnTo>
                    <a:pt x="462" y="2368"/>
                  </a:lnTo>
                  <a:close/>
                  <a:moveTo>
                    <a:pt x="0" y="4736"/>
                  </a:moveTo>
                  <a:lnTo>
                    <a:pt x="0" y="5918"/>
                  </a:lnTo>
                  <a:lnTo>
                    <a:pt x="462" y="5918"/>
                  </a:lnTo>
                  <a:lnTo>
                    <a:pt x="462" y="4736"/>
                  </a:lnTo>
                  <a:close/>
                  <a:moveTo>
                    <a:pt x="0" y="7103"/>
                  </a:moveTo>
                  <a:lnTo>
                    <a:pt x="0" y="8286"/>
                  </a:lnTo>
                  <a:lnTo>
                    <a:pt x="462" y="8286"/>
                  </a:lnTo>
                  <a:lnTo>
                    <a:pt x="462" y="710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50"/>
            <p:cNvSpPr/>
            <p:nvPr/>
          </p:nvSpPr>
          <p:spPr>
            <a:xfrm>
              <a:off x="4938975" y="3999325"/>
              <a:ext cx="11575" cy="13525"/>
            </a:xfrm>
            <a:custGeom>
              <a:avLst/>
              <a:gdLst/>
              <a:ahLst/>
              <a:cxnLst/>
              <a:rect l="l" t="t" r="r" b="b"/>
              <a:pathLst>
                <a:path w="463" h="541" extrusionOk="0">
                  <a:moveTo>
                    <a:pt x="0" y="0"/>
                  </a:moveTo>
                  <a:lnTo>
                    <a:pt x="0" y="540"/>
                  </a:lnTo>
                  <a:lnTo>
                    <a:pt x="462" y="540"/>
                  </a:lnTo>
                  <a:lnTo>
                    <a:pt x="4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50"/>
            <p:cNvSpPr/>
            <p:nvPr/>
          </p:nvSpPr>
          <p:spPr>
            <a:xfrm>
              <a:off x="4804125" y="3782275"/>
              <a:ext cx="106900" cy="7750"/>
            </a:xfrm>
            <a:custGeom>
              <a:avLst/>
              <a:gdLst/>
              <a:ahLst/>
              <a:cxnLst/>
              <a:rect l="l" t="t" r="r" b="b"/>
              <a:pathLst>
                <a:path w="4276" h="310" extrusionOk="0">
                  <a:moveTo>
                    <a:pt x="1" y="1"/>
                  </a:moveTo>
                  <a:lnTo>
                    <a:pt x="1" y="309"/>
                  </a:lnTo>
                  <a:lnTo>
                    <a:pt x="4275" y="309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50"/>
            <p:cNvSpPr/>
            <p:nvPr/>
          </p:nvSpPr>
          <p:spPr>
            <a:xfrm>
              <a:off x="4804125" y="3799625"/>
              <a:ext cx="106900" cy="3875"/>
            </a:xfrm>
            <a:custGeom>
              <a:avLst/>
              <a:gdLst/>
              <a:ahLst/>
              <a:cxnLst/>
              <a:rect l="l" t="t" r="r" b="b"/>
              <a:pathLst>
                <a:path w="4276" h="155" extrusionOk="0">
                  <a:moveTo>
                    <a:pt x="1" y="1"/>
                  </a:moveTo>
                  <a:lnTo>
                    <a:pt x="1" y="154"/>
                  </a:lnTo>
                  <a:lnTo>
                    <a:pt x="4275" y="154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50"/>
            <p:cNvSpPr/>
            <p:nvPr/>
          </p:nvSpPr>
          <p:spPr>
            <a:xfrm>
              <a:off x="4804125" y="3811150"/>
              <a:ext cx="106900" cy="3900"/>
            </a:xfrm>
            <a:custGeom>
              <a:avLst/>
              <a:gdLst/>
              <a:ahLst/>
              <a:cxnLst/>
              <a:rect l="l" t="t" r="r" b="b"/>
              <a:pathLst>
                <a:path w="4276" h="156" extrusionOk="0">
                  <a:moveTo>
                    <a:pt x="1" y="1"/>
                  </a:moveTo>
                  <a:lnTo>
                    <a:pt x="1" y="156"/>
                  </a:lnTo>
                  <a:lnTo>
                    <a:pt x="4275" y="156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50"/>
            <p:cNvSpPr/>
            <p:nvPr/>
          </p:nvSpPr>
          <p:spPr>
            <a:xfrm>
              <a:off x="4804125" y="3822750"/>
              <a:ext cx="106900" cy="11575"/>
            </a:xfrm>
            <a:custGeom>
              <a:avLst/>
              <a:gdLst/>
              <a:ahLst/>
              <a:cxnLst/>
              <a:rect l="l" t="t" r="r" b="b"/>
              <a:pathLst>
                <a:path w="4276" h="463" extrusionOk="0">
                  <a:moveTo>
                    <a:pt x="1" y="0"/>
                  </a:moveTo>
                  <a:lnTo>
                    <a:pt x="1" y="462"/>
                  </a:lnTo>
                  <a:lnTo>
                    <a:pt x="4275" y="462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50"/>
            <p:cNvSpPr/>
            <p:nvPr/>
          </p:nvSpPr>
          <p:spPr>
            <a:xfrm>
              <a:off x="4804125" y="3843900"/>
              <a:ext cx="106900" cy="7725"/>
            </a:xfrm>
            <a:custGeom>
              <a:avLst/>
              <a:gdLst/>
              <a:ahLst/>
              <a:cxnLst/>
              <a:rect l="l" t="t" r="r" b="b"/>
              <a:pathLst>
                <a:path w="4276" h="309" extrusionOk="0">
                  <a:moveTo>
                    <a:pt x="1" y="0"/>
                  </a:moveTo>
                  <a:lnTo>
                    <a:pt x="1" y="309"/>
                  </a:lnTo>
                  <a:lnTo>
                    <a:pt x="4275" y="309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50"/>
            <p:cNvSpPr/>
            <p:nvPr/>
          </p:nvSpPr>
          <p:spPr>
            <a:xfrm>
              <a:off x="4804125" y="3861275"/>
              <a:ext cx="106900" cy="3875"/>
            </a:xfrm>
            <a:custGeom>
              <a:avLst/>
              <a:gdLst/>
              <a:ahLst/>
              <a:cxnLst/>
              <a:rect l="l" t="t" r="r" b="b"/>
              <a:pathLst>
                <a:path w="4276" h="155" extrusionOk="0">
                  <a:moveTo>
                    <a:pt x="1" y="0"/>
                  </a:moveTo>
                  <a:lnTo>
                    <a:pt x="1" y="154"/>
                  </a:lnTo>
                  <a:lnTo>
                    <a:pt x="4275" y="154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50"/>
            <p:cNvSpPr/>
            <p:nvPr/>
          </p:nvSpPr>
          <p:spPr>
            <a:xfrm>
              <a:off x="4804125" y="3875700"/>
              <a:ext cx="106900" cy="7750"/>
            </a:xfrm>
            <a:custGeom>
              <a:avLst/>
              <a:gdLst/>
              <a:ahLst/>
              <a:cxnLst/>
              <a:rect l="l" t="t" r="r" b="b"/>
              <a:pathLst>
                <a:path w="4276" h="310" extrusionOk="0">
                  <a:moveTo>
                    <a:pt x="1" y="1"/>
                  </a:moveTo>
                  <a:lnTo>
                    <a:pt x="1" y="309"/>
                  </a:lnTo>
                  <a:lnTo>
                    <a:pt x="4275" y="309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50"/>
            <p:cNvSpPr/>
            <p:nvPr/>
          </p:nvSpPr>
          <p:spPr>
            <a:xfrm>
              <a:off x="4804125" y="3893025"/>
              <a:ext cx="106900" cy="3875"/>
            </a:xfrm>
            <a:custGeom>
              <a:avLst/>
              <a:gdLst/>
              <a:ahLst/>
              <a:cxnLst/>
              <a:rect l="l" t="t" r="r" b="b"/>
              <a:pathLst>
                <a:path w="4276" h="155" extrusionOk="0">
                  <a:moveTo>
                    <a:pt x="1" y="1"/>
                  </a:moveTo>
                  <a:lnTo>
                    <a:pt x="1" y="154"/>
                  </a:lnTo>
                  <a:lnTo>
                    <a:pt x="4275" y="154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50"/>
            <p:cNvSpPr/>
            <p:nvPr/>
          </p:nvSpPr>
          <p:spPr>
            <a:xfrm>
              <a:off x="4804125" y="3904575"/>
              <a:ext cx="106900" cy="3900"/>
            </a:xfrm>
            <a:custGeom>
              <a:avLst/>
              <a:gdLst/>
              <a:ahLst/>
              <a:cxnLst/>
              <a:rect l="l" t="t" r="r" b="b"/>
              <a:pathLst>
                <a:path w="4276" h="156" extrusionOk="0">
                  <a:moveTo>
                    <a:pt x="1" y="1"/>
                  </a:moveTo>
                  <a:lnTo>
                    <a:pt x="1" y="156"/>
                  </a:lnTo>
                  <a:lnTo>
                    <a:pt x="4275" y="156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50"/>
            <p:cNvSpPr/>
            <p:nvPr/>
          </p:nvSpPr>
          <p:spPr>
            <a:xfrm>
              <a:off x="4804125" y="3916100"/>
              <a:ext cx="106900" cy="11625"/>
            </a:xfrm>
            <a:custGeom>
              <a:avLst/>
              <a:gdLst/>
              <a:ahLst/>
              <a:cxnLst/>
              <a:rect l="l" t="t" r="r" b="b"/>
              <a:pathLst>
                <a:path w="4276" h="465" extrusionOk="0">
                  <a:moveTo>
                    <a:pt x="1" y="1"/>
                  </a:moveTo>
                  <a:lnTo>
                    <a:pt x="1" y="464"/>
                  </a:lnTo>
                  <a:lnTo>
                    <a:pt x="4275" y="464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50"/>
            <p:cNvSpPr/>
            <p:nvPr/>
          </p:nvSpPr>
          <p:spPr>
            <a:xfrm>
              <a:off x="4804125" y="3937325"/>
              <a:ext cx="106900" cy="7725"/>
            </a:xfrm>
            <a:custGeom>
              <a:avLst/>
              <a:gdLst/>
              <a:ahLst/>
              <a:cxnLst/>
              <a:rect l="l" t="t" r="r" b="b"/>
              <a:pathLst>
                <a:path w="4276" h="309" extrusionOk="0">
                  <a:moveTo>
                    <a:pt x="1" y="0"/>
                  </a:moveTo>
                  <a:lnTo>
                    <a:pt x="1" y="309"/>
                  </a:lnTo>
                  <a:lnTo>
                    <a:pt x="4275" y="309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50"/>
            <p:cNvSpPr/>
            <p:nvPr/>
          </p:nvSpPr>
          <p:spPr>
            <a:xfrm>
              <a:off x="4804125" y="3954650"/>
              <a:ext cx="106900" cy="3875"/>
            </a:xfrm>
            <a:custGeom>
              <a:avLst/>
              <a:gdLst/>
              <a:ahLst/>
              <a:cxnLst/>
              <a:rect l="l" t="t" r="r" b="b"/>
              <a:pathLst>
                <a:path w="4276" h="155" extrusionOk="0">
                  <a:moveTo>
                    <a:pt x="1" y="0"/>
                  </a:moveTo>
                  <a:lnTo>
                    <a:pt x="1" y="155"/>
                  </a:lnTo>
                  <a:lnTo>
                    <a:pt x="4275" y="155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17" name="Google Shape;2617;p50"/>
          <p:cNvSpPr txBox="1">
            <a:spLocks noGrp="1"/>
          </p:cNvSpPr>
          <p:nvPr>
            <p:ph type="title"/>
          </p:nvPr>
        </p:nvSpPr>
        <p:spPr>
          <a:xfrm>
            <a:off x="2377513" y="1307100"/>
            <a:ext cx="4607164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Thank You</a:t>
            </a:r>
            <a:endParaRPr dirty="0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18" name="Google Shape;2618;p50"/>
          <p:cNvGrpSpPr/>
          <p:nvPr/>
        </p:nvGrpSpPr>
        <p:grpSpPr>
          <a:xfrm rot="2287964" flipH="1">
            <a:off x="7169204" y="2505759"/>
            <a:ext cx="920536" cy="457772"/>
            <a:chOff x="4685025" y="3678850"/>
            <a:chExt cx="737725" cy="374800"/>
          </a:xfrm>
        </p:grpSpPr>
        <p:sp>
          <p:nvSpPr>
            <p:cNvPr id="2619" name="Google Shape;2619;p50"/>
            <p:cNvSpPr/>
            <p:nvPr/>
          </p:nvSpPr>
          <p:spPr>
            <a:xfrm>
              <a:off x="4685025" y="3678850"/>
              <a:ext cx="737725" cy="374800"/>
            </a:xfrm>
            <a:custGeom>
              <a:avLst/>
              <a:gdLst/>
              <a:ahLst/>
              <a:cxnLst/>
              <a:rect l="l" t="t" r="r" b="b"/>
              <a:pathLst>
                <a:path w="29509" h="14992" extrusionOk="0">
                  <a:moveTo>
                    <a:pt x="1" y="0"/>
                  </a:moveTo>
                  <a:lnTo>
                    <a:pt x="1" y="536"/>
                  </a:lnTo>
                  <a:cubicBezTo>
                    <a:pt x="211" y="536"/>
                    <a:pt x="383" y="707"/>
                    <a:pt x="383" y="919"/>
                  </a:cubicBezTo>
                  <a:cubicBezTo>
                    <a:pt x="383" y="1130"/>
                    <a:pt x="211" y="1301"/>
                    <a:pt x="1" y="1301"/>
                  </a:cubicBezTo>
                  <a:lnTo>
                    <a:pt x="1" y="1759"/>
                  </a:lnTo>
                  <a:cubicBezTo>
                    <a:pt x="211" y="1759"/>
                    <a:pt x="383" y="1929"/>
                    <a:pt x="383" y="2142"/>
                  </a:cubicBezTo>
                  <a:cubicBezTo>
                    <a:pt x="383" y="2353"/>
                    <a:pt x="211" y="2525"/>
                    <a:pt x="1" y="2525"/>
                  </a:cubicBezTo>
                  <a:lnTo>
                    <a:pt x="1" y="2983"/>
                  </a:lnTo>
                  <a:cubicBezTo>
                    <a:pt x="211" y="2983"/>
                    <a:pt x="383" y="3155"/>
                    <a:pt x="383" y="3366"/>
                  </a:cubicBezTo>
                  <a:cubicBezTo>
                    <a:pt x="383" y="3577"/>
                    <a:pt x="211" y="3749"/>
                    <a:pt x="1" y="3749"/>
                  </a:cubicBezTo>
                  <a:lnTo>
                    <a:pt x="1" y="4208"/>
                  </a:lnTo>
                  <a:cubicBezTo>
                    <a:pt x="211" y="4208"/>
                    <a:pt x="383" y="4378"/>
                    <a:pt x="383" y="4590"/>
                  </a:cubicBezTo>
                  <a:cubicBezTo>
                    <a:pt x="383" y="4801"/>
                    <a:pt x="211" y="4973"/>
                    <a:pt x="1" y="4973"/>
                  </a:cubicBezTo>
                  <a:lnTo>
                    <a:pt x="1" y="5508"/>
                  </a:lnTo>
                  <a:cubicBezTo>
                    <a:pt x="1097" y="5508"/>
                    <a:pt x="1988" y="6397"/>
                    <a:pt x="1988" y="7496"/>
                  </a:cubicBezTo>
                  <a:cubicBezTo>
                    <a:pt x="1988" y="8593"/>
                    <a:pt x="1097" y="9484"/>
                    <a:pt x="1" y="9484"/>
                  </a:cubicBezTo>
                  <a:lnTo>
                    <a:pt x="1" y="10019"/>
                  </a:lnTo>
                  <a:cubicBezTo>
                    <a:pt x="211" y="10019"/>
                    <a:pt x="383" y="10192"/>
                    <a:pt x="383" y="10402"/>
                  </a:cubicBezTo>
                  <a:cubicBezTo>
                    <a:pt x="383" y="10613"/>
                    <a:pt x="211" y="10785"/>
                    <a:pt x="1" y="10785"/>
                  </a:cubicBezTo>
                  <a:lnTo>
                    <a:pt x="1" y="11243"/>
                  </a:lnTo>
                  <a:cubicBezTo>
                    <a:pt x="211" y="11243"/>
                    <a:pt x="383" y="11415"/>
                    <a:pt x="383" y="11626"/>
                  </a:cubicBezTo>
                  <a:cubicBezTo>
                    <a:pt x="383" y="11837"/>
                    <a:pt x="211" y="12009"/>
                    <a:pt x="1" y="12009"/>
                  </a:cubicBezTo>
                  <a:lnTo>
                    <a:pt x="1" y="12468"/>
                  </a:lnTo>
                  <a:cubicBezTo>
                    <a:pt x="211" y="12468"/>
                    <a:pt x="383" y="12639"/>
                    <a:pt x="383" y="12849"/>
                  </a:cubicBezTo>
                  <a:cubicBezTo>
                    <a:pt x="383" y="13061"/>
                    <a:pt x="211" y="13232"/>
                    <a:pt x="1" y="13232"/>
                  </a:cubicBezTo>
                  <a:lnTo>
                    <a:pt x="1" y="13691"/>
                  </a:lnTo>
                  <a:cubicBezTo>
                    <a:pt x="211" y="13691"/>
                    <a:pt x="383" y="13862"/>
                    <a:pt x="383" y="14074"/>
                  </a:cubicBezTo>
                  <a:cubicBezTo>
                    <a:pt x="383" y="14285"/>
                    <a:pt x="211" y="14456"/>
                    <a:pt x="1" y="14456"/>
                  </a:cubicBezTo>
                  <a:lnTo>
                    <a:pt x="1" y="14991"/>
                  </a:lnTo>
                  <a:lnTo>
                    <a:pt x="29508" y="14991"/>
                  </a:lnTo>
                  <a:lnTo>
                    <a:pt x="29508" y="14456"/>
                  </a:lnTo>
                  <a:cubicBezTo>
                    <a:pt x="29297" y="14456"/>
                    <a:pt x="29125" y="14285"/>
                    <a:pt x="29125" y="14074"/>
                  </a:cubicBezTo>
                  <a:cubicBezTo>
                    <a:pt x="29125" y="13862"/>
                    <a:pt x="29297" y="13691"/>
                    <a:pt x="29508" y="13691"/>
                  </a:cubicBezTo>
                  <a:lnTo>
                    <a:pt x="29508" y="13232"/>
                  </a:lnTo>
                  <a:cubicBezTo>
                    <a:pt x="29297" y="13232"/>
                    <a:pt x="29125" y="13061"/>
                    <a:pt x="29125" y="12849"/>
                  </a:cubicBezTo>
                  <a:cubicBezTo>
                    <a:pt x="29125" y="12639"/>
                    <a:pt x="29297" y="12468"/>
                    <a:pt x="29508" y="12468"/>
                  </a:cubicBezTo>
                  <a:lnTo>
                    <a:pt x="29508" y="12009"/>
                  </a:lnTo>
                  <a:cubicBezTo>
                    <a:pt x="29297" y="12009"/>
                    <a:pt x="29125" y="11837"/>
                    <a:pt x="29125" y="11626"/>
                  </a:cubicBezTo>
                  <a:cubicBezTo>
                    <a:pt x="29125" y="11415"/>
                    <a:pt x="29297" y="11243"/>
                    <a:pt x="29508" y="11243"/>
                  </a:cubicBezTo>
                  <a:lnTo>
                    <a:pt x="29508" y="10785"/>
                  </a:lnTo>
                  <a:cubicBezTo>
                    <a:pt x="29297" y="10785"/>
                    <a:pt x="29125" y="10613"/>
                    <a:pt x="29125" y="10402"/>
                  </a:cubicBezTo>
                  <a:cubicBezTo>
                    <a:pt x="29125" y="10192"/>
                    <a:pt x="29297" y="10019"/>
                    <a:pt x="29508" y="10019"/>
                  </a:cubicBezTo>
                  <a:lnTo>
                    <a:pt x="29508" y="9484"/>
                  </a:lnTo>
                  <a:cubicBezTo>
                    <a:pt x="28410" y="9484"/>
                    <a:pt x="27520" y="8594"/>
                    <a:pt x="27520" y="7496"/>
                  </a:cubicBezTo>
                  <a:cubicBezTo>
                    <a:pt x="27520" y="6397"/>
                    <a:pt x="28410" y="5508"/>
                    <a:pt x="29508" y="5508"/>
                  </a:cubicBezTo>
                  <a:lnTo>
                    <a:pt x="29508" y="4973"/>
                  </a:lnTo>
                  <a:cubicBezTo>
                    <a:pt x="29297" y="4973"/>
                    <a:pt x="29125" y="4801"/>
                    <a:pt x="29125" y="4590"/>
                  </a:cubicBezTo>
                  <a:cubicBezTo>
                    <a:pt x="29125" y="4379"/>
                    <a:pt x="29297" y="4208"/>
                    <a:pt x="29508" y="4208"/>
                  </a:cubicBezTo>
                  <a:lnTo>
                    <a:pt x="29508" y="3749"/>
                  </a:lnTo>
                  <a:cubicBezTo>
                    <a:pt x="29297" y="3749"/>
                    <a:pt x="29125" y="3577"/>
                    <a:pt x="29125" y="3366"/>
                  </a:cubicBezTo>
                  <a:cubicBezTo>
                    <a:pt x="29125" y="3155"/>
                    <a:pt x="29297" y="2983"/>
                    <a:pt x="29508" y="2983"/>
                  </a:cubicBezTo>
                  <a:lnTo>
                    <a:pt x="29508" y="2524"/>
                  </a:lnTo>
                  <a:cubicBezTo>
                    <a:pt x="29297" y="2524"/>
                    <a:pt x="29125" y="2352"/>
                    <a:pt x="29125" y="2141"/>
                  </a:cubicBezTo>
                  <a:cubicBezTo>
                    <a:pt x="29125" y="1931"/>
                    <a:pt x="29297" y="1758"/>
                    <a:pt x="29508" y="1758"/>
                  </a:cubicBezTo>
                  <a:lnTo>
                    <a:pt x="29508" y="1302"/>
                  </a:lnTo>
                  <a:cubicBezTo>
                    <a:pt x="29297" y="1302"/>
                    <a:pt x="29125" y="1130"/>
                    <a:pt x="29125" y="919"/>
                  </a:cubicBezTo>
                  <a:cubicBezTo>
                    <a:pt x="29125" y="708"/>
                    <a:pt x="29297" y="536"/>
                    <a:pt x="29508" y="536"/>
                  </a:cubicBezTo>
                  <a:lnTo>
                    <a:pt x="29508" y="0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50"/>
            <p:cNvSpPr/>
            <p:nvPr/>
          </p:nvSpPr>
          <p:spPr>
            <a:xfrm>
              <a:off x="4760050" y="3709975"/>
              <a:ext cx="590425" cy="312350"/>
            </a:xfrm>
            <a:custGeom>
              <a:avLst/>
              <a:gdLst/>
              <a:ahLst/>
              <a:cxnLst/>
              <a:rect l="l" t="t" r="r" b="b"/>
              <a:pathLst>
                <a:path w="23617" h="12494" extrusionOk="0">
                  <a:moveTo>
                    <a:pt x="23236" y="384"/>
                  </a:moveTo>
                  <a:lnTo>
                    <a:pt x="23236" y="12114"/>
                  </a:lnTo>
                  <a:lnTo>
                    <a:pt x="383" y="12114"/>
                  </a:lnTo>
                  <a:lnTo>
                    <a:pt x="383" y="384"/>
                  </a:lnTo>
                  <a:close/>
                  <a:moveTo>
                    <a:pt x="1" y="1"/>
                  </a:moveTo>
                  <a:lnTo>
                    <a:pt x="1" y="12494"/>
                  </a:lnTo>
                  <a:lnTo>
                    <a:pt x="23616" y="12494"/>
                  </a:lnTo>
                  <a:lnTo>
                    <a:pt x="236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50"/>
            <p:cNvSpPr/>
            <p:nvPr/>
          </p:nvSpPr>
          <p:spPr>
            <a:xfrm>
              <a:off x="4769600" y="3719525"/>
              <a:ext cx="571350" cy="293300"/>
            </a:xfrm>
            <a:custGeom>
              <a:avLst/>
              <a:gdLst/>
              <a:ahLst/>
              <a:cxnLst/>
              <a:rect l="l" t="t" r="r" b="b"/>
              <a:pathLst>
                <a:path w="22854" h="11732" extrusionOk="0">
                  <a:moveTo>
                    <a:pt x="1" y="1"/>
                  </a:moveTo>
                  <a:lnTo>
                    <a:pt x="1" y="11731"/>
                  </a:lnTo>
                  <a:lnTo>
                    <a:pt x="22854" y="11731"/>
                  </a:lnTo>
                  <a:lnTo>
                    <a:pt x="22854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A23AA8"/>
                </a:gs>
                <a:gs pos="100000">
                  <a:srgbClr val="6C0172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50"/>
            <p:cNvSpPr/>
            <p:nvPr/>
          </p:nvSpPr>
          <p:spPr>
            <a:xfrm>
              <a:off x="4938975" y="3719525"/>
              <a:ext cx="11575" cy="13500"/>
            </a:xfrm>
            <a:custGeom>
              <a:avLst/>
              <a:gdLst/>
              <a:ahLst/>
              <a:cxnLst/>
              <a:rect l="l" t="t" r="r" b="b"/>
              <a:pathLst>
                <a:path w="463" h="540" extrusionOk="0">
                  <a:moveTo>
                    <a:pt x="0" y="1"/>
                  </a:moveTo>
                  <a:lnTo>
                    <a:pt x="0" y="540"/>
                  </a:lnTo>
                  <a:lnTo>
                    <a:pt x="462" y="540"/>
                  </a:lnTo>
                  <a:lnTo>
                    <a:pt x="4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50"/>
            <p:cNvSpPr/>
            <p:nvPr/>
          </p:nvSpPr>
          <p:spPr>
            <a:xfrm>
              <a:off x="4938975" y="3762600"/>
              <a:ext cx="11575" cy="207175"/>
            </a:xfrm>
            <a:custGeom>
              <a:avLst/>
              <a:gdLst/>
              <a:ahLst/>
              <a:cxnLst/>
              <a:rect l="l" t="t" r="r" b="b"/>
              <a:pathLst>
                <a:path w="463" h="8287" extrusionOk="0">
                  <a:moveTo>
                    <a:pt x="0" y="1"/>
                  </a:moveTo>
                  <a:lnTo>
                    <a:pt x="0" y="1184"/>
                  </a:lnTo>
                  <a:lnTo>
                    <a:pt x="462" y="1184"/>
                  </a:lnTo>
                  <a:lnTo>
                    <a:pt x="462" y="1"/>
                  </a:lnTo>
                  <a:close/>
                  <a:moveTo>
                    <a:pt x="0" y="2368"/>
                  </a:moveTo>
                  <a:lnTo>
                    <a:pt x="0" y="3550"/>
                  </a:lnTo>
                  <a:lnTo>
                    <a:pt x="462" y="3550"/>
                  </a:lnTo>
                  <a:lnTo>
                    <a:pt x="462" y="2368"/>
                  </a:lnTo>
                  <a:close/>
                  <a:moveTo>
                    <a:pt x="0" y="4736"/>
                  </a:moveTo>
                  <a:lnTo>
                    <a:pt x="0" y="5918"/>
                  </a:lnTo>
                  <a:lnTo>
                    <a:pt x="462" y="5918"/>
                  </a:lnTo>
                  <a:lnTo>
                    <a:pt x="462" y="4736"/>
                  </a:lnTo>
                  <a:close/>
                  <a:moveTo>
                    <a:pt x="0" y="7103"/>
                  </a:moveTo>
                  <a:lnTo>
                    <a:pt x="0" y="8286"/>
                  </a:lnTo>
                  <a:lnTo>
                    <a:pt x="462" y="8286"/>
                  </a:lnTo>
                  <a:lnTo>
                    <a:pt x="462" y="710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50"/>
            <p:cNvSpPr/>
            <p:nvPr/>
          </p:nvSpPr>
          <p:spPr>
            <a:xfrm>
              <a:off x="4938975" y="3999325"/>
              <a:ext cx="11575" cy="13525"/>
            </a:xfrm>
            <a:custGeom>
              <a:avLst/>
              <a:gdLst/>
              <a:ahLst/>
              <a:cxnLst/>
              <a:rect l="l" t="t" r="r" b="b"/>
              <a:pathLst>
                <a:path w="463" h="541" extrusionOk="0">
                  <a:moveTo>
                    <a:pt x="0" y="0"/>
                  </a:moveTo>
                  <a:lnTo>
                    <a:pt x="0" y="540"/>
                  </a:lnTo>
                  <a:lnTo>
                    <a:pt x="462" y="540"/>
                  </a:lnTo>
                  <a:lnTo>
                    <a:pt x="4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50"/>
            <p:cNvSpPr/>
            <p:nvPr/>
          </p:nvSpPr>
          <p:spPr>
            <a:xfrm>
              <a:off x="4804125" y="3782275"/>
              <a:ext cx="106900" cy="7750"/>
            </a:xfrm>
            <a:custGeom>
              <a:avLst/>
              <a:gdLst/>
              <a:ahLst/>
              <a:cxnLst/>
              <a:rect l="l" t="t" r="r" b="b"/>
              <a:pathLst>
                <a:path w="4276" h="310" extrusionOk="0">
                  <a:moveTo>
                    <a:pt x="1" y="1"/>
                  </a:moveTo>
                  <a:lnTo>
                    <a:pt x="1" y="309"/>
                  </a:lnTo>
                  <a:lnTo>
                    <a:pt x="4275" y="309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50"/>
            <p:cNvSpPr/>
            <p:nvPr/>
          </p:nvSpPr>
          <p:spPr>
            <a:xfrm>
              <a:off x="4804125" y="3799625"/>
              <a:ext cx="106900" cy="3875"/>
            </a:xfrm>
            <a:custGeom>
              <a:avLst/>
              <a:gdLst/>
              <a:ahLst/>
              <a:cxnLst/>
              <a:rect l="l" t="t" r="r" b="b"/>
              <a:pathLst>
                <a:path w="4276" h="155" extrusionOk="0">
                  <a:moveTo>
                    <a:pt x="1" y="1"/>
                  </a:moveTo>
                  <a:lnTo>
                    <a:pt x="1" y="154"/>
                  </a:lnTo>
                  <a:lnTo>
                    <a:pt x="4275" y="154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50"/>
            <p:cNvSpPr/>
            <p:nvPr/>
          </p:nvSpPr>
          <p:spPr>
            <a:xfrm>
              <a:off x="4804125" y="3811150"/>
              <a:ext cx="106900" cy="3900"/>
            </a:xfrm>
            <a:custGeom>
              <a:avLst/>
              <a:gdLst/>
              <a:ahLst/>
              <a:cxnLst/>
              <a:rect l="l" t="t" r="r" b="b"/>
              <a:pathLst>
                <a:path w="4276" h="156" extrusionOk="0">
                  <a:moveTo>
                    <a:pt x="1" y="1"/>
                  </a:moveTo>
                  <a:lnTo>
                    <a:pt x="1" y="156"/>
                  </a:lnTo>
                  <a:lnTo>
                    <a:pt x="4275" y="156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50"/>
            <p:cNvSpPr/>
            <p:nvPr/>
          </p:nvSpPr>
          <p:spPr>
            <a:xfrm>
              <a:off x="4804125" y="3822750"/>
              <a:ext cx="106900" cy="11575"/>
            </a:xfrm>
            <a:custGeom>
              <a:avLst/>
              <a:gdLst/>
              <a:ahLst/>
              <a:cxnLst/>
              <a:rect l="l" t="t" r="r" b="b"/>
              <a:pathLst>
                <a:path w="4276" h="463" extrusionOk="0">
                  <a:moveTo>
                    <a:pt x="1" y="0"/>
                  </a:moveTo>
                  <a:lnTo>
                    <a:pt x="1" y="462"/>
                  </a:lnTo>
                  <a:lnTo>
                    <a:pt x="4275" y="462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50"/>
            <p:cNvSpPr/>
            <p:nvPr/>
          </p:nvSpPr>
          <p:spPr>
            <a:xfrm>
              <a:off x="4804125" y="3843900"/>
              <a:ext cx="106900" cy="7725"/>
            </a:xfrm>
            <a:custGeom>
              <a:avLst/>
              <a:gdLst/>
              <a:ahLst/>
              <a:cxnLst/>
              <a:rect l="l" t="t" r="r" b="b"/>
              <a:pathLst>
                <a:path w="4276" h="309" extrusionOk="0">
                  <a:moveTo>
                    <a:pt x="1" y="0"/>
                  </a:moveTo>
                  <a:lnTo>
                    <a:pt x="1" y="309"/>
                  </a:lnTo>
                  <a:lnTo>
                    <a:pt x="4275" y="309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50"/>
            <p:cNvSpPr/>
            <p:nvPr/>
          </p:nvSpPr>
          <p:spPr>
            <a:xfrm>
              <a:off x="4804125" y="3861275"/>
              <a:ext cx="106900" cy="3875"/>
            </a:xfrm>
            <a:custGeom>
              <a:avLst/>
              <a:gdLst/>
              <a:ahLst/>
              <a:cxnLst/>
              <a:rect l="l" t="t" r="r" b="b"/>
              <a:pathLst>
                <a:path w="4276" h="155" extrusionOk="0">
                  <a:moveTo>
                    <a:pt x="1" y="0"/>
                  </a:moveTo>
                  <a:lnTo>
                    <a:pt x="1" y="154"/>
                  </a:lnTo>
                  <a:lnTo>
                    <a:pt x="4275" y="154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50"/>
            <p:cNvSpPr/>
            <p:nvPr/>
          </p:nvSpPr>
          <p:spPr>
            <a:xfrm>
              <a:off x="4804125" y="3875700"/>
              <a:ext cx="106900" cy="7750"/>
            </a:xfrm>
            <a:custGeom>
              <a:avLst/>
              <a:gdLst/>
              <a:ahLst/>
              <a:cxnLst/>
              <a:rect l="l" t="t" r="r" b="b"/>
              <a:pathLst>
                <a:path w="4276" h="310" extrusionOk="0">
                  <a:moveTo>
                    <a:pt x="1" y="1"/>
                  </a:moveTo>
                  <a:lnTo>
                    <a:pt x="1" y="309"/>
                  </a:lnTo>
                  <a:lnTo>
                    <a:pt x="4275" y="309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50"/>
            <p:cNvSpPr/>
            <p:nvPr/>
          </p:nvSpPr>
          <p:spPr>
            <a:xfrm>
              <a:off x="4804125" y="3893025"/>
              <a:ext cx="106900" cy="3875"/>
            </a:xfrm>
            <a:custGeom>
              <a:avLst/>
              <a:gdLst/>
              <a:ahLst/>
              <a:cxnLst/>
              <a:rect l="l" t="t" r="r" b="b"/>
              <a:pathLst>
                <a:path w="4276" h="155" extrusionOk="0">
                  <a:moveTo>
                    <a:pt x="1" y="1"/>
                  </a:moveTo>
                  <a:lnTo>
                    <a:pt x="1" y="154"/>
                  </a:lnTo>
                  <a:lnTo>
                    <a:pt x="4275" y="154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50"/>
            <p:cNvSpPr/>
            <p:nvPr/>
          </p:nvSpPr>
          <p:spPr>
            <a:xfrm>
              <a:off x="4804125" y="3904575"/>
              <a:ext cx="106900" cy="3900"/>
            </a:xfrm>
            <a:custGeom>
              <a:avLst/>
              <a:gdLst/>
              <a:ahLst/>
              <a:cxnLst/>
              <a:rect l="l" t="t" r="r" b="b"/>
              <a:pathLst>
                <a:path w="4276" h="156" extrusionOk="0">
                  <a:moveTo>
                    <a:pt x="1" y="1"/>
                  </a:moveTo>
                  <a:lnTo>
                    <a:pt x="1" y="156"/>
                  </a:lnTo>
                  <a:lnTo>
                    <a:pt x="4275" y="156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50"/>
            <p:cNvSpPr/>
            <p:nvPr/>
          </p:nvSpPr>
          <p:spPr>
            <a:xfrm>
              <a:off x="4804125" y="3916100"/>
              <a:ext cx="106900" cy="11625"/>
            </a:xfrm>
            <a:custGeom>
              <a:avLst/>
              <a:gdLst/>
              <a:ahLst/>
              <a:cxnLst/>
              <a:rect l="l" t="t" r="r" b="b"/>
              <a:pathLst>
                <a:path w="4276" h="465" extrusionOk="0">
                  <a:moveTo>
                    <a:pt x="1" y="1"/>
                  </a:moveTo>
                  <a:lnTo>
                    <a:pt x="1" y="464"/>
                  </a:lnTo>
                  <a:lnTo>
                    <a:pt x="4275" y="464"/>
                  </a:lnTo>
                  <a:lnTo>
                    <a:pt x="42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50"/>
            <p:cNvSpPr/>
            <p:nvPr/>
          </p:nvSpPr>
          <p:spPr>
            <a:xfrm>
              <a:off x="4804125" y="3937325"/>
              <a:ext cx="106900" cy="7725"/>
            </a:xfrm>
            <a:custGeom>
              <a:avLst/>
              <a:gdLst/>
              <a:ahLst/>
              <a:cxnLst/>
              <a:rect l="l" t="t" r="r" b="b"/>
              <a:pathLst>
                <a:path w="4276" h="309" extrusionOk="0">
                  <a:moveTo>
                    <a:pt x="1" y="0"/>
                  </a:moveTo>
                  <a:lnTo>
                    <a:pt x="1" y="309"/>
                  </a:lnTo>
                  <a:lnTo>
                    <a:pt x="4275" y="309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50"/>
            <p:cNvSpPr/>
            <p:nvPr/>
          </p:nvSpPr>
          <p:spPr>
            <a:xfrm>
              <a:off x="4804125" y="3954650"/>
              <a:ext cx="106900" cy="3875"/>
            </a:xfrm>
            <a:custGeom>
              <a:avLst/>
              <a:gdLst/>
              <a:ahLst/>
              <a:cxnLst/>
              <a:rect l="l" t="t" r="r" b="b"/>
              <a:pathLst>
                <a:path w="4276" h="155" extrusionOk="0">
                  <a:moveTo>
                    <a:pt x="1" y="0"/>
                  </a:moveTo>
                  <a:lnTo>
                    <a:pt x="1" y="155"/>
                  </a:lnTo>
                  <a:lnTo>
                    <a:pt x="4275" y="155"/>
                  </a:lnTo>
                  <a:lnTo>
                    <a:pt x="42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7" name="Google Shape;2637;p50"/>
          <p:cNvGrpSpPr/>
          <p:nvPr/>
        </p:nvGrpSpPr>
        <p:grpSpPr>
          <a:xfrm rot="3415144">
            <a:off x="6749864" y="324069"/>
            <a:ext cx="735942" cy="836896"/>
            <a:chOff x="5647465" y="415650"/>
            <a:chExt cx="489752" cy="556934"/>
          </a:xfrm>
        </p:grpSpPr>
        <p:sp>
          <p:nvSpPr>
            <p:cNvPr id="2638" name="Google Shape;2638;p50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7000">
                  <a:schemeClr val="accent1"/>
                </a:gs>
                <a:gs pos="100000">
                  <a:schemeClr val="accent2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50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0" name="Google Shape;2640;p50"/>
          <p:cNvGrpSpPr/>
          <p:nvPr/>
        </p:nvGrpSpPr>
        <p:grpSpPr>
          <a:xfrm rot="2100346">
            <a:off x="7299564" y="480470"/>
            <a:ext cx="735918" cy="836868"/>
            <a:chOff x="5647465" y="415650"/>
            <a:chExt cx="489752" cy="556934"/>
          </a:xfrm>
        </p:grpSpPr>
        <p:sp>
          <p:nvSpPr>
            <p:cNvPr id="2641" name="Google Shape;2641;p50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7000">
                  <a:schemeClr val="accent1"/>
                </a:gs>
                <a:gs pos="100000">
                  <a:schemeClr val="accent2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50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3" name="Google Shape;2643;p50"/>
          <p:cNvGrpSpPr/>
          <p:nvPr/>
        </p:nvGrpSpPr>
        <p:grpSpPr>
          <a:xfrm rot="-3415144" flipH="1">
            <a:off x="1522444" y="653269"/>
            <a:ext cx="735942" cy="836896"/>
            <a:chOff x="5647465" y="415650"/>
            <a:chExt cx="489752" cy="556934"/>
          </a:xfrm>
        </p:grpSpPr>
        <p:sp>
          <p:nvSpPr>
            <p:cNvPr id="2644" name="Google Shape;2644;p50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7000">
                  <a:schemeClr val="accent1"/>
                </a:gs>
                <a:gs pos="100000">
                  <a:schemeClr val="accent2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50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6" name="Google Shape;2646;p50"/>
          <p:cNvGrpSpPr/>
          <p:nvPr/>
        </p:nvGrpSpPr>
        <p:grpSpPr>
          <a:xfrm rot="-2100346" flipH="1">
            <a:off x="972768" y="809670"/>
            <a:ext cx="735918" cy="836868"/>
            <a:chOff x="5647465" y="415650"/>
            <a:chExt cx="489752" cy="556934"/>
          </a:xfrm>
        </p:grpSpPr>
        <p:sp>
          <p:nvSpPr>
            <p:cNvPr id="2647" name="Google Shape;2647;p50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7000">
                  <a:schemeClr val="accent1"/>
                </a:gs>
                <a:gs pos="100000">
                  <a:schemeClr val="accent2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50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9" name="Google Shape;2649;p50"/>
          <p:cNvGrpSpPr/>
          <p:nvPr/>
        </p:nvGrpSpPr>
        <p:grpSpPr>
          <a:xfrm>
            <a:off x="1755276" y="3771601"/>
            <a:ext cx="735950" cy="836904"/>
            <a:chOff x="5647465" y="415650"/>
            <a:chExt cx="489752" cy="556934"/>
          </a:xfrm>
        </p:grpSpPr>
        <p:sp>
          <p:nvSpPr>
            <p:cNvPr id="2650" name="Google Shape;2650;p50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7000">
                  <a:schemeClr val="accent1"/>
                </a:gs>
                <a:gs pos="100000">
                  <a:schemeClr val="accent2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50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2" name="Google Shape;2652;p50"/>
          <p:cNvGrpSpPr/>
          <p:nvPr/>
        </p:nvGrpSpPr>
        <p:grpSpPr>
          <a:xfrm flipH="1">
            <a:off x="6506851" y="3488576"/>
            <a:ext cx="735950" cy="836904"/>
            <a:chOff x="5647465" y="415650"/>
            <a:chExt cx="489752" cy="556934"/>
          </a:xfrm>
        </p:grpSpPr>
        <p:sp>
          <p:nvSpPr>
            <p:cNvPr id="2653" name="Google Shape;2653;p50"/>
            <p:cNvSpPr/>
            <p:nvPr/>
          </p:nvSpPr>
          <p:spPr>
            <a:xfrm>
              <a:off x="5647465" y="415650"/>
              <a:ext cx="489752" cy="528132"/>
            </a:xfrm>
            <a:custGeom>
              <a:avLst/>
              <a:gdLst/>
              <a:ahLst/>
              <a:cxnLst/>
              <a:rect l="l" t="t" r="r" b="b"/>
              <a:pathLst>
                <a:path w="4940" h="5327" extrusionOk="0">
                  <a:moveTo>
                    <a:pt x="4657" y="1603"/>
                  </a:moveTo>
                  <a:cubicBezTo>
                    <a:pt x="4746" y="1764"/>
                    <a:pt x="4804" y="1934"/>
                    <a:pt x="4833" y="2116"/>
                  </a:cubicBezTo>
                  <a:cubicBezTo>
                    <a:pt x="4862" y="2292"/>
                    <a:pt x="4886" y="2469"/>
                    <a:pt x="4908" y="2645"/>
                  </a:cubicBezTo>
                  <a:cubicBezTo>
                    <a:pt x="4940" y="2908"/>
                    <a:pt x="4919" y="3168"/>
                    <a:pt x="4881" y="3428"/>
                  </a:cubicBezTo>
                  <a:cubicBezTo>
                    <a:pt x="4838" y="3710"/>
                    <a:pt x="4765" y="3986"/>
                    <a:pt x="4650" y="4248"/>
                  </a:cubicBezTo>
                  <a:cubicBezTo>
                    <a:pt x="4646" y="4258"/>
                    <a:pt x="4641" y="4268"/>
                    <a:pt x="4637" y="4279"/>
                  </a:cubicBezTo>
                  <a:cubicBezTo>
                    <a:pt x="4561" y="4508"/>
                    <a:pt x="4421" y="4695"/>
                    <a:pt x="4265" y="4872"/>
                  </a:cubicBezTo>
                  <a:cubicBezTo>
                    <a:pt x="4188" y="4959"/>
                    <a:pt x="4098" y="5024"/>
                    <a:pt x="3988" y="5066"/>
                  </a:cubicBezTo>
                  <a:cubicBezTo>
                    <a:pt x="3911" y="5096"/>
                    <a:pt x="3837" y="5137"/>
                    <a:pt x="3761" y="5168"/>
                  </a:cubicBezTo>
                  <a:cubicBezTo>
                    <a:pt x="3434" y="5301"/>
                    <a:pt x="3100" y="5327"/>
                    <a:pt x="2755" y="5256"/>
                  </a:cubicBezTo>
                  <a:cubicBezTo>
                    <a:pt x="2418" y="5187"/>
                    <a:pt x="2100" y="5067"/>
                    <a:pt x="1800" y="4900"/>
                  </a:cubicBezTo>
                  <a:cubicBezTo>
                    <a:pt x="1387" y="4671"/>
                    <a:pt x="1026" y="4379"/>
                    <a:pt x="731" y="4009"/>
                  </a:cubicBezTo>
                  <a:cubicBezTo>
                    <a:pt x="524" y="3749"/>
                    <a:pt x="351" y="3468"/>
                    <a:pt x="238" y="3154"/>
                  </a:cubicBezTo>
                  <a:cubicBezTo>
                    <a:pt x="0" y="2492"/>
                    <a:pt x="47" y="1849"/>
                    <a:pt x="397" y="1234"/>
                  </a:cubicBezTo>
                  <a:cubicBezTo>
                    <a:pt x="548" y="969"/>
                    <a:pt x="741" y="735"/>
                    <a:pt x="979" y="540"/>
                  </a:cubicBezTo>
                  <a:cubicBezTo>
                    <a:pt x="1212" y="349"/>
                    <a:pt x="1464" y="190"/>
                    <a:pt x="1757" y="103"/>
                  </a:cubicBezTo>
                  <a:cubicBezTo>
                    <a:pt x="2058" y="14"/>
                    <a:pt x="2362" y="1"/>
                    <a:pt x="2669" y="58"/>
                  </a:cubicBezTo>
                  <a:cubicBezTo>
                    <a:pt x="3014" y="121"/>
                    <a:pt x="3331" y="252"/>
                    <a:pt x="3615" y="460"/>
                  </a:cubicBezTo>
                  <a:cubicBezTo>
                    <a:pt x="3907" y="675"/>
                    <a:pt x="4172" y="917"/>
                    <a:pt x="4394" y="1204"/>
                  </a:cubicBezTo>
                  <a:cubicBezTo>
                    <a:pt x="4441" y="1264"/>
                    <a:pt x="4486" y="1325"/>
                    <a:pt x="4528" y="1388"/>
                  </a:cubicBezTo>
                  <a:cubicBezTo>
                    <a:pt x="4573" y="1458"/>
                    <a:pt x="4614" y="1531"/>
                    <a:pt x="4657" y="1603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47000">
                  <a:schemeClr val="accent1"/>
                </a:gs>
                <a:gs pos="100000">
                  <a:schemeClr val="accent2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50"/>
            <p:cNvSpPr/>
            <p:nvPr/>
          </p:nvSpPr>
          <p:spPr>
            <a:xfrm rot="-1602938">
              <a:off x="5998625" y="915725"/>
              <a:ext cx="54174" cy="47200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726" y="0"/>
            <a:ext cx="9169882" cy="6877412"/>
          </a:xfrm>
          <a:prstGeom prst="rect">
            <a:avLst/>
          </a:prstGeom>
        </p:spPr>
      </p:pic>
      <p:grpSp>
        <p:nvGrpSpPr>
          <p:cNvPr id="2312" name="Google Shape;2312;p42"/>
          <p:cNvGrpSpPr/>
          <p:nvPr/>
        </p:nvGrpSpPr>
        <p:grpSpPr>
          <a:xfrm>
            <a:off x="2319450" y="519112"/>
            <a:ext cx="1151490" cy="1258054"/>
            <a:chOff x="371475" y="1915725"/>
            <a:chExt cx="575400" cy="628650"/>
          </a:xfrm>
        </p:grpSpPr>
        <p:sp>
          <p:nvSpPr>
            <p:cNvPr id="2313" name="Google Shape;2313;p42"/>
            <p:cNvSpPr/>
            <p:nvPr/>
          </p:nvSpPr>
          <p:spPr>
            <a:xfrm>
              <a:off x="371475" y="1971675"/>
              <a:ext cx="575400" cy="572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2"/>
            <p:cNvSpPr/>
            <p:nvPr/>
          </p:nvSpPr>
          <p:spPr>
            <a:xfrm>
              <a:off x="371475" y="1954675"/>
              <a:ext cx="575400" cy="14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315" name="Google Shape;2315;p42"/>
            <p:cNvCxnSpPr/>
            <p:nvPr/>
          </p:nvCxnSpPr>
          <p:spPr>
            <a:xfrm>
              <a:off x="537125" y="1915725"/>
              <a:ext cx="0" cy="11070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16" name="Google Shape;2316;p42"/>
            <p:cNvCxnSpPr/>
            <p:nvPr/>
          </p:nvCxnSpPr>
          <p:spPr>
            <a:xfrm>
              <a:off x="778200" y="1915725"/>
              <a:ext cx="0" cy="11070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317" name="Google Shape;2317;p42"/>
          <p:cNvSpPr txBox="1">
            <a:spLocks noGrp="1"/>
          </p:cNvSpPr>
          <p:nvPr>
            <p:ph type="title"/>
          </p:nvPr>
        </p:nvSpPr>
        <p:spPr>
          <a:xfrm>
            <a:off x="2963171" y="240504"/>
            <a:ext cx="4608163" cy="16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Warm Up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18" name="Google Shape;2318;p42"/>
          <p:cNvSpPr txBox="1">
            <a:spLocks noGrp="1"/>
          </p:cNvSpPr>
          <p:nvPr>
            <p:ph type="title" idx="2"/>
          </p:nvPr>
        </p:nvSpPr>
        <p:spPr>
          <a:xfrm>
            <a:off x="1319750" y="935375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01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319" name="Google Shape;2319;p42"/>
          <p:cNvSpPr txBox="1">
            <a:spLocks noGrp="1"/>
          </p:cNvSpPr>
          <p:nvPr>
            <p:ph type="subTitle" idx="1"/>
          </p:nvPr>
        </p:nvSpPr>
        <p:spPr>
          <a:xfrm>
            <a:off x="3273159" y="1483256"/>
            <a:ext cx="43602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GAME: </a:t>
            </a:r>
            <a:r>
              <a:rPr lang="en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Wheel of fortune</a:t>
            </a:r>
            <a:endParaRPr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320" name="Google Shape;2320;p42"/>
          <p:cNvGrpSpPr/>
          <p:nvPr/>
        </p:nvGrpSpPr>
        <p:grpSpPr>
          <a:xfrm>
            <a:off x="5965175" y="1510726"/>
            <a:ext cx="2830360" cy="3855959"/>
            <a:chOff x="5032600" y="935379"/>
            <a:chExt cx="2830360" cy="3855959"/>
          </a:xfrm>
        </p:grpSpPr>
        <p:sp>
          <p:nvSpPr>
            <p:cNvPr id="2321" name="Google Shape;2321;p42"/>
            <p:cNvSpPr/>
            <p:nvPr/>
          </p:nvSpPr>
          <p:spPr>
            <a:xfrm>
              <a:off x="5032600" y="4425662"/>
              <a:ext cx="2308816" cy="365676"/>
            </a:xfrm>
            <a:custGeom>
              <a:avLst/>
              <a:gdLst/>
              <a:ahLst/>
              <a:cxnLst/>
              <a:rect l="l" t="t" r="r" b="b"/>
              <a:pathLst>
                <a:path w="15355" h="2432" extrusionOk="0">
                  <a:moveTo>
                    <a:pt x="8831" y="1"/>
                  </a:moveTo>
                  <a:cubicBezTo>
                    <a:pt x="8447" y="1"/>
                    <a:pt x="8054" y="7"/>
                    <a:pt x="7653" y="21"/>
                  </a:cubicBezTo>
                  <a:cubicBezTo>
                    <a:pt x="3389" y="160"/>
                    <a:pt x="1" y="1052"/>
                    <a:pt x="72" y="1698"/>
                  </a:cubicBezTo>
                  <a:cubicBezTo>
                    <a:pt x="127" y="2217"/>
                    <a:pt x="2290" y="2431"/>
                    <a:pt x="5259" y="2431"/>
                  </a:cubicBezTo>
                  <a:cubicBezTo>
                    <a:pt x="6036" y="2431"/>
                    <a:pt x="6868" y="2417"/>
                    <a:pt x="7732" y="2389"/>
                  </a:cubicBezTo>
                  <a:cubicBezTo>
                    <a:pt x="11899" y="2246"/>
                    <a:pt x="15304" y="1848"/>
                    <a:pt x="15329" y="1191"/>
                  </a:cubicBezTo>
                  <a:cubicBezTo>
                    <a:pt x="15355" y="603"/>
                    <a:pt x="12534" y="1"/>
                    <a:pt x="8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22" name="Google Shape;2322;p42"/>
            <p:cNvGrpSpPr/>
            <p:nvPr/>
          </p:nvGrpSpPr>
          <p:grpSpPr>
            <a:xfrm>
              <a:off x="5421926" y="935379"/>
              <a:ext cx="2441034" cy="3757644"/>
              <a:chOff x="1537725" y="1648950"/>
              <a:chExt cx="518850" cy="798700"/>
            </a:xfrm>
          </p:grpSpPr>
          <p:sp>
            <p:nvSpPr>
              <p:cNvPr id="2323" name="Google Shape;2323;p42"/>
              <p:cNvSpPr/>
              <p:nvPr/>
            </p:nvSpPr>
            <p:spPr>
              <a:xfrm>
                <a:off x="1796350" y="1648950"/>
                <a:ext cx="111200" cy="114675"/>
              </a:xfrm>
              <a:custGeom>
                <a:avLst/>
                <a:gdLst/>
                <a:ahLst/>
                <a:cxnLst/>
                <a:rect l="l" t="t" r="r" b="b"/>
                <a:pathLst>
                  <a:path w="4448" h="4587" extrusionOk="0">
                    <a:moveTo>
                      <a:pt x="2560" y="0"/>
                    </a:moveTo>
                    <a:cubicBezTo>
                      <a:pt x="2506" y="0"/>
                      <a:pt x="2450" y="8"/>
                      <a:pt x="2397" y="17"/>
                    </a:cubicBezTo>
                    <a:cubicBezTo>
                      <a:pt x="2127" y="61"/>
                      <a:pt x="1849" y="135"/>
                      <a:pt x="1644" y="311"/>
                    </a:cubicBezTo>
                    <a:lnTo>
                      <a:pt x="1644" y="311"/>
                    </a:lnTo>
                    <a:cubicBezTo>
                      <a:pt x="1707" y="253"/>
                      <a:pt x="1753" y="179"/>
                      <a:pt x="1778" y="99"/>
                    </a:cubicBezTo>
                    <a:lnTo>
                      <a:pt x="1778" y="99"/>
                    </a:lnTo>
                    <a:cubicBezTo>
                      <a:pt x="1336" y="119"/>
                      <a:pt x="906" y="327"/>
                      <a:pt x="626" y="658"/>
                    </a:cubicBezTo>
                    <a:cubicBezTo>
                      <a:pt x="400" y="926"/>
                      <a:pt x="275" y="1257"/>
                      <a:pt x="154" y="1581"/>
                    </a:cubicBezTo>
                    <a:cubicBezTo>
                      <a:pt x="84" y="1766"/>
                      <a:pt x="15" y="1954"/>
                      <a:pt x="8" y="2150"/>
                    </a:cubicBezTo>
                    <a:cubicBezTo>
                      <a:pt x="0" y="2394"/>
                      <a:pt x="90" y="2628"/>
                      <a:pt x="181" y="2854"/>
                    </a:cubicBezTo>
                    <a:lnTo>
                      <a:pt x="1509" y="4222"/>
                    </a:lnTo>
                    <a:cubicBezTo>
                      <a:pt x="1611" y="4448"/>
                      <a:pt x="1867" y="4587"/>
                      <a:pt x="2119" y="4587"/>
                    </a:cubicBezTo>
                    <a:cubicBezTo>
                      <a:pt x="2220" y="4587"/>
                      <a:pt x="2320" y="4564"/>
                      <a:pt x="2410" y="4516"/>
                    </a:cubicBezTo>
                    <a:cubicBezTo>
                      <a:pt x="2510" y="4462"/>
                      <a:pt x="2594" y="4383"/>
                      <a:pt x="2697" y="4334"/>
                    </a:cubicBezTo>
                    <a:cubicBezTo>
                      <a:pt x="2794" y="4288"/>
                      <a:pt x="2904" y="4272"/>
                      <a:pt x="3008" y="4244"/>
                    </a:cubicBezTo>
                    <a:cubicBezTo>
                      <a:pt x="3548" y="4100"/>
                      <a:pt x="3939" y="3651"/>
                      <a:pt x="4219" y="3182"/>
                    </a:cubicBezTo>
                    <a:cubicBezTo>
                      <a:pt x="4339" y="2980"/>
                      <a:pt x="4447" y="2753"/>
                      <a:pt x="4413" y="2522"/>
                    </a:cubicBezTo>
                    <a:cubicBezTo>
                      <a:pt x="4370" y="2228"/>
                      <a:pt x="4105" y="2001"/>
                      <a:pt x="4053" y="1708"/>
                    </a:cubicBezTo>
                    <a:cubicBezTo>
                      <a:pt x="4033" y="1598"/>
                      <a:pt x="4045" y="1485"/>
                      <a:pt x="4035" y="1373"/>
                    </a:cubicBezTo>
                    <a:cubicBezTo>
                      <a:pt x="4019" y="1196"/>
                      <a:pt x="3944" y="1023"/>
                      <a:pt x="3824" y="887"/>
                    </a:cubicBezTo>
                    <a:cubicBezTo>
                      <a:pt x="3778" y="836"/>
                      <a:pt x="3725" y="787"/>
                      <a:pt x="3694" y="725"/>
                    </a:cubicBezTo>
                    <a:cubicBezTo>
                      <a:pt x="3645" y="623"/>
                      <a:pt x="3666" y="503"/>
                      <a:pt x="3626" y="398"/>
                    </a:cubicBezTo>
                    <a:cubicBezTo>
                      <a:pt x="3572" y="255"/>
                      <a:pt x="3411" y="167"/>
                      <a:pt x="3253" y="164"/>
                    </a:cubicBezTo>
                    <a:cubicBezTo>
                      <a:pt x="3249" y="163"/>
                      <a:pt x="3246" y="163"/>
                      <a:pt x="3242" y="163"/>
                    </a:cubicBezTo>
                    <a:cubicBezTo>
                      <a:pt x="3088" y="163"/>
                      <a:pt x="2941" y="230"/>
                      <a:pt x="2817" y="318"/>
                    </a:cubicBezTo>
                    <a:cubicBezTo>
                      <a:pt x="2894" y="235"/>
                      <a:pt x="2837" y="91"/>
                      <a:pt x="2736" y="38"/>
                    </a:cubicBezTo>
                    <a:cubicBezTo>
                      <a:pt x="2682" y="10"/>
                      <a:pt x="2621" y="0"/>
                      <a:pt x="25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4" name="Google Shape;2324;p42"/>
              <p:cNvSpPr/>
              <p:nvPr/>
            </p:nvSpPr>
            <p:spPr>
              <a:xfrm>
                <a:off x="1791350" y="1714325"/>
                <a:ext cx="15800" cy="31025"/>
              </a:xfrm>
              <a:custGeom>
                <a:avLst/>
                <a:gdLst/>
                <a:ahLst/>
                <a:cxnLst/>
                <a:rect l="l" t="t" r="r" b="b"/>
                <a:pathLst>
                  <a:path w="632" h="1241" extrusionOk="0">
                    <a:moveTo>
                      <a:pt x="223" y="1"/>
                    </a:moveTo>
                    <a:cubicBezTo>
                      <a:pt x="207" y="1"/>
                      <a:pt x="191" y="4"/>
                      <a:pt x="175" y="10"/>
                    </a:cubicBezTo>
                    <a:cubicBezTo>
                      <a:pt x="100" y="38"/>
                      <a:pt x="65" y="124"/>
                      <a:pt x="46" y="202"/>
                    </a:cubicBezTo>
                    <a:cubicBezTo>
                      <a:pt x="1" y="405"/>
                      <a:pt x="16" y="619"/>
                      <a:pt x="65" y="821"/>
                    </a:cubicBezTo>
                    <a:cubicBezTo>
                      <a:pt x="98" y="958"/>
                      <a:pt x="151" y="1098"/>
                      <a:pt x="262" y="1182"/>
                    </a:cubicBezTo>
                    <a:cubicBezTo>
                      <a:pt x="312" y="1220"/>
                      <a:pt x="378" y="1240"/>
                      <a:pt x="441" y="1240"/>
                    </a:cubicBezTo>
                    <a:cubicBezTo>
                      <a:pt x="516" y="1240"/>
                      <a:pt x="589" y="1211"/>
                      <a:pt x="631" y="1148"/>
                    </a:cubicBezTo>
                    <a:lnTo>
                      <a:pt x="559" y="553"/>
                    </a:lnTo>
                    <a:cubicBezTo>
                      <a:pt x="548" y="415"/>
                      <a:pt x="507" y="281"/>
                      <a:pt x="439" y="163"/>
                    </a:cubicBezTo>
                    <a:cubicBezTo>
                      <a:pt x="391" y="82"/>
                      <a:pt x="309" y="1"/>
                      <a:pt x="223" y="1"/>
                    </a:cubicBezTo>
                    <a:close/>
                  </a:path>
                </a:pathLst>
              </a:custGeom>
              <a:solidFill>
                <a:srgbClr val="C8A0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5" name="Google Shape;2325;p42"/>
              <p:cNvSpPr/>
              <p:nvPr/>
            </p:nvSpPr>
            <p:spPr>
              <a:xfrm>
                <a:off x="1875500" y="1727325"/>
                <a:ext cx="2095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838" h="1143" extrusionOk="0">
                    <a:moveTo>
                      <a:pt x="676" y="1"/>
                    </a:moveTo>
                    <a:cubicBezTo>
                      <a:pt x="603" y="1"/>
                      <a:pt x="525" y="46"/>
                      <a:pt x="469" y="99"/>
                    </a:cubicBezTo>
                    <a:cubicBezTo>
                      <a:pt x="368" y="193"/>
                      <a:pt x="291" y="309"/>
                      <a:pt x="241" y="437"/>
                    </a:cubicBezTo>
                    <a:lnTo>
                      <a:pt x="1" y="985"/>
                    </a:lnTo>
                    <a:cubicBezTo>
                      <a:pt x="31" y="1086"/>
                      <a:pt x="139" y="1142"/>
                      <a:pt x="246" y="1142"/>
                    </a:cubicBezTo>
                    <a:cubicBezTo>
                      <a:pt x="280" y="1142"/>
                      <a:pt x="313" y="1137"/>
                      <a:pt x="344" y="1126"/>
                    </a:cubicBezTo>
                    <a:cubicBezTo>
                      <a:pt x="474" y="1078"/>
                      <a:pt x="566" y="960"/>
                      <a:pt x="636" y="840"/>
                    </a:cubicBezTo>
                    <a:cubicBezTo>
                      <a:pt x="741" y="660"/>
                      <a:pt x="818" y="460"/>
                      <a:pt x="832" y="253"/>
                    </a:cubicBezTo>
                    <a:cubicBezTo>
                      <a:pt x="837" y="172"/>
                      <a:pt x="828" y="79"/>
                      <a:pt x="765" y="30"/>
                    </a:cubicBezTo>
                    <a:cubicBezTo>
                      <a:pt x="738" y="10"/>
                      <a:pt x="707" y="1"/>
                      <a:pt x="676" y="1"/>
                    </a:cubicBezTo>
                    <a:close/>
                  </a:path>
                </a:pathLst>
              </a:custGeom>
              <a:solidFill>
                <a:srgbClr val="C8A0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6" name="Google Shape;2326;p42"/>
              <p:cNvSpPr/>
              <p:nvPr/>
            </p:nvSpPr>
            <p:spPr>
              <a:xfrm>
                <a:off x="1949575" y="1821775"/>
                <a:ext cx="107000" cy="180475"/>
              </a:xfrm>
              <a:custGeom>
                <a:avLst/>
                <a:gdLst/>
                <a:ahLst/>
                <a:cxnLst/>
                <a:rect l="l" t="t" r="r" b="b"/>
                <a:pathLst>
                  <a:path w="4280" h="7219" extrusionOk="0">
                    <a:moveTo>
                      <a:pt x="1032" y="6244"/>
                    </a:moveTo>
                    <a:cubicBezTo>
                      <a:pt x="1045" y="6254"/>
                      <a:pt x="1056" y="6262"/>
                      <a:pt x="1069" y="6271"/>
                    </a:cubicBezTo>
                    <a:cubicBezTo>
                      <a:pt x="1071" y="6390"/>
                      <a:pt x="1094" y="6510"/>
                      <a:pt x="1121" y="6628"/>
                    </a:cubicBezTo>
                    <a:cubicBezTo>
                      <a:pt x="1086" y="6647"/>
                      <a:pt x="1049" y="6663"/>
                      <a:pt x="1010" y="6678"/>
                    </a:cubicBezTo>
                    <a:cubicBezTo>
                      <a:pt x="978" y="6530"/>
                      <a:pt x="977" y="6379"/>
                      <a:pt x="1032" y="6244"/>
                    </a:cubicBezTo>
                    <a:close/>
                    <a:moveTo>
                      <a:pt x="529" y="0"/>
                    </a:moveTo>
                    <a:lnTo>
                      <a:pt x="381" y="2310"/>
                    </a:lnTo>
                    <a:cubicBezTo>
                      <a:pt x="381" y="2310"/>
                      <a:pt x="2270" y="2726"/>
                      <a:pt x="2394" y="2726"/>
                    </a:cubicBezTo>
                    <a:cubicBezTo>
                      <a:pt x="2397" y="2726"/>
                      <a:pt x="2399" y="2726"/>
                      <a:pt x="2399" y="2725"/>
                    </a:cubicBezTo>
                    <a:lnTo>
                      <a:pt x="2399" y="2725"/>
                    </a:lnTo>
                    <a:cubicBezTo>
                      <a:pt x="2279" y="3123"/>
                      <a:pt x="2330" y="4467"/>
                      <a:pt x="2175" y="5019"/>
                    </a:cubicBezTo>
                    <a:cubicBezTo>
                      <a:pt x="2121" y="5208"/>
                      <a:pt x="2062" y="5355"/>
                      <a:pt x="2007" y="5466"/>
                    </a:cubicBezTo>
                    <a:cubicBezTo>
                      <a:pt x="1939" y="5420"/>
                      <a:pt x="1852" y="5365"/>
                      <a:pt x="1795" y="5346"/>
                    </a:cubicBezTo>
                    <a:cubicBezTo>
                      <a:pt x="1785" y="5342"/>
                      <a:pt x="1774" y="5341"/>
                      <a:pt x="1762" y="5341"/>
                    </a:cubicBezTo>
                    <a:cubicBezTo>
                      <a:pt x="1656" y="5341"/>
                      <a:pt x="1502" y="5467"/>
                      <a:pt x="1502" y="5467"/>
                    </a:cubicBezTo>
                    <a:cubicBezTo>
                      <a:pt x="1502" y="5467"/>
                      <a:pt x="1330" y="5312"/>
                      <a:pt x="1175" y="5312"/>
                    </a:cubicBezTo>
                    <a:cubicBezTo>
                      <a:pt x="1020" y="5312"/>
                      <a:pt x="864" y="5536"/>
                      <a:pt x="864" y="5536"/>
                    </a:cubicBezTo>
                    <a:cubicBezTo>
                      <a:pt x="864" y="5536"/>
                      <a:pt x="737" y="5507"/>
                      <a:pt x="638" y="5507"/>
                    </a:cubicBezTo>
                    <a:cubicBezTo>
                      <a:pt x="605" y="5507"/>
                      <a:pt x="575" y="5510"/>
                      <a:pt x="554" y="5519"/>
                    </a:cubicBezTo>
                    <a:cubicBezTo>
                      <a:pt x="467" y="5553"/>
                      <a:pt x="70" y="6381"/>
                      <a:pt x="36" y="6572"/>
                    </a:cubicBezTo>
                    <a:cubicBezTo>
                      <a:pt x="1" y="6761"/>
                      <a:pt x="122" y="6692"/>
                      <a:pt x="260" y="6738"/>
                    </a:cubicBezTo>
                    <a:cubicBezTo>
                      <a:pt x="265" y="6740"/>
                      <a:pt x="270" y="6741"/>
                      <a:pt x="275" y="6741"/>
                    </a:cubicBezTo>
                    <a:cubicBezTo>
                      <a:pt x="410" y="6741"/>
                      <a:pt x="564" y="6196"/>
                      <a:pt x="699" y="6089"/>
                    </a:cubicBezTo>
                    <a:cubicBezTo>
                      <a:pt x="707" y="6083"/>
                      <a:pt x="717" y="6080"/>
                      <a:pt x="729" y="6080"/>
                    </a:cubicBezTo>
                    <a:cubicBezTo>
                      <a:pt x="741" y="6080"/>
                      <a:pt x="754" y="6083"/>
                      <a:pt x="768" y="6087"/>
                    </a:cubicBezTo>
                    <a:cubicBezTo>
                      <a:pt x="702" y="6330"/>
                      <a:pt x="679" y="6584"/>
                      <a:pt x="756" y="6814"/>
                    </a:cubicBezTo>
                    <a:cubicBezTo>
                      <a:pt x="742" y="6822"/>
                      <a:pt x="729" y="6830"/>
                      <a:pt x="716" y="6839"/>
                    </a:cubicBezTo>
                    <a:cubicBezTo>
                      <a:pt x="653" y="6879"/>
                      <a:pt x="588" y="6922"/>
                      <a:pt x="550" y="6986"/>
                    </a:cubicBezTo>
                    <a:cubicBezTo>
                      <a:pt x="512" y="7050"/>
                      <a:pt x="511" y="7142"/>
                      <a:pt x="568" y="7190"/>
                    </a:cubicBezTo>
                    <a:cubicBezTo>
                      <a:pt x="593" y="7210"/>
                      <a:pt x="624" y="7219"/>
                      <a:pt x="656" y="7219"/>
                    </a:cubicBezTo>
                    <a:cubicBezTo>
                      <a:pt x="693" y="7219"/>
                      <a:pt x="732" y="7207"/>
                      <a:pt x="764" y="7189"/>
                    </a:cubicBezTo>
                    <a:cubicBezTo>
                      <a:pt x="820" y="7158"/>
                      <a:pt x="864" y="7111"/>
                      <a:pt x="914" y="7072"/>
                    </a:cubicBezTo>
                    <a:cubicBezTo>
                      <a:pt x="948" y="7099"/>
                      <a:pt x="988" y="7119"/>
                      <a:pt x="1033" y="7125"/>
                    </a:cubicBezTo>
                    <a:cubicBezTo>
                      <a:pt x="1038" y="7125"/>
                      <a:pt x="1043" y="7125"/>
                      <a:pt x="1048" y="7125"/>
                    </a:cubicBezTo>
                    <a:cubicBezTo>
                      <a:pt x="1060" y="7125"/>
                      <a:pt x="1073" y="7123"/>
                      <a:pt x="1085" y="7118"/>
                    </a:cubicBezTo>
                    <a:cubicBezTo>
                      <a:pt x="1136" y="7096"/>
                      <a:pt x="1131" y="7030"/>
                      <a:pt x="1113" y="6972"/>
                    </a:cubicBezTo>
                    <a:cubicBezTo>
                      <a:pt x="1139" y="6965"/>
                      <a:pt x="1166" y="6959"/>
                      <a:pt x="1193" y="6954"/>
                    </a:cubicBezTo>
                    <a:cubicBezTo>
                      <a:pt x="1203" y="7014"/>
                      <a:pt x="1212" y="7078"/>
                      <a:pt x="1250" y="7127"/>
                    </a:cubicBezTo>
                    <a:cubicBezTo>
                      <a:pt x="1275" y="7159"/>
                      <a:pt x="1316" y="7181"/>
                      <a:pt x="1356" y="7181"/>
                    </a:cubicBezTo>
                    <a:cubicBezTo>
                      <a:pt x="1376" y="7181"/>
                      <a:pt x="1397" y="7175"/>
                      <a:pt x="1413" y="7161"/>
                    </a:cubicBezTo>
                    <a:cubicBezTo>
                      <a:pt x="1451" y="7128"/>
                      <a:pt x="1453" y="7072"/>
                      <a:pt x="1453" y="7021"/>
                    </a:cubicBezTo>
                    <a:cubicBezTo>
                      <a:pt x="1452" y="6991"/>
                      <a:pt x="1452" y="6960"/>
                      <a:pt x="1452" y="6929"/>
                    </a:cubicBezTo>
                    <a:cubicBezTo>
                      <a:pt x="1502" y="6927"/>
                      <a:pt x="1552" y="6925"/>
                      <a:pt x="1601" y="6923"/>
                    </a:cubicBezTo>
                    <a:cubicBezTo>
                      <a:pt x="1787" y="6912"/>
                      <a:pt x="1995" y="6863"/>
                      <a:pt x="2116" y="6733"/>
                    </a:cubicBezTo>
                    <a:cubicBezTo>
                      <a:pt x="2123" y="6732"/>
                      <a:pt x="2132" y="6732"/>
                      <a:pt x="2139" y="6731"/>
                    </a:cubicBezTo>
                    <a:cubicBezTo>
                      <a:pt x="2715" y="6643"/>
                      <a:pt x="4279" y="3012"/>
                      <a:pt x="3748" y="2156"/>
                    </a:cubicBezTo>
                    <a:cubicBezTo>
                      <a:pt x="3216" y="1300"/>
                      <a:pt x="529" y="0"/>
                      <a:pt x="529" y="0"/>
                    </a:cubicBez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7" name="Google Shape;2327;p42"/>
              <p:cNvSpPr/>
              <p:nvPr/>
            </p:nvSpPr>
            <p:spPr>
              <a:xfrm>
                <a:off x="1617375" y="2033475"/>
                <a:ext cx="270500" cy="157025"/>
              </a:xfrm>
              <a:custGeom>
                <a:avLst/>
                <a:gdLst/>
                <a:ahLst/>
                <a:cxnLst/>
                <a:rect l="l" t="t" r="r" b="b"/>
                <a:pathLst>
                  <a:path w="10820" h="6281" extrusionOk="0">
                    <a:moveTo>
                      <a:pt x="4866" y="0"/>
                    </a:moveTo>
                    <a:cubicBezTo>
                      <a:pt x="4866" y="0"/>
                      <a:pt x="212" y="4118"/>
                      <a:pt x="103" y="4557"/>
                    </a:cubicBezTo>
                    <a:cubicBezTo>
                      <a:pt x="0" y="4969"/>
                      <a:pt x="2642" y="6281"/>
                      <a:pt x="3101" y="6281"/>
                    </a:cubicBezTo>
                    <a:cubicBezTo>
                      <a:pt x="3130" y="6281"/>
                      <a:pt x="3151" y="6275"/>
                      <a:pt x="3161" y="6263"/>
                    </a:cubicBezTo>
                    <a:cubicBezTo>
                      <a:pt x="3325" y="6072"/>
                      <a:pt x="5338" y="4230"/>
                      <a:pt x="5338" y="4230"/>
                    </a:cubicBezTo>
                    <a:lnTo>
                      <a:pt x="5338" y="4230"/>
                    </a:lnTo>
                    <a:cubicBezTo>
                      <a:pt x="5338" y="4230"/>
                      <a:pt x="4887" y="5369"/>
                      <a:pt x="5662" y="5765"/>
                    </a:cubicBezTo>
                    <a:cubicBezTo>
                      <a:pt x="6060" y="5969"/>
                      <a:pt x="6772" y="6257"/>
                      <a:pt x="7465" y="6257"/>
                    </a:cubicBezTo>
                    <a:cubicBezTo>
                      <a:pt x="8124" y="6257"/>
                      <a:pt x="8766" y="5996"/>
                      <a:pt x="9105" y="5155"/>
                    </a:cubicBezTo>
                    <a:cubicBezTo>
                      <a:pt x="9799" y="3428"/>
                      <a:pt x="10820" y="596"/>
                      <a:pt x="10598" y="305"/>
                    </a:cubicBezTo>
                    <a:lnTo>
                      <a:pt x="48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8" name="Google Shape;2328;p42"/>
              <p:cNvSpPr/>
              <p:nvPr/>
            </p:nvSpPr>
            <p:spPr>
              <a:xfrm>
                <a:off x="1537725" y="1888375"/>
                <a:ext cx="189700" cy="138275"/>
              </a:xfrm>
              <a:custGeom>
                <a:avLst/>
                <a:gdLst/>
                <a:ahLst/>
                <a:cxnLst/>
                <a:rect l="l" t="t" r="r" b="b"/>
                <a:pathLst>
                  <a:path w="7588" h="5531" extrusionOk="0">
                    <a:moveTo>
                      <a:pt x="6083" y="0"/>
                    </a:moveTo>
                    <a:cubicBezTo>
                      <a:pt x="6083" y="0"/>
                      <a:pt x="6024" y="450"/>
                      <a:pt x="5797" y="576"/>
                    </a:cubicBezTo>
                    <a:cubicBezTo>
                      <a:pt x="5570" y="703"/>
                      <a:pt x="3538" y="3127"/>
                      <a:pt x="3071" y="3210"/>
                    </a:cubicBezTo>
                    <a:cubicBezTo>
                      <a:pt x="2603" y="3292"/>
                      <a:pt x="1442" y="3445"/>
                      <a:pt x="1187" y="3601"/>
                    </a:cubicBezTo>
                    <a:cubicBezTo>
                      <a:pt x="930" y="3759"/>
                      <a:pt x="463" y="4153"/>
                      <a:pt x="355" y="4345"/>
                    </a:cubicBezTo>
                    <a:cubicBezTo>
                      <a:pt x="249" y="4536"/>
                      <a:pt x="0" y="5087"/>
                      <a:pt x="100" y="5122"/>
                    </a:cubicBezTo>
                    <a:cubicBezTo>
                      <a:pt x="132" y="5133"/>
                      <a:pt x="164" y="5139"/>
                      <a:pt x="195" y="5139"/>
                    </a:cubicBezTo>
                    <a:cubicBezTo>
                      <a:pt x="261" y="5139"/>
                      <a:pt x="320" y="5109"/>
                      <a:pt x="350" y="5029"/>
                    </a:cubicBezTo>
                    <a:cubicBezTo>
                      <a:pt x="371" y="4974"/>
                      <a:pt x="475" y="4629"/>
                      <a:pt x="522" y="4550"/>
                    </a:cubicBezTo>
                    <a:cubicBezTo>
                      <a:pt x="567" y="4469"/>
                      <a:pt x="713" y="4344"/>
                      <a:pt x="713" y="4344"/>
                    </a:cubicBezTo>
                    <a:lnTo>
                      <a:pt x="713" y="4344"/>
                    </a:lnTo>
                    <a:cubicBezTo>
                      <a:pt x="713" y="4344"/>
                      <a:pt x="474" y="4768"/>
                      <a:pt x="450" y="4964"/>
                    </a:cubicBezTo>
                    <a:cubicBezTo>
                      <a:pt x="427" y="5158"/>
                      <a:pt x="368" y="5447"/>
                      <a:pt x="412" y="5504"/>
                    </a:cubicBezTo>
                    <a:cubicBezTo>
                      <a:pt x="428" y="5524"/>
                      <a:pt x="457" y="5531"/>
                      <a:pt x="488" y="5531"/>
                    </a:cubicBezTo>
                    <a:cubicBezTo>
                      <a:pt x="548" y="5531"/>
                      <a:pt x="617" y="5506"/>
                      <a:pt x="617" y="5506"/>
                    </a:cubicBezTo>
                    <a:cubicBezTo>
                      <a:pt x="617" y="5506"/>
                      <a:pt x="639" y="5508"/>
                      <a:pt x="670" y="5508"/>
                    </a:cubicBezTo>
                    <a:cubicBezTo>
                      <a:pt x="730" y="5508"/>
                      <a:pt x="822" y="5502"/>
                      <a:pt x="853" y="5468"/>
                    </a:cubicBezTo>
                    <a:cubicBezTo>
                      <a:pt x="902" y="5416"/>
                      <a:pt x="949" y="5070"/>
                      <a:pt x="985" y="4955"/>
                    </a:cubicBezTo>
                    <a:cubicBezTo>
                      <a:pt x="1020" y="4841"/>
                      <a:pt x="1227" y="4429"/>
                      <a:pt x="1227" y="4428"/>
                    </a:cubicBezTo>
                    <a:lnTo>
                      <a:pt x="1227" y="4428"/>
                    </a:lnTo>
                    <a:cubicBezTo>
                      <a:pt x="1227" y="4429"/>
                      <a:pt x="1076" y="4922"/>
                      <a:pt x="1064" y="5002"/>
                    </a:cubicBezTo>
                    <a:cubicBezTo>
                      <a:pt x="1052" y="5083"/>
                      <a:pt x="1004" y="5357"/>
                      <a:pt x="1073" y="5387"/>
                    </a:cubicBezTo>
                    <a:cubicBezTo>
                      <a:pt x="1081" y="5391"/>
                      <a:pt x="1091" y="5393"/>
                      <a:pt x="1102" y="5393"/>
                    </a:cubicBezTo>
                    <a:cubicBezTo>
                      <a:pt x="1178" y="5393"/>
                      <a:pt x="1302" y="5310"/>
                      <a:pt x="1312" y="5243"/>
                    </a:cubicBezTo>
                    <a:cubicBezTo>
                      <a:pt x="1324" y="5166"/>
                      <a:pt x="1387" y="4911"/>
                      <a:pt x="1380" y="4865"/>
                    </a:cubicBezTo>
                    <a:cubicBezTo>
                      <a:pt x="1372" y="4821"/>
                      <a:pt x="1489" y="4465"/>
                      <a:pt x="1546" y="4431"/>
                    </a:cubicBezTo>
                    <a:cubicBezTo>
                      <a:pt x="1598" y="4399"/>
                      <a:pt x="1933" y="4199"/>
                      <a:pt x="2028" y="4199"/>
                    </a:cubicBezTo>
                    <a:cubicBezTo>
                      <a:pt x="2037" y="4199"/>
                      <a:pt x="2044" y="4200"/>
                      <a:pt x="2048" y="4204"/>
                    </a:cubicBezTo>
                    <a:cubicBezTo>
                      <a:pt x="2100" y="4247"/>
                      <a:pt x="1544" y="4685"/>
                      <a:pt x="1611" y="4794"/>
                    </a:cubicBezTo>
                    <a:cubicBezTo>
                      <a:pt x="1636" y="4834"/>
                      <a:pt x="1674" y="4847"/>
                      <a:pt x="1716" y="4847"/>
                    </a:cubicBezTo>
                    <a:cubicBezTo>
                      <a:pt x="1790" y="4847"/>
                      <a:pt x="1874" y="4807"/>
                      <a:pt x="1918" y="4796"/>
                    </a:cubicBezTo>
                    <a:cubicBezTo>
                      <a:pt x="1986" y="4779"/>
                      <a:pt x="2021" y="4630"/>
                      <a:pt x="2216" y="4505"/>
                    </a:cubicBezTo>
                    <a:cubicBezTo>
                      <a:pt x="2410" y="4380"/>
                      <a:pt x="3082" y="4120"/>
                      <a:pt x="3253" y="4052"/>
                    </a:cubicBezTo>
                    <a:cubicBezTo>
                      <a:pt x="3425" y="3984"/>
                      <a:pt x="3518" y="3789"/>
                      <a:pt x="3615" y="3697"/>
                    </a:cubicBezTo>
                    <a:cubicBezTo>
                      <a:pt x="3712" y="3606"/>
                      <a:pt x="7080" y="2084"/>
                      <a:pt x="7235" y="1856"/>
                    </a:cubicBezTo>
                    <a:cubicBezTo>
                      <a:pt x="7391" y="1627"/>
                      <a:pt x="7587" y="1121"/>
                      <a:pt x="7587" y="1121"/>
                    </a:cubicBezTo>
                    <a:lnTo>
                      <a:pt x="6083" y="0"/>
                    </a:ln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9" name="Google Shape;2329;p42"/>
              <p:cNvSpPr/>
              <p:nvPr/>
            </p:nvSpPr>
            <p:spPr>
              <a:xfrm>
                <a:off x="1680500" y="1888375"/>
                <a:ext cx="46925" cy="57700"/>
              </a:xfrm>
              <a:custGeom>
                <a:avLst/>
                <a:gdLst/>
                <a:ahLst/>
                <a:cxnLst/>
                <a:rect l="l" t="t" r="r" b="b"/>
                <a:pathLst>
                  <a:path w="1877" h="2308" extrusionOk="0">
                    <a:moveTo>
                      <a:pt x="372" y="0"/>
                    </a:moveTo>
                    <a:cubicBezTo>
                      <a:pt x="372" y="0"/>
                      <a:pt x="313" y="450"/>
                      <a:pt x="86" y="576"/>
                    </a:cubicBezTo>
                    <a:cubicBezTo>
                      <a:pt x="71" y="585"/>
                      <a:pt x="41" y="608"/>
                      <a:pt x="0" y="642"/>
                    </a:cubicBezTo>
                    <a:cubicBezTo>
                      <a:pt x="334" y="841"/>
                      <a:pt x="598" y="1161"/>
                      <a:pt x="720" y="1534"/>
                    </a:cubicBezTo>
                    <a:cubicBezTo>
                      <a:pt x="801" y="1782"/>
                      <a:pt x="817" y="2049"/>
                      <a:pt x="776" y="2308"/>
                    </a:cubicBezTo>
                    <a:cubicBezTo>
                      <a:pt x="1195" y="2081"/>
                      <a:pt x="1487" y="1911"/>
                      <a:pt x="1524" y="1856"/>
                    </a:cubicBezTo>
                    <a:cubicBezTo>
                      <a:pt x="1680" y="1627"/>
                      <a:pt x="1876" y="1121"/>
                      <a:pt x="1876" y="1121"/>
                    </a:cubicBezTo>
                    <a:lnTo>
                      <a:pt x="372" y="0"/>
                    </a:lnTo>
                    <a:close/>
                  </a:path>
                </a:pathLst>
              </a:custGeom>
              <a:solidFill>
                <a:srgbClr val="CF9E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0" name="Google Shape;2330;p42"/>
              <p:cNvSpPr/>
              <p:nvPr/>
            </p:nvSpPr>
            <p:spPr>
              <a:xfrm>
                <a:off x="1669650" y="1788125"/>
                <a:ext cx="297050" cy="267250"/>
              </a:xfrm>
              <a:custGeom>
                <a:avLst/>
                <a:gdLst/>
                <a:ahLst/>
                <a:cxnLst/>
                <a:rect l="l" t="t" r="r" b="b"/>
                <a:pathLst>
                  <a:path w="11882" h="10690" extrusionOk="0">
                    <a:moveTo>
                      <a:pt x="6457" y="0"/>
                    </a:moveTo>
                    <a:cubicBezTo>
                      <a:pt x="5268" y="0"/>
                      <a:pt x="3244" y="488"/>
                      <a:pt x="2646" y="810"/>
                    </a:cubicBezTo>
                    <a:cubicBezTo>
                      <a:pt x="2028" y="1142"/>
                      <a:pt x="0" y="4412"/>
                      <a:pt x="0" y="4412"/>
                    </a:cubicBezTo>
                    <a:cubicBezTo>
                      <a:pt x="0" y="4412"/>
                      <a:pt x="670" y="5527"/>
                      <a:pt x="2102" y="5527"/>
                    </a:cubicBezTo>
                    <a:cubicBezTo>
                      <a:pt x="2105" y="5527"/>
                      <a:pt x="2108" y="5527"/>
                      <a:pt x="2111" y="5527"/>
                    </a:cubicBezTo>
                    <a:cubicBezTo>
                      <a:pt x="2319" y="5480"/>
                      <a:pt x="2812" y="4914"/>
                      <a:pt x="2812" y="4914"/>
                    </a:cubicBezTo>
                    <a:cubicBezTo>
                      <a:pt x="2812" y="4914"/>
                      <a:pt x="3029" y="6900"/>
                      <a:pt x="2990" y="7112"/>
                    </a:cubicBezTo>
                    <a:cubicBezTo>
                      <a:pt x="2953" y="7325"/>
                      <a:pt x="2523" y="9820"/>
                      <a:pt x="2523" y="9820"/>
                    </a:cubicBezTo>
                    <a:cubicBezTo>
                      <a:pt x="2523" y="9820"/>
                      <a:pt x="2965" y="10118"/>
                      <a:pt x="3968" y="10290"/>
                    </a:cubicBezTo>
                    <a:cubicBezTo>
                      <a:pt x="4813" y="10434"/>
                      <a:pt x="7649" y="10690"/>
                      <a:pt x="8680" y="10690"/>
                    </a:cubicBezTo>
                    <a:cubicBezTo>
                      <a:pt x="8874" y="10690"/>
                      <a:pt x="9004" y="10681"/>
                      <a:pt x="9045" y="10660"/>
                    </a:cubicBezTo>
                    <a:cubicBezTo>
                      <a:pt x="9305" y="10531"/>
                      <a:pt x="9204" y="3618"/>
                      <a:pt x="9204" y="3618"/>
                    </a:cubicBezTo>
                    <a:lnTo>
                      <a:pt x="9204" y="3618"/>
                    </a:lnTo>
                    <a:lnTo>
                      <a:pt x="11581" y="4015"/>
                    </a:lnTo>
                    <a:cubicBezTo>
                      <a:pt x="11581" y="4015"/>
                      <a:pt x="11881" y="1637"/>
                      <a:pt x="11818" y="1410"/>
                    </a:cubicBezTo>
                    <a:cubicBezTo>
                      <a:pt x="11755" y="1183"/>
                      <a:pt x="8456" y="57"/>
                      <a:pt x="6576" y="2"/>
                    </a:cubicBezTo>
                    <a:cubicBezTo>
                      <a:pt x="6537" y="1"/>
                      <a:pt x="6498" y="0"/>
                      <a:pt x="645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1" name="Google Shape;2331;p42"/>
              <p:cNvSpPr/>
              <p:nvPr/>
            </p:nvSpPr>
            <p:spPr>
              <a:xfrm>
                <a:off x="1799025" y="1765475"/>
                <a:ext cx="61700" cy="61275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2451" extrusionOk="0">
                    <a:moveTo>
                      <a:pt x="578" y="0"/>
                    </a:moveTo>
                    <a:lnTo>
                      <a:pt x="578" y="0"/>
                    </a:lnTo>
                    <a:cubicBezTo>
                      <a:pt x="589" y="206"/>
                      <a:pt x="601" y="415"/>
                      <a:pt x="552" y="616"/>
                    </a:cubicBezTo>
                    <a:cubicBezTo>
                      <a:pt x="504" y="816"/>
                      <a:pt x="386" y="1010"/>
                      <a:pt x="203" y="1099"/>
                    </a:cubicBezTo>
                    <a:cubicBezTo>
                      <a:pt x="137" y="1130"/>
                      <a:pt x="58" y="1154"/>
                      <a:pt x="26" y="1219"/>
                    </a:cubicBezTo>
                    <a:cubicBezTo>
                      <a:pt x="0" y="1271"/>
                      <a:pt x="13" y="1333"/>
                      <a:pt x="25" y="1389"/>
                    </a:cubicBezTo>
                    <a:cubicBezTo>
                      <a:pt x="102" y="1732"/>
                      <a:pt x="199" y="2107"/>
                      <a:pt x="484" y="2309"/>
                    </a:cubicBezTo>
                    <a:cubicBezTo>
                      <a:pt x="623" y="2408"/>
                      <a:pt x="793" y="2451"/>
                      <a:pt x="964" y="2451"/>
                    </a:cubicBezTo>
                    <a:cubicBezTo>
                      <a:pt x="1035" y="2451"/>
                      <a:pt x="1107" y="2443"/>
                      <a:pt x="1176" y="2429"/>
                    </a:cubicBezTo>
                    <a:cubicBezTo>
                      <a:pt x="1411" y="2381"/>
                      <a:pt x="1628" y="2262"/>
                      <a:pt x="1830" y="2129"/>
                    </a:cubicBezTo>
                    <a:cubicBezTo>
                      <a:pt x="2115" y="1939"/>
                      <a:pt x="2395" y="1689"/>
                      <a:pt x="2467" y="1350"/>
                    </a:cubicBezTo>
                    <a:cubicBezTo>
                      <a:pt x="2289" y="1319"/>
                      <a:pt x="2209" y="1100"/>
                      <a:pt x="2227" y="918"/>
                    </a:cubicBezTo>
                    <a:cubicBezTo>
                      <a:pt x="2245" y="736"/>
                      <a:pt x="2327" y="564"/>
                      <a:pt x="2330" y="382"/>
                    </a:cubicBezTo>
                    <a:lnTo>
                      <a:pt x="578" y="0"/>
                    </a:ln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2" name="Google Shape;2332;p42"/>
              <p:cNvSpPr/>
              <p:nvPr/>
            </p:nvSpPr>
            <p:spPr>
              <a:xfrm>
                <a:off x="1807250" y="1765475"/>
                <a:ext cx="53475" cy="39450"/>
              </a:xfrm>
              <a:custGeom>
                <a:avLst/>
                <a:gdLst/>
                <a:ahLst/>
                <a:cxnLst/>
                <a:rect l="l" t="t" r="r" b="b"/>
                <a:pathLst>
                  <a:path w="2139" h="1578" extrusionOk="0">
                    <a:moveTo>
                      <a:pt x="249" y="0"/>
                    </a:moveTo>
                    <a:lnTo>
                      <a:pt x="249" y="0"/>
                    </a:lnTo>
                    <a:cubicBezTo>
                      <a:pt x="260" y="206"/>
                      <a:pt x="272" y="415"/>
                      <a:pt x="223" y="616"/>
                    </a:cubicBezTo>
                    <a:cubicBezTo>
                      <a:pt x="188" y="766"/>
                      <a:pt x="112" y="912"/>
                      <a:pt x="0" y="1013"/>
                    </a:cubicBezTo>
                    <a:cubicBezTo>
                      <a:pt x="140" y="1203"/>
                      <a:pt x="336" y="1357"/>
                      <a:pt x="553" y="1448"/>
                    </a:cubicBezTo>
                    <a:cubicBezTo>
                      <a:pt x="775" y="1540"/>
                      <a:pt x="1012" y="1577"/>
                      <a:pt x="1252" y="1577"/>
                    </a:cubicBezTo>
                    <a:cubicBezTo>
                      <a:pt x="1434" y="1577"/>
                      <a:pt x="1617" y="1556"/>
                      <a:pt x="1795" y="1521"/>
                    </a:cubicBezTo>
                    <a:cubicBezTo>
                      <a:pt x="1901" y="1499"/>
                      <a:pt x="2010" y="1470"/>
                      <a:pt x="2115" y="1431"/>
                    </a:cubicBezTo>
                    <a:cubicBezTo>
                      <a:pt x="2123" y="1404"/>
                      <a:pt x="2132" y="1378"/>
                      <a:pt x="2138" y="1350"/>
                    </a:cubicBezTo>
                    <a:cubicBezTo>
                      <a:pt x="1960" y="1319"/>
                      <a:pt x="1880" y="1099"/>
                      <a:pt x="1898" y="918"/>
                    </a:cubicBezTo>
                    <a:cubicBezTo>
                      <a:pt x="1916" y="736"/>
                      <a:pt x="1998" y="564"/>
                      <a:pt x="2001" y="382"/>
                    </a:cubicBezTo>
                    <a:lnTo>
                      <a:pt x="249" y="0"/>
                    </a:lnTo>
                    <a:close/>
                  </a:path>
                </a:pathLst>
              </a:custGeom>
              <a:solidFill>
                <a:srgbClr val="C8A0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3" name="Google Shape;2333;p42"/>
              <p:cNvSpPr/>
              <p:nvPr/>
            </p:nvSpPr>
            <p:spPr>
              <a:xfrm>
                <a:off x="1801750" y="1680625"/>
                <a:ext cx="89350" cy="111825"/>
              </a:xfrm>
              <a:custGeom>
                <a:avLst/>
                <a:gdLst/>
                <a:ahLst/>
                <a:cxnLst/>
                <a:rect l="l" t="t" r="r" b="b"/>
                <a:pathLst>
                  <a:path w="3574" h="4473" extrusionOk="0">
                    <a:moveTo>
                      <a:pt x="710" y="0"/>
                    </a:moveTo>
                    <a:cubicBezTo>
                      <a:pt x="575" y="0"/>
                      <a:pt x="431" y="79"/>
                      <a:pt x="330" y="178"/>
                    </a:cubicBezTo>
                    <a:cubicBezTo>
                      <a:pt x="188" y="318"/>
                      <a:pt x="93" y="489"/>
                      <a:pt x="27" y="674"/>
                    </a:cubicBezTo>
                    <a:cubicBezTo>
                      <a:pt x="1" y="1229"/>
                      <a:pt x="56" y="1752"/>
                      <a:pt x="59" y="1992"/>
                    </a:cubicBezTo>
                    <a:cubicBezTo>
                      <a:pt x="73" y="3086"/>
                      <a:pt x="165" y="4242"/>
                      <a:pt x="1503" y="4464"/>
                    </a:cubicBezTo>
                    <a:cubicBezTo>
                      <a:pt x="1541" y="4470"/>
                      <a:pt x="1578" y="4473"/>
                      <a:pt x="1614" y="4473"/>
                    </a:cubicBezTo>
                    <a:cubicBezTo>
                      <a:pt x="2497" y="4473"/>
                      <a:pt x="3181" y="2742"/>
                      <a:pt x="3339" y="2319"/>
                    </a:cubicBezTo>
                    <a:cubicBezTo>
                      <a:pt x="3378" y="2214"/>
                      <a:pt x="3440" y="2049"/>
                      <a:pt x="3505" y="1848"/>
                    </a:cubicBezTo>
                    <a:cubicBezTo>
                      <a:pt x="3464" y="1695"/>
                      <a:pt x="3498" y="1528"/>
                      <a:pt x="3522" y="1369"/>
                    </a:cubicBezTo>
                    <a:cubicBezTo>
                      <a:pt x="3567" y="1083"/>
                      <a:pt x="3574" y="792"/>
                      <a:pt x="3545" y="504"/>
                    </a:cubicBezTo>
                    <a:cubicBezTo>
                      <a:pt x="3539" y="445"/>
                      <a:pt x="3530" y="383"/>
                      <a:pt x="3496" y="336"/>
                    </a:cubicBezTo>
                    <a:cubicBezTo>
                      <a:pt x="3455" y="279"/>
                      <a:pt x="3384" y="252"/>
                      <a:pt x="3318" y="228"/>
                    </a:cubicBezTo>
                    <a:cubicBezTo>
                      <a:pt x="3183" y="180"/>
                      <a:pt x="3041" y="132"/>
                      <a:pt x="2900" y="132"/>
                    </a:cubicBezTo>
                    <a:cubicBezTo>
                      <a:pt x="2857" y="132"/>
                      <a:pt x="2813" y="136"/>
                      <a:pt x="2769" y="147"/>
                    </a:cubicBezTo>
                    <a:cubicBezTo>
                      <a:pt x="2539" y="205"/>
                      <a:pt x="2384" y="422"/>
                      <a:pt x="2180" y="547"/>
                    </a:cubicBezTo>
                    <a:cubicBezTo>
                      <a:pt x="2057" y="624"/>
                      <a:pt x="1913" y="660"/>
                      <a:pt x="1769" y="660"/>
                    </a:cubicBezTo>
                    <a:cubicBezTo>
                      <a:pt x="1494" y="660"/>
                      <a:pt x="1216" y="529"/>
                      <a:pt x="1063" y="295"/>
                    </a:cubicBezTo>
                    <a:cubicBezTo>
                      <a:pt x="1008" y="211"/>
                      <a:pt x="966" y="115"/>
                      <a:pt x="886" y="56"/>
                    </a:cubicBezTo>
                    <a:cubicBezTo>
                      <a:pt x="833" y="17"/>
                      <a:pt x="773" y="0"/>
                      <a:pt x="710" y="0"/>
                    </a:cubicBez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4" name="Google Shape;2334;p42"/>
              <p:cNvSpPr/>
              <p:nvPr/>
            </p:nvSpPr>
            <p:spPr>
              <a:xfrm>
                <a:off x="1603125" y="2147425"/>
                <a:ext cx="87475" cy="87175"/>
              </a:xfrm>
              <a:custGeom>
                <a:avLst/>
                <a:gdLst/>
                <a:ahLst/>
                <a:cxnLst/>
                <a:rect l="l" t="t" r="r" b="b"/>
                <a:pathLst>
                  <a:path w="3499" h="3487" extrusionOk="0">
                    <a:moveTo>
                      <a:pt x="1133" y="1"/>
                    </a:moveTo>
                    <a:cubicBezTo>
                      <a:pt x="1098" y="1"/>
                      <a:pt x="1079" y="2"/>
                      <a:pt x="1079" y="2"/>
                    </a:cubicBezTo>
                    <a:cubicBezTo>
                      <a:pt x="1079" y="2"/>
                      <a:pt x="130" y="1295"/>
                      <a:pt x="48" y="1695"/>
                    </a:cubicBezTo>
                    <a:cubicBezTo>
                      <a:pt x="9" y="1887"/>
                      <a:pt x="0" y="2418"/>
                      <a:pt x="7" y="2959"/>
                    </a:cubicBezTo>
                    <a:cubicBezTo>
                      <a:pt x="335" y="3294"/>
                      <a:pt x="805" y="3483"/>
                      <a:pt x="1273" y="3486"/>
                    </a:cubicBezTo>
                    <a:cubicBezTo>
                      <a:pt x="1276" y="3486"/>
                      <a:pt x="1280" y="3486"/>
                      <a:pt x="1283" y="3486"/>
                    </a:cubicBezTo>
                    <a:cubicBezTo>
                      <a:pt x="1661" y="3486"/>
                      <a:pt x="2030" y="3373"/>
                      <a:pt x="2359" y="3184"/>
                    </a:cubicBezTo>
                    <a:cubicBezTo>
                      <a:pt x="2398" y="2788"/>
                      <a:pt x="2318" y="2537"/>
                      <a:pt x="2367" y="2421"/>
                    </a:cubicBezTo>
                    <a:cubicBezTo>
                      <a:pt x="2479" y="2157"/>
                      <a:pt x="3484" y="1689"/>
                      <a:pt x="3499" y="1508"/>
                    </a:cubicBezTo>
                    <a:cubicBezTo>
                      <a:pt x="2666" y="82"/>
                      <a:pt x="1407" y="1"/>
                      <a:pt x="1133" y="1"/>
                    </a:cubicBez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5" name="Google Shape;2335;p42"/>
              <p:cNvSpPr/>
              <p:nvPr/>
            </p:nvSpPr>
            <p:spPr>
              <a:xfrm>
                <a:off x="1602546" y="2214835"/>
                <a:ext cx="59616" cy="139533"/>
              </a:xfrm>
              <a:custGeom>
                <a:avLst/>
                <a:gdLst/>
                <a:ahLst/>
                <a:cxnLst/>
                <a:rect l="l" t="t" r="r" b="b"/>
                <a:pathLst>
                  <a:path w="2382" h="2671" extrusionOk="0">
                    <a:moveTo>
                      <a:pt x="29" y="0"/>
                    </a:moveTo>
                    <a:lnTo>
                      <a:pt x="29" y="0"/>
                    </a:lnTo>
                    <a:cubicBezTo>
                      <a:pt x="36" y="594"/>
                      <a:pt x="62" y="1200"/>
                      <a:pt x="86" y="1382"/>
                    </a:cubicBezTo>
                    <a:cubicBezTo>
                      <a:pt x="130" y="1730"/>
                      <a:pt x="87" y="1972"/>
                      <a:pt x="43" y="2212"/>
                    </a:cubicBezTo>
                    <a:cubicBezTo>
                      <a:pt x="1" y="2452"/>
                      <a:pt x="531" y="2644"/>
                      <a:pt x="768" y="2669"/>
                    </a:cubicBezTo>
                    <a:cubicBezTo>
                      <a:pt x="776" y="2670"/>
                      <a:pt x="783" y="2671"/>
                      <a:pt x="791" y="2671"/>
                    </a:cubicBezTo>
                    <a:cubicBezTo>
                      <a:pt x="1023" y="2671"/>
                      <a:pt x="1275" y="2323"/>
                      <a:pt x="1327" y="2168"/>
                    </a:cubicBezTo>
                    <a:cubicBezTo>
                      <a:pt x="1381" y="2008"/>
                      <a:pt x="1932" y="1535"/>
                      <a:pt x="2171" y="992"/>
                    </a:cubicBezTo>
                    <a:cubicBezTo>
                      <a:pt x="2303" y="693"/>
                      <a:pt x="2359" y="438"/>
                      <a:pt x="2381" y="225"/>
                    </a:cubicBezTo>
                    <a:lnTo>
                      <a:pt x="2381" y="225"/>
                    </a:lnTo>
                    <a:cubicBezTo>
                      <a:pt x="2052" y="414"/>
                      <a:pt x="1683" y="527"/>
                      <a:pt x="1305" y="527"/>
                    </a:cubicBezTo>
                    <a:cubicBezTo>
                      <a:pt x="1302" y="527"/>
                      <a:pt x="1298" y="527"/>
                      <a:pt x="1295" y="527"/>
                    </a:cubicBezTo>
                    <a:cubicBezTo>
                      <a:pt x="827" y="524"/>
                      <a:pt x="357" y="335"/>
                      <a:pt x="29" y="0"/>
                    </a:cubicBez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6" name="Google Shape;2336;p42"/>
              <p:cNvSpPr/>
              <p:nvPr/>
            </p:nvSpPr>
            <p:spPr>
              <a:xfrm>
                <a:off x="1541384" y="2326966"/>
                <a:ext cx="93300" cy="49725"/>
              </a:xfrm>
              <a:custGeom>
                <a:avLst/>
                <a:gdLst/>
                <a:ahLst/>
                <a:cxnLst/>
                <a:rect l="l" t="t" r="r" b="b"/>
                <a:pathLst>
                  <a:path w="3732" h="1989" extrusionOk="0">
                    <a:moveTo>
                      <a:pt x="2420" y="0"/>
                    </a:moveTo>
                    <a:cubicBezTo>
                      <a:pt x="2387" y="0"/>
                      <a:pt x="2360" y="7"/>
                      <a:pt x="2342" y="23"/>
                    </a:cubicBezTo>
                    <a:cubicBezTo>
                      <a:pt x="2230" y="117"/>
                      <a:pt x="2324" y="159"/>
                      <a:pt x="2107" y="328"/>
                    </a:cubicBezTo>
                    <a:cubicBezTo>
                      <a:pt x="1891" y="496"/>
                      <a:pt x="0" y="1314"/>
                      <a:pt x="145" y="1752"/>
                    </a:cubicBezTo>
                    <a:cubicBezTo>
                      <a:pt x="203" y="1928"/>
                      <a:pt x="514" y="1989"/>
                      <a:pt x="882" y="1989"/>
                    </a:cubicBezTo>
                    <a:cubicBezTo>
                      <a:pt x="1427" y="1989"/>
                      <a:pt x="2097" y="1856"/>
                      <a:pt x="2258" y="1767"/>
                    </a:cubicBezTo>
                    <a:cubicBezTo>
                      <a:pt x="2528" y="1619"/>
                      <a:pt x="3202" y="1597"/>
                      <a:pt x="3365" y="1421"/>
                    </a:cubicBezTo>
                    <a:cubicBezTo>
                      <a:pt x="3528" y="1245"/>
                      <a:pt x="3731" y="437"/>
                      <a:pt x="3626" y="412"/>
                    </a:cubicBezTo>
                    <a:cubicBezTo>
                      <a:pt x="3622" y="411"/>
                      <a:pt x="3619" y="411"/>
                      <a:pt x="3615" y="411"/>
                    </a:cubicBezTo>
                    <a:cubicBezTo>
                      <a:pt x="3509" y="411"/>
                      <a:pt x="3197" y="683"/>
                      <a:pt x="3040" y="683"/>
                    </a:cubicBezTo>
                    <a:cubicBezTo>
                      <a:pt x="3017" y="683"/>
                      <a:pt x="2998" y="678"/>
                      <a:pt x="2983" y="664"/>
                    </a:cubicBezTo>
                    <a:cubicBezTo>
                      <a:pt x="2965" y="649"/>
                      <a:pt x="3082" y="328"/>
                      <a:pt x="2986" y="245"/>
                    </a:cubicBezTo>
                    <a:cubicBezTo>
                      <a:pt x="2905" y="176"/>
                      <a:pt x="2588" y="0"/>
                      <a:pt x="24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7" name="Google Shape;2337;p42"/>
              <p:cNvSpPr/>
              <p:nvPr/>
            </p:nvSpPr>
            <p:spPr>
              <a:xfrm>
                <a:off x="1702025" y="2287725"/>
                <a:ext cx="72275" cy="110825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4433" extrusionOk="0">
                    <a:moveTo>
                      <a:pt x="805" y="1"/>
                    </a:moveTo>
                    <a:cubicBezTo>
                      <a:pt x="566" y="1079"/>
                      <a:pt x="9" y="3817"/>
                      <a:pt x="5" y="4054"/>
                    </a:cubicBezTo>
                    <a:cubicBezTo>
                      <a:pt x="0" y="4267"/>
                      <a:pt x="439" y="4433"/>
                      <a:pt x="695" y="4433"/>
                    </a:cubicBezTo>
                    <a:cubicBezTo>
                      <a:pt x="778" y="4433"/>
                      <a:pt x="842" y="4415"/>
                      <a:pt x="865" y="4375"/>
                    </a:cubicBezTo>
                    <a:cubicBezTo>
                      <a:pt x="956" y="4215"/>
                      <a:pt x="2606" y="1190"/>
                      <a:pt x="2865" y="610"/>
                    </a:cubicBezTo>
                    <a:cubicBezTo>
                      <a:pt x="2874" y="591"/>
                      <a:pt x="2882" y="570"/>
                      <a:pt x="2890" y="551"/>
                    </a:cubicBezTo>
                    <a:lnTo>
                      <a:pt x="2890" y="551"/>
                    </a:lnTo>
                    <a:cubicBezTo>
                      <a:pt x="2780" y="563"/>
                      <a:pt x="2670" y="569"/>
                      <a:pt x="2559" y="569"/>
                    </a:cubicBezTo>
                    <a:cubicBezTo>
                      <a:pt x="2005" y="569"/>
                      <a:pt x="1450" y="418"/>
                      <a:pt x="978" y="123"/>
                    </a:cubicBezTo>
                    <a:cubicBezTo>
                      <a:pt x="919" y="86"/>
                      <a:pt x="861" y="44"/>
                      <a:pt x="805" y="1"/>
                    </a:cubicBez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8" name="Google Shape;2338;p42"/>
              <p:cNvSpPr/>
              <p:nvPr/>
            </p:nvSpPr>
            <p:spPr>
              <a:xfrm>
                <a:off x="1722150" y="2139800"/>
                <a:ext cx="111675" cy="162150"/>
              </a:xfrm>
              <a:custGeom>
                <a:avLst/>
                <a:gdLst/>
                <a:ahLst/>
                <a:cxnLst/>
                <a:rect l="l" t="t" r="r" b="b"/>
                <a:pathLst>
                  <a:path w="4467" h="6486" extrusionOk="0">
                    <a:moveTo>
                      <a:pt x="2961" y="1"/>
                    </a:moveTo>
                    <a:cubicBezTo>
                      <a:pt x="2282" y="1"/>
                      <a:pt x="1578" y="376"/>
                      <a:pt x="1335" y="1241"/>
                    </a:cubicBezTo>
                    <a:cubicBezTo>
                      <a:pt x="1335" y="1241"/>
                      <a:pt x="1076" y="3708"/>
                      <a:pt x="971" y="3934"/>
                    </a:cubicBezTo>
                    <a:cubicBezTo>
                      <a:pt x="867" y="4159"/>
                      <a:pt x="200" y="5156"/>
                      <a:pt x="96" y="5510"/>
                    </a:cubicBezTo>
                    <a:cubicBezTo>
                      <a:pt x="80" y="5567"/>
                      <a:pt x="46" y="5712"/>
                      <a:pt x="0" y="5917"/>
                    </a:cubicBezTo>
                    <a:cubicBezTo>
                      <a:pt x="56" y="5961"/>
                      <a:pt x="114" y="6003"/>
                      <a:pt x="173" y="6040"/>
                    </a:cubicBezTo>
                    <a:cubicBezTo>
                      <a:pt x="644" y="6335"/>
                      <a:pt x="1198" y="6485"/>
                      <a:pt x="1751" y="6485"/>
                    </a:cubicBezTo>
                    <a:cubicBezTo>
                      <a:pt x="1862" y="6485"/>
                      <a:pt x="1974" y="6479"/>
                      <a:pt x="2085" y="6467"/>
                    </a:cubicBezTo>
                    <a:cubicBezTo>
                      <a:pt x="2331" y="5876"/>
                      <a:pt x="2496" y="4871"/>
                      <a:pt x="2746" y="4497"/>
                    </a:cubicBezTo>
                    <a:cubicBezTo>
                      <a:pt x="3004" y="4111"/>
                      <a:pt x="4394" y="1533"/>
                      <a:pt x="4460" y="1276"/>
                    </a:cubicBezTo>
                    <a:cubicBezTo>
                      <a:pt x="4466" y="482"/>
                      <a:pt x="3730" y="1"/>
                      <a:pt x="2961" y="1"/>
                    </a:cubicBez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9" name="Google Shape;2339;p42"/>
              <p:cNvSpPr/>
              <p:nvPr/>
            </p:nvSpPr>
            <p:spPr>
              <a:xfrm>
                <a:off x="1686575" y="2380225"/>
                <a:ext cx="45200" cy="6742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2697" extrusionOk="0">
                    <a:moveTo>
                      <a:pt x="930" y="1"/>
                    </a:moveTo>
                    <a:cubicBezTo>
                      <a:pt x="923" y="1"/>
                      <a:pt x="915" y="1"/>
                      <a:pt x="908" y="1"/>
                    </a:cubicBezTo>
                    <a:cubicBezTo>
                      <a:pt x="701" y="13"/>
                      <a:pt x="622" y="431"/>
                      <a:pt x="622" y="431"/>
                    </a:cubicBezTo>
                    <a:cubicBezTo>
                      <a:pt x="622" y="431"/>
                      <a:pt x="646" y="179"/>
                      <a:pt x="628" y="179"/>
                    </a:cubicBezTo>
                    <a:cubicBezTo>
                      <a:pt x="627" y="179"/>
                      <a:pt x="625" y="180"/>
                      <a:pt x="624" y="183"/>
                    </a:cubicBezTo>
                    <a:cubicBezTo>
                      <a:pt x="444" y="317"/>
                      <a:pt x="306" y="1147"/>
                      <a:pt x="291" y="1343"/>
                    </a:cubicBezTo>
                    <a:cubicBezTo>
                      <a:pt x="277" y="1539"/>
                      <a:pt x="0" y="2283"/>
                      <a:pt x="218" y="2493"/>
                    </a:cubicBezTo>
                    <a:cubicBezTo>
                      <a:pt x="345" y="2616"/>
                      <a:pt x="676" y="2696"/>
                      <a:pt x="985" y="2696"/>
                    </a:cubicBezTo>
                    <a:cubicBezTo>
                      <a:pt x="1208" y="2696"/>
                      <a:pt x="1420" y="2654"/>
                      <a:pt x="1535" y="2557"/>
                    </a:cubicBezTo>
                    <a:cubicBezTo>
                      <a:pt x="1807" y="2323"/>
                      <a:pt x="1701" y="1118"/>
                      <a:pt x="1694" y="936"/>
                    </a:cubicBezTo>
                    <a:cubicBezTo>
                      <a:pt x="1688" y="753"/>
                      <a:pt x="1700" y="281"/>
                      <a:pt x="1700" y="281"/>
                    </a:cubicBezTo>
                    <a:lnTo>
                      <a:pt x="1700" y="281"/>
                    </a:lnTo>
                    <a:lnTo>
                      <a:pt x="1549" y="554"/>
                    </a:lnTo>
                    <a:cubicBezTo>
                      <a:pt x="1549" y="554"/>
                      <a:pt x="1577" y="294"/>
                      <a:pt x="1552" y="222"/>
                    </a:cubicBezTo>
                    <a:cubicBezTo>
                      <a:pt x="1527" y="153"/>
                      <a:pt x="1142" y="1"/>
                      <a:pt x="9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0" name="Google Shape;2340;p42"/>
              <p:cNvSpPr/>
              <p:nvPr/>
            </p:nvSpPr>
            <p:spPr>
              <a:xfrm>
                <a:off x="1698500" y="1852550"/>
                <a:ext cx="49150" cy="7380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2952" extrusionOk="0">
                    <a:moveTo>
                      <a:pt x="1966" y="0"/>
                    </a:moveTo>
                    <a:lnTo>
                      <a:pt x="1966" y="0"/>
                    </a:lnTo>
                    <a:cubicBezTo>
                      <a:pt x="1966" y="0"/>
                      <a:pt x="420" y="2024"/>
                      <a:pt x="1" y="2769"/>
                    </a:cubicBezTo>
                    <a:cubicBezTo>
                      <a:pt x="269" y="2878"/>
                      <a:pt x="584" y="2951"/>
                      <a:pt x="950" y="2951"/>
                    </a:cubicBezTo>
                    <a:cubicBezTo>
                      <a:pt x="952" y="2951"/>
                      <a:pt x="955" y="2951"/>
                      <a:pt x="957" y="2951"/>
                    </a:cubicBezTo>
                    <a:cubicBezTo>
                      <a:pt x="1165" y="2903"/>
                      <a:pt x="1658" y="2337"/>
                      <a:pt x="1658" y="2337"/>
                    </a:cubicBezTo>
                    <a:cubicBezTo>
                      <a:pt x="1576" y="1436"/>
                      <a:pt x="1966" y="0"/>
                      <a:pt x="1966" y="0"/>
                    </a:cubicBezTo>
                    <a:close/>
                  </a:path>
                </a:pathLst>
              </a:custGeom>
              <a:solidFill>
                <a:srgbClr val="21AA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1" name="Google Shape;2341;p42"/>
              <p:cNvSpPr/>
              <p:nvPr/>
            </p:nvSpPr>
            <p:spPr>
              <a:xfrm>
                <a:off x="1734500" y="2064250"/>
                <a:ext cx="14675" cy="40525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621" extrusionOk="0">
                    <a:moveTo>
                      <a:pt x="396" y="1"/>
                    </a:moveTo>
                    <a:cubicBezTo>
                      <a:pt x="398" y="6"/>
                      <a:pt x="401" y="15"/>
                      <a:pt x="410" y="44"/>
                    </a:cubicBezTo>
                    <a:cubicBezTo>
                      <a:pt x="427" y="93"/>
                      <a:pt x="441" y="142"/>
                      <a:pt x="456" y="192"/>
                    </a:cubicBezTo>
                    <a:cubicBezTo>
                      <a:pt x="468" y="243"/>
                      <a:pt x="480" y="294"/>
                      <a:pt x="491" y="344"/>
                    </a:cubicBezTo>
                    <a:lnTo>
                      <a:pt x="501" y="390"/>
                    </a:lnTo>
                    <a:lnTo>
                      <a:pt x="509" y="436"/>
                    </a:lnTo>
                    <a:lnTo>
                      <a:pt x="518" y="482"/>
                    </a:lnTo>
                    <a:cubicBezTo>
                      <a:pt x="521" y="497"/>
                      <a:pt x="523" y="513"/>
                      <a:pt x="525" y="529"/>
                    </a:cubicBezTo>
                    <a:cubicBezTo>
                      <a:pt x="528" y="552"/>
                      <a:pt x="532" y="575"/>
                      <a:pt x="534" y="599"/>
                    </a:cubicBezTo>
                    <a:lnTo>
                      <a:pt x="542" y="669"/>
                    </a:lnTo>
                    <a:cubicBezTo>
                      <a:pt x="547" y="713"/>
                      <a:pt x="551" y="755"/>
                      <a:pt x="554" y="799"/>
                    </a:cubicBezTo>
                    <a:cubicBezTo>
                      <a:pt x="557" y="841"/>
                      <a:pt x="560" y="885"/>
                      <a:pt x="562" y="928"/>
                    </a:cubicBezTo>
                    <a:lnTo>
                      <a:pt x="564" y="990"/>
                    </a:lnTo>
                    <a:lnTo>
                      <a:pt x="566" y="1052"/>
                    </a:lnTo>
                    <a:cubicBezTo>
                      <a:pt x="568" y="1094"/>
                      <a:pt x="568" y="1135"/>
                      <a:pt x="569" y="1177"/>
                    </a:cubicBezTo>
                    <a:cubicBezTo>
                      <a:pt x="570" y="1209"/>
                      <a:pt x="571" y="1241"/>
                      <a:pt x="572" y="1272"/>
                    </a:cubicBezTo>
                    <a:cubicBezTo>
                      <a:pt x="574" y="1310"/>
                      <a:pt x="574" y="1349"/>
                      <a:pt x="574" y="1387"/>
                    </a:cubicBezTo>
                    <a:lnTo>
                      <a:pt x="575" y="1485"/>
                    </a:lnTo>
                    <a:lnTo>
                      <a:pt x="574" y="1555"/>
                    </a:lnTo>
                    <a:lnTo>
                      <a:pt x="574" y="1561"/>
                    </a:lnTo>
                    <a:cubicBezTo>
                      <a:pt x="574" y="1561"/>
                      <a:pt x="574" y="1562"/>
                      <a:pt x="574" y="1563"/>
                    </a:cubicBezTo>
                    <a:lnTo>
                      <a:pt x="572" y="1560"/>
                    </a:lnTo>
                    <a:lnTo>
                      <a:pt x="570" y="1549"/>
                    </a:lnTo>
                    <a:lnTo>
                      <a:pt x="567" y="1539"/>
                    </a:lnTo>
                    <a:lnTo>
                      <a:pt x="565" y="1529"/>
                    </a:lnTo>
                    <a:lnTo>
                      <a:pt x="564" y="1523"/>
                    </a:lnTo>
                    <a:lnTo>
                      <a:pt x="561" y="1513"/>
                    </a:lnTo>
                    <a:lnTo>
                      <a:pt x="556" y="1492"/>
                    </a:lnTo>
                    <a:lnTo>
                      <a:pt x="545" y="1451"/>
                    </a:lnTo>
                    <a:cubicBezTo>
                      <a:pt x="537" y="1424"/>
                      <a:pt x="530" y="1396"/>
                      <a:pt x="522" y="1369"/>
                    </a:cubicBezTo>
                    <a:cubicBezTo>
                      <a:pt x="505" y="1310"/>
                      <a:pt x="489" y="1251"/>
                      <a:pt x="470" y="1192"/>
                    </a:cubicBezTo>
                    <a:cubicBezTo>
                      <a:pt x="460" y="1159"/>
                      <a:pt x="449" y="1125"/>
                      <a:pt x="439" y="1091"/>
                    </a:cubicBezTo>
                    <a:cubicBezTo>
                      <a:pt x="425" y="1049"/>
                      <a:pt x="414" y="1008"/>
                      <a:pt x="400" y="968"/>
                    </a:cubicBezTo>
                    <a:cubicBezTo>
                      <a:pt x="386" y="929"/>
                      <a:pt x="378" y="891"/>
                      <a:pt x="361" y="855"/>
                    </a:cubicBezTo>
                    <a:cubicBezTo>
                      <a:pt x="361" y="854"/>
                      <a:pt x="361" y="853"/>
                      <a:pt x="361" y="852"/>
                    </a:cubicBezTo>
                    <a:cubicBezTo>
                      <a:pt x="350" y="813"/>
                      <a:pt x="337" y="776"/>
                      <a:pt x="322" y="739"/>
                    </a:cubicBezTo>
                    <a:cubicBezTo>
                      <a:pt x="318" y="729"/>
                      <a:pt x="314" y="720"/>
                      <a:pt x="311" y="711"/>
                    </a:cubicBezTo>
                    <a:cubicBezTo>
                      <a:pt x="297" y="677"/>
                      <a:pt x="285" y="642"/>
                      <a:pt x="271" y="608"/>
                    </a:cubicBezTo>
                    <a:cubicBezTo>
                      <a:pt x="257" y="574"/>
                      <a:pt x="243" y="540"/>
                      <a:pt x="229" y="507"/>
                    </a:cubicBezTo>
                    <a:cubicBezTo>
                      <a:pt x="216" y="479"/>
                      <a:pt x="203" y="452"/>
                      <a:pt x="190" y="424"/>
                    </a:cubicBezTo>
                    <a:lnTo>
                      <a:pt x="150" y="342"/>
                    </a:lnTo>
                    <a:cubicBezTo>
                      <a:pt x="131" y="305"/>
                      <a:pt x="111" y="268"/>
                      <a:pt x="93" y="230"/>
                    </a:cubicBezTo>
                    <a:cubicBezTo>
                      <a:pt x="81" y="206"/>
                      <a:pt x="68" y="182"/>
                      <a:pt x="56" y="158"/>
                    </a:cubicBezTo>
                    <a:cubicBezTo>
                      <a:pt x="42" y="134"/>
                      <a:pt x="29" y="110"/>
                      <a:pt x="15" y="86"/>
                    </a:cubicBezTo>
                    <a:cubicBezTo>
                      <a:pt x="8" y="73"/>
                      <a:pt x="3" y="66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lnTo>
                      <a:pt x="1" y="63"/>
                    </a:lnTo>
                    <a:cubicBezTo>
                      <a:pt x="1" y="63"/>
                      <a:pt x="4" y="70"/>
                      <a:pt x="9" y="80"/>
                    </a:cubicBezTo>
                    <a:cubicBezTo>
                      <a:pt x="18" y="98"/>
                      <a:pt x="26" y="115"/>
                      <a:pt x="34" y="132"/>
                    </a:cubicBezTo>
                    <a:cubicBezTo>
                      <a:pt x="54" y="170"/>
                      <a:pt x="72" y="210"/>
                      <a:pt x="91" y="248"/>
                    </a:cubicBezTo>
                    <a:cubicBezTo>
                      <a:pt x="110" y="287"/>
                      <a:pt x="128" y="327"/>
                      <a:pt x="146" y="366"/>
                    </a:cubicBezTo>
                    <a:cubicBezTo>
                      <a:pt x="184" y="448"/>
                      <a:pt x="218" y="533"/>
                      <a:pt x="254" y="617"/>
                    </a:cubicBezTo>
                    <a:cubicBezTo>
                      <a:pt x="261" y="634"/>
                      <a:pt x="268" y="652"/>
                      <a:pt x="276" y="669"/>
                    </a:cubicBezTo>
                    <a:cubicBezTo>
                      <a:pt x="295" y="715"/>
                      <a:pt x="316" y="759"/>
                      <a:pt x="328" y="807"/>
                    </a:cubicBezTo>
                    <a:cubicBezTo>
                      <a:pt x="329" y="812"/>
                      <a:pt x="333" y="819"/>
                      <a:pt x="335" y="826"/>
                    </a:cubicBezTo>
                    <a:cubicBezTo>
                      <a:pt x="342" y="841"/>
                      <a:pt x="350" y="858"/>
                      <a:pt x="355" y="873"/>
                    </a:cubicBezTo>
                    <a:cubicBezTo>
                      <a:pt x="364" y="901"/>
                      <a:pt x="375" y="929"/>
                      <a:pt x="384" y="957"/>
                    </a:cubicBezTo>
                    <a:cubicBezTo>
                      <a:pt x="394" y="984"/>
                      <a:pt x="405" y="1012"/>
                      <a:pt x="414" y="1040"/>
                    </a:cubicBezTo>
                    <a:cubicBezTo>
                      <a:pt x="428" y="1079"/>
                      <a:pt x="441" y="1118"/>
                      <a:pt x="453" y="1157"/>
                    </a:cubicBezTo>
                    <a:cubicBezTo>
                      <a:pt x="467" y="1196"/>
                      <a:pt x="478" y="1236"/>
                      <a:pt x="490" y="1275"/>
                    </a:cubicBezTo>
                    <a:cubicBezTo>
                      <a:pt x="502" y="1315"/>
                      <a:pt x="513" y="1357"/>
                      <a:pt x="525" y="1398"/>
                    </a:cubicBezTo>
                    <a:cubicBezTo>
                      <a:pt x="531" y="1422"/>
                      <a:pt x="538" y="1447"/>
                      <a:pt x="545" y="1471"/>
                    </a:cubicBezTo>
                    <a:cubicBezTo>
                      <a:pt x="548" y="1483"/>
                      <a:pt x="551" y="1496"/>
                      <a:pt x="554" y="1507"/>
                    </a:cubicBezTo>
                    <a:cubicBezTo>
                      <a:pt x="557" y="1523"/>
                      <a:pt x="561" y="1537"/>
                      <a:pt x="564" y="1551"/>
                    </a:cubicBezTo>
                    <a:lnTo>
                      <a:pt x="568" y="1572"/>
                    </a:lnTo>
                    <a:lnTo>
                      <a:pt x="574" y="1590"/>
                    </a:lnTo>
                    <a:lnTo>
                      <a:pt x="578" y="1607"/>
                    </a:lnTo>
                    <a:lnTo>
                      <a:pt x="581" y="1616"/>
                    </a:lnTo>
                    <a:lnTo>
                      <a:pt x="582" y="1621"/>
                    </a:lnTo>
                    <a:lnTo>
                      <a:pt x="582" y="1620"/>
                    </a:lnTo>
                    <a:cubicBezTo>
                      <a:pt x="583" y="1596"/>
                      <a:pt x="583" y="1571"/>
                      <a:pt x="583" y="1547"/>
                    </a:cubicBezTo>
                    <a:cubicBezTo>
                      <a:pt x="584" y="1523"/>
                      <a:pt x="584" y="1497"/>
                      <a:pt x="584" y="1472"/>
                    </a:cubicBezTo>
                    <a:lnTo>
                      <a:pt x="585" y="1407"/>
                    </a:lnTo>
                    <a:cubicBezTo>
                      <a:pt x="586" y="1363"/>
                      <a:pt x="587" y="1320"/>
                      <a:pt x="585" y="1275"/>
                    </a:cubicBezTo>
                    <a:cubicBezTo>
                      <a:pt x="583" y="1247"/>
                      <a:pt x="583" y="1218"/>
                      <a:pt x="582" y="1189"/>
                    </a:cubicBezTo>
                    <a:cubicBezTo>
                      <a:pt x="582" y="1161"/>
                      <a:pt x="582" y="1132"/>
                      <a:pt x="581" y="1103"/>
                    </a:cubicBezTo>
                    <a:cubicBezTo>
                      <a:pt x="580" y="1038"/>
                      <a:pt x="578" y="972"/>
                      <a:pt x="575" y="906"/>
                    </a:cubicBezTo>
                    <a:cubicBezTo>
                      <a:pt x="570" y="844"/>
                      <a:pt x="565" y="782"/>
                      <a:pt x="559" y="721"/>
                    </a:cubicBezTo>
                    <a:cubicBezTo>
                      <a:pt x="548" y="602"/>
                      <a:pt x="531" y="484"/>
                      <a:pt x="507" y="367"/>
                    </a:cubicBezTo>
                    <a:cubicBezTo>
                      <a:pt x="492" y="296"/>
                      <a:pt x="474" y="224"/>
                      <a:pt x="452" y="155"/>
                    </a:cubicBezTo>
                    <a:cubicBezTo>
                      <a:pt x="443" y="127"/>
                      <a:pt x="435" y="100"/>
                      <a:pt x="424" y="73"/>
                    </a:cubicBezTo>
                    <a:cubicBezTo>
                      <a:pt x="415" y="47"/>
                      <a:pt x="406" y="24"/>
                      <a:pt x="396" y="1"/>
                    </a:cubicBezTo>
                    <a:close/>
                  </a:path>
                </a:pathLst>
              </a:custGeom>
              <a:solidFill>
                <a:srgbClr val="1877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2" name="Google Shape;2342;p42"/>
              <p:cNvSpPr/>
              <p:nvPr/>
            </p:nvSpPr>
            <p:spPr>
              <a:xfrm>
                <a:off x="1811800" y="1743440"/>
                <a:ext cx="11725" cy="1172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469" extrusionOk="0">
                    <a:moveTo>
                      <a:pt x="235" y="0"/>
                    </a:moveTo>
                    <a:cubicBezTo>
                      <a:pt x="105" y="0"/>
                      <a:pt x="1" y="106"/>
                      <a:pt x="1" y="234"/>
                    </a:cubicBezTo>
                    <a:cubicBezTo>
                      <a:pt x="1" y="364"/>
                      <a:pt x="105" y="468"/>
                      <a:pt x="235" y="468"/>
                    </a:cubicBezTo>
                    <a:cubicBezTo>
                      <a:pt x="363" y="468"/>
                      <a:pt x="469" y="364"/>
                      <a:pt x="469" y="234"/>
                    </a:cubicBezTo>
                    <a:cubicBezTo>
                      <a:pt x="469" y="106"/>
                      <a:pt x="363" y="0"/>
                      <a:pt x="2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3" name="Google Shape;2343;p42"/>
              <p:cNvSpPr/>
              <p:nvPr/>
            </p:nvSpPr>
            <p:spPr>
              <a:xfrm>
                <a:off x="1859125" y="1750240"/>
                <a:ext cx="11725" cy="1172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469" extrusionOk="0">
                    <a:moveTo>
                      <a:pt x="234" y="1"/>
                    </a:moveTo>
                    <a:cubicBezTo>
                      <a:pt x="105" y="1"/>
                      <a:pt x="0" y="105"/>
                      <a:pt x="0" y="235"/>
                    </a:cubicBezTo>
                    <a:cubicBezTo>
                      <a:pt x="0" y="364"/>
                      <a:pt x="105" y="469"/>
                      <a:pt x="234" y="469"/>
                    </a:cubicBezTo>
                    <a:cubicBezTo>
                      <a:pt x="364" y="469"/>
                      <a:pt x="468" y="364"/>
                      <a:pt x="468" y="235"/>
                    </a:cubicBezTo>
                    <a:cubicBezTo>
                      <a:pt x="468" y="105"/>
                      <a:pt x="364" y="1"/>
                      <a:pt x="2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4" name="Google Shape;2344;p42"/>
              <p:cNvSpPr/>
              <p:nvPr/>
            </p:nvSpPr>
            <p:spPr>
              <a:xfrm>
                <a:off x="1854975" y="1674375"/>
                <a:ext cx="41050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2847" extrusionOk="0">
                    <a:moveTo>
                      <a:pt x="40" y="638"/>
                    </a:moveTo>
                    <a:lnTo>
                      <a:pt x="40" y="638"/>
                    </a:lnTo>
                    <a:cubicBezTo>
                      <a:pt x="27" y="644"/>
                      <a:pt x="14" y="650"/>
                      <a:pt x="1" y="656"/>
                    </a:cubicBezTo>
                    <a:lnTo>
                      <a:pt x="40" y="638"/>
                    </a:lnTo>
                    <a:close/>
                    <a:moveTo>
                      <a:pt x="1437" y="1"/>
                    </a:moveTo>
                    <a:lnTo>
                      <a:pt x="40" y="638"/>
                    </a:lnTo>
                    <a:lnTo>
                      <a:pt x="40" y="638"/>
                    </a:lnTo>
                    <a:cubicBezTo>
                      <a:pt x="236" y="552"/>
                      <a:pt x="450" y="508"/>
                      <a:pt x="664" y="508"/>
                    </a:cubicBezTo>
                    <a:cubicBezTo>
                      <a:pt x="764" y="508"/>
                      <a:pt x="864" y="518"/>
                      <a:pt x="962" y="537"/>
                    </a:cubicBezTo>
                    <a:cubicBezTo>
                      <a:pt x="863" y="612"/>
                      <a:pt x="764" y="686"/>
                      <a:pt x="665" y="761"/>
                    </a:cubicBezTo>
                    <a:cubicBezTo>
                      <a:pt x="691" y="761"/>
                      <a:pt x="717" y="761"/>
                      <a:pt x="743" y="761"/>
                    </a:cubicBezTo>
                    <a:cubicBezTo>
                      <a:pt x="870" y="761"/>
                      <a:pt x="997" y="755"/>
                      <a:pt x="1124" y="743"/>
                    </a:cubicBezTo>
                    <a:lnTo>
                      <a:pt x="1124" y="743"/>
                    </a:lnTo>
                    <a:cubicBezTo>
                      <a:pt x="1072" y="848"/>
                      <a:pt x="1021" y="953"/>
                      <a:pt x="970" y="1058"/>
                    </a:cubicBezTo>
                    <a:cubicBezTo>
                      <a:pt x="956" y="1085"/>
                      <a:pt x="943" y="1114"/>
                      <a:pt x="950" y="1143"/>
                    </a:cubicBezTo>
                    <a:cubicBezTo>
                      <a:pt x="959" y="1176"/>
                      <a:pt x="985" y="1189"/>
                      <a:pt x="1017" y="1189"/>
                    </a:cubicBezTo>
                    <a:cubicBezTo>
                      <a:pt x="1064" y="1189"/>
                      <a:pt x="1123" y="1161"/>
                      <a:pt x="1161" y="1128"/>
                    </a:cubicBezTo>
                    <a:lnTo>
                      <a:pt x="1161" y="1128"/>
                    </a:lnTo>
                    <a:cubicBezTo>
                      <a:pt x="954" y="1673"/>
                      <a:pt x="1281" y="2334"/>
                      <a:pt x="1005" y="2847"/>
                    </a:cubicBezTo>
                    <a:cubicBezTo>
                      <a:pt x="1200" y="2614"/>
                      <a:pt x="1361" y="2354"/>
                      <a:pt x="1483" y="2076"/>
                    </a:cubicBezTo>
                    <a:cubicBezTo>
                      <a:pt x="1549" y="1924"/>
                      <a:pt x="1604" y="1765"/>
                      <a:pt x="1624" y="1600"/>
                    </a:cubicBezTo>
                    <a:cubicBezTo>
                      <a:pt x="1642" y="1439"/>
                      <a:pt x="1626" y="1276"/>
                      <a:pt x="1610" y="1115"/>
                    </a:cubicBezTo>
                    <a:cubicBezTo>
                      <a:pt x="1583" y="854"/>
                      <a:pt x="1556" y="592"/>
                      <a:pt x="1529" y="331"/>
                    </a:cubicBezTo>
                    <a:cubicBezTo>
                      <a:pt x="1517" y="215"/>
                      <a:pt x="1504" y="95"/>
                      <a:pt x="14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" name="Google Shape;2345;p42"/>
              <p:cNvSpPr/>
              <p:nvPr/>
            </p:nvSpPr>
            <p:spPr>
              <a:xfrm>
                <a:off x="1796625" y="1677300"/>
                <a:ext cx="31750" cy="62625"/>
              </a:xfrm>
              <a:custGeom>
                <a:avLst/>
                <a:gdLst/>
                <a:ahLst/>
                <a:cxnLst/>
                <a:rect l="l" t="t" r="r" b="b"/>
                <a:pathLst>
                  <a:path w="1270" h="2505" extrusionOk="0">
                    <a:moveTo>
                      <a:pt x="420" y="1"/>
                    </a:moveTo>
                    <a:cubicBezTo>
                      <a:pt x="295" y="292"/>
                      <a:pt x="1" y="1327"/>
                      <a:pt x="72" y="1637"/>
                    </a:cubicBezTo>
                    <a:cubicBezTo>
                      <a:pt x="135" y="1912"/>
                      <a:pt x="276" y="2174"/>
                      <a:pt x="286" y="2454"/>
                    </a:cubicBezTo>
                    <a:lnTo>
                      <a:pt x="286" y="2454"/>
                    </a:lnTo>
                    <a:cubicBezTo>
                      <a:pt x="290" y="2119"/>
                      <a:pt x="427" y="1798"/>
                      <a:pt x="467" y="1465"/>
                    </a:cubicBezTo>
                    <a:cubicBezTo>
                      <a:pt x="486" y="1293"/>
                      <a:pt x="480" y="1119"/>
                      <a:pt x="510" y="948"/>
                    </a:cubicBezTo>
                    <a:cubicBezTo>
                      <a:pt x="540" y="778"/>
                      <a:pt x="613" y="606"/>
                      <a:pt x="754" y="507"/>
                    </a:cubicBezTo>
                    <a:cubicBezTo>
                      <a:pt x="702" y="486"/>
                      <a:pt x="649" y="466"/>
                      <a:pt x="597" y="445"/>
                    </a:cubicBezTo>
                    <a:cubicBezTo>
                      <a:pt x="718" y="364"/>
                      <a:pt x="863" y="320"/>
                      <a:pt x="1009" y="320"/>
                    </a:cubicBezTo>
                    <a:cubicBezTo>
                      <a:pt x="1016" y="320"/>
                      <a:pt x="1022" y="320"/>
                      <a:pt x="1029" y="321"/>
                    </a:cubicBezTo>
                    <a:cubicBezTo>
                      <a:pt x="1013" y="274"/>
                      <a:pt x="998" y="227"/>
                      <a:pt x="982" y="182"/>
                    </a:cubicBezTo>
                    <a:cubicBezTo>
                      <a:pt x="1074" y="135"/>
                      <a:pt x="1170" y="98"/>
                      <a:pt x="1269" y="69"/>
                    </a:cubicBezTo>
                    <a:lnTo>
                      <a:pt x="420" y="1"/>
                    </a:lnTo>
                    <a:close/>
                    <a:moveTo>
                      <a:pt x="286" y="2454"/>
                    </a:moveTo>
                    <a:cubicBezTo>
                      <a:pt x="286" y="2471"/>
                      <a:pt x="286" y="2488"/>
                      <a:pt x="287" y="2504"/>
                    </a:cubicBezTo>
                    <a:cubicBezTo>
                      <a:pt x="287" y="2487"/>
                      <a:pt x="287" y="2471"/>
                      <a:pt x="286" y="24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48" name="Google Shape;2348;p42"/>
            <p:cNvSpPr/>
            <p:nvPr/>
          </p:nvSpPr>
          <p:spPr>
            <a:xfrm rot="20303218">
              <a:off x="5949202" y="2733147"/>
              <a:ext cx="62434" cy="54396"/>
            </a:xfrm>
            <a:custGeom>
              <a:avLst/>
              <a:gdLst/>
              <a:ahLst/>
              <a:cxnLst/>
              <a:rect l="l" t="t" r="r" b="b"/>
              <a:pathLst>
                <a:path w="1127" h="982" extrusionOk="0">
                  <a:moveTo>
                    <a:pt x="1127" y="925"/>
                  </a:moveTo>
                  <a:cubicBezTo>
                    <a:pt x="1041" y="978"/>
                    <a:pt x="972" y="981"/>
                    <a:pt x="904" y="980"/>
                  </a:cubicBezTo>
                  <a:cubicBezTo>
                    <a:pt x="608" y="973"/>
                    <a:pt x="312" y="963"/>
                    <a:pt x="0" y="954"/>
                  </a:cubicBezTo>
                  <a:cubicBezTo>
                    <a:pt x="13" y="916"/>
                    <a:pt x="17" y="882"/>
                    <a:pt x="33" y="857"/>
                  </a:cubicBezTo>
                  <a:cubicBezTo>
                    <a:pt x="95" y="765"/>
                    <a:pt x="159" y="676"/>
                    <a:pt x="224" y="586"/>
                  </a:cubicBezTo>
                  <a:cubicBezTo>
                    <a:pt x="338" y="430"/>
                    <a:pt x="447" y="270"/>
                    <a:pt x="527" y="93"/>
                  </a:cubicBezTo>
                  <a:cubicBezTo>
                    <a:pt x="539" y="69"/>
                    <a:pt x="554" y="45"/>
                    <a:pt x="571" y="25"/>
                  </a:cubicBezTo>
                  <a:cubicBezTo>
                    <a:pt x="589" y="1"/>
                    <a:pt x="646" y="6"/>
                    <a:pt x="662" y="32"/>
                  </a:cubicBezTo>
                  <a:cubicBezTo>
                    <a:pt x="673" y="50"/>
                    <a:pt x="684" y="67"/>
                    <a:pt x="690" y="87"/>
                  </a:cubicBezTo>
                  <a:cubicBezTo>
                    <a:pt x="760" y="321"/>
                    <a:pt x="887" y="527"/>
                    <a:pt x="1017" y="731"/>
                  </a:cubicBezTo>
                  <a:cubicBezTo>
                    <a:pt x="1053" y="788"/>
                    <a:pt x="1084" y="849"/>
                    <a:pt x="1127" y="925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rgbClr val="21AA84"/>
                </a:gs>
                <a:gs pos="100000">
                  <a:srgbClr val="73737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9" name="Google Shape;2349;p42"/>
          <p:cNvSpPr/>
          <p:nvPr/>
        </p:nvSpPr>
        <p:spPr>
          <a:xfrm>
            <a:off x="5753975" y="3634950"/>
            <a:ext cx="211200" cy="103800"/>
          </a:xfrm>
          <a:prstGeom prst="ellipse">
            <a:avLst/>
          </a:prstGeom>
          <a:solidFill>
            <a:srgbClr val="DFB38B"/>
          </a:solidFill>
          <a:ln w="9525" cap="flat" cmpd="sng">
            <a:solidFill>
              <a:srgbClr val="DFB3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0" name="Google Shape;2350;p42"/>
          <p:cNvSpPr/>
          <p:nvPr/>
        </p:nvSpPr>
        <p:spPr>
          <a:xfrm rot="-3827924">
            <a:off x="5828317" y="3649849"/>
            <a:ext cx="211313" cy="103710"/>
          </a:xfrm>
          <a:prstGeom prst="ellipse">
            <a:avLst/>
          </a:prstGeom>
          <a:solidFill>
            <a:srgbClr val="DFB38B"/>
          </a:solidFill>
          <a:ln w="9525" cap="flat" cmpd="sng">
            <a:solidFill>
              <a:srgbClr val="DFB38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47" b="8864"/>
          <a:stretch/>
        </p:blipFill>
        <p:spPr>
          <a:xfrm>
            <a:off x="0" y="12664"/>
            <a:ext cx="9363453" cy="5130338"/>
          </a:xfrm>
          <a:prstGeom prst="rect">
            <a:avLst/>
          </a:prstGeom>
        </p:spPr>
      </p:pic>
      <p:sp>
        <p:nvSpPr>
          <p:cNvPr id="11" name="Hexagon 10">
            <a:hlinkClick r:id="rId5" action="ppaction://hlinksldjump"/>
          </p:cNvPr>
          <p:cNvSpPr/>
          <p:nvPr/>
        </p:nvSpPr>
        <p:spPr>
          <a:xfrm>
            <a:off x="6298694" y="1581563"/>
            <a:ext cx="838200" cy="714252"/>
          </a:xfrm>
          <a:prstGeom prst="hexagon">
            <a:avLst/>
          </a:prstGeom>
          <a:solidFill>
            <a:schemeClr val="accent5">
              <a:lumMod val="60000"/>
              <a:lumOff val="4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50" b="1" dirty="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53" name="Hexagon 52">
            <a:hlinkClick r:id="rId6" action="ppaction://hlinksldjump"/>
          </p:cNvPr>
          <p:cNvSpPr/>
          <p:nvPr/>
        </p:nvSpPr>
        <p:spPr>
          <a:xfrm>
            <a:off x="7288122" y="1594820"/>
            <a:ext cx="838200" cy="714252"/>
          </a:xfrm>
          <a:prstGeom prst="hexagon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50" b="1" dirty="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54" name="Hexagon 53">
            <a:hlinkClick r:id="rId7" action="ppaction://hlinksldjump"/>
          </p:cNvPr>
          <p:cNvSpPr/>
          <p:nvPr/>
        </p:nvSpPr>
        <p:spPr>
          <a:xfrm>
            <a:off x="6321750" y="2575717"/>
            <a:ext cx="838200" cy="714252"/>
          </a:xfrm>
          <a:prstGeom prst="hexagon">
            <a:avLst/>
          </a:prstGeom>
          <a:solidFill>
            <a:srgbClr val="29BCDF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50" b="1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55" name="Hexagon 54">
            <a:hlinkClick r:id="rId8" action="ppaction://hlinksldjump"/>
          </p:cNvPr>
          <p:cNvSpPr/>
          <p:nvPr/>
        </p:nvSpPr>
        <p:spPr>
          <a:xfrm>
            <a:off x="7322414" y="2543595"/>
            <a:ext cx="838200" cy="714252"/>
          </a:xfrm>
          <a:prstGeom prst="hexagon">
            <a:avLst/>
          </a:prstGeom>
          <a:solidFill>
            <a:srgbClr val="8882F6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50" b="1" dirty="0">
                <a:solidFill>
                  <a:prstClr val="black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62" name="Trapezoid 161">
            <a:extLst>
              <a:ext uri="{FF2B5EF4-FFF2-40B4-BE49-F238E27FC236}">
                <a16:creationId xmlns:a16="http://schemas.microsoft.com/office/drawing/2014/main" id="{2C4B17EB-A210-4B41-986A-602B5A75993D}"/>
              </a:ext>
            </a:extLst>
          </p:cNvPr>
          <p:cNvSpPr/>
          <p:nvPr/>
        </p:nvSpPr>
        <p:spPr>
          <a:xfrm>
            <a:off x="2516646" y="2869952"/>
            <a:ext cx="2721015" cy="2259060"/>
          </a:xfrm>
          <a:prstGeom prst="trapezoid">
            <a:avLst>
              <a:gd name="adj" fmla="val 57176"/>
            </a:avLst>
          </a:prstGeom>
          <a:solidFill>
            <a:srgbClr val="A5002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63" name="Wheel">
            <a:extLst>
              <a:ext uri="{FF2B5EF4-FFF2-40B4-BE49-F238E27FC236}">
                <a16:creationId xmlns:a16="http://schemas.microsoft.com/office/drawing/2014/main" id="{82D6B3A6-E022-4DEF-89F4-FCFCB96A0C5D}"/>
              </a:ext>
            </a:extLst>
          </p:cNvPr>
          <p:cNvGrpSpPr/>
          <p:nvPr/>
        </p:nvGrpSpPr>
        <p:grpSpPr>
          <a:xfrm>
            <a:off x="2262145" y="921204"/>
            <a:ext cx="3262547" cy="3262331"/>
            <a:chOff x="3921816" y="1251957"/>
            <a:chExt cx="4350062" cy="4349774"/>
          </a:xfrm>
        </p:grpSpPr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87ABB76D-C8ED-417B-89BD-E86A5BEBC478}"/>
                </a:ext>
              </a:extLst>
            </p:cNvPr>
            <p:cNvGrpSpPr/>
            <p:nvPr/>
          </p:nvGrpSpPr>
          <p:grpSpPr>
            <a:xfrm rot="20715237">
              <a:off x="3921816" y="1251957"/>
              <a:ext cx="4350062" cy="4349774"/>
              <a:chOff x="3921816" y="1251957"/>
              <a:chExt cx="4350062" cy="4349774"/>
            </a:xfrm>
          </p:grpSpPr>
          <p:sp>
            <p:nvSpPr>
              <p:cNvPr id="177" name="Freeform: Shape 98">
                <a:extLst>
                  <a:ext uri="{FF2B5EF4-FFF2-40B4-BE49-F238E27FC236}">
                    <a16:creationId xmlns:a16="http://schemas.microsoft.com/office/drawing/2014/main" id="{0BF9A6AE-D921-4767-AD3A-53C7BE3BA721}"/>
                  </a:ext>
                </a:extLst>
              </p:cNvPr>
              <p:cNvSpPr/>
              <p:nvPr/>
            </p:nvSpPr>
            <p:spPr>
              <a:xfrm rot="9000000">
                <a:off x="5519192" y="1251957"/>
                <a:ext cx="1007870" cy="2018886"/>
              </a:xfrm>
              <a:custGeom>
                <a:avLst/>
                <a:gdLst>
                  <a:gd name="connsiteX0" fmla="*/ 0 w 1007870"/>
                  <a:gd name="connsiteY0" fmla="*/ 1745682 h 2018886"/>
                  <a:gd name="connsiteX1" fmla="*/ 1007870 w 1007870"/>
                  <a:gd name="connsiteY1" fmla="*/ 0 h 2018886"/>
                  <a:gd name="connsiteX2" fmla="*/ 1007870 w 1007870"/>
                  <a:gd name="connsiteY2" fmla="*/ 2018027 h 2018886"/>
                  <a:gd name="connsiteX3" fmla="*/ 969377 w 1007870"/>
                  <a:gd name="connsiteY3" fmla="*/ 2018886 h 2018886"/>
                  <a:gd name="connsiteX4" fmla="*/ 183411 w 1007870"/>
                  <a:gd name="connsiteY4" fmla="*/ 1839575 h 2018886"/>
                  <a:gd name="connsiteX5" fmla="*/ 0 w 1007870"/>
                  <a:gd name="connsiteY5" fmla="*/ 1745682 h 2018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7870" h="2018886">
                    <a:moveTo>
                      <a:pt x="0" y="1745682"/>
                    </a:moveTo>
                    <a:lnTo>
                      <a:pt x="1007870" y="0"/>
                    </a:lnTo>
                    <a:lnTo>
                      <a:pt x="1007870" y="2018027"/>
                    </a:lnTo>
                    <a:lnTo>
                      <a:pt x="969377" y="2018886"/>
                    </a:lnTo>
                    <a:cubicBezTo>
                      <a:pt x="704061" y="2011996"/>
                      <a:pt x="437049" y="1953571"/>
                      <a:pt x="183411" y="1839575"/>
                    </a:cubicBezTo>
                    <a:lnTo>
                      <a:pt x="0" y="1745682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75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78" name="Freeform: Shape 99">
                <a:extLst>
                  <a:ext uri="{FF2B5EF4-FFF2-40B4-BE49-F238E27FC236}">
                    <a16:creationId xmlns:a16="http://schemas.microsoft.com/office/drawing/2014/main" id="{93E1C85F-482F-43D0-BA56-C5B6ABF96695}"/>
                  </a:ext>
                </a:extLst>
              </p:cNvPr>
              <p:cNvSpPr/>
              <p:nvPr/>
            </p:nvSpPr>
            <p:spPr>
              <a:xfrm rot="9000000">
                <a:off x="5544159" y="1321125"/>
                <a:ext cx="1760730" cy="1762479"/>
              </a:xfrm>
              <a:custGeom>
                <a:avLst/>
                <a:gdLst>
                  <a:gd name="connsiteX0" fmla="*/ 745648 w 1760730"/>
                  <a:gd name="connsiteY0" fmla="*/ 1762479 h 1762479"/>
                  <a:gd name="connsiteX1" fmla="*/ 572629 w 1760730"/>
                  <a:gd name="connsiteY1" fmla="*/ 1650587 h 1762479"/>
                  <a:gd name="connsiteX2" fmla="*/ 24358 w 1760730"/>
                  <a:gd name="connsiteY2" fmla="*/ 1059576 h 1762479"/>
                  <a:gd name="connsiteX3" fmla="*/ 0 w 1760730"/>
                  <a:gd name="connsiteY3" fmla="*/ 1015123 h 1762479"/>
                  <a:gd name="connsiteX4" fmla="*/ 1758244 w 1760730"/>
                  <a:gd name="connsiteY4" fmla="*/ 0 h 1762479"/>
                  <a:gd name="connsiteX5" fmla="*/ 1760730 w 1760730"/>
                  <a:gd name="connsiteY5" fmla="*/ 4306 h 1762479"/>
                  <a:gd name="connsiteX6" fmla="*/ 745648 w 1760730"/>
                  <a:gd name="connsiteY6" fmla="*/ 1762479 h 1762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60730" h="1762479">
                    <a:moveTo>
                      <a:pt x="745648" y="1762479"/>
                    </a:moveTo>
                    <a:lnTo>
                      <a:pt x="572629" y="1650587"/>
                    </a:lnTo>
                    <a:cubicBezTo>
                      <a:pt x="347086" y="1487928"/>
                      <a:pt x="162983" y="1285901"/>
                      <a:pt x="24358" y="1059576"/>
                    </a:cubicBezTo>
                    <a:lnTo>
                      <a:pt x="0" y="1015123"/>
                    </a:lnTo>
                    <a:lnTo>
                      <a:pt x="1758244" y="0"/>
                    </a:lnTo>
                    <a:lnTo>
                      <a:pt x="1760730" y="4306"/>
                    </a:lnTo>
                    <a:lnTo>
                      <a:pt x="745648" y="1762479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75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79" name="Freeform: Shape 100">
                <a:extLst>
                  <a:ext uri="{FF2B5EF4-FFF2-40B4-BE49-F238E27FC236}">
                    <a16:creationId xmlns:a16="http://schemas.microsoft.com/office/drawing/2014/main" id="{ABC621C4-C9A7-4B17-A681-BA0080FBC6F1}"/>
                  </a:ext>
                </a:extLst>
              </p:cNvPr>
              <p:cNvSpPr/>
              <p:nvPr/>
            </p:nvSpPr>
            <p:spPr>
              <a:xfrm rot="9000000">
                <a:off x="4633913" y="1762739"/>
                <a:ext cx="1012999" cy="2017822"/>
              </a:xfrm>
              <a:custGeom>
                <a:avLst/>
                <a:gdLst>
                  <a:gd name="connsiteX0" fmla="*/ 0 w 1012999"/>
                  <a:gd name="connsiteY0" fmla="*/ 2017822 h 2017822"/>
                  <a:gd name="connsiteX1" fmla="*/ 0 w 1012999"/>
                  <a:gd name="connsiteY1" fmla="*/ 0 h 2017822"/>
                  <a:gd name="connsiteX2" fmla="*/ 1012999 w 1012999"/>
                  <a:gd name="connsiteY2" fmla="*/ 1754565 h 2017822"/>
                  <a:gd name="connsiteX3" fmla="*/ 909919 w 1012999"/>
                  <a:gd name="connsiteY3" fmla="*/ 1811048 h 2017822"/>
                  <a:gd name="connsiteX4" fmla="*/ 150797 w 1012999"/>
                  <a:gd name="connsiteY4" fmla="*/ 2014455 h 2017822"/>
                  <a:gd name="connsiteX5" fmla="*/ 0 w 1012999"/>
                  <a:gd name="connsiteY5" fmla="*/ 2017822 h 2017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12999" h="2017822">
                    <a:moveTo>
                      <a:pt x="0" y="2017822"/>
                    </a:moveTo>
                    <a:lnTo>
                      <a:pt x="0" y="0"/>
                    </a:lnTo>
                    <a:lnTo>
                      <a:pt x="1012999" y="1754565"/>
                    </a:lnTo>
                    <a:lnTo>
                      <a:pt x="909919" y="1811048"/>
                    </a:lnTo>
                    <a:cubicBezTo>
                      <a:pt x="672387" y="1926683"/>
                      <a:pt x="414323" y="1995831"/>
                      <a:pt x="150797" y="2014455"/>
                    </a:cubicBezTo>
                    <a:lnTo>
                      <a:pt x="0" y="2017822"/>
                    </a:lnTo>
                    <a:close/>
                  </a:path>
                </a:pathLst>
              </a:custGeom>
              <a:solidFill>
                <a:srgbClr val="A500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75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0" name="Freeform: Shape 101">
                <a:extLst>
                  <a:ext uri="{FF2B5EF4-FFF2-40B4-BE49-F238E27FC236}">
                    <a16:creationId xmlns:a16="http://schemas.microsoft.com/office/drawing/2014/main" id="{33E66DC8-80A7-450C-8E92-8E8500273D5B}"/>
                  </a:ext>
                </a:extLst>
              </p:cNvPr>
              <p:cNvSpPr/>
              <p:nvPr/>
            </p:nvSpPr>
            <p:spPr>
              <a:xfrm rot="9000000">
                <a:off x="5725802" y="1953427"/>
                <a:ext cx="2031352" cy="1026360"/>
              </a:xfrm>
              <a:custGeom>
                <a:avLst/>
                <a:gdLst>
                  <a:gd name="connsiteX0" fmla="*/ 273285 w 2031352"/>
                  <a:gd name="connsiteY0" fmla="*/ 1026360 h 1026360"/>
                  <a:gd name="connsiteX1" fmla="*/ 206659 w 2031352"/>
                  <a:gd name="connsiteY1" fmla="*/ 904770 h 1026360"/>
                  <a:gd name="connsiteX2" fmla="*/ 3253 w 2031352"/>
                  <a:gd name="connsiteY2" fmla="*/ 145647 h 1026360"/>
                  <a:gd name="connsiteX3" fmla="*/ 0 w 2031352"/>
                  <a:gd name="connsiteY3" fmla="*/ 0 h 1026360"/>
                  <a:gd name="connsiteX4" fmla="*/ 2024805 w 2031352"/>
                  <a:gd name="connsiteY4" fmla="*/ 0 h 1026360"/>
                  <a:gd name="connsiteX5" fmla="*/ 2031352 w 2031352"/>
                  <a:gd name="connsiteY5" fmla="*/ 11339 h 1026360"/>
                  <a:gd name="connsiteX6" fmla="*/ 273285 w 2031352"/>
                  <a:gd name="connsiteY6" fmla="*/ 1026360 h 1026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1352" h="1026360">
                    <a:moveTo>
                      <a:pt x="273285" y="1026360"/>
                    </a:moveTo>
                    <a:lnTo>
                      <a:pt x="206659" y="904770"/>
                    </a:lnTo>
                    <a:cubicBezTo>
                      <a:pt x="91024" y="667237"/>
                      <a:pt x="21876" y="409174"/>
                      <a:pt x="3253" y="145647"/>
                    </a:cubicBezTo>
                    <a:lnTo>
                      <a:pt x="0" y="0"/>
                    </a:lnTo>
                    <a:lnTo>
                      <a:pt x="2024805" y="0"/>
                    </a:lnTo>
                    <a:lnTo>
                      <a:pt x="2031352" y="11339"/>
                    </a:lnTo>
                    <a:lnTo>
                      <a:pt x="273285" y="1026360"/>
                    </a:lnTo>
                    <a:close/>
                  </a:path>
                </a:pathLst>
              </a:custGeom>
              <a:solidFill>
                <a:srgbClr val="FF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75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1" name="Freeform: Shape 102">
                <a:extLst>
                  <a:ext uri="{FF2B5EF4-FFF2-40B4-BE49-F238E27FC236}">
                    <a16:creationId xmlns:a16="http://schemas.microsoft.com/office/drawing/2014/main" id="{7D00F868-72BE-4664-87AF-003D65E61EEF}"/>
                  </a:ext>
                </a:extLst>
              </p:cNvPr>
              <p:cNvSpPr/>
              <p:nvPr/>
            </p:nvSpPr>
            <p:spPr>
              <a:xfrm rot="9000000">
                <a:off x="3986808" y="2203972"/>
                <a:ext cx="1786179" cy="1782090"/>
              </a:xfrm>
              <a:custGeom>
                <a:avLst/>
                <a:gdLst>
                  <a:gd name="connsiteX0" fmla="*/ 1020313 w 1786179"/>
                  <a:gd name="connsiteY0" fmla="*/ 1782090 h 1782090"/>
                  <a:gd name="connsiteX1" fmla="*/ 0 w 1786179"/>
                  <a:gd name="connsiteY1" fmla="*/ 14857 h 1782090"/>
                  <a:gd name="connsiteX2" fmla="*/ 8578 w 1786179"/>
                  <a:gd name="connsiteY2" fmla="*/ 0 h 1782090"/>
                  <a:gd name="connsiteX3" fmla="*/ 1786179 w 1786179"/>
                  <a:gd name="connsiteY3" fmla="*/ 1026299 h 1782090"/>
                  <a:gd name="connsiteX4" fmla="*/ 1674287 w 1786179"/>
                  <a:gd name="connsiteY4" fmla="*/ 1199319 h 1782090"/>
                  <a:gd name="connsiteX5" fmla="*/ 1083277 w 1786179"/>
                  <a:gd name="connsiteY5" fmla="*/ 1747589 h 1782090"/>
                  <a:gd name="connsiteX6" fmla="*/ 1020313 w 1786179"/>
                  <a:gd name="connsiteY6" fmla="*/ 1782090 h 1782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6179" h="1782090">
                    <a:moveTo>
                      <a:pt x="1020313" y="1782090"/>
                    </a:moveTo>
                    <a:lnTo>
                      <a:pt x="0" y="14857"/>
                    </a:lnTo>
                    <a:lnTo>
                      <a:pt x="8578" y="0"/>
                    </a:lnTo>
                    <a:lnTo>
                      <a:pt x="1786179" y="1026299"/>
                    </a:lnTo>
                    <a:lnTo>
                      <a:pt x="1674287" y="1199319"/>
                    </a:lnTo>
                    <a:cubicBezTo>
                      <a:pt x="1511628" y="1424861"/>
                      <a:pt x="1309602" y="1608964"/>
                      <a:pt x="1083277" y="1747589"/>
                    </a:cubicBezTo>
                    <a:lnTo>
                      <a:pt x="1020313" y="1782090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75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2" name="Freeform: Shape 103">
                <a:extLst>
                  <a:ext uri="{FF2B5EF4-FFF2-40B4-BE49-F238E27FC236}">
                    <a16:creationId xmlns:a16="http://schemas.microsoft.com/office/drawing/2014/main" id="{F668339B-EBCB-4F17-93FA-2BCC761C9ADB}"/>
                  </a:ext>
                </a:extLst>
              </p:cNvPr>
              <p:cNvSpPr/>
              <p:nvPr/>
            </p:nvSpPr>
            <p:spPr>
              <a:xfrm rot="9000000">
                <a:off x="6251173" y="2847842"/>
                <a:ext cx="2020705" cy="1013019"/>
              </a:xfrm>
              <a:custGeom>
                <a:avLst/>
                <a:gdLst>
                  <a:gd name="connsiteX0" fmla="*/ 975 w 2020705"/>
                  <a:gd name="connsiteY0" fmla="*/ 1013019 h 1013019"/>
                  <a:gd name="connsiteX1" fmla="*/ 0 w 2020705"/>
                  <a:gd name="connsiteY1" fmla="*/ 969376 h 1013019"/>
                  <a:gd name="connsiteX2" fmla="*/ 179311 w 2020705"/>
                  <a:gd name="connsiteY2" fmla="*/ 183411 h 1013019"/>
                  <a:gd name="connsiteX3" fmla="*/ 273205 w 2020705"/>
                  <a:gd name="connsiteY3" fmla="*/ 0 h 1013019"/>
                  <a:gd name="connsiteX4" fmla="*/ 2017155 w 2020705"/>
                  <a:gd name="connsiteY4" fmla="*/ 1006870 h 1013019"/>
                  <a:gd name="connsiteX5" fmla="*/ 2020705 w 2020705"/>
                  <a:gd name="connsiteY5" fmla="*/ 1013019 h 1013019"/>
                  <a:gd name="connsiteX6" fmla="*/ 975 w 2020705"/>
                  <a:gd name="connsiteY6" fmla="*/ 1013019 h 1013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20705" h="1013019">
                    <a:moveTo>
                      <a:pt x="975" y="1013019"/>
                    </a:moveTo>
                    <a:lnTo>
                      <a:pt x="0" y="969376"/>
                    </a:lnTo>
                    <a:cubicBezTo>
                      <a:pt x="6891" y="704060"/>
                      <a:pt x="65315" y="437049"/>
                      <a:pt x="179311" y="183411"/>
                    </a:cubicBezTo>
                    <a:lnTo>
                      <a:pt x="273205" y="0"/>
                    </a:lnTo>
                    <a:lnTo>
                      <a:pt x="2017155" y="1006870"/>
                    </a:lnTo>
                    <a:lnTo>
                      <a:pt x="2020705" y="1013019"/>
                    </a:lnTo>
                    <a:lnTo>
                      <a:pt x="975" y="1013019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75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3" name="Freeform: Shape 104">
                <a:extLst>
                  <a:ext uri="{FF2B5EF4-FFF2-40B4-BE49-F238E27FC236}">
                    <a16:creationId xmlns:a16="http://schemas.microsoft.com/office/drawing/2014/main" id="{E22AE8EA-E753-4C2F-886A-24146B8688D6}"/>
                  </a:ext>
                </a:extLst>
              </p:cNvPr>
              <p:cNvSpPr/>
              <p:nvPr/>
            </p:nvSpPr>
            <p:spPr>
              <a:xfrm rot="9000000">
                <a:off x="3921816" y="2989396"/>
                <a:ext cx="2047908" cy="1027087"/>
              </a:xfrm>
              <a:custGeom>
                <a:avLst/>
                <a:gdLst>
                  <a:gd name="connsiteX0" fmla="*/ 1774703 w 2047908"/>
                  <a:gd name="connsiteY0" fmla="*/ 1027087 h 1027087"/>
                  <a:gd name="connsiteX1" fmla="*/ 0 w 2047908"/>
                  <a:gd name="connsiteY1" fmla="*/ 2462 h 1027087"/>
                  <a:gd name="connsiteX2" fmla="*/ 4265 w 2047908"/>
                  <a:gd name="connsiteY2" fmla="*/ 0 h 1027087"/>
                  <a:gd name="connsiteX3" fmla="*/ 2046619 w 2047908"/>
                  <a:gd name="connsiteY3" fmla="*/ 0 h 1027087"/>
                  <a:gd name="connsiteX4" fmla="*/ 2047908 w 2047908"/>
                  <a:gd name="connsiteY4" fmla="*/ 57711 h 1027087"/>
                  <a:gd name="connsiteX5" fmla="*/ 1868596 w 2047908"/>
                  <a:gd name="connsiteY5" fmla="*/ 843676 h 1027087"/>
                  <a:gd name="connsiteX6" fmla="*/ 1774703 w 2047908"/>
                  <a:gd name="connsiteY6" fmla="*/ 1027087 h 1027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47908" h="1027087">
                    <a:moveTo>
                      <a:pt x="1774703" y="1027087"/>
                    </a:moveTo>
                    <a:lnTo>
                      <a:pt x="0" y="2462"/>
                    </a:lnTo>
                    <a:lnTo>
                      <a:pt x="4265" y="0"/>
                    </a:lnTo>
                    <a:lnTo>
                      <a:pt x="2046619" y="0"/>
                    </a:lnTo>
                    <a:lnTo>
                      <a:pt x="2047908" y="57711"/>
                    </a:lnTo>
                    <a:cubicBezTo>
                      <a:pt x="2041017" y="323027"/>
                      <a:pt x="1982592" y="590038"/>
                      <a:pt x="1868596" y="843676"/>
                    </a:cubicBezTo>
                    <a:lnTo>
                      <a:pt x="1774703" y="1027087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75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4" name="Freeform: Shape 105">
                <a:extLst>
                  <a:ext uri="{FF2B5EF4-FFF2-40B4-BE49-F238E27FC236}">
                    <a16:creationId xmlns:a16="http://schemas.microsoft.com/office/drawing/2014/main" id="{3EF61B38-4AAC-4D7B-BDCA-78CCC8AED3A3}"/>
                  </a:ext>
                </a:extLst>
              </p:cNvPr>
              <p:cNvSpPr/>
              <p:nvPr/>
            </p:nvSpPr>
            <p:spPr>
              <a:xfrm rot="9000000">
                <a:off x="6559403" y="3040471"/>
                <a:ext cx="1025654" cy="2040490"/>
              </a:xfrm>
              <a:custGeom>
                <a:avLst/>
                <a:gdLst>
                  <a:gd name="connsiteX0" fmla="*/ 1025654 w 1025654"/>
                  <a:gd name="connsiteY0" fmla="*/ 2040490 h 2040490"/>
                  <a:gd name="connsiteX1" fmla="*/ 1009206 w 1025654"/>
                  <a:gd name="connsiteY1" fmla="*/ 2030994 h 2040490"/>
                  <a:gd name="connsiteX2" fmla="*/ 0 w 1025654"/>
                  <a:gd name="connsiteY2" fmla="*/ 282998 h 2040490"/>
                  <a:gd name="connsiteX3" fmla="*/ 140102 w 1025654"/>
                  <a:gd name="connsiteY3" fmla="*/ 206230 h 2040490"/>
                  <a:gd name="connsiteX4" fmla="*/ 899224 w 1025654"/>
                  <a:gd name="connsiteY4" fmla="*/ 2823 h 2040490"/>
                  <a:gd name="connsiteX5" fmla="*/ 1025654 w 1025654"/>
                  <a:gd name="connsiteY5" fmla="*/ 0 h 2040490"/>
                  <a:gd name="connsiteX6" fmla="*/ 1025654 w 1025654"/>
                  <a:gd name="connsiteY6" fmla="*/ 2040490 h 2040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5654" h="2040490">
                    <a:moveTo>
                      <a:pt x="1025654" y="2040490"/>
                    </a:moveTo>
                    <a:lnTo>
                      <a:pt x="1009206" y="2030994"/>
                    </a:lnTo>
                    <a:lnTo>
                      <a:pt x="0" y="282998"/>
                    </a:lnTo>
                    <a:lnTo>
                      <a:pt x="140102" y="206230"/>
                    </a:lnTo>
                    <a:cubicBezTo>
                      <a:pt x="377634" y="90595"/>
                      <a:pt x="635697" y="21447"/>
                      <a:pt x="899224" y="2823"/>
                    </a:cubicBezTo>
                    <a:lnTo>
                      <a:pt x="1025654" y="0"/>
                    </a:lnTo>
                    <a:lnTo>
                      <a:pt x="1025654" y="2040490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75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5" name="Freeform: Shape 106">
                <a:extLst>
                  <a:ext uri="{FF2B5EF4-FFF2-40B4-BE49-F238E27FC236}">
                    <a16:creationId xmlns:a16="http://schemas.microsoft.com/office/drawing/2014/main" id="{3F94EA88-9D10-4AD1-8390-4DD605B02821}"/>
                  </a:ext>
                </a:extLst>
              </p:cNvPr>
              <p:cNvSpPr/>
              <p:nvPr/>
            </p:nvSpPr>
            <p:spPr>
              <a:xfrm rot="9000000">
                <a:off x="6472977" y="2884827"/>
                <a:ext cx="1730234" cy="1734457"/>
              </a:xfrm>
              <a:custGeom>
                <a:avLst/>
                <a:gdLst>
                  <a:gd name="connsiteX0" fmla="*/ 1730234 w 1730234"/>
                  <a:gd name="connsiteY0" fmla="*/ 1734457 h 1734457"/>
                  <a:gd name="connsiteX1" fmla="*/ 0 w 1730234"/>
                  <a:gd name="connsiteY1" fmla="*/ 735506 h 1734457"/>
                  <a:gd name="connsiteX2" fmla="*/ 111891 w 1730234"/>
                  <a:gd name="connsiteY2" fmla="*/ 562486 h 1734457"/>
                  <a:gd name="connsiteX3" fmla="*/ 702902 w 1730234"/>
                  <a:gd name="connsiteY3" fmla="*/ 14216 h 1734457"/>
                  <a:gd name="connsiteX4" fmla="*/ 728845 w 1730234"/>
                  <a:gd name="connsiteY4" fmla="*/ 0 h 1734457"/>
                  <a:gd name="connsiteX5" fmla="*/ 1730234 w 1730234"/>
                  <a:gd name="connsiteY5" fmla="*/ 1734457 h 1734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0234" h="1734457">
                    <a:moveTo>
                      <a:pt x="1730234" y="1734457"/>
                    </a:moveTo>
                    <a:lnTo>
                      <a:pt x="0" y="735506"/>
                    </a:lnTo>
                    <a:lnTo>
                      <a:pt x="111891" y="562486"/>
                    </a:lnTo>
                    <a:cubicBezTo>
                      <a:pt x="274551" y="336944"/>
                      <a:pt x="476577" y="152841"/>
                      <a:pt x="702902" y="14216"/>
                    </a:cubicBezTo>
                    <a:lnTo>
                      <a:pt x="728845" y="0"/>
                    </a:lnTo>
                    <a:lnTo>
                      <a:pt x="1730234" y="173445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75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6" name="Freeform: Shape 107">
                <a:extLst>
                  <a:ext uri="{FF2B5EF4-FFF2-40B4-BE49-F238E27FC236}">
                    <a16:creationId xmlns:a16="http://schemas.microsoft.com/office/drawing/2014/main" id="{649FCAED-2435-4CAC-93D8-25E67877CC7F}"/>
                  </a:ext>
                </a:extLst>
              </p:cNvPr>
              <p:cNvSpPr/>
              <p:nvPr/>
            </p:nvSpPr>
            <p:spPr>
              <a:xfrm rot="9000000">
                <a:off x="5656666" y="3556286"/>
                <a:ext cx="1032236" cy="2045445"/>
              </a:xfrm>
              <a:custGeom>
                <a:avLst/>
                <a:gdLst>
                  <a:gd name="connsiteX0" fmla="*/ 0 w 1032236"/>
                  <a:gd name="connsiteY0" fmla="*/ 2045445 h 2045445"/>
                  <a:gd name="connsiteX1" fmla="*/ 0 w 1032236"/>
                  <a:gd name="connsiteY1" fmla="*/ 1403 h 2045445"/>
                  <a:gd name="connsiteX2" fmla="*/ 62860 w 1032236"/>
                  <a:gd name="connsiteY2" fmla="*/ 0 h 2045445"/>
                  <a:gd name="connsiteX3" fmla="*/ 848826 w 1032236"/>
                  <a:gd name="connsiteY3" fmla="*/ 179311 h 2045445"/>
                  <a:gd name="connsiteX4" fmla="*/ 1032236 w 1032236"/>
                  <a:gd name="connsiteY4" fmla="*/ 273204 h 2045445"/>
                  <a:gd name="connsiteX5" fmla="*/ 9033 w 1032236"/>
                  <a:gd name="connsiteY5" fmla="*/ 2045445 h 2045445"/>
                  <a:gd name="connsiteX6" fmla="*/ 0 w 1032236"/>
                  <a:gd name="connsiteY6" fmla="*/ 2045445 h 2045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2236" h="2045445">
                    <a:moveTo>
                      <a:pt x="0" y="2045445"/>
                    </a:moveTo>
                    <a:lnTo>
                      <a:pt x="0" y="1403"/>
                    </a:lnTo>
                    <a:lnTo>
                      <a:pt x="62860" y="0"/>
                    </a:lnTo>
                    <a:cubicBezTo>
                      <a:pt x="328176" y="6890"/>
                      <a:pt x="595187" y="65315"/>
                      <a:pt x="848826" y="179311"/>
                    </a:cubicBezTo>
                    <a:lnTo>
                      <a:pt x="1032236" y="273204"/>
                    </a:lnTo>
                    <a:lnTo>
                      <a:pt x="9033" y="2045445"/>
                    </a:lnTo>
                    <a:lnTo>
                      <a:pt x="0" y="2045445"/>
                    </a:ln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75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7" name="Freeform: Shape 108">
                <a:extLst>
                  <a:ext uri="{FF2B5EF4-FFF2-40B4-BE49-F238E27FC236}">
                    <a16:creationId xmlns:a16="http://schemas.microsoft.com/office/drawing/2014/main" id="{3E335791-58A8-45C7-954A-91A097733103}"/>
                  </a:ext>
                </a:extLst>
              </p:cNvPr>
              <p:cNvSpPr/>
              <p:nvPr/>
            </p:nvSpPr>
            <p:spPr>
              <a:xfrm rot="9000000">
                <a:off x="4885702" y="3769136"/>
                <a:ext cx="1765702" cy="1766784"/>
              </a:xfrm>
              <a:custGeom>
                <a:avLst/>
                <a:gdLst>
                  <a:gd name="connsiteX0" fmla="*/ 0 w 1765702"/>
                  <a:gd name="connsiteY0" fmla="*/ 1766784 h 1766784"/>
                  <a:gd name="connsiteX1" fmla="*/ 1020053 w 1765702"/>
                  <a:gd name="connsiteY1" fmla="*/ 0 h 1766784"/>
                  <a:gd name="connsiteX2" fmla="*/ 1193073 w 1765702"/>
                  <a:gd name="connsiteY2" fmla="*/ 111892 h 1766784"/>
                  <a:gd name="connsiteX3" fmla="*/ 1741344 w 1765702"/>
                  <a:gd name="connsiteY3" fmla="*/ 702903 h 1766784"/>
                  <a:gd name="connsiteX4" fmla="*/ 1765702 w 1765702"/>
                  <a:gd name="connsiteY4" fmla="*/ 747356 h 1766784"/>
                  <a:gd name="connsiteX5" fmla="*/ 0 w 1765702"/>
                  <a:gd name="connsiteY5" fmla="*/ 1766784 h 1766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5702" h="1766784">
                    <a:moveTo>
                      <a:pt x="0" y="1766784"/>
                    </a:moveTo>
                    <a:lnTo>
                      <a:pt x="1020053" y="0"/>
                    </a:lnTo>
                    <a:lnTo>
                      <a:pt x="1193073" y="111892"/>
                    </a:lnTo>
                    <a:cubicBezTo>
                      <a:pt x="1418615" y="274551"/>
                      <a:pt x="1602718" y="476578"/>
                      <a:pt x="1741344" y="702903"/>
                    </a:cubicBezTo>
                    <a:lnTo>
                      <a:pt x="1765702" y="747356"/>
                    </a:lnTo>
                    <a:lnTo>
                      <a:pt x="0" y="1766784"/>
                    </a:lnTo>
                    <a:close/>
                  </a:path>
                </a:pathLst>
              </a:custGeom>
              <a:solidFill>
                <a:srgbClr val="CC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75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8" name="Freeform: Shape 109">
                <a:extLst>
                  <a:ext uri="{FF2B5EF4-FFF2-40B4-BE49-F238E27FC236}">
                    <a16:creationId xmlns:a16="http://schemas.microsoft.com/office/drawing/2014/main" id="{4D8DAE0C-860E-4509-9AF6-1F43C5B288D8}"/>
                  </a:ext>
                </a:extLst>
              </p:cNvPr>
              <p:cNvSpPr/>
              <p:nvPr/>
            </p:nvSpPr>
            <p:spPr>
              <a:xfrm rot="9000000">
                <a:off x="4438975" y="3892441"/>
                <a:ext cx="2026311" cy="1012292"/>
              </a:xfrm>
              <a:custGeom>
                <a:avLst/>
                <a:gdLst>
                  <a:gd name="connsiteX0" fmla="*/ 0 w 2026311"/>
                  <a:gd name="connsiteY0" fmla="*/ 1012292 h 1012292"/>
                  <a:gd name="connsiteX1" fmla="*/ 1753341 w 2026311"/>
                  <a:gd name="connsiteY1" fmla="*/ 0 h 1012292"/>
                  <a:gd name="connsiteX2" fmla="*/ 1819967 w 2026311"/>
                  <a:gd name="connsiteY2" fmla="*/ 121590 h 1012292"/>
                  <a:gd name="connsiteX3" fmla="*/ 2023373 w 2026311"/>
                  <a:gd name="connsiteY3" fmla="*/ 880713 h 1012292"/>
                  <a:gd name="connsiteX4" fmla="*/ 2026311 w 2026311"/>
                  <a:gd name="connsiteY4" fmla="*/ 1012292 h 1012292"/>
                  <a:gd name="connsiteX5" fmla="*/ 0 w 2026311"/>
                  <a:gd name="connsiteY5" fmla="*/ 1012292 h 1012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26311" h="1012292">
                    <a:moveTo>
                      <a:pt x="0" y="1012292"/>
                    </a:moveTo>
                    <a:lnTo>
                      <a:pt x="1753341" y="0"/>
                    </a:lnTo>
                    <a:lnTo>
                      <a:pt x="1819967" y="121590"/>
                    </a:lnTo>
                    <a:cubicBezTo>
                      <a:pt x="1935602" y="359123"/>
                      <a:pt x="2004750" y="617186"/>
                      <a:pt x="2023373" y="880713"/>
                    </a:cubicBezTo>
                    <a:lnTo>
                      <a:pt x="2026311" y="1012292"/>
                    </a:lnTo>
                    <a:lnTo>
                      <a:pt x="0" y="101229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75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3990637E-A7B5-4660-B4D7-809119B97293}"/>
                </a:ext>
              </a:extLst>
            </p:cNvPr>
            <p:cNvSpPr txBox="1"/>
            <p:nvPr/>
          </p:nvSpPr>
          <p:spPr>
            <a:xfrm>
              <a:off x="5846966" y="1661652"/>
              <a:ext cx="630941" cy="129278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875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1 star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20BEE075-35D8-4C75-A373-BFB8AA3FA2AE}"/>
                </a:ext>
              </a:extLst>
            </p:cNvPr>
            <p:cNvSpPr txBox="1"/>
            <p:nvPr/>
          </p:nvSpPr>
          <p:spPr>
            <a:xfrm rot="1817176">
              <a:off x="6351361" y="1754988"/>
              <a:ext cx="630941" cy="133930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875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2 stars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D8CC10CC-31BF-4CDA-8A92-02C22A601586}"/>
                </a:ext>
              </a:extLst>
            </p:cNvPr>
            <p:cNvSpPr txBox="1"/>
            <p:nvPr/>
          </p:nvSpPr>
          <p:spPr>
            <a:xfrm rot="3585515">
              <a:off x="6759405" y="2228185"/>
              <a:ext cx="630941" cy="12422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875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1 star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89EFA20E-47CC-47F2-87DC-A2B02B33D766}"/>
                </a:ext>
              </a:extLst>
            </p:cNvPr>
            <p:cNvSpPr txBox="1"/>
            <p:nvPr/>
          </p:nvSpPr>
          <p:spPr>
            <a:xfrm rot="5400000">
              <a:off x="6962028" y="2769911"/>
              <a:ext cx="630941" cy="132423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875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0 star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B4BA64D5-2194-465F-8D76-347469B4F264}"/>
                </a:ext>
              </a:extLst>
            </p:cNvPr>
            <p:cNvSpPr txBox="1"/>
            <p:nvPr/>
          </p:nvSpPr>
          <p:spPr>
            <a:xfrm rot="7399480">
              <a:off x="6773809" y="3378617"/>
              <a:ext cx="630941" cy="12409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875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4 stars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5C4E05C1-EE4B-49C4-A410-44AE78A578EE}"/>
                </a:ext>
              </a:extLst>
            </p:cNvPr>
            <p:cNvSpPr txBox="1"/>
            <p:nvPr/>
          </p:nvSpPr>
          <p:spPr>
            <a:xfrm rot="8948093">
              <a:off x="6301293" y="3771265"/>
              <a:ext cx="630941" cy="9906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875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1 star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C91054AB-E21F-49D8-B7AC-87689863F3D1}"/>
                </a:ext>
              </a:extLst>
            </p:cNvPr>
            <p:cNvSpPr txBox="1"/>
            <p:nvPr/>
          </p:nvSpPr>
          <p:spPr>
            <a:xfrm rot="10800000">
              <a:off x="5784128" y="3875773"/>
              <a:ext cx="630941" cy="126770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875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2 stars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211AA23D-4BD2-4B99-B744-9762B8D68F76}"/>
                </a:ext>
              </a:extLst>
            </p:cNvPr>
            <p:cNvSpPr txBox="1"/>
            <p:nvPr/>
          </p:nvSpPr>
          <p:spPr>
            <a:xfrm rot="12732181">
              <a:off x="5219540" y="3724997"/>
              <a:ext cx="630941" cy="131398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875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3 stars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54452C5A-3786-4033-8A71-2962433025AB}"/>
                </a:ext>
              </a:extLst>
            </p:cNvPr>
            <p:cNvSpPr txBox="1"/>
            <p:nvPr/>
          </p:nvSpPr>
          <p:spPr>
            <a:xfrm rot="14306523">
              <a:off x="4776708" y="3347018"/>
              <a:ext cx="630941" cy="13836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875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0 star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DBFB240A-1BAF-479C-977D-FF0A213712C6}"/>
                </a:ext>
              </a:extLst>
            </p:cNvPr>
            <p:cNvSpPr txBox="1"/>
            <p:nvPr/>
          </p:nvSpPr>
          <p:spPr>
            <a:xfrm rot="16200000">
              <a:off x="4545756" y="2724787"/>
              <a:ext cx="630941" cy="138992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875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1 star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218200FA-9319-44E8-AC45-0B581290A475}"/>
                </a:ext>
              </a:extLst>
            </p:cNvPr>
            <p:cNvSpPr txBox="1"/>
            <p:nvPr/>
          </p:nvSpPr>
          <p:spPr>
            <a:xfrm rot="17428165">
              <a:off x="4634361" y="2350981"/>
              <a:ext cx="1015663" cy="116983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875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2 stars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08D1979D-7497-4647-BF14-326160E3BFE5}"/>
                </a:ext>
              </a:extLst>
            </p:cNvPr>
            <p:cNvSpPr txBox="1"/>
            <p:nvPr/>
          </p:nvSpPr>
          <p:spPr>
            <a:xfrm rot="19521471">
              <a:off x="5253908" y="2076910"/>
              <a:ext cx="630941" cy="9906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1875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1 star</a:t>
              </a:r>
            </a:p>
          </p:txBody>
        </p:sp>
      </p:grpSp>
      <p:sp>
        <p:nvSpPr>
          <p:cNvPr id="189" name="Circle: Hollow 1">
            <a:extLst>
              <a:ext uri="{FF2B5EF4-FFF2-40B4-BE49-F238E27FC236}">
                <a16:creationId xmlns:a16="http://schemas.microsoft.com/office/drawing/2014/main" id="{47EB2ECE-1B63-4374-A255-7CFBFAD0C19A}"/>
              </a:ext>
            </a:extLst>
          </p:cNvPr>
          <p:cNvSpPr/>
          <p:nvPr/>
        </p:nvSpPr>
        <p:spPr>
          <a:xfrm>
            <a:off x="2281154" y="942356"/>
            <a:ext cx="3223260" cy="3223260"/>
          </a:xfrm>
          <a:prstGeom prst="donut">
            <a:avLst>
              <a:gd name="adj" fmla="val 7549"/>
            </a:avLst>
          </a:prstGeom>
          <a:gradFill flip="none" rotWithShape="1">
            <a:gsLst>
              <a:gs pos="72000">
                <a:srgbClr val="C8B41D"/>
              </a:gs>
              <a:gs pos="0">
                <a:srgbClr val="E5D34D"/>
              </a:gs>
              <a:gs pos="41000">
                <a:srgbClr val="AB9A19"/>
              </a:gs>
              <a:gs pos="100000">
                <a:srgbClr val="E5D34D"/>
              </a:gs>
            </a:gsLst>
            <a:lin ang="16200000" scaled="1"/>
            <a:tileRect/>
          </a:gradFill>
          <a:ln>
            <a:noFill/>
          </a:ln>
          <a:effectLst>
            <a:outerShdw blurRad="368300" dist="203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164201DF-9A7E-49F1-995C-BD01412510FB}"/>
              </a:ext>
            </a:extLst>
          </p:cNvPr>
          <p:cNvSpPr/>
          <p:nvPr/>
        </p:nvSpPr>
        <p:spPr>
          <a:xfrm>
            <a:off x="3468958" y="1057194"/>
            <a:ext cx="111581" cy="1115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B0B8E18C-A5AF-4B00-B7A9-0980CE130E09}"/>
              </a:ext>
            </a:extLst>
          </p:cNvPr>
          <p:cNvSpPr/>
          <p:nvPr/>
        </p:nvSpPr>
        <p:spPr>
          <a:xfrm>
            <a:off x="4216116" y="1056063"/>
            <a:ext cx="111581" cy="1115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13C9AB74-677F-4C8F-8A50-CB40F01761A1}"/>
              </a:ext>
            </a:extLst>
          </p:cNvPr>
          <p:cNvSpPr/>
          <p:nvPr/>
        </p:nvSpPr>
        <p:spPr>
          <a:xfrm>
            <a:off x="4883604" y="1451476"/>
            <a:ext cx="111581" cy="1115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46C971AF-B831-43A2-B77F-DFCADE847624}"/>
              </a:ext>
            </a:extLst>
          </p:cNvPr>
          <p:cNvSpPr/>
          <p:nvPr/>
        </p:nvSpPr>
        <p:spPr>
          <a:xfrm>
            <a:off x="5280044" y="2117004"/>
            <a:ext cx="111581" cy="1115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2D3AC83C-28FF-4C51-A75A-9B6F33B5E2AD}"/>
              </a:ext>
            </a:extLst>
          </p:cNvPr>
          <p:cNvSpPr/>
          <p:nvPr/>
        </p:nvSpPr>
        <p:spPr>
          <a:xfrm>
            <a:off x="5275496" y="2844931"/>
            <a:ext cx="111581" cy="1115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1CF3B9AC-67E5-4EB0-9CCD-8F467A49F896}"/>
              </a:ext>
            </a:extLst>
          </p:cNvPr>
          <p:cNvSpPr/>
          <p:nvPr/>
        </p:nvSpPr>
        <p:spPr>
          <a:xfrm>
            <a:off x="4913755" y="3532744"/>
            <a:ext cx="111581" cy="1115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87390DD7-9976-4579-A2BF-6D31CBEA8E2E}"/>
              </a:ext>
            </a:extLst>
          </p:cNvPr>
          <p:cNvSpPr/>
          <p:nvPr/>
        </p:nvSpPr>
        <p:spPr>
          <a:xfrm>
            <a:off x="4227566" y="3938544"/>
            <a:ext cx="111581" cy="1115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1AC34C46-DAD1-4E27-A5C2-44480BC2D2C9}"/>
              </a:ext>
            </a:extLst>
          </p:cNvPr>
          <p:cNvSpPr/>
          <p:nvPr/>
        </p:nvSpPr>
        <p:spPr>
          <a:xfrm>
            <a:off x="3444467" y="3944651"/>
            <a:ext cx="111581" cy="1115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0DBBF119-2E6A-4761-8B66-AB726AE1B98B}"/>
              </a:ext>
            </a:extLst>
          </p:cNvPr>
          <p:cNvSpPr/>
          <p:nvPr/>
        </p:nvSpPr>
        <p:spPr>
          <a:xfrm>
            <a:off x="2764027" y="3553061"/>
            <a:ext cx="111581" cy="1115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B51CBC88-4574-4FD9-9F8D-2BA52AFE4746}"/>
              </a:ext>
            </a:extLst>
          </p:cNvPr>
          <p:cNvSpPr/>
          <p:nvPr/>
        </p:nvSpPr>
        <p:spPr>
          <a:xfrm>
            <a:off x="2383520" y="2888363"/>
            <a:ext cx="111581" cy="1115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AF41A27E-4E1F-45A6-B6B1-84EDC47A65D9}"/>
              </a:ext>
            </a:extLst>
          </p:cNvPr>
          <p:cNvSpPr/>
          <p:nvPr/>
        </p:nvSpPr>
        <p:spPr>
          <a:xfrm>
            <a:off x="2405819" y="2100723"/>
            <a:ext cx="111581" cy="1115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9A7BDB3C-8130-428F-94D8-369F55B324D9}"/>
              </a:ext>
            </a:extLst>
          </p:cNvPr>
          <p:cNvSpPr/>
          <p:nvPr/>
        </p:nvSpPr>
        <p:spPr>
          <a:xfrm>
            <a:off x="2801104" y="1440025"/>
            <a:ext cx="111581" cy="1115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743FDB5E-3C58-41C6-A2B6-6A9DD3E42D37}"/>
              </a:ext>
            </a:extLst>
          </p:cNvPr>
          <p:cNvSpPr/>
          <p:nvPr/>
        </p:nvSpPr>
        <p:spPr>
          <a:xfrm>
            <a:off x="3658989" y="2320192"/>
            <a:ext cx="467591" cy="467591"/>
          </a:xfrm>
          <a:prstGeom prst="ellipse">
            <a:avLst/>
          </a:prstGeom>
          <a:gradFill flip="none" rotWithShape="1">
            <a:gsLst>
              <a:gs pos="79600">
                <a:srgbClr val="C8B41D"/>
              </a:gs>
              <a:gs pos="0">
                <a:srgbClr val="AB9A19"/>
              </a:gs>
              <a:gs pos="100000">
                <a:srgbClr val="E5D34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279400" h="1143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3" name="Rectangle: Top Corners Rounded 7">
            <a:extLst>
              <a:ext uri="{FF2B5EF4-FFF2-40B4-BE49-F238E27FC236}">
                <a16:creationId xmlns:a16="http://schemas.microsoft.com/office/drawing/2014/main" id="{6930C723-9F98-49D9-9E8C-47D2E8AD2FD9}"/>
              </a:ext>
            </a:extLst>
          </p:cNvPr>
          <p:cNvSpPr/>
          <p:nvPr/>
        </p:nvSpPr>
        <p:spPr>
          <a:xfrm>
            <a:off x="1905522" y="4755306"/>
            <a:ext cx="3974523" cy="388195"/>
          </a:xfrm>
          <a:prstGeom prst="round2SameRect">
            <a:avLst/>
          </a:prstGeom>
          <a:solidFill>
            <a:srgbClr val="A5002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4" name="Arrow: Pentagon 122">
            <a:extLst>
              <a:ext uri="{FF2B5EF4-FFF2-40B4-BE49-F238E27FC236}">
                <a16:creationId xmlns:a16="http://schemas.microsoft.com/office/drawing/2014/main" id="{AA190ADC-B09E-4767-8492-CAFC4D98FEAB}"/>
              </a:ext>
            </a:extLst>
          </p:cNvPr>
          <p:cNvSpPr/>
          <p:nvPr/>
        </p:nvSpPr>
        <p:spPr>
          <a:xfrm rot="5400000">
            <a:off x="3569770" y="1190048"/>
            <a:ext cx="613917" cy="196948"/>
          </a:xfrm>
          <a:prstGeom prst="homePlate">
            <a:avLst/>
          </a:prstGeom>
          <a:gradFill flip="none" rotWithShape="1">
            <a:gsLst>
              <a:gs pos="79600">
                <a:srgbClr val="C8B41D"/>
              </a:gs>
              <a:gs pos="0">
                <a:srgbClr val="AB9A19"/>
              </a:gs>
              <a:gs pos="100000">
                <a:srgbClr val="E5D34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279400" h="1143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4CADBC75-8F28-4578-A99E-B37BEDCE29FF}"/>
              </a:ext>
            </a:extLst>
          </p:cNvPr>
          <p:cNvSpPr/>
          <p:nvPr/>
        </p:nvSpPr>
        <p:spPr>
          <a:xfrm>
            <a:off x="3841857" y="4913005"/>
            <a:ext cx="111581" cy="111581"/>
          </a:xfrm>
          <a:prstGeom prst="ellipse">
            <a:avLst/>
          </a:prstGeom>
          <a:solidFill>
            <a:srgbClr val="66FFFF"/>
          </a:solidFill>
          <a:ln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864C78E1-1069-473D-B9BF-DE1FA3542D9F}"/>
              </a:ext>
            </a:extLst>
          </p:cNvPr>
          <p:cNvSpPr/>
          <p:nvPr/>
        </p:nvSpPr>
        <p:spPr>
          <a:xfrm>
            <a:off x="2153781" y="4913005"/>
            <a:ext cx="111581" cy="111581"/>
          </a:xfrm>
          <a:prstGeom prst="ellipse">
            <a:avLst/>
          </a:prstGeom>
          <a:solidFill>
            <a:srgbClr val="66FFFF"/>
          </a:solidFill>
          <a:ln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7" name="Oval 206">
            <a:extLst>
              <a:ext uri="{FF2B5EF4-FFF2-40B4-BE49-F238E27FC236}">
                <a16:creationId xmlns:a16="http://schemas.microsoft.com/office/drawing/2014/main" id="{FA93346F-F3C3-42EC-86E9-3BEDE92323E4}"/>
              </a:ext>
            </a:extLst>
          </p:cNvPr>
          <p:cNvSpPr/>
          <p:nvPr/>
        </p:nvSpPr>
        <p:spPr>
          <a:xfrm>
            <a:off x="5529934" y="4913005"/>
            <a:ext cx="111581" cy="111581"/>
          </a:xfrm>
          <a:prstGeom prst="ellipse">
            <a:avLst/>
          </a:prstGeom>
          <a:solidFill>
            <a:srgbClr val="66FFFF"/>
          </a:solidFill>
          <a:ln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75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76" y="2350951"/>
            <a:ext cx="2146389" cy="2792051"/>
          </a:xfrm>
          <a:prstGeom prst="rect">
            <a:avLst/>
          </a:prstGeom>
        </p:spPr>
      </p:pic>
      <p:sp>
        <p:nvSpPr>
          <p:cNvPr id="15" name="Wave 14"/>
          <p:cNvSpPr/>
          <p:nvPr/>
        </p:nvSpPr>
        <p:spPr>
          <a:xfrm>
            <a:off x="2351035" y="113302"/>
            <a:ext cx="4551809" cy="895597"/>
          </a:xfrm>
          <a:prstGeom prst="wave">
            <a:avLst>
              <a:gd name="adj1" fmla="val 12500"/>
              <a:gd name="adj2" fmla="val -2402"/>
            </a:avLst>
          </a:prstGeom>
          <a:solidFill>
            <a:srgbClr val="FFF1C9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tIns="137160" rtlCol="0" anchor="ctr">
            <a:noAutofit/>
          </a:bodyPr>
          <a:lstStyle/>
          <a:p>
            <a:pPr algn="ctr"/>
            <a:r>
              <a:rPr lang="en-US" sz="3000" b="1" dirty="0">
                <a:solidFill>
                  <a:srgbClr val="D60000"/>
                </a:solidFill>
                <a:latin typeface="Comic Sans MS" panose="030F0702030302020204" pitchFamily="66" charset="0"/>
              </a:rPr>
              <a:t>WHEEL of FORTUNE</a:t>
            </a:r>
          </a:p>
        </p:txBody>
      </p:sp>
      <p:sp>
        <p:nvSpPr>
          <p:cNvPr id="18" name="Rounded Rectangle 17">
            <a:hlinkClick r:id="rId10" action="ppaction://hlinksldjump"/>
          </p:cNvPr>
          <p:cNvSpPr/>
          <p:nvPr/>
        </p:nvSpPr>
        <p:spPr>
          <a:xfrm>
            <a:off x="232230" y="70899"/>
            <a:ext cx="1155344" cy="4902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75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29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indefinite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indefinite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indefinite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3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11" grpId="0" animBg="1"/>
      <p:bldP spid="53" grpId="0" animBg="1"/>
      <p:bldP spid="54" grpId="0" animBg="1"/>
      <p:bldP spid="55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5" grpId="0" animBg="1"/>
      <p:bldP spid="206" grpId="0" animBg="1"/>
      <p:bldP spid="20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8" b="8864"/>
          <a:stretch/>
        </p:blipFill>
        <p:spPr>
          <a:xfrm>
            <a:off x="0" y="0"/>
            <a:ext cx="9363453" cy="51435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1. What is the missing letter 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615" y="1672518"/>
            <a:ext cx="4114556" cy="263037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3487" y="4408714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6" name="Rectangle 5"/>
          <p:cNvSpPr/>
          <p:nvPr/>
        </p:nvSpPr>
        <p:spPr>
          <a:xfrm>
            <a:off x="1349671" y="4420089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7" name="Rectangle 6"/>
          <p:cNvSpPr/>
          <p:nvPr/>
        </p:nvSpPr>
        <p:spPr>
          <a:xfrm>
            <a:off x="2165855" y="4408714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" name="Rectangle 7"/>
          <p:cNvSpPr/>
          <p:nvPr/>
        </p:nvSpPr>
        <p:spPr>
          <a:xfrm>
            <a:off x="2960757" y="4408714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9" name="Rectangle 8"/>
          <p:cNvSpPr/>
          <p:nvPr/>
        </p:nvSpPr>
        <p:spPr>
          <a:xfrm>
            <a:off x="3804557" y="4401740"/>
            <a:ext cx="767443" cy="604157"/>
          </a:xfrm>
          <a:prstGeom prst="rect">
            <a:avLst/>
          </a:prstGeom>
          <a:solidFill>
            <a:schemeClr val="accent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69482" y="4420088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39935" y="1876900"/>
            <a:ext cx="767443" cy="6041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39935" y="2685627"/>
            <a:ext cx="767443" cy="6041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39935" y="3635178"/>
            <a:ext cx="767443" cy="6041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98223" y="4401739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E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8" b="89778" l="1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64836" y="2987705"/>
            <a:ext cx="1598152" cy="1598152"/>
          </a:xfrm>
          <a:prstGeom prst="rect">
            <a:avLst/>
          </a:prstGeom>
        </p:spPr>
      </p:pic>
      <p:sp>
        <p:nvSpPr>
          <p:cNvPr id="18" name="Rounded Rectangle 17">
            <a:hlinkClick r:id="rId9" action="ppaction://hlinksldjump"/>
          </p:cNvPr>
          <p:cNvSpPr/>
          <p:nvPr/>
        </p:nvSpPr>
        <p:spPr>
          <a:xfrm>
            <a:off x="7759279" y="4374901"/>
            <a:ext cx="1155344" cy="4902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75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09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FF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FF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FF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FF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EFF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8" b="8864"/>
          <a:stretch/>
        </p:blipFill>
        <p:spPr>
          <a:xfrm>
            <a:off x="0" y="0"/>
            <a:ext cx="9363453" cy="51435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2. What is the missing letter 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615" y="1672518"/>
            <a:ext cx="4114556" cy="263037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53844" y="4408714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6" name="Rectangle 5"/>
          <p:cNvSpPr/>
          <p:nvPr/>
        </p:nvSpPr>
        <p:spPr>
          <a:xfrm>
            <a:off x="2170028" y="4420089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7" name="Rectangle 6"/>
          <p:cNvSpPr/>
          <p:nvPr/>
        </p:nvSpPr>
        <p:spPr>
          <a:xfrm>
            <a:off x="2165855" y="4408714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8" name="Rectangle 7"/>
          <p:cNvSpPr/>
          <p:nvPr/>
        </p:nvSpPr>
        <p:spPr>
          <a:xfrm>
            <a:off x="3955000" y="4420089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39935" y="1876900"/>
            <a:ext cx="767443" cy="6041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39935" y="2685627"/>
            <a:ext cx="767443" cy="6041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39935" y="3635178"/>
            <a:ext cx="767443" cy="6041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62514" y="4420089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8" b="89778" l="1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41138" y="2938536"/>
            <a:ext cx="1598152" cy="159815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041232" y="4405325"/>
            <a:ext cx="767443" cy="6041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Rounded Rectangle 18">
            <a:hlinkClick r:id="rId8" action="ppaction://hlinksldjump"/>
          </p:cNvPr>
          <p:cNvSpPr/>
          <p:nvPr/>
        </p:nvSpPr>
        <p:spPr>
          <a:xfrm>
            <a:off x="7759279" y="4374901"/>
            <a:ext cx="1155344" cy="4902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75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206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100DC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100DC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100DC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100DC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8" b="8864"/>
          <a:stretch/>
        </p:blipFill>
        <p:spPr>
          <a:xfrm>
            <a:off x="0" y="0"/>
            <a:ext cx="9363453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54695" y="2771129"/>
            <a:ext cx="2535962" cy="33302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2400" dirty="0">
                <a:solidFill>
                  <a:srgbClr val="0070C0"/>
                </a:solidFill>
              </a:rPr>
              <a:t>A. s</a:t>
            </a:r>
            <a:r>
              <a:rPr lang="en-AU" sz="2400" dirty="0">
                <a:solidFill>
                  <a:srgbClr val="FF0000"/>
                </a:solidFill>
              </a:rPr>
              <a:t>i</a:t>
            </a:r>
            <a:r>
              <a:rPr lang="en-AU" sz="2400" dirty="0">
                <a:solidFill>
                  <a:srgbClr val="0070C0"/>
                </a:solidFill>
              </a:rPr>
              <a:t>t </a:t>
            </a:r>
            <a:endParaRPr lang="en-US" sz="225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85" l="66116" r="99876">
                        <a14:foregroundMark x1="85248" y1="36197" x2="85248" y2="36197"/>
                        <a14:foregroundMark x1="81860" y1="46506" x2="81860" y2="46506"/>
                        <a14:foregroundMark x1="91116" y1="15922" x2="91116" y2="15922"/>
                        <a14:foregroundMark x1="96488" y1="5498" x2="96488" y2="5498"/>
                        <a14:foregroundMark x1="85331" y1="29782" x2="85331" y2="29782"/>
                        <a14:foregroundMark x1="73843" y1="21764" x2="73843" y2="21764"/>
                        <a14:foregroundMark x1="96157" y1="9622" x2="96157" y2="9622"/>
                        <a14:foregroundMark x1="97645" y1="16380" x2="97645" y2="16380"/>
                        <a14:foregroundMark x1="98223" y1="27835" x2="98223" y2="27835"/>
                        <a14:foregroundMark x1="84628" y1="1718" x2="84628" y2="1718"/>
                        <a14:foregroundMark x1="81983" y1="1718" x2="81983" y2="1718"/>
                        <a14:foregroundMark x1="79339" y1="2635" x2="79339" y2="2635"/>
                        <a14:foregroundMark x1="80868" y1="91982" x2="80868" y2="91982"/>
                        <a14:foregroundMark x1="80744" y1="46392" x2="80744" y2="46392"/>
                        <a14:backgroundMark x1="84876" y1="61627" x2="84876" y2="6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89" t="-1395"/>
          <a:stretch/>
        </p:blipFill>
        <p:spPr>
          <a:xfrm flipH="1">
            <a:off x="-325649" y="2384256"/>
            <a:ext cx="2497791" cy="2759245"/>
          </a:xfrm>
          <a:prstGeom prst="rect">
            <a:avLst/>
          </a:prstGeom>
        </p:spPr>
      </p:pic>
      <p:sp>
        <p:nvSpPr>
          <p:cNvPr id="13" name="Rounded Rectangle 12">
            <a:hlinkClick r:id="rId6" action="ppaction://hlinksldjump"/>
          </p:cNvPr>
          <p:cNvSpPr/>
          <p:nvPr/>
        </p:nvSpPr>
        <p:spPr>
          <a:xfrm>
            <a:off x="7759279" y="4374901"/>
            <a:ext cx="1155344" cy="4902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75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sp>
        <p:nvSpPr>
          <p:cNvPr id="9" name="Rectangle 8"/>
          <p:cNvSpPr/>
          <p:nvPr/>
        </p:nvSpPr>
        <p:spPr>
          <a:xfrm>
            <a:off x="4977370" y="2771129"/>
            <a:ext cx="2535962" cy="33302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2400" dirty="0">
                <a:solidFill>
                  <a:srgbClr val="0070C0"/>
                </a:solidFill>
              </a:rPr>
              <a:t>B. l</a:t>
            </a:r>
            <a:r>
              <a:rPr lang="en-AU" sz="2400" dirty="0">
                <a:solidFill>
                  <a:srgbClr val="FF0000"/>
                </a:solidFill>
              </a:rPr>
              <a:t>i</a:t>
            </a:r>
            <a:r>
              <a:rPr lang="en-AU" sz="2400" dirty="0">
                <a:solidFill>
                  <a:srgbClr val="0070C0"/>
                </a:solidFill>
              </a:rPr>
              <a:t>brary</a:t>
            </a:r>
            <a:endParaRPr lang="en-US" sz="225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07361" y="3661453"/>
            <a:ext cx="2535962" cy="33302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2400" dirty="0">
                <a:solidFill>
                  <a:srgbClr val="0070C0"/>
                </a:solidFill>
              </a:rPr>
              <a:t>C. dr</a:t>
            </a:r>
            <a:r>
              <a:rPr lang="en-AU" sz="2400" dirty="0">
                <a:solidFill>
                  <a:srgbClr val="FF0000"/>
                </a:solidFill>
              </a:rPr>
              <a:t>i</a:t>
            </a:r>
            <a:r>
              <a:rPr lang="en-AU" sz="2400" dirty="0">
                <a:solidFill>
                  <a:srgbClr val="0070C0"/>
                </a:solidFill>
              </a:rPr>
              <a:t>nk</a:t>
            </a:r>
            <a:endParaRPr lang="en-US" sz="225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528056" y="2675420"/>
            <a:ext cx="520631" cy="524436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5674" y="697943"/>
            <a:ext cx="9814800" cy="1456200"/>
          </a:xfrm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  <a:latin typeface="Comic Sans MS" panose="030F0702030302020204" pitchFamily="66" charset="0"/>
              </a:rPr>
              <a:t>3. Which word is pronounced differently?</a:t>
            </a:r>
            <a:br>
              <a:rPr lang="en-US" sz="36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998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8" b="8864"/>
          <a:stretch/>
        </p:blipFill>
        <p:spPr>
          <a:xfrm>
            <a:off x="0" y="0"/>
            <a:ext cx="9363453" cy="5143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164428" y="1289083"/>
            <a:ext cx="6821826" cy="85704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25" dirty="0">
                <a:solidFill>
                  <a:prstClr val="black"/>
                </a:solidFill>
                <a:latin typeface="Comic Sans MS" panose="030F0702030302020204" pitchFamily="66" charset="0"/>
              </a:rPr>
              <a:t>4. Which word is pronounced differently?</a:t>
            </a:r>
          </a:p>
        </p:txBody>
      </p:sp>
      <p:sp>
        <p:nvSpPr>
          <p:cNvPr id="5" name="Rectangle 4"/>
          <p:cNvSpPr/>
          <p:nvPr/>
        </p:nvSpPr>
        <p:spPr>
          <a:xfrm>
            <a:off x="1854695" y="2771129"/>
            <a:ext cx="2535962" cy="33302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2400" dirty="0">
                <a:solidFill>
                  <a:srgbClr val="0070C0"/>
                </a:solidFill>
              </a:rPr>
              <a:t>A. f</a:t>
            </a:r>
            <a:r>
              <a:rPr lang="en-AU" sz="2400" dirty="0">
                <a:solidFill>
                  <a:srgbClr val="FF0000"/>
                </a:solidFill>
              </a:rPr>
              <a:t>u</a:t>
            </a:r>
            <a:r>
              <a:rPr lang="en-AU" sz="2400" dirty="0">
                <a:solidFill>
                  <a:srgbClr val="0070C0"/>
                </a:solidFill>
              </a:rPr>
              <a:t>n </a:t>
            </a:r>
            <a:endParaRPr lang="en-US" sz="225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85" l="66116" r="99876">
                        <a14:foregroundMark x1="85248" y1="36197" x2="85248" y2="36197"/>
                        <a14:foregroundMark x1="81860" y1="46506" x2="81860" y2="46506"/>
                        <a14:foregroundMark x1="91116" y1="15922" x2="91116" y2="15922"/>
                        <a14:foregroundMark x1="96488" y1="5498" x2="96488" y2="5498"/>
                        <a14:foregroundMark x1="85331" y1="29782" x2="85331" y2="29782"/>
                        <a14:foregroundMark x1="73843" y1="21764" x2="73843" y2="21764"/>
                        <a14:foregroundMark x1="96157" y1="9622" x2="96157" y2="9622"/>
                        <a14:foregroundMark x1="97645" y1="16380" x2="97645" y2="16380"/>
                        <a14:foregroundMark x1="98223" y1="27835" x2="98223" y2="27835"/>
                        <a14:foregroundMark x1="84628" y1="1718" x2="84628" y2="1718"/>
                        <a14:foregroundMark x1="81983" y1="1718" x2="81983" y2="1718"/>
                        <a14:foregroundMark x1="79339" y1="2635" x2="79339" y2="2635"/>
                        <a14:foregroundMark x1="80868" y1="91982" x2="80868" y2="91982"/>
                        <a14:foregroundMark x1="80744" y1="46392" x2="80744" y2="46392"/>
                        <a14:backgroundMark x1="84876" y1="61627" x2="84876" y2="6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89" t="-1395"/>
          <a:stretch/>
        </p:blipFill>
        <p:spPr>
          <a:xfrm flipH="1">
            <a:off x="-325649" y="2384256"/>
            <a:ext cx="2497791" cy="2759245"/>
          </a:xfrm>
          <a:prstGeom prst="rect">
            <a:avLst/>
          </a:prstGeom>
        </p:spPr>
      </p:pic>
      <p:sp>
        <p:nvSpPr>
          <p:cNvPr id="13" name="Rounded Rectangle 12">
            <a:hlinkClick r:id="rId6" action="ppaction://hlinksldjump"/>
          </p:cNvPr>
          <p:cNvSpPr/>
          <p:nvPr/>
        </p:nvSpPr>
        <p:spPr>
          <a:xfrm>
            <a:off x="7759279" y="4374901"/>
            <a:ext cx="1155344" cy="4902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75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sp>
        <p:nvSpPr>
          <p:cNvPr id="9" name="Rectangle 8"/>
          <p:cNvSpPr/>
          <p:nvPr/>
        </p:nvSpPr>
        <p:spPr>
          <a:xfrm>
            <a:off x="4977370" y="2771129"/>
            <a:ext cx="2535962" cy="33302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2400" dirty="0">
                <a:solidFill>
                  <a:srgbClr val="0070C0"/>
                </a:solidFill>
              </a:rPr>
              <a:t>B. m</a:t>
            </a:r>
            <a:r>
              <a:rPr lang="en-AU" sz="2400" dirty="0">
                <a:solidFill>
                  <a:srgbClr val="FF0000"/>
                </a:solidFill>
              </a:rPr>
              <a:t>u</a:t>
            </a:r>
            <a:r>
              <a:rPr lang="en-AU" sz="2400" dirty="0">
                <a:solidFill>
                  <a:srgbClr val="0070C0"/>
                </a:solidFill>
              </a:rPr>
              <a:t>seum</a:t>
            </a:r>
            <a:endParaRPr lang="en-US" sz="225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07361" y="3661453"/>
            <a:ext cx="2535962" cy="33302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2400" dirty="0">
                <a:solidFill>
                  <a:srgbClr val="0070C0"/>
                </a:solidFill>
              </a:rPr>
              <a:t>C. s</a:t>
            </a:r>
            <a:r>
              <a:rPr lang="en-AU" sz="2400" dirty="0">
                <a:solidFill>
                  <a:srgbClr val="FF0000"/>
                </a:solidFill>
              </a:rPr>
              <a:t>u</a:t>
            </a:r>
            <a:r>
              <a:rPr lang="en-AU" sz="2400" dirty="0">
                <a:solidFill>
                  <a:srgbClr val="0070C0"/>
                </a:solidFill>
              </a:rPr>
              <a:t>n</a:t>
            </a:r>
            <a:endParaRPr lang="en-US" sz="225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322692" y="2675420"/>
            <a:ext cx="520631" cy="524436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615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" y="-2798"/>
            <a:ext cx="9792260" cy="5146297"/>
          </a:xfrm>
          <a:prstGeom prst="rect">
            <a:avLst/>
          </a:prstGeom>
        </p:spPr>
      </p:pic>
      <p:grpSp>
        <p:nvGrpSpPr>
          <p:cNvPr id="2489" name="Google Shape;2489;p47"/>
          <p:cNvGrpSpPr/>
          <p:nvPr/>
        </p:nvGrpSpPr>
        <p:grpSpPr>
          <a:xfrm>
            <a:off x="5918675" y="535012"/>
            <a:ext cx="1151490" cy="1258054"/>
            <a:chOff x="371475" y="1915725"/>
            <a:chExt cx="575400" cy="628650"/>
          </a:xfrm>
        </p:grpSpPr>
        <p:sp>
          <p:nvSpPr>
            <p:cNvPr id="2490" name="Google Shape;2490;p47"/>
            <p:cNvSpPr/>
            <p:nvPr/>
          </p:nvSpPr>
          <p:spPr>
            <a:xfrm>
              <a:off x="371475" y="1971675"/>
              <a:ext cx="575400" cy="572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47"/>
            <p:cNvSpPr/>
            <p:nvPr/>
          </p:nvSpPr>
          <p:spPr>
            <a:xfrm>
              <a:off x="371475" y="1954675"/>
              <a:ext cx="575400" cy="14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492" name="Google Shape;2492;p47"/>
            <p:cNvCxnSpPr/>
            <p:nvPr/>
          </p:nvCxnSpPr>
          <p:spPr>
            <a:xfrm>
              <a:off x="537125" y="1915725"/>
              <a:ext cx="0" cy="11070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93" name="Google Shape;2493;p47"/>
            <p:cNvCxnSpPr/>
            <p:nvPr/>
          </p:nvCxnSpPr>
          <p:spPr>
            <a:xfrm>
              <a:off x="778200" y="1915725"/>
              <a:ext cx="0" cy="110700"/>
            </a:xfrm>
            <a:prstGeom prst="straightConnector1">
              <a:avLst/>
            </a:pr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494" name="Google Shape;2494;p47"/>
          <p:cNvSpPr txBox="1">
            <a:spLocks noGrp="1"/>
          </p:cNvSpPr>
          <p:nvPr>
            <p:ph type="title"/>
          </p:nvPr>
        </p:nvSpPr>
        <p:spPr>
          <a:xfrm>
            <a:off x="4126196" y="2570350"/>
            <a:ext cx="5344963" cy="203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95" name="Google Shape;2495;p47"/>
          <p:cNvSpPr txBox="1">
            <a:spLocks noGrp="1"/>
          </p:cNvSpPr>
          <p:nvPr>
            <p:ph type="title" idx="2"/>
          </p:nvPr>
        </p:nvSpPr>
        <p:spPr>
          <a:xfrm>
            <a:off x="4918975" y="951275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Comic Sans MS" panose="030F0702030302020204" pitchFamily="66" charset="0"/>
              </a:rPr>
              <a:t>02</a:t>
            </a:r>
            <a:endParaRPr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497" name="Google Shape;2497;p47"/>
          <p:cNvGrpSpPr/>
          <p:nvPr/>
        </p:nvGrpSpPr>
        <p:grpSpPr>
          <a:xfrm>
            <a:off x="1036755" y="477993"/>
            <a:ext cx="3244782" cy="4347239"/>
            <a:chOff x="1013120" y="448175"/>
            <a:chExt cx="3244782" cy="4347239"/>
          </a:xfrm>
        </p:grpSpPr>
        <p:sp>
          <p:nvSpPr>
            <p:cNvPr id="2498" name="Google Shape;2498;p47"/>
            <p:cNvSpPr/>
            <p:nvPr/>
          </p:nvSpPr>
          <p:spPr>
            <a:xfrm rot="-57">
              <a:off x="1949047" y="4429732"/>
              <a:ext cx="2308855" cy="365682"/>
            </a:xfrm>
            <a:custGeom>
              <a:avLst/>
              <a:gdLst/>
              <a:ahLst/>
              <a:cxnLst/>
              <a:rect l="l" t="t" r="r" b="b"/>
              <a:pathLst>
                <a:path w="15355" h="2432" extrusionOk="0">
                  <a:moveTo>
                    <a:pt x="8831" y="1"/>
                  </a:moveTo>
                  <a:cubicBezTo>
                    <a:pt x="8447" y="1"/>
                    <a:pt x="8054" y="7"/>
                    <a:pt x="7653" y="21"/>
                  </a:cubicBezTo>
                  <a:cubicBezTo>
                    <a:pt x="3389" y="160"/>
                    <a:pt x="1" y="1052"/>
                    <a:pt x="72" y="1698"/>
                  </a:cubicBezTo>
                  <a:cubicBezTo>
                    <a:pt x="127" y="2217"/>
                    <a:pt x="2290" y="2431"/>
                    <a:pt x="5259" y="2431"/>
                  </a:cubicBezTo>
                  <a:cubicBezTo>
                    <a:pt x="6036" y="2431"/>
                    <a:pt x="6868" y="2417"/>
                    <a:pt x="7732" y="2389"/>
                  </a:cubicBezTo>
                  <a:cubicBezTo>
                    <a:pt x="11899" y="2246"/>
                    <a:pt x="15304" y="1848"/>
                    <a:pt x="15329" y="1191"/>
                  </a:cubicBezTo>
                  <a:cubicBezTo>
                    <a:pt x="15355" y="603"/>
                    <a:pt x="12534" y="1"/>
                    <a:pt x="8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9" name="Google Shape;2499;p47"/>
            <p:cNvGrpSpPr/>
            <p:nvPr/>
          </p:nvGrpSpPr>
          <p:grpSpPr>
            <a:xfrm rot="284468">
              <a:off x="2434710" y="2551105"/>
              <a:ext cx="1591150" cy="1884110"/>
              <a:chOff x="2054259" y="2758950"/>
              <a:chExt cx="1676152" cy="1984762"/>
            </a:xfrm>
          </p:grpSpPr>
          <p:sp>
            <p:nvSpPr>
              <p:cNvPr id="2500" name="Google Shape;2500;p47"/>
              <p:cNvSpPr/>
              <p:nvPr/>
            </p:nvSpPr>
            <p:spPr>
              <a:xfrm>
                <a:off x="3079039" y="4282689"/>
                <a:ext cx="352480" cy="461023"/>
              </a:xfrm>
              <a:custGeom>
                <a:avLst/>
                <a:gdLst/>
                <a:ahLst/>
                <a:cxnLst/>
                <a:rect l="l" t="t" r="r" b="b"/>
                <a:pathLst>
                  <a:path w="2809" h="3674" extrusionOk="0">
                    <a:moveTo>
                      <a:pt x="1039" y="0"/>
                    </a:moveTo>
                    <a:cubicBezTo>
                      <a:pt x="891" y="0"/>
                      <a:pt x="737" y="78"/>
                      <a:pt x="603" y="154"/>
                    </a:cubicBezTo>
                    <a:cubicBezTo>
                      <a:pt x="323" y="312"/>
                      <a:pt x="8" y="528"/>
                      <a:pt x="4" y="848"/>
                    </a:cubicBezTo>
                    <a:cubicBezTo>
                      <a:pt x="1" y="1101"/>
                      <a:pt x="197" y="1300"/>
                      <a:pt x="328" y="1522"/>
                    </a:cubicBezTo>
                    <a:lnTo>
                      <a:pt x="151" y="1091"/>
                    </a:lnTo>
                    <a:lnTo>
                      <a:pt x="151" y="1091"/>
                    </a:lnTo>
                    <a:cubicBezTo>
                      <a:pt x="241" y="1239"/>
                      <a:pt x="303" y="1398"/>
                      <a:pt x="352" y="1563"/>
                    </a:cubicBezTo>
                    <a:cubicBezTo>
                      <a:pt x="389" y="1631"/>
                      <a:pt x="419" y="1702"/>
                      <a:pt x="435" y="1777"/>
                    </a:cubicBezTo>
                    <a:lnTo>
                      <a:pt x="367" y="1617"/>
                    </a:lnTo>
                    <a:lnTo>
                      <a:pt x="367" y="1617"/>
                    </a:lnTo>
                    <a:cubicBezTo>
                      <a:pt x="447" y="1903"/>
                      <a:pt x="490" y="2203"/>
                      <a:pt x="561" y="2492"/>
                    </a:cubicBezTo>
                    <a:cubicBezTo>
                      <a:pt x="677" y="2967"/>
                      <a:pt x="926" y="3468"/>
                      <a:pt x="1387" y="3628"/>
                    </a:cubicBezTo>
                    <a:cubicBezTo>
                      <a:pt x="1478" y="3659"/>
                      <a:pt x="1572" y="3674"/>
                      <a:pt x="1665" y="3674"/>
                    </a:cubicBezTo>
                    <a:cubicBezTo>
                      <a:pt x="2116" y="3674"/>
                      <a:pt x="2561" y="3330"/>
                      <a:pt x="2723" y="2893"/>
                    </a:cubicBezTo>
                    <a:cubicBezTo>
                      <a:pt x="2771" y="2762"/>
                      <a:pt x="2800" y="2624"/>
                      <a:pt x="2803" y="2486"/>
                    </a:cubicBezTo>
                    <a:cubicBezTo>
                      <a:pt x="2809" y="2068"/>
                      <a:pt x="2577" y="1683"/>
                      <a:pt x="2309" y="1364"/>
                    </a:cubicBezTo>
                    <a:cubicBezTo>
                      <a:pt x="2040" y="1044"/>
                      <a:pt x="1725" y="760"/>
                      <a:pt x="1508" y="402"/>
                    </a:cubicBezTo>
                    <a:cubicBezTo>
                      <a:pt x="1421" y="259"/>
                      <a:pt x="1340" y="94"/>
                      <a:pt x="1184" y="29"/>
                    </a:cubicBezTo>
                    <a:cubicBezTo>
                      <a:pt x="1137" y="9"/>
                      <a:pt x="1089" y="0"/>
                      <a:pt x="10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" name="Google Shape;2501;p47"/>
              <p:cNvSpPr/>
              <p:nvPr/>
            </p:nvSpPr>
            <p:spPr>
              <a:xfrm rot="-2814414" flipH="1">
                <a:off x="2469900" y="2829044"/>
                <a:ext cx="844870" cy="1504905"/>
              </a:xfrm>
              <a:custGeom>
                <a:avLst/>
                <a:gdLst/>
                <a:ahLst/>
                <a:cxnLst/>
                <a:rect l="l" t="t" r="r" b="b"/>
                <a:pathLst>
                  <a:path w="6733" h="11993" extrusionOk="0">
                    <a:moveTo>
                      <a:pt x="1063" y="1"/>
                    </a:moveTo>
                    <a:cubicBezTo>
                      <a:pt x="931" y="1"/>
                      <a:pt x="820" y="20"/>
                      <a:pt x="734" y="63"/>
                    </a:cubicBezTo>
                    <a:cubicBezTo>
                      <a:pt x="0" y="430"/>
                      <a:pt x="184" y="981"/>
                      <a:pt x="184" y="981"/>
                    </a:cubicBezTo>
                    <a:cubicBezTo>
                      <a:pt x="184" y="981"/>
                      <a:pt x="2440" y="5583"/>
                      <a:pt x="2703" y="6372"/>
                    </a:cubicBezTo>
                    <a:cubicBezTo>
                      <a:pt x="2966" y="7160"/>
                      <a:pt x="3170" y="8474"/>
                      <a:pt x="3608" y="9175"/>
                    </a:cubicBezTo>
                    <a:cubicBezTo>
                      <a:pt x="4046" y="9875"/>
                      <a:pt x="5710" y="11744"/>
                      <a:pt x="5944" y="11919"/>
                    </a:cubicBezTo>
                    <a:cubicBezTo>
                      <a:pt x="6010" y="11968"/>
                      <a:pt x="6102" y="11992"/>
                      <a:pt x="6200" y="11992"/>
                    </a:cubicBezTo>
                    <a:cubicBezTo>
                      <a:pt x="6447" y="11992"/>
                      <a:pt x="6732" y="11840"/>
                      <a:pt x="6732" y="11569"/>
                    </a:cubicBezTo>
                    <a:cubicBezTo>
                      <a:pt x="6732" y="11189"/>
                      <a:pt x="5739" y="7306"/>
                      <a:pt x="5418" y="6722"/>
                    </a:cubicBezTo>
                    <a:cubicBezTo>
                      <a:pt x="5097" y="6138"/>
                      <a:pt x="4922" y="6021"/>
                      <a:pt x="4747" y="5583"/>
                    </a:cubicBezTo>
                    <a:cubicBezTo>
                      <a:pt x="4571" y="5145"/>
                      <a:pt x="4410" y="1559"/>
                      <a:pt x="4410" y="1559"/>
                    </a:cubicBezTo>
                    <a:cubicBezTo>
                      <a:pt x="4201" y="1118"/>
                      <a:pt x="2064" y="1"/>
                      <a:pt x="1063" y="1"/>
                    </a:cubicBezTo>
                    <a:close/>
                  </a:path>
                </a:pathLst>
              </a:custGeom>
              <a:solidFill>
                <a:srgbClr val="DFB3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02" name="Google Shape;2502;p47"/>
            <p:cNvGrpSpPr/>
            <p:nvPr/>
          </p:nvGrpSpPr>
          <p:grpSpPr>
            <a:xfrm rot="712912">
              <a:off x="1013120" y="448175"/>
              <a:ext cx="2562907" cy="4133382"/>
              <a:chOff x="1033481" y="533150"/>
              <a:chExt cx="2562839" cy="4133272"/>
            </a:xfrm>
          </p:grpSpPr>
          <p:grpSp>
            <p:nvGrpSpPr>
              <p:cNvPr id="2503" name="Google Shape;2503;p47"/>
              <p:cNvGrpSpPr/>
              <p:nvPr/>
            </p:nvGrpSpPr>
            <p:grpSpPr>
              <a:xfrm>
                <a:off x="1033481" y="785391"/>
                <a:ext cx="2562839" cy="3881031"/>
                <a:chOff x="1033481" y="785391"/>
                <a:chExt cx="2562839" cy="3881031"/>
              </a:xfrm>
            </p:grpSpPr>
            <p:sp>
              <p:nvSpPr>
                <p:cNvPr id="2504" name="Google Shape;2504;p47"/>
                <p:cNvSpPr/>
                <p:nvPr/>
              </p:nvSpPr>
              <p:spPr>
                <a:xfrm>
                  <a:off x="2991871" y="4396260"/>
                  <a:ext cx="5019" cy="12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" h="96" extrusionOk="0">
                      <a:moveTo>
                        <a:pt x="0" y="1"/>
                      </a:moveTo>
                      <a:lnTo>
                        <a:pt x="39" y="96"/>
                      </a:lnTo>
                      <a:cubicBezTo>
                        <a:pt x="34" y="78"/>
                        <a:pt x="29" y="61"/>
                        <a:pt x="24" y="42"/>
                      </a:cubicBezTo>
                      <a:cubicBezTo>
                        <a:pt x="17" y="29"/>
                        <a:pt x="8" y="14"/>
                        <a:pt x="0" y="1"/>
                      </a:cubicBezTo>
                      <a:close/>
                    </a:path>
                  </a:pathLst>
                </a:custGeom>
                <a:solidFill>
                  <a:srgbClr val="0E454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5" name="Google Shape;2505;p47"/>
                <p:cNvSpPr/>
                <p:nvPr/>
              </p:nvSpPr>
              <p:spPr>
                <a:xfrm>
                  <a:off x="2950713" y="4205399"/>
                  <a:ext cx="352480" cy="461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9" h="3674" extrusionOk="0">
                      <a:moveTo>
                        <a:pt x="1039" y="0"/>
                      </a:moveTo>
                      <a:cubicBezTo>
                        <a:pt x="891" y="0"/>
                        <a:pt x="737" y="78"/>
                        <a:pt x="603" y="154"/>
                      </a:cubicBezTo>
                      <a:cubicBezTo>
                        <a:pt x="323" y="312"/>
                        <a:pt x="8" y="528"/>
                        <a:pt x="4" y="848"/>
                      </a:cubicBezTo>
                      <a:cubicBezTo>
                        <a:pt x="1" y="1101"/>
                        <a:pt x="197" y="1300"/>
                        <a:pt x="328" y="1522"/>
                      </a:cubicBezTo>
                      <a:lnTo>
                        <a:pt x="151" y="1091"/>
                      </a:lnTo>
                      <a:lnTo>
                        <a:pt x="151" y="1091"/>
                      </a:lnTo>
                      <a:cubicBezTo>
                        <a:pt x="241" y="1239"/>
                        <a:pt x="303" y="1398"/>
                        <a:pt x="352" y="1563"/>
                      </a:cubicBezTo>
                      <a:cubicBezTo>
                        <a:pt x="389" y="1631"/>
                        <a:pt x="419" y="1702"/>
                        <a:pt x="435" y="1777"/>
                      </a:cubicBezTo>
                      <a:lnTo>
                        <a:pt x="367" y="1617"/>
                      </a:lnTo>
                      <a:lnTo>
                        <a:pt x="367" y="1617"/>
                      </a:lnTo>
                      <a:cubicBezTo>
                        <a:pt x="447" y="1903"/>
                        <a:pt x="490" y="2203"/>
                        <a:pt x="561" y="2492"/>
                      </a:cubicBezTo>
                      <a:cubicBezTo>
                        <a:pt x="677" y="2967"/>
                        <a:pt x="926" y="3468"/>
                        <a:pt x="1387" y="3628"/>
                      </a:cubicBezTo>
                      <a:cubicBezTo>
                        <a:pt x="1478" y="3659"/>
                        <a:pt x="1572" y="3674"/>
                        <a:pt x="1665" y="3674"/>
                      </a:cubicBezTo>
                      <a:cubicBezTo>
                        <a:pt x="2116" y="3674"/>
                        <a:pt x="2561" y="3330"/>
                        <a:pt x="2723" y="2893"/>
                      </a:cubicBezTo>
                      <a:cubicBezTo>
                        <a:pt x="2771" y="2762"/>
                        <a:pt x="2800" y="2624"/>
                        <a:pt x="2803" y="2486"/>
                      </a:cubicBezTo>
                      <a:cubicBezTo>
                        <a:pt x="2809" y="2068"/>
                        <a:pt x="2577" y="1683"/>
                        <a:pt x="2309" y="1364"/>
                      </a:cubicBezTo>
                      <a:cubicBezTo>
                        <a:pt x="2040" y="1044"/>
                        <a:pt x="1725" y="760"/>
                        <a:pt x="1508" y="402"/>
                      </a:cubicBezTo>
                      <a:cubicBezTo>
                        <a:pt x="1421" y="259"/>
                        <a:pt x="1340" y="94"/>
                        <a:pt x="1184" y="29"/>
                      </a:cubicBezTo>
                      <a:cubicBezTo>
                        <a:pt x="1137" y="9"/>
                        <a:pt x="1089" y="0"/>
                        <a:pt x="103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6" name="Google Shape;2506;p47"/>
                <p:cNvSpPr/>
                <p:nvPr/>
              </p:nvSpPr>
              <p:spPr>
                <a:xfrm rot="-4769574" flipH="1">
                  <a:off x="1059469" y="927400"/>
                  <a:ext cx="330267" cy="327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2" h="2610" extrusionOk="0">
                      <a:moveTo>
                        <a:pt x="649" y="0"/>
                      </a:moveTo>
                      <a:cubicBezTo>
                        <a:pt x="435" y="0"/>
                        <a:pt x="242" y="90"/>
                        <a:pt x="242" y="90"/>
                      </a:cubicBezTo>
                      <a:cubicBezTo>
                        <a:pt x="242" y="90"/>
                        <a:pt x="203" y="65"/>
                        <a:pt x="156" y="65"/>
                      </a:cubicBezTo>
                      <a:cubicBezTo>
                        <a:pt x="124" y="65"/>
                        <a:pt x="88" y="77"/>
                        <a:pt x="59" y="117"/>
                      </a:cubicBezTo>
                      <a:cubicBezTo>
                        <a:pt x="1" y="313"/>
                        <a:pt x="607" y="653"/>
                        <a:pt x="748" y="758"/>
                      </a:cubicBezTo>
                      <a:cubicBezTo>
                        <a:pt x="888" y="861"/>
                        <a:pt x="1415" y="1545"/>
                        <a:pt x="1391" y="1636"/>
                      </a:cubicBezTo>
                      <a:cubicBezTo>
                        <a:pt x="1384" y="1663"/>
                        <a:pt x="1357" y="1673"/>
                        <a:pt x="1316" y="1673"/>
                      </a:cubicBezTo>
                      <a:cubicBezTo>
                        <a:pt x="1224" y="1673"/>
                        <a:pt x="1064" y="1621"/>
                        <a:pt x="919" y="1612"/>
                      </a:cubicBezTo>
                      <a:cubicBezTo>
                        <a:pt x="906" y="1611"/>
                        <a:pt x="893" y="1611"/>
                        <a:pt x="880" y="1611"/>
                      </a:cubicBezTo>
                      <a:cubicBezTo>
                        <a:pt x="692" y="1611"/>
                        <a:pt x="555" y="1701"/>
                        <a:pt x="546" y="1837"/>
                      </a:cubicBezTo>
                      <a:cubicBezTo>
                        <a:pt x="537" y="1982"/>
                        <a:pt x="884" y="1924"/>
                        <a:pt x="987" y="1989"/>
                      </a:cubicBezTo>
                      <a:cubicBezTo>
                        <a:pt x="1091" y="2055"/>
                        <a:pt x="1199" y="2320"/>
                        <a:pt x="1562" y="2534"/>
                      </a:cubicBezTo>
                      <a:cubicBezTo>
                        <a:pt x="1653" y="2588"/>
                        <a:pt x="1732" y="2609"/>
                        <a:pt x="1801" y="2609"/>
                      </a:cubicBezTo>
                      <a:cubicBezTo>
                        <a:pt x="2006" y="2609"/>
                        <a:pt x="2127" y="2424"/>
                        <a:pt x="2250" y="2368"/>
                      </a:cubicBezTo>
                      <a:cubicBezTo>
                        <a:pt x="2325" y="2333"/>
                        <a:pt x="2410" y="2324"/>
                        <a:pt x="2481" y="2324"/>
                      </a:cubicBezTo>
                      <a:cubicBezTo>
                        <a:pt x="2567" y="2324"/>
                        <a:pt x="2632" y="2338"/>
                        <a:pt x="2632" y="2338"/>
                      </a:cubicBezTo>
                      <a:lnTo>
                        <a:pt x="2454" y="1402"/>
                      </a:lnTo>
                      <a:cubicBezTo>
                        <a:pt x="2289" y="1377"/>
                        <a:pt x="1954" y="683"/>
                        <a:pt x="1842" y="557"/>
                      </a:cubicBezTo>
                      <a:cubicBezTo>
                        <a:pt x="1729" y="430"/>
                        <a:pt x="1072" y="85"/>
                        <a:pt x="806" y="18"/>
                      </a:cubicBezTo>
                      <a:cubicBezTo>
                        <a:pt x="754" y="5"/>
                        <a:pt x="701" y="0"/>
                        <a:pt x="649" y="0"/>
                      </a:cubicBezTo>
                      <a:close/>
                    </a:path>
                  </a:pathLst>
                </a:custGeom>
                <a:solidFill>
                  <a:srgbClr val="DFB38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7" name="Google Shape;2507;p47"/>
                <p:cNvSpPr/>
                <p:nvPr/>
              </p:nvSpPr>
              <p:spPr>
                <a:xfrm>
                  <a:off x="3426800" y="2157877"/>
                  <a:ext cx="150203" cy="195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" h="1560" extrusionOk="0">
                      <a:moveTo>
                        <a:pt x="425" y="0"/>
                      </a:moveTo>
                      <a:lnTo>
                        <a:pt x="1" y="258"/>
                      </a:lnTo>
                      <a:cubicBezTo>
                        <a:pt x="163" y="406"/>
                        <a:pt x="326" y="567"/>
                        <a:pt x="407" y="771"/>
                      </a:cubicBezTo>
                      <a:cubicBezTo>
                        <a:pt x="492" y="980"/>
                        <a:pt x="485" y="1216"/>
                        <a:pt x="445" y="1438"/>
                      </a:cubicBezTo>
                      <a:cubicBezTo>
                        <a:pt x="441" y="1464"/>
                        <a:pt x="436" y="1494"/>
                        <a:pt x="452" y="1517"/>
                      </a:cubicBezTo>
                      <a:cubicBezTo>
                        <a:pt x="462" y="1531"/>
                        <a:pt x="480" y="1538"/>
                        <a:pt x="498" y="1538"/>
                      </a:cubicBezTo>
                      <a:cubicBezTo>
                        <a:pt x="513" y="1538"/>
                        <a:pt x="530" y="1533"/>
                        <a:pt x="542" y="1524"/>
                      </a:cubicBezTo>
                      <a:cubicBezTo>
                        <a:pt x="570" y="1505"/>
                        <a:pt x="585" y="1473"/>
                        <a:pt x="597" y="1440"/>
                      </a:cubicBezTo>
                      <a:cubicBezTo>
                        <a:pt x="682" y="1213"/>
                        <a:pt x="662" y="960"/>
                        <a:pt x="641" y="717"/>
                      </a:cubicBezTo>
                      <a:lnTo>
                        <a:pt x="641" y="717"/>
                      </a:lnTo>
                      <a:cubicBezTo>
                        <a:pt x="745" y="815"/>
                        <a:pt x="787" y="961"/>
                        <a:pt x="811" y="1102"/>
                      </a:cubicBezTo>
                      <a:cubicBezTo>
                        <a:pt x="834" y="1243"/>
                        <a:pt x="842" y="1388"/>
                        <a:pt x="893" y="1521"/>
                      </a:cubicBezTo>
                      <a:cubicBezTo>
                        <a:pt x="898" y="1536"/>
                        <a:pt x="904" y="1550"/>
                        <a:pt x="918" y="1556"/>
                      </a:cubicBezTo>
                      <a:cubicBezTo>
                        <a:pt x="922" y="1558"/>
                        <a:pt x="927" y="1559"/>
                        <a:pt x="931" y="1559"/>
                      </a:cubicBezTo>
                      <a:cubicBezTo>
                        <a:pt x="947" y="1559"/>
                        <a:pt x="963" y="1548"/>
                        <a:pt x="975" y="1537"/>
                      </a:cubicBezTo>
                      <a:cubicBezTo>
                        <a:pt x="1016" y="1495"/>
                        <a:pt x="1040" y="1437"/>
                        <a:pt x="1039" y="1378"/>
                      </a:cubicBezTo>
                      <a:lnTo>
                        <a:pt x="1039" y="1378"/>
                      </a:lnTo>
                      <a:cubicBezTo>
                        <a:pt x="1043" y="1388"/>
                        <a:pt x="1051" y="1392"/>
                        <a:pt x="1060" y="1392"/>
                      </a:cubicBezTo>
                      <a:cubicBezTo>
                        <a:pt x="1077" y="1392"/>
                        <a:pt x="1099" y="1378"/>
                        <a:pt x="1109" y="1363"/>
                      </a:cubicBezTo>
                      <a:cubicBezTo>
                        <a:pt x="1196" y="1243"/>
                        <a:pt x="1168" y="1076"/>
                        <a:pt x="1120" y="936"/>
                      </a:cubicBezTo>
                      <a:cubicBezTo>
                        <a:pt x="991" y="562"/>
                        <a:pt x="745" y="231"/>
                        <a:pt x="425" y="0"/>
                      </a:cubicBezTo>
                      <a:close/>
                    </a:path>
                  </a:pathLst>
                </a:custGeom>
                <a:solidFill>
                  <a:srgbClr val="81552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8" name="Google Shape;2508;p47"/>
                <p:cNvSpPr/>
                <p:nvPr/>
              </p:nvSpPr>
              <p:spPr>
                <a:xfrm>
                  <a:off x="3019101" y="1755827"/>
                  <a:ext cx="577220" cy="596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0" h="4752" extrusionOk="0">
                      <a:moveTo>
                        <a:pt x="970" y="1"/>
                      </a:moveTo>
                      <a:lnTo>
                        <a:pt x="1" y="1304"/>
                      </a:lnTo>
                      <a:cubicBezTo>
                        <a:pt x="202" y="1342"/>
                        <a:pt x="364" y="1494"/>
                        <a:pt x="480" y="1663"/>
                      </a:cubicBezTo>
                      <a:cubicBezTo>
                        <a:pt x="595" y="1831"/>
                        <a:pt x="678" y="2022"/>
                        <a:pt x="795" y="2190"/>
                      </a:cubicBezTo>
                      <a:cubicBezTo>
                        <a:pt x="1195" y="2764"/>
                        <a:pt x="1923" y="2985"/>
                        <a:pt x="2519" y="3353"/>
                      </a:cubicBezTo>
                      <a:cubicBezTo>
                        <a:pt x="2546" y="3370"/>
                        <a:pt x="2572" y="3388"/>
                        <a:pt x="2590" y="3413"/>
                      </a:cubicBezTo>
                      <a:cubicBezTo>
                        <a:pt x="2629" y="3470"/>
                        <a:pt x="2611" y="3546"/>
                        <a:pt x="2612" y="3614"/>
                      </a:cubicBezTo>
                      <a:cubicBezTo>
                        <a:pt x="2614" y="3881"/>
                        <a:pt x="2904" y="4043"/>
                        <a:pt x="3029" y="4278"/>
                      </a:cubicBezTo>
                      <a:cubicBezTo>
                        <a:pt x="3103" y="4416"/>
                        <a:pt x="3119" y="4580"/>
                        <a:pt x="3205" y="4711"/>
                      </a:cubicBezTo>
                      <a:cubicBezTo>
                        <a:pt x="3218" y="4731"/>
                        <a:pt x="3236" y="4751"/>
                        <a:pt x="3260" y="4751"/>
                      </a:cubicBezTo>
                      <a:cubicBezTo>
                        <a:pt x="3261" y="4751"/>
                        <a:pt x="3262" y="4751"/>
                        <a:pt x="3263" y="4751"/>
                      </a:cubicBezTo>
                      <a:cubicBezTo>
                        <a:pt x="3283" y="4750"/>
                        <a:pt x="3297" y="4734"/>
                        <a:pt x="3308" y="4718"/>
                      </a:cubicBezTo>
                      <a:cubicBezTo>
                        <a:pt x="3397" y="4592"/>
                        <a:pt x="3374" y="4418"/>
                        <a:pt x="3322" y="4272"/>
                      </a:cubicBezTo>
                      <a:cubicBezTo>
                        <a:pt x="3269" y="4126"/>
                        <a:pt x="3192" y="3986"/>
                        <a:pt x="3179" y="3832"/>
                      </a:cubicBezTo>
                      <a:cubicBezTo>
                        <a:pt x="3168" y="3677"/>
                        <a:pt x="3250" y="3499"/>
                        <a:pt x="3402" y="3472"/>
                      </a:cubicBezTo>
                      <a:cubicBezTo>
                        <a:pt x="3416" y="3470"/>
                        <a:pt x="3430" y="3469"/>
                        <a:pt x="3444" y="3469"/>
                      </a:cubicBezTo>
                      <a:cubicBezTo>
                        <a:pt x="3486" y="3469"/>
                        <a:pt x="3527" y="3478"/>
                        <a:pt x="3568" y="3489"/>
                      </a:cubicBezTo>
                      <a:cubicBezTo>
                        <a:pt x="3869" y="3575"/>
                        <a:pt x="4134" y="3783"/>
                        <a:pt x="4286" y="4056"/>
                      </a:cubicBezTo>
                      <a:cubicBezTo>
                        <a:pt x="4320" y="4118"/>
                        <a:pt x="4351" y="4185"/>
                        <a:pt x="4405" y="4231"/>
                      </a:cubicBezTo>
                      <a:cubicBezTo>
                        <a:pt x="4437" y="4259"/>
                        <a:pt x="4481" y="4277"/>
                        <a:pt x="4523" y="4277"/>
                      </a:cubicBezTo>
                      <a:cubicBezTo>
                        <a:pt x="4551" y="4277"/>
                        <a:pt x="4578" y="4269"/>
                        <a:pt x="4600" y="4251"/>
                      </a:cubicBezTo>
                      <a:cubicBezTo>
                        <a:pt x="4482" y="3956"/>
                        <a:pt x="4356" y="3649"/>
                        <a:pt x="4116" y="3440"/>
                      </a:cubicBezTo>
                      <a:cubicBezTo>
                        <a:pt x="3986" y="3326"/>
                        <a:pt x="3827" y="3249"/>
                        <a:pt x="3678" y="3160"/>
                      </a:cubicBezTo>
                      <a:cubicBezTo>
                        <a:pt x="3448" y="3022"/>
                        <a:pt x="3237" y="2856"/>
                        <a:pt x="3050" y="2666"/>
                      </a:cubicBezTo>
                      <a:cubicBezTo>
                        <a:pt x="2254" y="1858"/>
                        <a:pt x="1907" y="640"/>
                        <a:pt x="970" y="1"/>
                      </a:cubicBezTo>
                      <a:close/>
                    </a:path>
                  </a:pathLst>
                </a:custGeom>
                <a:solidFill>
                  <a:srgbClr val="DFB38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9" name="Google Shape;2509;p47"/>
                <p:cNvSpPr/>
                <p:nvPr/>
              </p:nvSpPr>
              <p:spPr>
                <a:xfrm rot="-1245251">
                  <a:off x="2263090" y="1340836"/>
                  <a:ext cx="260873" cy="273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9" h="2179" extrusionOk="0">
                      <a:moveTo>
                        <a:pt x="1059" y="0"/>
                      </a:moveTo>
                      <a:cubicBezTo>
                        <a:pt x="939" y="0"/>
                        <a:pt x="818" y="44"/>
                        <a:pt x="728" y="124"/>
                      </a:cubicBezTo>
                      <a:cubicBezTo>
                        <a:pt x="711" y="76"/>
                        <a:pt x="660" y="58"/>
                        <a:pt x="606" y="58"/>
                      </a:cubicBezTo>
                      <a:cubicBezTo>
                        <a:pt x="578" y="58"/>
                        <a:pt x="548" y="63"/>
                        <a:pt x="522" y="71"/>
                      </a:cubicBezTo>
                      <a:cubicBezTo>
                        <a:pt x="298" y="146"/>
                        <a:pt x="132" y="353"/>
                        <a:pt x="67" y="581"/>
                      </a:cubicBezTo>
                      <a:cubicBezTo>
                        <a:pt x="1" y="808"/>
                        <a:pt x="24" y="1055"/>
                        <a:pt x="88" y="1283"/>
                      </a:cubicBezTo>
                      <a:cubicBezTo>
                        <a:pt x="157" y="1534"/>
                        <a:pt x="280" y="1781"/>
                        <a:pt x="483" y="1944"/>
                      </a:cubicBezTo>
                      <a:cubicBezTo>
                        <a:pt x="691" y="2112"/>
                        <a:pt x="965" y="2179"/>
                        <a:pt x="1234" y="2179"/>
                      </a:cubicBezTo>
                      <a:cubicBezTo>
                        <a:pt x="1248" y="2179"/>
                        <a:pt x="1262" y="2179"/>
                        <a:pt x="1276" y="2178"/>
                      </a:cubicBezTo>
                      <a:cubicBezTo>
                        <a:pt x="1458" y="2174"/>
                        <a:pt x="1644" y="2140"/>
                        <a:pt x="1798" y="2044"/>
                      </a:cubicBezTo>
                      <a:cubicBezTo>
                        <a:pt x="1953" y="1948"/>
                        <a:pt x="2072" y="1783"/>
                        <a:pt x="2079" y="1601"/>
                      </a:cubicBezTo>
                      <a:lnTo>
                        <a:pt x="1522" y="342"/>
                      </a:lnTo>
                      <a:cubicBezTo>
                        <a:pt x="1473" y="186"/>
                        <a:pt x="1341" y="60"/>
                        <a:pt x="1184" y="16"/>
                      </a:cubicBezTo>
                      <a:cubicBezTo>
                        <a:pt x="1143" y="5"/>
                        <a:pt x="1101" y="0"/>
                        <a:pt x="105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0" name="Google Shape;2510;p47"/>
                <p:cNvSpPr/>
                <p:nvPr/>
              </p:nvSpPr>
              <p:spPr>
                <a:xfrm>
                  <a:off x="1202556" y="1170294"/>
                  <a:ext cx="645231" cy="4662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2" h="3716" extrusionOk="0">
                      <a:moveTo>
                        <a:pt x="533" y="1"/>
                      </a:moveTo>
                      <a:cubicBezTo>
                        <a:pt x="528" y="1"/>
                        <a:pt x="524" y="1"/>
                        <a:pt x="521" y="2"/>
                      </a:cubicBezTo>
                      <a:cubicBezTo>
                        <a:pt x="329" y="55"/>
                        <a:pt x="0" y="387"/>
                        <a:pt x="110" y="564"/>
                      </a:cubicBezTo>
                      <a:cubicBezTo>
                        <a:pt x="219" y="740"/>
                        <a:pt x="3215" y="3393"/>
                        <a:pt x="3453" y="3393"/>
                      </a:cubicBezTo>
                      <a:cubicBezTo>
                        <a:pt x="3454" y="3393"/>
                        <a:pt x="3454" y="3393"/>
                        <a:pt x="3455" y="3393"/>
                      </a:cubicBezTo>
                      <a:cubicBezTo>
                        <a:pt x="3461" y="3392"/>
                        <a:pt x="3468" y="3392"/>
                        <a:pt x="3476" y="3392"/>
                      </a:cubicBezTo>
                      <a:cubicBezTo>
                        <a:pt x="3755" y="3392"/>
                        <a:pt x="5142" y="3716"/>
                        <a:pt x="5142" y="3716"/>
                      </a:cubicBezTo>
                      <a:lnTo>
                        <a:pt x="4388" y="1701"/>
                      </a:lnTo>
                      <a:cubicBezTo>
                        <a:pt x="4388" y="1701"/>
                        <a:pt x="3812" y="1639"/>
                        <a:pt x="3593" y="1547"/>
                      </a:cubicBezTo>
                      <a:cubicBezTo>
                        <a:pt x="3377" y="1455"/>
                        <a:pt x="805" y="1"/>
                        <a:pt x="533" y="1"/>
                      </a:cubicBezTo>
                      <a:close/>
                    </a:path>
                  </a:pathLst>
                </a:custGeom>
                <a:solidFill>
                  <a:srgbClr val="DFB38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1" name="Google Shape;2511;p47"/>
                <p:cNvSpPr/>
                <p:nvPr/>
              </p:nvSpPr>
              <p:spPr>
                <a:xfrm>
                  <a:off x="1639904" y="1286893"/>
                  <a:ext cx="1541553" cy="12642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5" h="10075" extrusionOk="0">
                      <a:moveTo>
                        <a:pt x="0" y="0"/>
                      </a:moveTo>
                      <a:cubicBezTo>
                        <a:pt x="0" y="0"/>
                        <a:pt x="877" y="2606"/>
                        <a:pt x="1234" y="2907"/>
                      </a:cubicBezTo>
                      <a:cubicBezTo>
                        <a:pt x="1590" y="3209"/>
                        <a:pt x="3400" y="3456"/>
                        <a:pt x="3593" y="3731"/>
                      </a:cubicBezTo>
                      <a:cubicBezTo>
                        <a:pt x="3784" y="4004"/>
                        <a:pt x="5045" y="6829"/>
                        <a:pt x="5155" y="7267"/>
                      </a:cubicBezTo>
                      <a:cubicBezTo>
                        <a:pt x="5265" y="7706"/>
                        <a:pt x="4854" y="9763"/>
                        <a:pt x="5128" y="9982"/>
                      </a:cubicBezTo>
                      <a:cubicBezTo>
                        <a:pt x="5199" y="10038"/>
                        <a:pt x="5529" y="10075"/>
                        <a:pt x="6001" y="10075"/>
                      </a:cubicBezTo>
                      <a:cubicBezTo>
                        <a:pt x="7372" y="10075"/>
                        <a:pt x="9940" y="9768"/>
                        <a:pt x="10811" y="8748"/>
                      </a:cubicBezTo>
                      <a:cubicBezTo>
                        <a:pt x="11133" y="8530"/>
                        <a:pt x="11188" y="7871"/>
                        <a:pt x="10997" y="7679"/>
                      </a:cubicBezTo>
                      <a:cubicBezTo>
                        <a:pt x="10804" y="7487"/>
                        <a:pt x="10365" y="6418"/>
                        <a:pt x="10310" y="6061"/>
                      </a:cubicBezTo>
                      <a:cubicBezTo>
                        <a:pt x="10255" y="5705"/>
                        <a:pt x="10365" y="5038"/>
                        <a:pt x="10365" y="5038"/>
                      </a:cubicBezTo>
                      <a:cubicBezTo>
                        <a:pt x="10365" y="5038"/>
                        <a:pt x="10587" y="5256"/>
                        <a:pt x="10907" y="5256"/>
                      </a:cubicBezTo>
                      <a:cubicBezTo>
                        <a:pt x="11251" y="5256"/>
                        <a:pt x="11708" y="5003"/>
                        <a:pt x="12121" y="3950"/>
                      </a:cubicBezTo>
                      <a:cubicBezTo>
                        <a:pt x="12285" y="3676"/>
                        <a:pt x="11133" y="3006"/>
                        <a:pt x="10694" y="2381"/>
                      </a:cubicBezTo>
                      <a:cubicBezTo>
                        <a:pt x="10347" y="1887"/>
                        <a:pt x="9829" y="1252"/>
                        <a:pt x="8922" y="1252"/>
                      </a:cubicBezTo>
                      <a:cubicBezTo>
                        <a:pt x="8785" y="1252"/>
                        <a:pt x="8638" y="1267"/>
                        <a:pt x="8482" y="1298"/>
                      </a:cubicBezTo>
                      <a:cubicBezTo>
                        <a:pt x="8339" y="1965"/>
                        <a:pt x="8125" y="2617"/>
                        <a:pt x="7840" y="3236"/>
                      </a:cubicBezTo>
                      <a:cubicBezTo>
                        <a:pt x="7827" y="3263"/>
                        <a:pt x="7810" y="3294"/>
                        <a:pt x="7780" y="3298"/>
                      </a:cubicBezTo>
                      <a:cubicBezTo>
                        <a:pt x="7777" y="3298"/>
                        <a:pt x="7775" y="3298"/>
                        <a:pt x="7772" y="3298"/>
                      </a:cubicBezTo>
                      <a:cubicBezTo>
                        <a:pt x="7757" y="3298"/>
                        <a:pt x="7741" y="3291"/>
                        <a:pt x="7728" y="3284"/>
                      </a:cubicBezTo>
                      <a:cubicBezTo>
                        <a:pt x="6899" y="2861"/>
                        <a:pt x="6428" y="1984"/>
                        <a:pt x="5770" y="1320"/>
                      </a:cubicBezTo>
                      <a:cubicBezTo>
                        <a:pt x="5439" y="1144"/>
                        <a:pt x="4909" y="720"/>
                        <a:pt x="4360" y="522"/>
                      </a:cubicBezTo>
                      <a:cubicBezTo>
                        <a:pt x="3675" y="275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7FA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2" name="Google Shape;2512;p47"/>
                <p:cNvSpPr/>
                <p:nvPr/>
              </p:nvSpPr>
              <p:spPr>
                <a:xfrm>
                  <a:off x="2239844" y="2346605"/>
                  <a:ext cx="1106756" cy="79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20" h="6323" extrusionOk="0">
                      <a:moveTo>
                        <a:pt x="6255" y="1"/>
                      </a:moveTo>
                      <a:cubicBezTo>
                        <a:pt x="6254" y="1"/>
                        <a:pt x="6253" y="2"/>
                        <a:pt x="6252" y="4"/>
                      </a:cubicBezTo>
                      <a:cubicBezTo>
                        <a:pt x="5601" y="950"/>
                        <a:pt x="4014" y="1302"/>
                        <a:pt x="3873" y="1335"/>
                      </a:cubicBezTo>
                      <a:cubicBezTo>
                        <a:pt x="3499" y="1274"/>
                        <a:pt x="3116" y="1250"/>
                        <a:pt x="2747" y="1250"/>
                      </a:cubicBezTo>
                      <a:cubicBezTo>
                        <a:pt x="1466" y="1250"/>
                        <a:pt x="347" y="1537"/>
                        <a:pt x="347" y="1537"/>
                      </a:cubicBezTo>
                      <a:cubicBezTo>
                        <a:pt x="233" y="1925"/>
                        <a:pt x="200" y="3910"/>
                        <a:pt x="100" y="4310"/>
                      </a:cubicBezTo>
                      <a:cubicBezTo>
                        <a:pt x="0" y="4711"/>
                        <a:pt x="361" y="5651"/>
                        <a:pt x="941" y="6130"/>
                      </a:cubicBezTo>
                      <a:cubicBezTo>
                        <a:pt x="1106" y="6267"/>
                        <a:pt x="1491" y="6323"/>
                        <a:pt x="1963" y="6323"/>
                      </a:cubicBezTo>
                      <a:cubicBezTo>
                        <a:pt x="3147" y="6323"/>
                        <a:pt x="4871" y="5971"/>
                        <a:pt x="5000" y="5670"/>
                      </a:cubicBezTo>
                      <a:cubicBezTo>
                        <a:pt x="5180" y="5250"/>
                        <a:pt x="4901" y="4790"/>
                        <a:pt x="4901" y="4790"/>
                      </a:cubicBezTo>
                      <a:lnTo>
                        <a:pt x="4901" y="4790"/>
                      </a:lnTo>
                      <a:cubicBezTo>
                        <a:pt x="4901" y="4790"/>
                        <a:pt x="5801" y="5651"/>
                        <a:pt x="6030" y="5670"/>
                      </a:cubicBezTo>
                      <a:cubicBezTo>
                        <a:pt x="6031" y="5670"/>
                        <a:pt x="6032" y="5670"/>
                        <a:pt x="6034" y="5670"/>
                      </a:cubicBezTo>
                      <a:cubicBezTo>
                        <a:pt x="6282" y="5670"/>
                        <a:pt x="8820" y="3428"/>
                        <a:pt x="8641" y="3110"/>
                      </a:cubicBezTo>
                      <a:cubicBezTo>
                        <a:pt x="8121" y="2270"/>
                        <a:pt x="6721" y="630"/>
                        <a:pt x="6580" y="490"/>
                      </a:cubicBezTo>
                      <a:cubicBezTo>
                        <a:pt x="6447" y="357"/>
                        <a:pt x="6282" y="1"/>
                        <a:pt x="625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3" name="Google Shape;2513;p47"/>
                <p:cNvSpPr/>
                <p:nvPr/>
              </p:nvSpPr>
              <p:spPr>
                <a:xfrm>
                  <a:off x="2271843" y="2860337"/>
                  <a:ext cx="844874" cy="1504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3" h="11993" extrusionOk="0">
                      <a:moveTo>
                        <a:pt x="1063" y="1"/>
                      </a:moveTo>
                      <a:cubicBezTo>
                        <a:pt x="931" y="1"/>
                        <a:pt x="820" y="20"/>
                        <a:pt x="734" y="63"/>
                      </a:cubicBezTo>
                      <a:cubicBezTo>
                        <a:pt x="0" y="430"/>
                        <a:pt x="184" y="981"/>
                        <a:pt x="184" y="981"/>
                      </a:cubicBezTo>
                      <a:cubicBezTo>
                        <a:pt x="184" y="981"/>
                        <a:pt x="2440" y="5583"/>
                        <a:pt x="2703" y="6372"/>
                      </a:cubicBezTo>
                      <a:cubicBezTo>
                        <a:pt x="2966" y="7160"/>
                        <a:pt x="3170" y="8474"/>
                        <a:pt x="3608" y="9175"/>
                      </a:cubicBezTo>
                      <a:cubicBezTo>
                        <a:pt x="4046" y="9875"/>
                        <a:pt x="5710" y="11744"/>
                        <a:pt x="5944" y="11919"/>
                      </a:cubicBezTo>
                      <a:cubicBezTo>
                        <a:pt x="6010" y="11968"/>
                        <a:pt x="6102" y="11992"/>
                        <a:pt x="6200" y="11992"/>
                      </a:cubicBezTo>
                      <a:cubicBezTo>
                        <a:pt x="6447" y="11992"/>
                        <a:pt x="6732" y="11840"/>
                        <a:pt x="6732" y="11569"/>
                      </a:cubicBezTo>
                      <a:cubicBezTo>
                        <a:pt x="6732" y="11189"/>
                        <a:pt x="5739" y="7306"/>
                        <a:pt x="5418" y="6722"/>
                      </a:cubicBezTo>
                      <a:cubicBezTo>
                        <a:pt x="5097" y="6138"/>
                        <a:pt x="4922" y="6021"/>
                        <a:pt x="4747" y="5583"/>
                      </a:cubicBezTo>
                      <a:cubicBezTo>
                        <a:pt x="4571" y="5145"/>
                        <a:pt x="4410" y="1559"/>
                        <a:pt x="4410" y="1559"/>
                      </a:cubicBezTo>
                      <a:cubicBezTo>
                        <a:pt x="4201" y="1118"/>
                        <a:pt x="2064" y="1"/>
                        <a:pt x="1063" y="1"/>
                      </a:cubicBezTo>
                      <a:close/>
                    </a:path>
                  </a:pathLst>
                </a:custGeom>
                <a:solidFill>
                  <a:srgbClr val="DFB38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4" name="Google Shape;2514;p47"/>
                <p:cNvSpPr/>
                <p:nvPr/>
              </p:nvSpPr>
              <p:spPr>
                <a:xfrm>
                  <a:off x="2363948" y="1335079"/>
                  <a:ext cx="340309" cy="365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2" h="2915" extrusionOk="0">
                      <a:moveTo>
                        <a:pt x="208" y="0"/>
                      </a:moveTo>
                      <a:lnTo>
                        <a:pt x="208" y="0"/>
                      </a:lnTo>
                      <a:cubicBezTo>
                        <a:pt x="208" y="0"/>
                        <a:pt x="474" y="1015"/>
                        <a:pt x="219" y="1015"/>
                      </a:cubicBezTo>
                      <a:cubicBezTo>
                        <a:pt x="215" y="1015"/>
                        <a:pt x="212" y="1015"/>
                        <a:pt x="208" y="1015"/>
                      </a:cubicBezTo>
                      <a:cubicBezTo>
                        <a:pt x="153" y="1010"/>
                        <a:pt x="83" y="981"/>
                        <a:pt x="0" y="937"/>
                      </a:cubicBezTo>
                      <a:lnTo>
                        <a:pt x="0" y="937"/>
                      </a:lnTo>
                      <a:cubicBezTo>
                        <a:pt x="658" y="1600"/>
                        <a:pt x="1129" y="2478"/>
                        <a:pt x="1958" y="2900"/>
                      </a:cubicBezTo>
                      <a:cubicBezTo>
                        <a:pt x="1972" y="2907"/>
                        <a:pt x="1987" y="2914"/>
                        <a:pt x="2002" y="2914"/>
                      </a:cubicBezTo>
                      <a:cubicBezTo>
                        <a:pt x="2005" y="2914"/>
                        <a:pt x="2007" y="2914"/>
                        <a:pt x="2010" y="2914"/>
                      </a:cubicBezTo>
                      <a:cubicBezTo>
                        <a:pt x="2040" y="2910"/>
                        <a:pt x="2057" y="2879"/>
                        <a:pt x="2070" y="2852"/>
                      </a:cubicBezTo>
                      <a:cubicBezTo>
                        <a:pt x="2355" y="2233"/>
                        <a:pt x="2569" y="1581"/>
                        <a:pt x="2712" y="914"/>
                      </a:cubicBezTo>
                      <a:lnTo>
                        <a:pt x="2712" y="914"/>
                      </a:lnTo>
                      <a:cubicBezTo>
                        <a:pt x="2596" y="938"/>
                        <a:pt x="2475" y="971"/>
                        <a:pt x="2346" y="1015"/>
                      </a:cubicBezTo>
                      <a:lnTo>
                        <a:pt x="208" y="0"/>
                      </a:lnTo>
                      <a:close/>
                    </a:path>
                  </a:pathLst>
                </a:custGeom>
                <a:solidFill>
                  <a:srgbClr val="D69D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5" name="Google Shape;2515;p47"/>
                <p:cNvSpPr/>
                <p:nvPr/>
              </p:nvSpPr>
              <p:spPr>
                <a:xfrm>
                  <a:off x="2353658" y="1444501"/>
                  <a:ext cx="390627" cy="2882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3" h="2297" extrusionOk="0">
                      <a:moveTo>
                        <a:pt x="3113" y="0"/>
                      </a:moveTo>
                      <a:cubicBezTo>
                        <a:pt x="3011" y="6"/>
                        <a:pt x="2906" y="20"/>
                        <a:pt x="2794" y="42"/>
                      </a:cubicBezTo>
                      <a:cubicBezTo>
                        <a:pt x="2651" y="709"/>
                        <a:pt x="2437" y="1361"/>
                        <a:pt x="2152" y="1980"/>
                      </a:cubicBezTo>
                      <a:cubicBezTo>
                        <a:pt x="2139" y="2007"/>
                        <a:pt x="2122" y="2038"/>
                        <a:pt x="2092" y="2042"/>
                      </a:cubicBezTo>
                      <a:cubicBezTo>
                        <a:pt x="2089" y="2042"/>
                        <a:pt x="2087" y="2042"/>
                        <a:pt x="2084" y="2042"/>
                      </a:cubicBezTo>
                      <a:cubicBezTo>
                        <a:pt x="2069" y="2042"/>
                        <a:pt x="2053" y="2035"/>
                        <a:pt x="2040" y="2027"/>
                      </a:cubicBezTo>
                      <a:cubicBezTo>
                        <a:pt x="1211" y="1605"/>
                        <a:pt x="740" y="728"/>
                        <a:pt x="82" y="64"/>
                      </a:cubicBezTo>
                      <a:cubicBezTo>
                        <a:pt x="56" y="51"/>
                        <a:pt x="29" y="35"/>
                        <a:pt x="0" y="19"/>
                      </a:cubicBezTo>
                      <a:lnTo>
                        <a:pt x="0" y="19"/>
                      </a:lnTo>
                      <a:cubicBezTo>
                        <a:pt x="191" y="424"/>
                        <a:pt x="415" y="812"/>
                        <a:pt x="673" y="1176"/>
                      </a:cubicBezTo>
                      <a:cubicBezTo>
                        <a:pt x="1011" y="1655"/>
                        <a:pt x="1438" y="2115"/>
                        <a:pt x="2002" y="2272"/>
                      </a:cubicBezTo>
                      <a:cubicBezTo>
                        <a:pt x="2050" y="2285"/>
                        <a:pt x="2100" y="2296"/>
                        <a:pt x="2150" y="2296"/>
                      </a:cubicBezTo>
                      <a:cubicBezTo>
                        <a:pt x="2167" y="2296"/>
                        <a:pt x="2183" y="2295"/>
                        <a:pt x="2200" y="2292"/>
                      </a:cubicBezTo>
                      <a:cubicBezTo>
                        <a:pt x="2264" y="2282"/>
                        <a:pt x="2322" y="2249"/>
                        <a:pt x="2376" y="2212"/>
                      </a:cubicBezTo>
                      <a:cubicBezTo>
                        <a:pt x="2628" y="2036"/>
                        <a:pt x="2795" y="1758"/>
                        <a:pt x="2893" y="1466"/>
                      </a:cubicBezTo>
                      <a:cubicBezTo>
                        <a:pt x="2992" y="1174"/>
                        <a:pt x="3026" y="865"/>
                        <a:pt x="3060" y="558"/>
                      </a:cubicBezTo>
                      <a:cubicBezTo>
                        <a:pt x="3081" y="374"/>
                        <a:pt x="3100" y="187"/>
                        <a:pt x="311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6" name="Google Shape;2516;p47"/>
                <p:cNvSpPr/>
                <p:nvPr/>
              </p:nvSpPr>
              <p:spPr>
                <a:xfrm rot="-1245251">
                  <a:off x="2326575" y="973938"/>
                  <a:ext cx="480086" cy="63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5066" extrusionOk="0">
                      <a:moveTo>
                        <a:pt x="2415" y="1"/>
                      </a:moveTo>
                      <a:cubicBezTo>
                        <a:pt x="1931" y="1"/>
                        <a:pt x="1470" y="282"/>
                        <a:pt x="1096" y="605"/>
                      </a:cubicBezTo>
                      <a:cubicBezTo>
                        <a:pt x="824" y="839"/>
                        <a:pt x="570" y="1106"/>
                        <a:pt x="412" y="1428"/>
                      </a:cubicBezTo>
                      <a:cubicBezTo>
                        <a:pt x="294" y="1669"/>
                        <a:pt x="233" y="1945"/>
                        <a:pt x="264" y="2209"/>
                      </a:cubicBezTo>
                      <a:cubicBezTo>
                        <a:pt x="260" y="2207"/>
                        <a:pt x="258" y="2204"/>
                        <a:pt x="253" y="2201"/>
                      </a:cubicBezTo>
                      <a:cubicBezTo>
                        <a:pt x="214" y="2170"/>
                        <a:pt x="161" y="2140"/>
                        <a:pt x="114" y="2140"/>
                      </a:cubicBezTo>
                      <a:cubicBezTo>
                        <a:pt x="92" y="2140"/>
                        <a:pt x="71" y="2147"/>
                        <a:pt x="54" y="2163"/>
                      </a:cubicBezTo>
                      <a:cubicBezTo>
                        <a:pt x="24" y="2190"/>
                        <a:pt x="17" y="2234"/>
                        <a:pt x="14" y="2276"/>
                      </a:cubicBezTo>
                      <a:cubicBezTo>
                        <a:pt x="1" y="2525"/>
                        <a:pt x="58" y="2780"/>
                        <a:pt x="178" y="2999"/>
                      </a:cubicBezTo>
                      <a:cubicBezTo>
                        <a:pt x="222" y="3079"/>
                        <a:pt x="275" y="3156"/>
                        <a:pt x="349" y="3210"/>
                      </a:cubicBezTo>
                      <a:cubicBezTo>
                        <a:pt x="439" y="3274"/>
                        <a:pt x="545" y="3296"/>
                        <a:pt x="657" y="3297"/>
                      </a:cubicBezTo>
                      <a:cubicBezTo>
                        <a:pt x="929" y="4056"/>
                        <a:pt x="1523" y="4700"/>
                        <a:pt x="2265" y="5017"/>
                      </a:cubicBezTo>
                      <a:cubicBezTo>
                        <a:pt x="2323" y="5042"/>
                        <a:pt x="2385" y="5066"/>
                        <a:pt x="2447" y="5066"/>
                      </a:cubicBezTo>
                      <a:cubicBezTo>
                        <a:pt x="2458" y="5066"/>
                        <a:pt x="2470" y="5065"/>
                        <a:pt x="2481" y="5063"/>
                      </a:cubicBezTo>
                      <a:cubicBezTo>
                        <a:pt x="2573" y="5048"/>
                        <a:pt x="2643" y="4979"/>
                        <a:pt x="2706" y="4911"/>
                      </a:cubicBezTo>
                      <a:cubicBezTo>
                        <a:pt x="3029" y="4564"/>
                        <a:pt x="3318" y="4167"/>
                        <a:pt x="3439" y="3709"/>
                      </a:cubicBezTo>
                      <a:cubicBezTo>
                        <a:pt x="3485" y="3537"/>
                        <a:pt x="3507" y="3358"/>
                        <a:pt x="3537" y="3183"/>
                      </a:cubicBezTo>
                      <a:cubicBezTo>
                        <a:pt x="3603" y="2806"/>
                        <a:pt x="3713" y="2437"/>
                        <a:pt x="3768" y="2058"/>
                      </a:cubicBezTo>
                      <a:cubicBezTo>
                        <a:pt x="3825" y="1679"/>
                        <a:pt x="3825" y="1282"/>
                        <a:pt x="3677" y="929"/>
                      </a:cubicBezTo>
                      <a:cubicBezTo>
                        <a:pt x="3517" y="546"/>
                        <a:pt x="3186" y="244"/>
                        <a:pt x="2799" y="93"/>
                      </a:cubicBezTo>
                      <a:cubicBezTo>
                        <a:pt x="2693" y="52"/>
                        <a:pt x="2581" y="22"/>
                        <a:pt x="2468" y="2"/>
                      </a:cubicBezTo>
                      <a:cubicBezTo>
                        <a:pt x="2450" y="1"/>
                        <a:pt x="2432" y="1"/>
                        <a:pt x="2415" y="1"/>
                      </a:cubicBezTo>
                      <a:close/>
                    </a:path>
                  </a:pathLst>
                </a:custGeom>
                <a:solidFill>
                  <a:srgbClr val="DFB38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7" name="Google Shape;2517;p47"/>
                <p:cNvSpPr/>
                <p:nvPr/>
              </p:nvSpPr>
              <p:spPr>
                <a:xfrm rot="-1245251">
                  <a:off x="2414194" y="1295355"/>
                  <a:ext cx="54960" cy="126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" h="1009" extrusionOk="0">
                      <a:moveTo>
                        <a:pt x="21" y="0"/>
                      </a:moveTo>
                      <a:lnTo>
                        <a:pt x="21" y="0"/>
                      </a:lnTo>
                      <a:cubicBezTo>
                        <a:pt x="0" y="298"/>
                        <a:pt x="7" y="598"/>
                        <a:pt x="41" y="895"/>
                      </a:cubicBezTo>
                      <a:cubicBezTo>
                        <a:pt x="45" y="930"/>
                        <a:pt x="63" y="977"/>
                        <a:pt x="95" y="977"/>
                      </a:cubicBezTo>
                      <a:cubicBezTo>
                        <a:pt x="98" y="977"/>
                        <a:pt x="101" y="976"/>
                        <a:pt x="104" y="976"/>
                      </a:cubicBezTo>
                      <a:cubicBezTo>
                        <a:pt x="146" y="965"/>
                        <a:pt x="135" y="901"/>
                        <a:pt x="158" y="864"/>
                      </a:cubicBezTo>
                      <a:cubicBezTo>
                        <a:pt x="158" y="910"/>
                        <a:pt x="174" y="957"/>
                        <a:pt x="205" y="992"/>
                      </a:cubicBezTo>
                      <a:cubicBezTo>
                        <a:pt x="213" y="1000"/>
                        <a:pt x="221" y="1008"/>
                        <a:pt x="232" y="1009"/>
                      </a:cubicBezTo>
                      <a:cubicBezTo>
                        <a:pt x="233" y="1009"/>
                        <a:pt x="234" y="1009"/>
                        <a:pt x="235" y="1009"/>
                      </a:cubicBezTo>
                      <a:cubicBezTo>
                        <a:pt x="253" y="1009"/>
                        <a:pt x="265" y="986"/>
                        <a:pt x="271" y="968"/>
                      </a:cubicBezTo>
                      <a:cubicBezTo>
                        <a:pt x="355" y="714"/>
                        <a:pt x="411" y="451"/>
                        <a:pt x="437" y="183"/>
                      </a:cubicBez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8" name="Google Shape;2518;p47"/>
                <p:cNvSpPr/>
                <p:nvPr/>
              </p:nvSpPr>
              <p:spPr>
                <a:xfrm rot="-1245251">
                  <a:off x="2248787" y="894087"/>
                  <a:ext cx="695285" cy="44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1" h="3560" extrusionOk="0">
                      <a:moveTo>
                        <a:pt x="4728" y="0"/>
                      </a:moveTo>
                      <a:lnTo>
                        <a:pt x="4728" y="0"/>
                      </a:lnTo>
                      <a:cubicBezTo>
                        <a:pt x="4374" y="53"/>
                        <a:pt x="4050" y="260"/>
                        <a:pt x="3692" y="269"/>
                      </a:cubicBezTo>
                      <a:cubicBezTo>
                        <a:pt x="3684" y="270"/>
                        <a:pt x="3676" y="270"/>
                        <a:pt x="3668" y="270"/>
                      </a:cubicBezTo>
                      <a:cubicBezTo>
                        <a:pt x="3419" y="270"/>
                        <a:pt x="3179" y="177"/>
                        <a:pt x="2937" y="114"/>
                      </a:cubicBezTo>
                      <a:cubicBezTo>
                        <a:pt x="2690" y="50"/>
                        <a:pt x="2434" y="18"/>
                        <a:pt x="2178" y="18"/>
                      </a:cubicBezTo>
                      <a:cubicBezTo>
                        <a:pt x="2052" y="18"/>
                        <a:pt x="1926" y="26"/>
                        <a:pt x="1801" y="42"/>
                      </a:cubicBezTo>
                      <a:cubicBezTo>
                        <a:pt x="1190" y="117"/>
                        <a:pt x="572" y="413"/>
                        <a:pt x="270" y="949"/>
                      </a:cubicBezTo>
                      <a:cubicBezTo>
                        <a:pt x="97" y="1255"/>
                        <a:pt x="41" y="1612"/>
                        <a:pt x="16" y="1963"/>
                      </a:cubicBezTo>
                      <a:cubicBezTo>
                        <a:pt x="1" y="2190"/>
                        <a:pt x="18" y="2461"/>
                        <a:pt x="212" y="2581"/>
                      </a:cubicBezTo>
                      <a:cubicBezTo>
                        <a:pt x="203" y="2709"/>
                        <a:pt x="333" y="2806"/>
                        <a:pt x="458" y="2833"/>
                      </a:cubicBezTo>
                      <a:cubicBezTo>
                        <a:pt x="497" y="2842"/>
                        <a:pt x="537" y="2846"/>
                        <a:pt x="577" y="2846"/>
                      </a:cubicBezTo>
                      <a:cubicBezTo>
                        <a:pt x="731" y="2846"/>
                        <a:pt x="885" y="2783"/>
                        <a:pt x="996" y="2676"/>
                      </a:cubicBezTo>
                      <a:lnTo>
                        <a:pt x="996" y="2676"/>
                      </a:lnTo>
                      <a:cubicBezTo>
                        <a:pt x="860" y="2831"/>
                        <a:pt x="725" y="2986"/>
                        <a:pt x="588" y="3141"/>
                      </a:cubicBezTo>
                      <a:cubicBezTo>
                        <a:pt x="596" y="3142"/>
                        <a:pt x="603" y="3142"/>
                        <a:pt x="611" y="3142"/>
                      </a:cubicBezTo>
                      <a:cubicBezTo>
                        <a:pt x="1366" y="3142"/>
                        <a:pt x="2110" y="2739"/>
                        <a:pt x="2520" y="2104"/>
                      </a:cubicBezTo>
                      <a:lnTo>
                        <a:pt x="2520" y="2104"/>
                      </a:lnTo>
                      <a:cubicBezTo>
                        <a:pt x="2446" y="2341"/>
                        <a:pt x="2373" y="2577"/>
                        <a:pt x="2299" y="2813"/>
                      </a:cubicBezTo>
                      <a:cubicBezTo>
                        <a:pt x="2682" y="2484"/>
                        <a:pt x="2943" y="2019"/>
                        <a:pt x="3032" y="1522"/>
                      </a:cubicBezTo>
                      <a:cubicBezTo>
                        <a:pt x="3032" y="1522"/>
                        <a:pt x="3033" y="1523"/>
                        <a:pt x="3034" y="1523"/>
                      </a:cubicBezTo>
                      <a:cubicBezTo>
                        <a:pt x="3265" y="1685"/>
                        <a:pt x="3496" y="1850"/>
                        <a:pt x="3686" y="2060"/>
                      </a:cubicBezTo>
                      <a:cubicBezTo>
                        <a:pt x="3874" y="2269"/>
                        <a:pt x="4020" y="2528"/>
                        <a:pt x="4046" y="2808"/>
                      </a:cubicBezTo>
                      <a:cubicBezTo>
                        <a:pt x="4069" y="3063"/>
                        <a:pt x="3994" y="3315"/>
                        <a:pt x="3921" y="3560"/>
                      </a:cubicBezTo>
                      <a:cubicBezTo>
                        <a:pt x="4190" y="3378"/>
                        <a:pt x="4374" y="3074"/>
                        <a:pt x="4414" y="2751"/>
                      </a:cubicBezTo>
                      <a:lnTo>
                        <a:pt x="4414" y="2751"/>
                      </a:lnTo>
                      <a:cubicBezTo>
                        <a:pt x="4413" y="2950"/>
                        <a:pt x="4413" y="3149"/>
                        <a:pt x="4413" y="3349"/>
                      </a:cubicBezTo>
                      <a:cubicBezTo>
                        <a:pt x="4413" y="3378"/>
                        <a:pt x="4418" y="3415"/>
                        <a:pt x="4447" y="3422"/>
                      </a:cubicBezTo>
                      <a:cubicBezTo>
                        <a:pt x="4449" y="3423"/>
                        <a:pt x="4452" y="3423"/>
                        <a:pt x="4455" y="3423"/>
                      </a:cubicBezTo>
                      <a:cubicBezTo>
                        <a:pt x="4466" y="3423"/>
                        <a:pt x="4478" y="3418"/>
                        <a:pt x="4488" y="3413"/>
                      </a:cubicBezTo>
                      <a:cubicBezTo>
                        <a:pt x="4773" y="3277"/>
                        <a:pt x="4950" y="2962"/>
                        <a:pt x="4962" y="2648"/>
                      </a:cubicBezTo>
                      <a:cubicBezTo>
                        <a:pt x="4974" y="2333"/>
                        <a:pt x="4835" y="2023"/>
                        <a:pt x="4623" y="1789"/>
                      </a:cubicBezTo>
                      <a:lnTo>
                        <a:pt x="4623" y="1789"/>
                      </a:lnTo>
                      <a:cubicBezTo>
                        <a:pt x="4973" y="1850"/>
                        <a:pt x="5217" y="2159"/>
                        <a:pt x="5426" y="2446"/>
                      </a:cubicBezTo>
                      <a:cubicBezTo>
                        <a:pt x="5521" y="2300"/>
                        <a:pt x="5540" y="2116"/>
                        <a:pt x="5528" y="1943"/>
                      </a:cubicBezTo>
                      <a:cubicBezTo>
                        <a:pt x="5476" y="1206"/>
                        <a:pt x="4849" y="552"/>
                        <a:pt x="4116" y="467"/>
                      </a:cubicBezTo>
                      <a:cubicBezTo>
                        <a:pt x="4383" y="431"/>
                        <a:pt x="4624" y="247"/>
                        <a:pt x="472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9" name="Google Shape;2519;p47"/>
                <p:cNvSpPr/>
                <p:nvPr/>
              </p:nvSpPr>
              <p:spPr>
                <a:xfrm rot="-1245251">
                  <a:off x="2539818" y="1401364"/>
                  <a:ext cx="78174" cy="7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3" h="624" extrusionOk="0">
                      <a:moveTo>
                        <a:pt x="311" y="1"/>
                      </a:moveTo>
                      <a:cubicBezTo>
                        <a:pt x="139" y="1"/>
                        <a:pt x="0" y="141"/>
                        <a:pt x="0" y="313"/>
                      </a:cubicBezTo>
                      <a:cubicBezTo>
                        <a:pt x="0" y="484"/>
                        <a:pt x="139" y="623"/>
                        <a:pt x="311" y="623"/>
                      </a:cubicBezTo>
                      <a:cubicBezTo>
                        <a:pt x="483" y="623"/>
                        <a:pt x="622" y="484"/>
                        <a:pt x="622" y="313"/>
                      </a:cubicBezTo>
                      <a:cubicBezTo>
                        <a:pt x="622" y="141"/>
                        <a:pt x="483" y="1"/>
                        <a:pt x="311" y="1"/>
                      </a:cubicBezTo>
                      <a:close/>
                    </a:path>
                  </a:pathLst>
                </a:custGeom>
                <a:solidFill>
                  <a:srgbClr val="FF7FA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0" name="Google Shape;2520;p47"/>
                <p:cNvSpPr/>
                <p:nvPr/>
              </p:nvSpPr>
              <p:spPr>
                <a:xfrm rot="-1245251">
                  <a:off x="2757988" y="1349063"/>
                  <a:ext cx="51949" cy="75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603" extrusionOk="0">
                      <a:moveTo>
                        <a:pt x="312" y="0"/>
                      </a:moveTo>
                      <a:cubicBezTo>
                        <a:pt x="140" y="0"/>
                        <a:pt x="0" y="140"/>
                        <a:pt x="0" y="312"/>
                      </a:cubicBezTo>
                      <a:cubicBezTo>
                        <a:pt x="0" y="446"/>
                        <a:pt x="85" y="558"/>
                        <a:pt x="204" y="603"/>
                      </a:cubicBezTo>
                      <a:cubicBezTo>
                        <a:pt x="279" y="460"/>
                        <a:pt x="341" y="311"/>
                        <a:pt x="382" y="155"/>
                      </a:cubicBezTo>
                      <a:cubicBezTo>
                        <a:pt x="395" y="110"/>
                        <a:pt x="404" y="65"/>
                        <a:pt x="413" y="19"/>
                      </a:cubicBezTo>
                      <a:cubicBezTo>
                        <a:pt x="381" y="8"/>
                        <a:pt x="347" y="0"/>
                        <a:pt x="312" y="0"/>
                      </a:cubicBezTo>
                      <a:close/>
                    </a:path>
                  </a:pathLst>
                </a:custGeom>
                <a:solidFill>
                  <a:srgbClr val="FF7FA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1" name="Google Shape;2521;p47"/>
                <p:cNvSpPr/>
                <p:nvPr/>
              </p:nvSpPr>
              <p:spPr>
                <a:xfrm>
                  <a:off x="3013580" y="4362129"/>
                  <a:ext cx="1004" cy="87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" h="70" extrusionOk="0">
                      <a:moveTo>
                        <a:pt x="0" y="0"/>
                      </a:moveTo>
                      <a:lnTo>
                        <a:pt x="3" y="70"/>
                      </a:lnTo>
                      <a:cubicBezTo>
                        <a:pt x="7" y="45"/>
                        <a:pt x="4" y="22"/>
                        <a:pt x="0" y="0"/>
                      </a:cubicBezTo>
                      <a:close/>
                    </a:path>
                  </a:pathLst>
                </a:custGeom>
                <a:solidFill>
                  <a:srgbClr val="A9191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522" name="Google Shape;2522;p47"/>
              <p:cNvGrpSpPr/>
              <p:nvPr/>
            </p:nvGrpSpPr>
            <p:grpSpPr>
              <a:xfrm rot="1829124">
                <a:off x="1353674" y="533150"/>
                <a:ext cx="701806" cy="756785"/>
                <a:chOff x="1949920" y="-725889"/>
                <a:chExt cx="657020" cy="708491"/>
              </a:xfrm>
            </p:grpSpPr>
            <p:sp>
              <p:nvSpPr>
                <p:cNvPr id="2523" name="Google Shape;2523;p47"/>
                <p:cNvSpPr/>
                <p:nvPr/>
              </p:nvSpPr>
              <p:spPr>
                <a:xfrm>
                  <a:off x="1949920" y="-725889"/>
                  <a:ext cx="657020" cy="7084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0" h="5327" extrusionOk="0">
                      <a:moveTo>
                        <a:pt x="4657" y="1603"/>
                      </a:moveTo>
                      <a:cubicBezTo>
                        <a:pt x="4746" y="1764"/>
                        <a:pt x="4804" y="1934"/>
                        <a:pt x="4833" y="2116"/>
                      </a:cubicBezTo>
                      <a:cubicBezTo>
                        <a:pt x="4862" y="2292"/>
                        <a:pt x="4886" y="2469"/>
                        <a:pt x="4908" y="2645"/>
                      </a:cubicBezTo>
                      <a:cubicBezTo>
                        <a:pt x="4940" y="2908"/>
                        <a:pt x="4919" y="3168"/>
                        <a:pt x="4881" y="3428"/>
                      </a:cubicBezTo>
                      <a:cubicBezTo>
                        <a:pt x="4838" y="3710"/>
                        <a:pt x="4765" y="3986"/>
                        <a:pt x="4650" y="4248"/>
                      </a:cubicBezTo>
                      <a:cubicBezTo>
                        <a:pt x="4646" y="4258"/>
                        <a:pt x="4641" y="4268"/>
                        <a:pt x="4637" y="4279"/>
                      </a:cubicBezTo>
                      <a:cubicBezTo>
                        <a:pt x="4561" y="4508"/>
                        <a:pt x="4421" y="4695"/>
                        <a:pt x="4265" y="4872"/>
                      </a:cubicBezTo>
                      <a:cubicBezTo>
                        <a:pt x="4188" y="4959"/>
                        <a:pt x="4098" y="5024"/>
                        <a:pt x="3988" y="5066"/>
                      </a:cubicBezTo>
                      <a:cubicBezTo>
                        <a:pt x="3911" y="5096"/>
                        <a:pt x="3837" y="5137"/>
                        <a:pt x="3761" y="5168"/>
                      </a:cubicBezTo>
                      <a:cubicBezTo>
                        <a:pt x="3434" y="5301"/>
                        <a:pt x="3100" y="5327"/>
                        <a:pt x="2755" y="5256"/>
                      </a:cubicBezTo>
                      <a:cubicBezTo>
                        <a:pt x="2418" y="5187"/>
                        <a:pt x="2100" y="5067"/>
                        <a:pt x="1800" y="4900"/>
                      </a:cubicBezTo>
                      <a:cubicBezTo>
                        <a:pt x="1387" y="4671"/>
                        <a:pt x="1026" y="4379"/>
                        <a:pt x="731" y="4009"/>
                      </a:cubicBezTo>
                      <a:cubicBezTo>
                        <a:pt x="524" y="3749"/>
                        <a:pt x="351" y="3468"/>
                        <a:pt x="238" y="3154"/>
                      </a:cubicBezTo>
                      <a:cubicBezTo>
                        <a:pt x="0" y="2492"/>
                        <a:pt x="47" y="1849"/>
                        <a:pt x="397" y="1234"/>
                      </a:cubicBezTo>
                      <a:cubicBezTo>
                        <a:pt x="548" y="969"/>
                        <a:pt x="741" y="735"/>
                        <a:pt x="979" y="540"/>
                      </a:cubicBezTo>
                      <a:cubicBezTo>
                        <a:pt x="1212" y="349"/>
                        <a:pt x="1464" y="190"/>
                        <a:pt x="1757" y="103"/>
                      </a:cubicBezTo>
                      <a:cubicBezTo>
                        <a:pt x="2058" y="14"/>
                        <a:pt x="2362" y="1"/>
                        <a:pt x="2669" y="58"/>
                      </a:cubicBezTo>
                      <a:cubicBezTo>
                        <a:pt x="3014" y="121"/>
                        <a:pt x="3331" y="252"/>
                        <a:pt x="3615" y="460"/>
                      </a:cubicBezTo>
                      <a:cubicBezTo>
                        <a:pt x="3907" y="675"/>
                        <a:pt x="4172" y="917"/>
                        <a:pt x="4394" y="1204"/>
                      </a:cubicBezTo>
                      <a:cubicBezTo>
                        <a:pt x="4441" y="1264"/>
                        <a:pt x="4486" y="1325"/>
                        <a:pt x="4528" y="1388"/>
                      </a:cubicBezTo>
                      <a:cubicBezTo>
                        <a:pt x="4573" y="1458"/>
                        <a:pt x="4614" y="1531"/>
                        <a:pt x="4657" y="16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rgbClr val="21AA84"/>
                    </a:gs>
                    <a:gs pos="100000">
                      <a:srgbClr val="737373"/>
                    </a:gs>
                  </a:gsLst>
                  <a:lin ang="5400700" scaled="0"/>
                </a:gra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4" name="Google Shape;2524;p47"/>
                <p:cNvSpPr/>
                <p:nvPr/>
              </p:nvSpPr>
              <p:spPr>
                <a:xfrm>
                  <a:off x="2348130" y="-245291"/>
                  <a:ext cx="73017" cy="832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" h="626" extrusionOk="0">
                      <a:moveTo>
                        <a:pt x="549" y="322"/>
                      </a:moveTo>
                      <a:cubicBezTo>
                        <a:pt x="522" y="370"/>
                        <a:pt x="489" y="390"/>
                        <a:pt x="455" y="406"/>
                      </a:cubicBezTo>
                      <a:cubicBezTo>
                        <a:pt x="311" y="479"/>
                        <a:pt x="165" y="550"/>
                        <a:pt x="11" y="626"/>
                      </a:cubicBezTo>
                      <a:cubicBezTo>
                        <a:pt x="7" y="604"/>
                        <a:pt x="1" y="588"/>
                        <a:pt x="3" y="571"/>
                      </a:cubicBezTo>
                      <a:cubicBezTo>
                        <a:pt x="8" y="511"/>
                        <a:pt x="16" y="451"/>
                        <a:pt x="25" y="391"/>
                      </a:cubicBezTo>
                      <a:cubicBezTo>
                        <a:pt x="40" y="285"/>
                        <a:pt x="52" y="181"/>
                        <a:pt x="45" y="74"/>
                      </a:cubicBezTo>
                      <a:cubicBezTo>
                        <a:pt x="44" y="59"/>
                        <a:pt x="45" y="44"/>
                        <a:pt x="49" y="29"/>
                      </a:cubicBezTo>
                      <a:cubicBezTo>
                        <a:pt x="52" y="13"/>
                        <a:pt x="81" y="0"/>
                        <a:pt x="95" y="9"/>
                      </a:cubicBezTo>
                      <a:cubicBezTo>
                        <a:pt x="104" y="15"/>
                        <a:pt x="115" y="21"/>
                        <a:pt x="122" y="28"/>
                      </a:cubicBezTo>
                      <a:cubicBezTo>
                        <a:pt x="216" y="125"/>
                        <a:pt x="330" y="192"/>
                        <a:pt x="446" y="256"/>
                      </a:cubicBezTo>
                      <a:cubicBezTo>
                        <a:pt x="479" y="275"/>
                        <a:pt x="509" y="297"/>
                        <a:pt x="549" y="322"/>
                      </a:cubicBezTo>
                      <a:close/>
                    </a:path>
                  </a:pathLst>
                </a:custGeom>
                <a:solidFill>
                  <a:srgbClr val="21AA8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lloon Competition for Social Media by Slidesgo">
  <a:themeElements>
    <a:clrScheme name="Simple Light">
      <a:dk1>
        <a:srgbClr val="373437"/>
      </a:dk1>
      <a:lt1>
        <a:srgbClr val="FFFEFF"/>
      </a:lt1>
      <a:dk2>
        <a:srgbClr val="FFF86A"/>
      </a:dk2>
      <a:lt2>
        <a:srgbClr val="FF7FA1"/>
      </a:lt2>
      <a:accent1>
        <a:srgbClr val="D100DC"/>
      </a:accent1>
      <a:accent2>
        <a:srgbClr val="0DF2B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313</Words>
  <Application>Microsoft Office PowerPoint</Application>
  <PresentationFormat>On-screen Show (16:9)</PresentationFormat>
  <Paragraphs>98</Paragraphs>
  <Slides>21</Slides>
  <Notes>15</Notes>
  <HiddenSlides>0</HiddenSlides>
  <MMClips>4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Colonna MT</vt:lpstr>
      <vt:lpstr>Quicksand</vt:lpstr>
      <vt:lpstr>Life Savers</vt:lpstr>
      <vt:lpstr>Bungee</vt:lpstr>
      <vt:lpstr>Impact</vt:lpstr>
      <vt:lpstr>Comic Sans MS</vt:lpstr>
      <vt:lpstr>Times New Roman</vt:lpstr>
      <vt:lpstr>Life Savers ExtraBold</vt:lpstr>
      <vt:lpstr>Oswald</vt:lpstr>
      <vt:lpstr>Bebas Neue</vt:lpstr>
      <vt:lpstr>Calibri</vt:lpstr>
      <vt:lpstr>Quicksand SemiBold</vt:lpstr>
      <vt:lpstr>Arial</vt:lpstr>
      <vt:lpstr>Balloon Competition for Social Media by Slidesgo</vt:lpstr>
      <vt:lpstr>Science Subject for Elementary - 3rd Grade: Physical, Life, and Earth by Slidesgo</vt:lpstr>
      <vt:lpstr>PowerPoint Presentation</vt:lpstr>
      <vt:lpstr>Unit 7 My Favourite Sport Task 7,8,9</vt:lpstr>
      <vt:lpstr>Warm Up</vt:lpstr>
      <vt:lpstr>PowerPoint Presentation</vt:lpstr>
      <vt:lpstr>1. What is the missing letter ? </vt:lpstr>
      <vt:lpstr>2. What is the missing letter ? </vt:lpstr>
      <vt:lpstr>3. Which word is pronounced differently? </vt:lpstr>
      <vt:lpstr>PowerPoint Presentation</vt:lpstr>
      <vt:lpstr>Presentation</vt:lpstr>
      <vt:lpstr>   </vt:lpstr>
      <vt:lpstr> /ɪ/  </vt:lpstr>
      <vt:lpstr>Let’s say : </vt:lpstr>
      <vt:lpstr>Task 7. Listen and Repeat. </vt:lpstr>
      <vt:lpstr>Practice</vt:lpstr>
      <vt:lpstr> Task 8. Listen and chant.  </vt:lpstr>
      <vt:lpstr> Task 9. Say it!  </vt:lpstr>
      <vt:lpstr>Production</vt:lpstr>
      <vt:lpstr>PowerPoint Presentation</vt:lpstr>
      <vt:lpstr>Assessment</vt:lpstr>
      <vt:lpstr>Listen and number from 1 to 5.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My Favourite Sport  Task 7,8,9</dc:title>
  <dc:creator>Christiaan Rheeder</dc:creator>
  <cp:lastModifiedBy>admin</cp:lastModifiedBy>
  <cp:revision>29</cp:revision>
  <dcterms:modified xsi:type="dcterms:W3CDTF">2022-09-05T10:54:48Z</dcterms:modified>
</cp:coreProperties>
</file>